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63" r:id="rId4"/>
    <p:sldId id="260" r:id="rId5"/>
    <p:sldId id="284" r:id="rId6"/>
    <p:sldId id="283" r:id="rId7"/>
    <p:sldId id="275" r:id="rId8"/>
    <p:sldId id="286" r:id="rId9"/>
    <p:sldId id="287" r:id="rId10"/>
    <p:sldId id="289" r:id="rId11"/>
    <p:sldId id="270" r:id="rId12"/>
    <p:sldId id="288" r:id="rId13"/>
    <p:sldId id="290" r:id="rId14"/>
    <p:sldId id="293" r:id="rId15"/>
    <p:sldId id="291" r:id="rId16"/>
    <p:sldId id="292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2E73-6B97-4325-B4EB-AC86C86EEC6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0764-48EA-4522-9AC7-AA3040BE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ADA9EDC-106A-46F3-A7C7-CEC8F46862F6}" type="slidenum">
              <a:rPr lang="vi-VN" smtClean="0"/>
              <a:pPr eaLnBrk="1" hangingPunct="1"/>
              <a:t>6</a:t>
            </a:fld>
            <a:endParaRPr lang="vi-VN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26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0764-48EA-4522-9AC7-AA3040BE41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52400" y="1904999"/>
            <a:ext cx="9394975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BÀO.</a:t>
            </a:r>
            <a:endParaRPr lang="en-US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2730321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5222007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58151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3017262" y="2209800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84325" y="2735687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843436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66358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7525469" y="2217313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87296" y="2501721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2826762" y="2553236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5069211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7362574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19" grpId="0" animBg="1"/>
      <p:bldP spid="26" grpId="0" animBg="1"/>
      <p:bldP spid="29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1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HS/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May01\Desktop\KHTN - BAI THUC HANH\anh  phie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6" y="1056944"/>
            <a:ext cx="8859487" cy="56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76200" y="0"/>
            <a:ext cx="9274908" cy="742188"/>
            <a:chOff x="292274" y="2928551"/>
            <a:chExt cx="4903066" cy="864000"/>
          </a:xfrm>
        </p:grpSpPr>
        <p:sp>
          <p:nvSpPr>
            <p:cNvPr id="15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6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7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1" name="Picture 3" descr="C:\Users\May01\Desktop\KHTN - BAI THUC HANH\PHT sua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91599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6" name="Flowchart: Alternate Process 5"/>
          <p:cNvSpPr/>
          <p:nvPr/>
        </p:nvSpPr>
        <p:spPr>
          <a:xfrm>
            <a:off x="8001000" y="1143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001000" y="1905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8001000" y="29718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8097982" y="44196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y01\Desktop\KHTN - BAI THUC HANH\anh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4" y="1143000"/>
            <a:ext cx="671055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endCxn id="6" idx="1"/>
          </p:cNvCxnSpPr>
          <p:nvPr/>
        </p:nvCxnSpPr>
        <p:spPr>
          <a:xfrm>
            <a:off x="5216010" y="1447800"/>
            <a:ext cx="27849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2133600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3373582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88521" y="4876800"/>
            <a:ext cx="390946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1216611" y="1143000"/>
            <a:ext cx="993189" cy="426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1600200" y="5638800"/>
            <a:ext cx="457200" cy="1143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7975" y="5867400"/>
            <a:ext cx="113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332" y="2737991"/>
            <a:ext cx="1139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4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5575" y="990600"/>
            <a:ext cx="860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PHT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C:\Users\May01\Desktop\KHTN - BAI THUC HANH\phieu hoc tap so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71800"/>
            <a:ext cx="89122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10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rồng và chăm sóc cây nhãn chín muộ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65171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587981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599082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04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ồng lại và cách chăm sóc cây quất cảnh sau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85800"/>
            <a:ext cx="8455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3940" y="5797313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4344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6" y="762000"/>
            <a:ext cx="8458200" cy="59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0321" y="5943600"/>
            <a:ext cx="18180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1"/>
            <a:ext cx="161131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20650" y="381000"/>
            <a:ext cx="8794750" cy="67056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4,3,2,1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" name="ai nhanh hơn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71600"/>
            <a:ext cx="8991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833649"/>
              </p:ext>
            </p:extLst>
          </p:nvPr>
        </p:nvGraphicFramePr>
        <p:xfrm>
          <a:off x="750238" y="1524000"/>
          <a:ext cx="7555562" cy="44957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đa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6200" y="-42332"/>
            <a:ext cx="9220200" cy="6932464"/>
            <a:chOff x="-76200" y="-42332"/>
            <a:chExt cx="9220200" cy="69324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4191001"/>
              <a:ext cx="2129928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191000"/>
              <a:ext cx="2133600" cy="263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118473"/>
              <a:ext cx="2209800" cy="2771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 descr="Hệ cơ xương khớ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18473"/>
              <a:ext cx="2590800" cy="270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May01\Desktop\KHTN - BAI THUC HANH\anh 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0"/>
              <a:ext cx="30480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May01\Desktop\KHTN - BAI THUC HANH\anh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672" y="-42332"/>
              <a:ext cx="3120528" cy="219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ay01\Desktop\KHTN - BAI THUC HANH\Anh 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0"/>
              <a:ext cx="29718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May01\Desktop\KHTN - BAI THUC HANH\anh 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2153057"/>
              <a:ext cx="2129928" cy="1965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990600" y="2514600"/>
            <a:ext cx="8046946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0782" y="221766"/>
            <a:ext cx="2611582" cy="1321344"/>
            <a:chOff x="-20782" y="221766"/>
            <a:chExt cx="3124200" cy="1321344"/>
          </a:xfrm>
        </p:grpSpPr>
        <p:grpSp>
          <p:nvGrpSpPr>
            <p:cNvPr id="15" name="Group 14"/>
            <p:cNvGrpSpPr/>
            <p:nvPr/>
          </p:nvGrpSpPr>
          <p:grpSpPr>
            <a:xfrm>
              <a:off x="891401" y="221766"/>
              <a:ext cx="1018536" cy="835140"/>
              <a:chOff x="0" y="0"/>
              <a:chExt cx="488950" cy="349250"/>
            </a:xfrm>
          </p:grpSpPr>
          <p:sp>
            <p:nvSpPr>
              <p:cNvPr id="17" name="5-Point Star 16"/>
              <p:cNvSpPr>
                <a:spLocks/>
              </p:cNvSpPr>
              <p:nvPr/>
            </p:nvSpPr>
            <p:spPr>
              <a:xfrm>
                <a:off x="165100" y="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5-Point Star 17"/>
              <p:cNvSpPr>
                <a:spLocks/>
              </p:cNvSpPr>
              <p:nvPr/>
            </p:nvSpPr>
            <p:spPr>
              <a:xfrm>
                <a:off x="317500" y="12065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5-Point Star 18"/>
              <p:cNvSpPr>
                <a:spLocks/>
              </p:cNvSpPr>
              <p:nvPr/>
            </p:nvSpPr>
            <p:spPr>
              <a:xfrm>
                <a:off x="0" y="12065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20782" y="114300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NHÓM V1.1- KHTN</a:t>
              </a:r>
              <a:endPara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8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4"/>
          <p:cNvSpPr>
            <a:spLocks noChangeArrowheads="1"/>
          </p:cNvSpPr>
          <p:nvPr/>
        </p:nvSpPr>
        <p:spPr bwMode="auto">
          <a:xfrm>
            <a:off x="70983" y="152400"/>
            <a:ext cx="9020175" cy="67056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7692" y="1207948"/>
            <a:ext cx="6760309" cy="1078754"/>
            <a:chOff x="292274" y="2928551"/>
            <a:chExt cx="4741161" cy="864000"/>
          </a:xfrm>
        </p:grpSpPr>
        <p:sp>
          <p:nvSpPr>
            <p:cNvPr id="23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4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5" name="직사각형 110"/>
            <p:cNvSpPr>
              <a:spLocks noChangeArrowheads="1"/>
            </p:cNvSpPr>
            <p:nvPr/>
          </p:nvSpPr>
          <p:spPr bwMode="auto">
            <a:xfrm>
              <a:off x="35466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9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4" name="Text Placeholder 1"/>
          <p:cNvSpPr txBox="1">
            <a:spLocks/>
          </p:cNvSpPr>
          <p:nvPr/>
        </p:nvSpPr>
        <p:spPr bwMode="auto">
          <a:xfrm>
            <a:off x="189086" y="70890"/>
            <a:ext cx="2592387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ko-KR" sz="3600" b="1" dirty="0">
                <a:solidFill>
                  <a:srgbClr val="2D2D8A"/>
                </a:solidFill>
                <a:ea typeface="Gulim" pitchFamily="34" charset="-127"/>
              </a:rPr>
              <a:t>NỘI DUNG</a:t>
            </a: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76200" y="2578846"/>
            <a:ext cx="6760309" cy="1078754"/>
            <a:chOff x="292274" y="2928551"/>
            <a:chExt cx="4741161" cy="864000"/>
          </a:xfrm>
        </p:grpSpPr>
        <p:sp>
          <p:nvSpPr>
            <p:cNvPr id="4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0" y="3950446"/>
            <a:ext cx="6760309" cy="1078754"/>
            <a:chOff x="292274" y="2928551"/>
            <a:chExt cx="4741161" cy="864000"/>
          </a:xfrm>
        </p:grpSpPr>
        <p:sp>
          <p:nvSpPr>
            <p:cNvPr id="6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419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43800" y="1322940"/>
            <a:ext cx="1066800" cy="34923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hoạch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54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71381"/>
            <a:ext cx="2587625" cy="27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2590800" cy="22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May01\Desktop\KHTN - BAI THUC HANH\hinh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066800"/>
            <a:ext cx="2330059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849469"/>
            <a:ext cx="2587625" cy="248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962400"/>
            <a:ext cx="2438400" cy="24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743200"/>
            <a:ext cx="1061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7174" y="3316116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9397" y="3362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1986" y="3316117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7173" y="63347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9579" y="6334780"/>
            <a:ext cx="224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6410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743200"/>
            <a:ext cx="1061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1" y="1829456"/>
            <a:ext cx="3126789" cy="24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353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41960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" descr="Shopee Việt Nam | Mua và Bán Trên Ứng Dụng Di Động Hoặc Web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10" y="1829456"/>
            <a:ext cx="3242190" cy="253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09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5568" y="2209800"/>
            <a:ext cx="1861449" cy="3657600"/>
            <a:chOff x="235568" y="2209800"/>
            <a:chExt cx="1861449" cy="3657600"/>
          </a:xfrm>
        </p:grpSpPr>
        <p:sp>
          <p:nvSpPr>
            <p:cNvPr id="17" name="Rounded Rectangle 16"/>
            <p:cNvSpPr/>
            <p:nvPr/>
          </p:nvSpPr>
          <p:spPr>
            <a:xfrm>
              <a:off x="235568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tràn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656975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58151" y="2209800"/>
            <a:ext cx="1861449" cy="3657600"/>
            <a:chOff x="2558151" y="2209800"/>
            <a:chExt cx="1861449" cy="3657600"/>
          </a:xfrm>
        </p:grpSpPr>
        <p:sp>
          <p:nvSpPr>
            <p:cNvPr id="16" name="Rounded Rectangle 15"/>
            <p:cNvSpPr/>
            <p:nvPr/>
          </p:nvSpPr>
          <p:spPr>
            <a:xfrm>
              <a:off x="2558151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lam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đậy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017262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08216" y="2209800"/>
            <a:ext cx="1861449" cy="3650087"/>
            <a:chOff x="4808216" y="2209800"/>
            <a:chExt cx="1861449" cy="3650087"/>
          </a:xfrm>
        </p:grpSpPr>
        <p:sp>
          <p:nvSpPr>
            <p:cNvPr id="18" name="Rounded Rectangle 17"/>
            <p:cNvSpPr/>
            <p:nvPr/>
          </p:nvSpPr>
          <p:spPr>
            <a:xfrm>
              <a:off x="4808216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hiển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vi.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5267327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10400" y="2196921"/>
            <a:ext cx="1861449" cy="3662966"/>
            <a:chOff x="7010400" y="2196921"/>
            <a:chExt cx="1861449" cy="3662966"/>
          </a:xfrm>
        </p:grpSpPr>
        <p:sp>
          <p:nvSpPr>
            <p:cNvPr id="15" name="Rounded Rectangle 14"/>
            <p:cNvSpPr/>
            <p:nvPr/>
          </p:nvSpPr>
          <p:spPr>
            <a:xfrm>
              <a:off x="7010400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thìa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khuấy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7469511" y="2196921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23933</TotalTime>
  <Words>598</Words>
  <Application>Microsoft Office PowerPoint</Application>
  <PresentationFormat>On-screen Show (4:3)</PresentationFormat>
  <Paragraphs>96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맑은 고딕</vt:lpstr>
      <vt:lpstr>Arial</vt:lpstr>
      <vt:lpstr>Arial Black</vt:lpstr>
      <vt:lpstr>Calibri</vt:lpstr>
      <vt:lpstr>Gulim</vt:lpstr>
      <vt:lpstr>Times New Roman</vt:lpstr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TRANG</cp:lastModifiedBy>
  <cp:revision>93</cp:revision>
  <dcterms:created xsi:type="dcterms:W3CDTF">2021-04-19T01:36:17Z</dcterms:created>
  <dcterms:modified xsi:type="dcterms:W3CDTF">2023-12-19T07:00:18Z</dcterms:modified>
</cp:coreProperties>
</file>