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12"/>
  </p:notesMasterIdLst>
  <p:sldIdLst>
    <p:sldId id="326" r:id="rId2"/>
    <p:sldId id="325" r:id="rId3"/>
    <p:sldId id="328" r:id="rId4"/>
    <p:sldId id="327" r:id="rId5"/>
    <p:sldId id="329" r:id="rId6"/>
    <p:sldId id="273" r:id="rId7"/>
    <p:sldId id="330" r:id="rId8"/>
    <p:sldId id="331" r:id="rId9"/>
    <p:sldId id="333" r:id="rId10"/>
    <p:sldId id="296" r:id="rId11"/>
  </p:sldIdLst>
  <p:sldSz cx="9144000" cy="5143500" type="screen16x9"/>
  <p:notesSz cx="6858000" cy="9144000"/>
  <p:embeddedFontLst>
    <p:embeddedFont>
      <p:font typeface="#9Slide03 Arima Madurai Black" panose="020B0604020202020204" charset="0"/>
      <p:bold r:id="rId13"/>
    </p:embeddedFont>
    <p:embeddedFont>
      <p:font typeface="Patrick Hand SC" panose="020B0604020202020204" charset="0"/>
      <p:regular r:id="rId14"/>
    </p:embeddedFont>
    <p:embeddedFont>
      <p:font typeface="Patrick Hand" panose="020B0604020202020204" charset="0"/>
      <p:regular r:id="rId15"/>
    </p:embeddedFont>
    <p:embeddedFont>
      <p:font typeface="Roboto Condensed" panose="020B060402020202020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C83"/>
    <a:srgbClr val="FFFF4F"/>
    <a:srgbClr val="2AA1B3"/>
    <a:srgbClr val="FA759E"/>
    <a:srgbClr val="F0F0F3"/>
    <a:srgbClr val="A05381"/>
    <a:srgbClr val="E78E70"/>
    <a:srgbClr val="E6E6E6"/>
    <a:srgbClr val="4CAF50"/>
    <a:srgbClr val="FB6A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CC070B-6319-49F3-BE82-D27F163C84C2}">
  <a:tblStyle styleId="{19CC070B-6319-49F3-BE82-D27F163C84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88" autoAdjust="0"/>
    <p:restoredTop sz="94660"/>
  </p:normalViewPr>
  <p:slideViewPr>
    <p:cSldViewPr snapToGrid="0">
      <p:cViewPr varScale="1">
        <p:scale>
          <a:sx n="93" d="100"/>
          <a:sy n="93" d="100"/>
        </p:scale>
        <p:origin x="93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784341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a24d75da4c_1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a24d75da4c_1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0442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3"/>
        <p:cNvGrpSpPr/>
        <p:nvPr/>
      </p:nvGrpSpPr>
      <p:grpSpPr>
        <a:xfrm>
          <a:off x="0" y="0"/>
          <a:ext cx="0" cy="0"/>
          <a:chOff x="0" y="0"/>
          <a:chExt cx="0" cy="0"/>
        </a:xfrm>
      </p:grpSpPr>
      <p:sp>
        <p:nvSpPr>
          <p:cNvPr id="2084" name="Google Shape;2084;gac839c9b35_0_1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5" name="Google Shape;2085;gac839c9b35_0_1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0750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720150" y="445025"/>
            <a:ext cx="7703700" cy="11361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720100" y="445025"/>
            <a:ext cx="7704000" cy="11361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996225" y="2127875"/>
            <a:ext cx="4164000" cy="6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996225" y="2831850"/>
            <a:ext cx="3404700" cy="682800"/>
          </a:xfrm>
          <a:prstGeom prst="rect">
            <a:avLst/>
          </a:prstGeom>
        </p:spPr>
        <p:txBody>
          <a:bodyPr spcFirstLastPara="1" wrap="square" lIns="0" tIns="91425" rIns="0"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anks">
  <p:cSld name="CUSTOM_9">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3128550" y="2087380"/>
            <a:ext cx="2886900" cy="10275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1" name="Google Shape;131;p27"/>
          <p:cNvSpPr txBox="1">
            <a:spLocks noGrp="1"/>
          </p:cNvSpPr>
          <p:nvPr>
            <p:ph type="title"/>
          </p:nvPr>
        </p:nvSpPr>
        <p:spPr>
          <a:xfrm>
            <a:off x="3000150" y="505125"/>
            <a:ext cx="3143700" cy="132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7500"/>
            </a:lvl1pPr>
            <a:lvl2pPr lvl="1" algn="ctr" rtl="0">
              <a:spcBef>
                <a:spcPts val="0"/>
              </a:spcBef>
              <a:spcAft>
                <a:spcPts val="0"/>
              </a:spcAft>
              <a:buSzPts val="7500"/>
              <a:buNone/>
              <a:defRPr sz="7500">
                <a:latin typeface="Roboto Condensed"/>
                <a:ea typeface="Roboto Condensed"/>
                <a:cs typeface="Roboto Condensed"/>
                <a:sym typeface="Roboto Condensed"/>
              </a:defRPr>
            </a:lvl2pPr>
            <a:lvl3pPr lvl="2" algn="ctr" rtl="0">
              <a:spcBef>
                <a:spcPts val="0"/>
              </a:spcBef>
              <a:spcAft>
                <a:spcPts val="0"/>
              </a:spcAft>
              <a:buSzPts val="7500"/>
              <a:buNone/>
              <a:defRPr sz="7500">
                <a:latin typeface="Roboto Condensed"/>
                <a:ea typeface="Roboto Condensed"/>
                <a:cs typeface="Roboto Condensed"/>
                <a:sym typeface="Roboto Condensed"/>
              </a:defRPr>
            </a:lvl3pPr>
            <a:lvl4pPr lvl="3" algn="ctr" rtl="0">
              <a:spcBef>
                <a:spcPts val="0"/>
              </a:spcBef>
              <a:spcAft>
                <a:spcPts val="0"/>
              </a:spcAft>
              <a:buSzPts val="7500"/>
              <a:buNone/>
              <a:defRPr sz="7500">
                <a:latin typeface="Roboto Condensed"/>
                <a:ea typeface="Roboto Condensed"/>
                <a:cs typeface="Roboto Condensed"/>
                <a:sym typeface="Roboto Condensed"/>
              </a:defRPr>
            </a:lvl4pPr>
            <a:lvl5pPr lvl="4" algn="ctr" rtl="0">
              <a:spcBef>
                <a:spcPts val="0"/>
              </a:spcBef>
              <a:spcAft>
                <a:spcPts val="0"/>
              </a:spcAft>
              <a:buSzPts val="7500"/>
              <a:buNone/>
              <a:defRPr sz="7500">
                <a:latin typeface="Roboto Condensed"/>
                <a:ea typeface="Roboto Condensed"/>
                <a:cs typeface="Roboto Condensed"/>
                <a:sym typeface="Roboto Condensed"/>
              </a:defRPr>
            </a:lvl5pPr>
            <a:lvl6pPr lvl="5" algn="ctr" rtl="0">
              <a:spcBef>
                <a:spcPts val="0"/>
              </a:spcBef>
              <a:spcAft>
                <a:spcPts val="0"/>
              </a:spcAft>
              <a:buSzPts val="7500"/>
              <a:buNone/>
              <a:defRPr sz="7500">
                <a:latin typeface="Roboto Condensed"/>
                <a:ea typeface="Roboto Condensed"/>
                <a:cs typeface="Roboto Condensed"/>
                <a:sym typeface="Roboto Condensed"/>
              </a:defRPr>
            </a:lvl6pPr>
            <a:lvl7pPr lvl="6" algn="ctr" rtl="0">
              <a:spcBef>
                <a:spcPts val="0"/>
              </a:spcBef>
              <a:spcAft>
                <a:spcPts val="0"/>
              </a:spcAft>
              <a:buSzPts val="7500"/>
              <a:buNone/>
              <a:defRPr sz="7500">
                <a:latin typeface="Roboto Condensed"/>
                <a:ea typeface="Roboto Condensed"/>
                <a:cs typeface="Roboto Condensed"/>
                <a:sym typeface="Roboto Condensed"/>
              </a:defRPr>
            </a:lvl7pPr>
            <a:lvl8pPr lvl="7" algn="ctr" rtl="0">
              <a:spcBef>
                <a:spcPts val="0"/>
              </a:spcBef>
              <a:spcAft>
                <a:spcPts val="0"/>
              </a:spcAft>
              <a:buSzPts val="7500"/>
              <a:buNone/>
              <a:defRPr sz="7500">
                <a:latin typeface="Roboto Condensed"/>
                <a:ea typeface="Roboto Condensed"/>
                <a:cs typeface="Roboto Condensed"/>
                <a:sym typeface="Roboto Condensed"/>
              </a:defRPr>
            </a:lvl8pPr>
            <a:lvl9pPr lvl="8" algn="ctr" rtl="0">
              <a:spcBef>
                <a:spcPts val="0"/>
              </a:spcBef>
              <a:spcAft>
                <a:spcPts val="0"/>
              </a:spcAft>
              <a:buSzPts val="7500"/>
              <a:buNone/>
              <a:defRPr sz="75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3072000" y="3976488"/>
            <a:ext cx="3000000" cy="3621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2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3" name="Google Shape;133;p27"/>
          <p:cNvSpPr txBox="1"/>
          <p:nvPr/>
        </p:nvSpPr>
        <p:spPr>
          <a:xfrm>
            <a:off x="2686250" y="3468736"/>
            <a:ext cx="3771600" cy="6120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GB" sz="1200">
                <a:solidFill>
                  <a:schemeClr val="dk2"/>
                </a:solidFill>
                <a:latin typeface="Patrick Hand"/>
                <a:ea typeface="Patrick Hand"/>
                <a:cs typeface="Patrick Hand"/>
                <a:sym typeface="Patrick Hand"/>
              </a:rPr>
              <a:t>CREDITS: This presentation template was created by </a:t>
            </a:r>
            <a:r>
              <a:rPr lang="en-GB" sz="1200" b="1">
                <a:solidFill>
                  <a:schemeClr val="dk2"/>
                </a:solidFill>
                <a:uFill>
                  <a:noFill/>
                </a:uFill>
                <a:latin typeface="Patrick Hand"/>
                <a:ea typeface="Patrick Hand"/>
                <a:cs typeface="Patrick Hand"/>
                <a:sym typeface="Patrick Hand"/>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GB" sz="1200">
                <a:solidFill>
                  <a:schemeClr val="dk2"/>
                </a:solidFill>
                <a:latin typeface="Patrick Hand"/>
                <a:ea typeface="Patrick Hand"/>
                <a:cs typeface="Patrick Hand"/>
                <a:sym typeface="Patrick Hand"/>
              </a:rPr>
              <a:t>, including icons by </a:t>
            </a:r>
            <a:r>
              <a:rPr lang="en-GB" sz="1200" b="1">
                <a:solidFill>
                  <a:schemeClr val="dk2"/>
                </a:solidFill>
                <a:uFill>
                  <a:noFill/>
                </a:uFill>
                <a:latin typeface="Patrick Hand"/>
                <a:ea typeface="Patrick Hand"/>
                <a:cs typeface="Patrick Hand"/>
                <a:sym typeface="Patrick Han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GB" sz="1200">
                <a:solidFill>
                  <a:schemeClr val="dk2"/>
                </a:solidFill>
                <a:latin typeface="Patrick Hand"/>
                <a:ea typeface="Patrick Hand"/>
                <a:cs typeface="Patrick Hand"/>
                <a:sym typeface="Patrick Hand"/>
              </a:rPr>
              <a:t>, infographics &amp; images by </a:t>
            </a:r>
            <a:r>
              <a:rPr lang="en-GB" sz="1200" b="1">
                <a:solidFill>
                  <a:schemeClr val="dk2"/>
                </a:solidFill>
                <a:uFill>
                  <a:noFill/>
                </a:uFill>
                <a:latin typeface="Patrick Hand"/>
                <a:ea typeface="Patrick Hand"/>
                <a:cs typeface="Patrick Hand"/>
                <a:sym typeface="Patrick Hand"/>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200" b="1">
              <a:solidFill>
                <a:schemeClr val="dk2"/>
              </a:solidFill>
              <a:latin typeface="Patrick Hand"/>
              <a:ea typeface="Patrick Hand"/>
              <a:cs typeface="Patrick Hand"/>
              <a:sym typeface="Patrick Hand"/>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1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192085" y="-164253"/>
            <a:ext cx="955523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52" r:id="rId1"/>
    <p:sldLayoutId id="2147483658" r:id="rId2"/>
    <p:sldLayoutId id="2147483663" r:id="rId3"/>
    <p:sldLayoutId id="2147483673" r:id="rId4"/>
    <p:sldLayoutId id="214748367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63486" y="218084"/>
            <a:ext cx="3405099" cy="461665"/>
          </a:xfrm>
          <a:prstGeom prst="rect">
            <a:avLst/>
          </a:prstGeom>
        </p:spPr>
        <p:txBody>
          <a:bodyPr wrap="none">
            <a:spAutoFit/>
          </a:bodyPr>
          <a:lstStyle/>
          <a:p>
            <a:r>
              <a:rPr lang="vi-VN" sz="2400" b="1">
                <a:latin typeface="Patrick Hand" panose="020B0604020202020204" charset="0"/>
              </a:rPr>
              <a:t>II. MỘT SỐ CÁCH TÁCH CHẤT</a:t>
            </a:r>
          </a:p>
        </p:txBody>
      </p:sp>
      <p:sp>
        <p:nvSpPr>
          <p:cNvPr id="14" name="Rectangle 13"/>
          <p:cNvSpPr/>
          <p:nvPr/>
        </p:nvSpPr>
        <p:spPr>
          <a:xfrm>
            <a:off x="172109" y="668010"/>
            <a:ext cx="1208985" cy="461665"/>
          </a:xfrm>
          <a:prstGeom prst="rect">
            <a:avLst/>
          </a:prstGeom>
        </p:spPr>
        <p:txBody>
          <a:bodyPr wrap="none">
            <a:spAutoFit/>
          </a:bodyPr>
          <a:lstStyle/>
          <a:p>
            <a:r>
              <a:rPr lang="vi-VN" sz="2400" b="1">
                <a:latin typeface="Patrick Hand" panose="020B0604020202020204" charset="0"/>
              </a:rPr>
              <a:t>2. Cô cạn</a:t>
            </a:r>
            <a:endParaRPr lang="en-US" sz="2400" b="1">
              <a:latin typeface="Patrick Hand" panose="020B0604020202020204" charset="0"/>
            </a:endParaRPr>
          </a:p>
        </p:txBody>
      </p:sp>
      <p:grpSp>
        <p:nvGrpSpPr>
          <p:cNvPr id="10" name="Google Shape;288;p35"/>
          <p:cNvGrpSpPr/>
          <p:nvPr/>
        </p:nvGrpSpPr>
        <p:grpSpPr>
          <a:xfrm>
            <a:off x="6757246" y="2105199"/>
            <a:ext cx="2386754" cy="2852849"/>
            <a:chOff x="5970825" y="1928038"/>
            <a:chExt cx="1569800" cy="1667650"/>
          </a:xfrm>
        </p:grpSpPr>
        <p:sp>
          <p:nvSpPr>
            <p:cNvPr id="12" name="Google Shape;289;p35"/>
            <p:cNvSpPr/>
            <p:nvPr/>
          </p:nvSpPr>
          <p:spPr>
            <a:xfrm>
              <a:off x="6216675" y="1948963"/>
              <a:ext cx="1179075" cy="853200"/>
            </a:xfrm>
            <a:custGeom>
              <a:avLst/>
              <a:gdLst/>
              <a:ahLst/>
              <a:cxnLst/>
              <a:rect l="l" t="t" r="r" b="b"/>
              <a:pathLst>
                <a:path w="47163" h="34128" extrusionOk="0">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0;p35"/>
            <p:cNvSpPr/>
            <p:nvPr/>
          </p:nvSpPr>
          <p:spPr>
            <a:xfrm>
              <a:off x="6387725" y="2303613"/>
              <a:ext cx="747000" cy="575950"/>
            </a:xfrm>
            <a:custGeom>
              <a:avLst/>
              <a:gdLst/>
              <a:ahLst/>
              <a:cxnLst/>
              <a:rect l="l" t="t" r="r" b="b"/>
              <a:pathLst>
                <a:path w="29880" h="23038" extrusionOk="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1;p35"/>
            <p:cNvSpPr/>
            <p:nvPr/>
          </p:nvSpPr>
          <p:spPr>
            <a:xfrm>
              <a:off x="6296700" y="2560988"/>
              <a:ext cx="90000" cy="127125"/>
            </a:xfrm>
            <a:custGeom>
              <a:avLst/>
              <a:gdLst/>
              <a:ahLst/>
              <a:cxnLst/>
              <a:rect l="l" t="t" r="r" b="b"/>
              <a:pathLst>
                <a:path w="3600" h="5085" extrusionOk="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2;p35"/>
            <p:cNvSpPr/>
            <p:nvPr/>
          </p:nvSpPr>
          <p:spPr>
            <a:xfrm>
              <a:off x="7121100" y="2575638"/>
              <a:ext cx="102025" cy="117200"/>
            </a:xfrm>
            <a:custGeom>
              <a:avLst/>
              <a:gdLst/>
              <a:ahLst/>
              <a:cxnLst/>
              <a:rect l="l" t="t" r="r" b="b"/>
              <a:pathLst>
                <a:path w="4081" h="4688" extrusionOk="0">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3;p35"/>
            <p:cNvSpPr/>
            <p:nvPr/>
          </p:nvSpPr>
          <p:spPr>
            <a:xfrm>
              <a:off x="6118325" y="2812588"/>
              <a:ext cx="1236625" cy="755375"/>
            </a:xfrm>
            <a:custGeom>
              <a:avLst/>
              <a:gdLst/>
              <a:ahLst/>
              <a:cxnLst/>
              <a:rect l="l" t="t" r="r" b="b"/>
              <a:pathLst>
                <a:path w="49465" h="30215" extrusionOk="0">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4;p35"/>
            <p:cNvSpPr/>
            <p:nvPr/>
          </p:nvSpPr>
          <p:spPr>
            <a:xfrm>
              <a:off x="6988750" y="2802638"/>
              <a:ext cx="413800" cy="484950"/>
            </a:xfrm>
            <a:custGeom>
              <a:avLst/>
              <a:gdLst/>
              <a:ahLst/>
              <a:cxnLst/>
              <a:rect l="l" t="t" r="r" b="b"/>
              <a:pathLst>
                <a:path w="16552" h="19398" extrusionOk="0">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5;p35"/>
            <p:cNvSpPr/>
            <p:nvPr/>
          </p:nvSpPr>
          <p:spPr>
            <a:xfrm>
              <a:off x="7331375" y="3344563"/>
              <a:ext cx="30875" cy="21475"/>
            </a:xfrm>
            <a:custGeom>
              <a:avLst/>
              <a:gdLst/>
              <a:ahLst/>
              <a:cxnLst/>
              <a:rect l="l" t="t" r="r" b="b"/>
              <a:pathLst>
                <a:path w="1235" h="859" extrusionOk="0">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96;p35"/>
            <p:cNvSpPr/>
            <p:nvPr/>
          </p:nvSpPr>
          <p:spPr>
            <a:xfrm>
              <a:off x="7331375" y="3303763"/>
              <a:ext cx="28275" cy="11025"/>
            </a:xfrm>
            <a:custGeom>
              <a:avLst/>
              <a:gdLst/>
              <a:ahLst/>
              <a:cxnLst/>
              <a:rect l="l" t="t" r="r" b="b"/>
              <a:pathLst>
                <a:path w="1131" h="441" extrusionOk="0">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7;p35"/>
            <p:cNvSpPr/>
            <p:nvPr/>
          </p:nvSpPr>
          <p:spPr>
            <a:xfrm>
              <a:off x="6217725" y="2867213"/>
              <a:ext cx="1112625" cy="650900"/>
            </a:xfrm>
            <a:custGeom>
              <a:avLst/>
              <a:gdLst/>
              <a:ahLst/>
              <a:cxnLst/>
              <a:rect l="l" t="t" r="r" b="b"/>
              <a:pathLst>
                <a:path w="44505" h="26036" extrusionOk="0">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8;p35"/>
            <p:cNvSpPr/>
            <p:nvPr/>
          </p:nvSpPr>
          <p:spPr>
            <a:xfrm>
              <a:off x="6600625" y="2659313"/>
              <a:ext cx="298175" cy="158525"/>
            </a:xfrm>
            <a:custGeom>
              <a:avLst/>
              <a:gdLst/>
              <a:ahLst/>
              <a:cxnLst/>
              <a:rect l="l" t="t" r="r" b="b"/>
              <a:pathLst>
                <a:path w="11927" h="6341" extrusionOk="0">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9;p35"/>
            <p:cNvSpPr/>
            <p:nvPr/>
          </p:nvSpPr>
          <p:spPr>
            <a:xfrm>
              <a:off x="6389825" y="2591838"/>
              <a:ext cx="192500" cy="152250"/>
            </a:xfrm>
            <a:custGeom>
              <a:avLst/>
              <a:gdLst/>
              <a:ahLst/>
              <a:cxnLst/>
              <a:rect l="l" t="t" r="r" b="b"/>
              <a:pathLst>
                <a:path w="7700" h="6090" extrusionOk="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0;p35"/>
            <p:cNvSpPr/>
            <p:nvPr/>
          </p:nvSpPr>
          <p:spPr>
            <a:xfrm>
              <a:off x="6912900" y="2581388"/>
              <a:ext cx="176300" cy="194600"/>
            </a:xfrm>
            <a:custGeom>
              <a:avLst/>
              <a:gdLst/>
              <a:ahLst/>
              <a:cxnLst/>
              <a:rect l="l" t="t" r="r" b="b"/>
              <a:pathLst>
                <a:path w="7052" h="7784" extrusionOk="0">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1;p35"/>
            <p:cNvSpPr/>
            <p:nvPr/>
          </p:nvSpPr>
          <p:spPr>
            <a:xfrm>
              <a:off x="5970825" y="1928038"/>
              <a:ext cx="1569800" cy="1667650"/>
            </a:xfrm>
            <a:custGeom>
              <a:avLst/>
              <a:gdLst/>
              <a:ahLst/>
              <a:cxnLst/>
              <a:rect l="l" t="t" r="r" b="b"/>
              <a:pathLst>
                <a:path w="62792" h="66706" extrusionOk="0">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2;p35"/>
            <p:cNvSpPr/>
            <p:nvPr/>
          </p:nvSpPr>
          <p:spPr>
            <a:xfrm>
              <a:off x="6567150" y="2642588"/>
              <a:ext cx="348400" cy="196175"/>
            </a:xfrm>
            <a:custGeom>
              <a:avLst/>
              <a:gdLst/>
              <a:ahLst/>
              <a:cxnLst/>
              <a:rect l="l" t="t" r="r" b="b"/>
              <a:pathLst>
                <a:path w="13936" h="7847" extrusionOk="0">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3;p35"/>
            <p:cNvSpPr/>
            <p:nvPr/>
          </p:nvSpPr>
          <p:spPr>
            <a:xfrm>
              <a:off x="6866350" y="2540063"/>
              <a:ext cx="48675" cy="46575"/>
            </a:xfrm>
            <a:custGeom>
              <a:avLst/>
              <a:gdLst/>
              <a:ahLst/>
              <a:cxnLst/>
              <a:rect l="l" t="t" r="r" b="b"/>
              <a:pathLst>
                <a:path w="1947" h="1863" extrusionOk="0">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p35"/>
            <p:cNvSpPr/>
            <p:nvPr/>
          </p:nvSpPr>
          <p:spPr>
            <a:xfrm>
              <a:off x="6514825" y="2540588"/>
              <a:ext cx="39775" cy="45000"/>
            </a:xfrm>
            <a:custGeom>
              <a:avLst/>
              <a:gdLst/>
              <a:ahLst/>
              <a:cxnLst/>
              <a:rect l="l" t="t" r="r" b="b"/>
              <a:pathLst>
                <a:path w="1591" h="1800" extrusionOk="0">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5;p35"/>
            <p:cNvSpPr/>
            <p:nvPr/>
          </p:nvSpPr>
          <p:spPr>
            <a:xfrm>
              <a:off x="7075050" y="3147888"/>
              <a:ext cx="124525" cy="213450"/>
            </a:xfrm>
            <a:custGeom>
              <a:avLst/>
              <a:gdLst/>
              <a:ahLst/>
              <a:cxnLst/>
              <a:rect l="l" t="t" r="r" b="b"/>
              <a:pathLst>
                <a:path w="4981" h="8538" extrusionOk="0">
                  <a:moveTo>
                    <a:pt x="3976" y="796"/>
                  </a:moveTo>
                  <a:cubicBezTo>
                    <a:pt x="4165" y="586"/>
                    <a:pt x="4228" y="335"/>
                    <a:pt x="4562" y="356"/>
                  </a:cubicBezTo>
                  <a:cubicBezTo>
                    <a:pt x="4792" y="377"/>
                    <a:pt x="4918" y="607"/>
                    <a:pt x="4918" y="1026"/>
                  </a:cubicBezTo>
                  <a:cubicBezTo>
                    <a:pt x="4939" y="2783"/>
                    <a:pt x="4981" y="4541"/>
                    <a:pt x="4981" y="6299"/>
                  </a:cubicBezTo>
                  <a:cubicBezTo>
                    <a:pt x="4981" y="7345"/>
                    <a:pt x="4290" y="8119"/>
                    <a:pt x="3265" y="8349"/>
                  </a:cubicBezTo>
                  <a:cubicBezTo>
                    <a:pt x="2679" y="8516"/>
                    <a:pt x="2051" y="8537"/>
                    <a:pt x="1445" y="8328"/>
                  </a:cubicBezTo>
                  <a:cubicBezTo>
                    <a:pt x="1256" y="8244"/>
                    <a:pt x="1068" y="8182"/>
                    <a:pt x="1068" y="7931"/>
                  </a:cubicBezTo>
                  <a:cubicBezTo>
                    <a:pt x="1068" y="7721"/>
                    <a:pt x="1256" y="7554"/>
                    <a:pt x="1528" y="7491"/>
                  </a:cubicBezTo>
                  <a:cubicBezTo>
                    <a:pt x="1779" y="7428"/>
                    <a:pt x="2010" y="7470"/>
                    <a:pt x="2282" y="7428"/>
                  </a:cubicBezTo>
                  <a:cubicBezTo>
                    <a:pt x="2575" y="7408"/>
                    <a:pt x="2847" y="7387"/>
                    <a:pt x="3119" y="7303"/>
                  </a:cubicBezTo>
                  <a:cubicBezTo>
                    <a:pt x="3579" y="7177"/>
                    <a:pt x="3893" y="6843"/>
                    <a:pt x="3935" y="6340"/>
                  </a:cubicBezTo>
                  <a:cubicBezTo>
                    <a:pt x="3976" y="5755"/>
                    <a:pt x="3956" y="5169"/>
                    <a:pt x="3956" y="4604"/>
                  </a:cubicBezTo>
                  <a:cubicBezTo>
                    <a:pt x="3725" y="4478"/>
                    <a:pt x="3642" y="4604"/>
                    <a:pt x="3537" y="4708"/>
                  </a:cubicBezTo>
                  <a:cubicBezTo>
                    <a:pt x="3160" y="5085"/>
                    <a:pt x="2721" y="5190"/>
                    <a:pt x="2198" y="5169"/>
                  </a:cubicBezTo>
                  <a:cubicBezTo>
                    <a:pt x="1779" y="5127"/>
                    <a:pt x="1361" y="5106"/>
                    <a:pt x="963" y="4897"/>
                  </a:cubicBezTo>
                  <a:cubicBezTo>
                    <a:pt x="378" y="4583"/>
                    <a:pt x="1" y="4143"/>
                    <a:pt x="64" y="3411"/>
                  </a:cubicBezTo>
                  <a:cubicBezTo>
                    <a:pt x="85" y="3118"/>
                    <a:pt x="64" y="2825"/>
                    <a:pt x="85" y="2574"/>
                  </a:cubicBezTo>
                  <a:cubicBezTo>
                    <a:pt x="210" y="1570"/>
                    <a:pt x="754" y="817"/>
                    <a:pt x="1633" y="356"/>
                  </a:cubicBezTo>
                  <a:cubicBezTo>
                    <a:pt x="2261" y="1"/>
                    <a:pt x="2930" y="63"/>
                    <a:pt x="3558" y="482"/>
                  </a:cubicBezTo>
                  <a:cubicBezTo>
                    <a:pt x="3746" y="566"/>
                    <a:pt x="3851" y="691"/>
                    <a:pt x="3976" y="796"/>
                  </a:cubicBezTo>
                  <a:close/>
                  <a:moveTo>
                    <a:pt x="3997" y="2051"/>
                  </a:moveTo>
                  <a:cubicBezTo>
                    <a:pt x="3767" y="1758"/>
                    <a:pt x="3579" y="1528"/>
                    <a:pt x="3370" y="1298"/>
                  </a:cubicBezTo>
                  <a:cubicBezTo>
                    <a:pt x="3223" y="1110"/>
                    <a:pt x="3035" y="1026"/>
                    <a:pt x="2784" y="1005"/>
                  </a:cubicBezTo>
                  <a:cubicBezTo>
                    <a:pt x="2365" y="1005"/>
                    <a:pt x="2010" y="1110"/>
                    <a:pt x="1696" y="1423"/>
                  </a:cubicBezTo>
                  <a:cubicBezTo>
                    <a:pt x="1110" y="2030"/>
                    <a:pt x="1026" y="2762"/>
                    <a:pt x="1110" y="3537"/>
                  </a:cubicBezTo>
                  <a:cubicBezTo>
                    <a:pt x="1131" y="3788"/>
                    <a:pt x="1277" y="3892"/>
                    <a:pt x="1466" y="3955"/>
                  </a:cubicBezTo>
                  <a:cubicBezTo>
                    <a:pt x="2198" y="4311"/>
                    <a:pt x="2784" y="4164"/>
                    <a:pt x="3223" y="3495"/>
                  </a:cubicBezTo>
                  <a:cubicBezTo>
                    <a:pt x="3537" y="3055"/>
                    <a:pt x="3767" y="2532"/>
                    <a:pt x="3997" y="20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6;p35"/>
            <p:cNvSpPr/>
            <p:nvPr/>
          </p:nvSpPr>
          <p:spPr>
            <a:xfrm>
              <a:off x="6522675" y="3078838"/>
              <a:ext cx="117200" cy="203500"/>
            </a:xfrm>
            <a:custGeom>
              <a:avLst/>
              <a:gdLst/>
              <a:ahLst/>
              <a:cxnLst/>
              <a:rect l="l" t="t" r="r" b="b"/>
              <a:pathLst>
                <a:path w="4688" h="8140" extrusionOk="0">
                  <a:moveTo>
                    <a:pt x="3432" y="5985"/>
                  </a:moveTo>
                  <a:cubicBezTo>
                    <a:pt x="3118" y="6257"/>
                    <a:pt x="2930" y="6403"/>
                    <a:pt x="2742" y="6550"/>
                  </a:cubicBezTo>
                  <a:cubicBezTo>
                    <a:pt x="2135" y="6989"/>
                    <a:pt x="1465" y="6989"/>
                    <a:pt x="817" y="6675"/>
                  </a:cubicBezTo>
                  <a:cubicBezTo>
                    <a:pt x="294" y="6403"/>
                    <a:pt x="22" y="5985"/>
                    <a:pt x="22" y="5357"/>
                  </a:cubicBezTo>
                  <a:cubicBezTo>
                    <a:pt x="1" y="4457"/>
                    <a:pt x="231" y="3641"/>
                    <a:pt x="817" y="2909"/>
                  </a:cubicBezTo>
                  <a:cubicBezTo>
                    <a:pt x="1465" y="2051"/>
                    <a:pt x="2239" y="1905"/>
                    <a:pt x="3181" y="2470"/>
                  </a:cubicBezTo>
                  <a:cubicBezTo>
                    <a:pt x="3265" y="2511"/>
                    <a:pt x="3348" y="2511"/>
                    <a:pt x="3453" y="2574"/>
                  </a:cubicBezTo>
                  <a:cubicBezTo>
                    <a:pt x="3537" y="2072"/>
                    <a:pt x="3537" y="1591"/>
                    <a:pt x="3495" y="1110"/>
                  </a:cubicBezTo>
                  <a:lnTo>
                    <a:pt x="2867" y="859"/>
                  </a:lnTo>
                  <a:cubicBezTo>
                    <a:pt x="2658" y="796"/>
                    <a:pt x="2428" y="733"/>
                    <a:pt x="2219" y="670"/>
                  </a:cubicBezTo>
                  <a:cubicBezTo>
                    <a:pt x="1967" y="587"/>
                    <a:pt x="1821" y="419"/>
                    <a:pt x="1905" y="252"/>
                  </a:cubicBezTo>
                  <a:cubicBezTo>
                    <a:pt x="1988" y="105"/>
                    <a:pt x="2177" y="1"/>
                    <a:pt x="2428" y="84"/>
                  </a:cubicBezTo>
                  <a:cubicBezTo>
                    <a:pt x="2909" y="189"/>
                    <a:pt x="3369" y="315"/>
                    <a:pt x="3809" y="440"/>
                  </a:cubicBezTo>
                  <a:cubicBezTo>
                    <a:pt x="4206" y="545"/>
                    <a:pt x="4436" y="817"/>
                    <a:pt x="4436" y="1256"/>
                  </a:cubicBezTo>
                  <a:lnTo>
                    <a:pt x="4436" y="2198"/>
                  </a:lnTo>
                  <a:cubicBezTo>
                    <a:pt x="4436" y="2511"/>
                    <a:pt x="4415" y="2804"/>
                    <a:pt x="4604" y="3118"/>
                  </a:cubicBezTo>
                  <a:cubicBezTo>
                    <a:pt x="4687" y="3265"/>
                    <a:pt x="4687" y="3495"/>
                    <a:pt x="4646" y="3683"/>
                  </a:cubicBezTo>
                  <a:cubicBezTo>
                    <a:pt x="4499" y="4939"/>
                    <a:pt x="4436" y="6236"/>
                    <a:pt x="4583" y="7512"/>
                  </a:cubicBezTo>
                  <a:cubicBezTo>
                    <a:pt x="4604" y="7826"/>
                    <a:pt x="4478" y="8035"/>
                    <a:pt x="4206" y="8077"/>
                  </a:cubicBezTo>
                  <a:cubicBezTo>
                    <a:pt x="3892" y="8140"/>
                    <a:pt x="3599" y="8014"/>
                    <a:pt x="3537" y="7721"/>
                  </a:cubicBezTo>
                  <a:cubicBezTo>
                    <a:pt x="3474" y="7533"/>
                    <a:pt x="3474" y="7324"/>
                    <a:pt x="3474" y="7136"/>
                  </a:cubicBezTo>
                  <a:cubicBezTo>
                    <a:pt x="3432" y="6759"/>
                    <a:pt x="3453" y="6466"/>
                    <a:pt x="3432" y="5985"/>
                  </a:cubicBezTo>
                  <a:close/>
                  <a:moveTo>
                    <a:pt x="3453" y="4102"/>
                  </a:moveTo>
                  <a:cubicBezTo>
                    <a:pt x="3307" y="3872"/>
                    <a:pt x="3160" y="3662"/>
                    <a:pt x="3055" y="3453"/>
                  </a:cubicBezTo>
                  <a:cubicBezTo>
                    <a:pt x="2700" y="2804"/>
                    <a:pt x="2114" y="2742"/>
                    <a:pt x="1654" y="3348"/>
                  </a:cubicBezTo>
                  <a:cubicBezTo>
                    <a:pt x="1193" y="3934"/>
                    <a:pt x="1026" y="4604"/>
                    <a:pt x="1047" y="5336"/>
                  </a:cubicBezTo>
                  <a:cubicBezTo>
                    <a:pt x="1068" y="5880"/>
                    <a:pt x="1654" y="6173"/>
                    <a:pt x="2093" y="5838"/>
                  </a:cubicBezTo>
                  <a:cubicBezTo>
                    <a:pt x="2700" y="5357"/>
                    <a:pt x="3307" y="4897"/>
                    <a:pt x="3453" y="41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7;p35"/>
            <p:cNvSpPr/>
            <p:nvPr/>
          </p:nvSpPr>
          <p:spPr>
            <a:xfrm>
              <a:off x="6245450" y="3023388"/>
              <a:ext cx="133925" cy="313350"/>
            </a:xfrm>
            <a:custGeom>
              <a:avLst/>
              <a:gdLst/>
              <a:ahLst/>
              <a:cxnLst/>
              <a:rect l="l" t="t" r="r" b="b"/>
              <a:pathLst>
                <a:path w="5357" h="12534" extrusionOk="0">
                  <a:moveTo>
                    <a:pt x="1088" y="11509"/>
                  </a:moveTo>
                  <a:cubicBezTo>
                    <a:pt x="1360" y="11509"/>
                    <a:pt x="1548" y="11551"/>
                    <a:pt x="1716" y="11509"/>
                  </a:cubicBezTo>
                  <a:cubicBezTo>
                    <a:pt x="2406" y="11341"/>
                    <a:pt x="3097" y="11195"/>
                    <a:pt x="3787" y="11007"/>
                  </a:cubicBezTo>
                  <a:cubicBezTo>
                    <a:pt x="4248" y="10881"/>
                    <a:pt x="4666" y="10923"/>
                    <a:pt x="5126" y="11007"/>
                  </a:cubicBezTo>
                  <a:cubicBezTo>
                    <a:pt x="5273" y="11027"/>
                    <a:pt x="5357" y="11237"/>
                    <a:pt x="5273" y="11425"/>
                  </a:cubicBezTo>
                  <a:cubicBezTo>
                    <a:pt x="5210" y="11634"/>
                    <a:pt x="5043" y="11739"/>
                    <a:pt x="4833" y="11802"/>
                  </a:cubicBezTo>
                  <a:cubicBezTo>
                    <a:pt x="3871" y="12011"/>
                    <a:pt x="2929" y="12262"/>
                    <a:pt x="1925" y="12450"/>
                  </a:cubicBezTo>
                  <a:cubicBezTo>
                    <a:pt x="1465" y="12534"/>
                    <a:pt x="963" y="12471"/>
                    <a:pt x="481" y="12450"/>
                  </a:cubicBezTo>
                  <a:cubicBezTo>
                    <a:pt x="209" y="12429"/>
                    <a:pt x="42" y="12241"/>
                    <a:pt x="21" y="11927"/>
                  </a:cubicBezTo>
                  <a:cubicBezTo>
                    <a:pt x="0" y="11718"/>
                    <a:pt x="21" y="11530"/>
                    <a:pt x="21" y="11320"/>
                  </a:cubicBezTo>
                  <a:cubicBezTo>
                    <a:pt x="63" y="8914"/>
                    <a:pt x="126" y="6508"/>
                    <a:pt x="209" y="4102"/>
                  </a:cubicBezTo>
                  <a:cubicBezTo>
                    <a:pt x="230" y="3056"/>
                    <a:pt x="272" y="2009"/>
                    <a:pt x="335" y="963"/>
                  </a:cubicBezTo>
                  <a:cubicBezTo>
                    <a:pt x="335" y="733"/>
                    <a:pt x="377" y="524"/>
                    <a:pt x="439" y="294"/>
                  </a:cubicBezTo>
                  <a:cubicBezTo>
                    <a:pt x="460" y="189"/>
                    <a:pt x="565" y="84"/>
                    <a:pt x="649" y="43"/>
                  </a:cubicBezTo>
                  <a:cubicBezTo>
                    <a:pt x="732" y="1"/>
                    <a:pt x="858" y="43"/>
                    <a:pt x="984" y="43"/>
                  </a:cubicBezTo>
                  <a:cubicBezTo>
                    <a:pt x="1004" y="210"/>
                    <a:pt x="1046" y="336"/>
                    <a:pt x="1046" y="461"/>
                  </a:cubicBezTo>
                  <a:cubicBezTo>
                    <a:pt x="1067" y="2093"/>
                    <a:pt x="1088" y="3704"/>
                    <a:pt x="1088" y="5315"/>
                  </a:cubicBezTo>
                  <a:cubicBezTo>
                    <a:pt x="1088" y="7094"/>
                    <a:pt x="1067" y="8893"/>
                    <a:pt x="1046" y="10672"/>
                  </a:cubicBezTo>
                  <a:cubicBezTo>
                    <a:pt x="1067" y="10902"/>
                    <a:pt x="1088" y="11195"/>
                    <a:pt x="1088" y="11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8;p35"/>
            <p:cNvSpPr/>
            <p:nvPr/>
          </p:nvSpPr>
          <p:spPr>
            <a:xfrm>
              <a:off x="6968875" y="3122263"/>
              <a:ext cx="102025" cy="149625"/>
            </a:xfrm>
            <a:custGeom>
              <a:avLst/>
              <a:gdLst/>
              <a:ahLst/>
              <a:cxnLst/>
              <a:rect l="l" t="t" r="r" b="b"/>
              <a:pathLst>
                <a:path w="4081" h="5985" extrusionOk="0">
                  <a:moveTo>
                    <a:pt x="1151" y="858"/>
                  </a:moveTo>
                  <a:cubicBezTo>
                    <a:pt x="1632" y="691"/>
                    <a:pt x="2072" y="544"/>
                    <a:pt x="2490" y="419"/>
                  </a:cubicBezTo>
                  <a:cubicBezTo>
                    <a:pt x="2804" y="335"/>
                    <a:pt x="3118" y="272"/>
                    <a:pt x="3411" y="461"/>
                  </a:cubicBezTo>
                  <a:cubicBezTo>
                    <a:pt x="3725" y="670"/>
                    <a:pt x="3955" y="942"/>
                    <a:pt x="3934" y="1381"/>
                  </a:cubicBezTo>
                  <a:cubicBezTo>
                    <a:pt x="3913" y="2323"/>
                    <a:pt x="3913" y="3243"/>
                    <a:pt x="3913" y="4185"/>
                  </a:cubicBezTo>
                  <a:cubicBezTo>
                    <a:pt x="3913" y="4541"/>
                    <a:pt x="3871" y="4917"/>
                    <a:pt x="3976" y="5273"/>
                  </a:cubicBezTo>
                  <a:cubicBezTo>
                    <a:pt x="4081" y="5608"/>
                    <a:pt x="3871" y="5901"/>
                    <a:pt x="3516" y="5922"/>
                  </a:cubicBezTo>
                  <a:cubicBezTo>
                    <a:pt x="3181" y="5984"/>
                    <a:pt x="2888" y="5775"/>
                    <a:pt x="2825" y="5461"/>
                  </a:cubicBezTo>
                  <a:cubicBezTo>
                    <a:pt x="2804" y="5231"/>
                    <a:pt x="2804" y="5022"/>
                    <a:pt x="2804" y="4771"/>
                  </a:cubicBezTo>
                  <a:cubicBezTo>
                    <a:pt x="2825" y="3871"/>
                    <a:pt x="2867" y="2971"/>
                    <a:pt x="2867" y="2051"/>
                  </a:cubicBezTo>
                  <a:cubicBezTo>
                    <a:pt x="2867" y="1883"/>
                    <a:pt x="2825" y="1695"/>
                    <a:pt x="2825" y="1507"/>
                  </a:cubicBezTo>
                  <a:cubicBezTo>
                    <a:pt x="2156" y="1402"/>
                    <a:pt x="1674" y="1779"/>
                    <a:pt x="1130" y="2114"/>
                  </a:cubicBezTo>
                  <a:cubicBezTo>
                    <a:pt x="1130" y="2762"/>
                    <a:pt x="1109" y="3453"/>
                    <a:pt x="1109" y="4101"/>
                  </a:cubicBezTo>
                  <a:cubicBezTo>
                    <a:pt x="1109" y="4331"/>
                    <a:pt x="1109" y="4541"/>
                    <a:pt x="1088" y="4771"/>
                  </a:cubicBezTo>
                  <a:cubicBezTo>
                    <a:pt x="1026" y="5127"/>
                    <a:pt x="796" y="5336"/>
                    <a:pt x="524" y="5294"/>
                  </a:cubicBezTo>
                  <a:cubicBezTo>
                    <a:pt x="272" y="5273"/>
                    <a:pt x="63" y="5064"/>
                    <a:pt x="0" y="4729"/>
                  </a:cubicBezTo>
                  <a:lnTo>
                    <a:pt x="0" y="4457"/>
                  </a:lnTo>
                  <a:cubicBezTo>
                    <a:pt x="63" y="3264"/>
                    <a:pt x="105" y="2030"/>
                    <a:pt x="168" y="837"/>
                  </a:cubicBezTo>
                  <a:cubicBezTo>
                    <a:pt x="168" y="628"/>
                    <a:pt x="252" y="377"/>
                    <a:pt x="356" y="210"/>
                  </a:cubicBezTo>
                  <a:cubicBezTo>
                    <a:pt x="461" y="0"/>
                    <a:pt x="796" y="0"/>
                    <a:pt x="900" y="210"/>
                  </a:cubicBezTo>
                  <a:cubicBezTo>
                    <a:pt x="984" y="377"/>
                    <a:pt x="1068" y="586"/>
                    <a:pt x="1151" y="8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9;p35"/>
            <p:cNvSpPr/>
            <p:nvPr/>
          </p:nvSpPr>
          <p:spPr>
            <a:xfrm>
              <a:off x="6406550" y="3128013"/>
              <a:ext cx="85300" cy="186250"/>
            </a:xfrm>
            <a:custGeom>
              <a:avLst/>
              <a:gdLst/>
              <a:ahLst/>
              <a:cxnLst/>
              <a:rect l="l" t="t" r="r" b="b"/>
              <a:pathLst>
                <a:path w="3412" h="7450" extrusionOk="0">
                  <a:moveTo>
                    <a:pt x="1026" y="3955"/>
                  </a:moveTo>
                  <a:cubicBezTo>
                    <a:pt x="1026" y="4499"/>
                    <a:pt x="1005" y="5022"/>
                    <a:pt x="1005" y="5524"/>
                  </a:cubicBezTo>
                  <a:lnTo>
                    <a:pt x="1005" y="5859"/>
                  </a:lnTo>
                  <a:cubicBezTo>
                    <a:pt x="1068" y="6257"/>
                    <a:pt x="1340" y="6466"/>
                    <a:pt x="1737" y="6319"/>
                  </a:cubicBezTo>
                  <a:cubicBezTo>
                    <a:pt x="2030" y="6215"/>
                    <a:pt x="2302" y="6068"/>
                    <a:pt x="2574" y="5943"/>
                  </a:cubicBezTo>
                  <a:cubicBezTo>
                    <a:pt x="2700" y="5880"/>
                    <a:pt x="2804" y="5754"/>
                    <a:pt x="2930" y="5754"/>
                  </a:cubicBezTo>
                  <a:cubicBezTo>
                    <a:pt x="3076" y="5713"/>
                    <a:pt x="3223" y="5775"/>
                    <a:pt x="3306" y="5880"/>
                  </a:cubicBezTo>
                  <a:cubicBezTo>
                    <a:pt x="3390" y="5964"/>
                    <a:pt x="3411" y="6131"/>
                    <a:pt x="3411" y="6278"/>
                  </a:cubicBezTo>
                  <a:cubicBezTo>
                    <a:pt x="3411" y="6340"/>
                    <a:pt x="3348" y="6424"/>
                    <a:pt x="3286" y="6487"/>
                  </a:cubicBezTo>
                  <a:cubicBezTo>
                    <a:pt x="2595" y="7114"/>
                    <a:pt x="1821" y="7449"/>
                    <a:pt x="879" y="7177"/>
                  </a:cubicBezTo>
                  <a:cubicBezTo>
                    <a:pt x="314" y="7031"/>
                    <a:pt x="1" y="6591"/>
                    <a:pt x="1" y="6026"/>
                  </a:cubicBezTo>
                  <a:cubicBezTo>
                    <a:pt x="1" y="4918"/>
                    <a:pt x="63" y="3767"/>
                    <a:pt x="84" y="2637"/>
                  </a:cubicBezTo>
                  <a:cubicBezTo>
                    <a:pt x="84" y="2449"/>
                    <a:pt x="189" y="2281"/>
                    <a:pt x="273" y="2093"/>
                  </a:cubicBezTo>
                  <a:cubicBezTo>
                    <a:pt x="398" y="1758"/>
                    <a:pt x="566" y="1402"/>
                    <a:pt x="628" y="1068"/>
                  </a:cubicBezTo>
                  <a:cubicBezTo>
                    <a:pt x="838" y="314"/>
                    <a:pt x="1319" y="0"/>
                    <a:pt x="1988" y="42"/>
                  </a:cubicBezTo>
                  <a:lnTo>
                    <a:pt x="2344" y="42"/>
                  </a:lnTo>
                  <a:cubicBezTo>
                    <a:pt x="2972" y="105"/>
                    <a:pt x="3223" y="419"/>
                    <a:pt x="3244" y="1047"/>
                  </a:cubicBezTo>
                  <a:cubicBezTo>
                    <a:pt x="3286" y="1674"/>
                    <a:pt x="3014" y="2135"/>
                    <a:pt x="2595" y="2532"/>
                  </a:cubicBezTo>
                  <a:cubicBezTo>
                    <a:pt x="2156" y="2930"/>
                    <a:pt x="1674" y="3285"/>
                    <a:pt x="1235" y="3683"/>
                  </a:cubicBezTo>
                  <a:cubicBezTo>
                    <a:pt x="1235" y="3746"/>
                    <a:pt x="1151" y="3809"/>
                    <a:pt x="1026" y="3955"/>
                  </a:cubicBezTo>
                  <a:close/>
                  <a:moveTo>
                    <a:pt x="2428" y="837"/>
                  </a:moveTo>
                  <a:cubicBezTo>
                    <a:pt x="2177" y="858"/>
                    <a:pt x="2009" y="816"/>
                    <a:pt x="1842" y="879"/>
                  </a:cubicBezTo>
                  <a:cubicBezTo>
                    <a:pt x="1737" y="942"/>
                    <a:pt x="1612" y="1068"/>
                    <a:pt x="1591" y="1193"/>
                  </a:cubicBezTo>
                  <a:cubicBezTo>
                    <a:pt x="1528" y="1612"/>
                    <a:pt x="1319" y="2009"/>
                    <a:pt x="1151" y="2386"/>
                  </a:cubicBezTo>
                  <a:cubicBezTo>
                    <a:pt x="1130" y="2428"/>
                    <a:pt x="1151" y="2532"/>
                    <a:pt x="1193" y="2658"/>
                  </a:cubicBezTo>
                  <a:cubicBezTo>
                    <a:pt x="1821" y="2197"/>
                    <a:pt x="2470" y="1800"/>
                    <a:pt x="2428" y="8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0;p35"/>
            <p:cNvSpPr/>
            <p:nvPr/>
          </p:nvSpPr>
          <p:spPr>
            <a:xfrm>
              <a:off x="6784750" y="3156263"/>
              <a:ext cx="89475" cy="139175"/>
            </a:xfrm>
            <a:custGeom>
              <a:avLst/>
              <a:gdLst/>
              <a:ahLst/>
              <a:cxnLst/>
              <a:rect l="l" t="t" r="r" b="b"/>
              <a:pathLst>
                <a:path w="3579" h="5567" extrusionOk="0">
                  <a:moveTo>
                    <a:pt x="1067" y="1319"/>
                  </a:moveTo>
                  <a:cubicBezTo>
                    <a:pt x="1339" y="1193"/>
                    <a:pt x="1465" y="1151"/>
                    <a:pt x="1591" y="1088"/>
                  </a:cubicBezTo>
                  <a:cubicBezTo>
                    <a:pt x="1883" y="984"/>
                    <a:pt x="2176" y="879"/>
                    <a:pt x="2490" y="837"/>
                  </a:cubicBezTo>
                  <a:cubicBezTo>
                    <a:pt x="3327" y="691"/>
                    <a:pt x="3578" y="942"/>
                    <a:pt x="3578" y="1779"/>
                  </a:cubicBezTo>
                  <a:cubicBezTo>
                    <a:pt x="3578" y="2741"/>
                    <a:pt x="3557" y="3704"/>
                    <a:pt x="3536" y="4666"/>
                  </a:cubicBezTo>
                  <a:cubicBezTo>
                    <a:pt x="3536" y="4813"/>
                    <a:pt x="3536" y="4959"/>
                    <a:pt x="3495" y="5085"/>
                  </a:cubicBezTo>
                  <a:cubicBezTo>
                    <a:pt x="3474" y="5336"/>
                    <a:pt x="3264" y="5503"/>
                    <a:pt x="3034" y="5545"/>
                  </a:cubicBezTo>
                  <a:cubicBezTo>
                    <a:pt x="2804" y="5566"/>
                    <a:pt x="2532" y="5357"/>
                    <a:pt x="2511" y="5085"/>
                  </a:cubicBezTo>
                  <a:cubicBezTo>
                    <a:pt x="2490" y="4855"/>
                    <a:pt x="2490" y="4645"/>
                    <a:pt x="2490" y="4415"/>
                  </a:cubicBezTo>
                  <a:cubicBezTo>
                    <a:pt x="2490" y="3599"/>
                    <a:pt x="2511" y="2762"/>
                    <a:pt x="2532" y="1988"/>
                  </a:cubicBezTo>
                  <a:cubicBezTo>
                    <a:pt x="2302" y="1779"/>
                    <a:pt x="2155" y="1883"/>
                    <a:pt x="1967" y="1988"/>
                  </a:cubicBezTo>
                  <a:cubicBezTo>
                    <a:pt x="1486" y="2323"/>
                    <a:pt x="1277" y="2825"/>
                    <a:pt x="1130" y="3306"/>
                  </a:cubicBezTo>
                  <a:cubicBezTo>
                    <a:pt x="1047" y="3516"/>
                    <a:pt x="1026" y="3767"/>
                    <a:pt x="963" y="3976"/>
                  </a:cubicBezTo>
                  <a:cubicBezTo>
                    <a:pt x="921" y="4143"/>
                    <a:pt x="712" y="4290"/>
                    <a:pt x="503" y="4290"/>
                  </a:cubicBezTo>
                  <a:cubicBezTo>
                    <a:pt x="314" y="4290"/>
                    <a:pt x="84" y="4122"/>
                    <a:pt x="42" y="3934"/>
                  </a:cubicBezTo>
                  <a:cubicBezTo>
                    <a:pt x="21" y="3829"/>
                    <a:pt x="0" y="3704"/>
                    <a:pt x="0" y="3599"/>
                  </a:cubicBezTo>
                  <a:cubicBezTo>
                    <a:pt x="42" y="2616"/>
                    <a:pt x="105" y="1611"/>
                    <a:pt x="189" y="628"/>
                  </a:cubicBezTo>
                  <a:cubicBezTo>
                    <a:pt x="210" y="440"/>
                    <a:pt x="314" y="251"/>
                    <a:pt x="419" y="105"/>
                  </a:cubicBezTo>
                  <a:cubicBezTo>
                    <a:pt x="503" y="21"/>
                    <a:pt x="670" y="0"/>
                    <a:pt x="816" y="21"/>
                  </a:cubicBezTo>
                  <a:cubicBezTo>
                    <a:pt x="921" y="42"/>
                    <a:pt x="1047" y="210"/>
                    <a:pt x="1047" y="314"/>
                  </a:cubicBezTo>
                  <a:cubicBezTo>
                    <a:pt x="1109" y="628"/>
                    <a:pt x="1067" y="900"/>
                    <a:pt x="1067" y="13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1;p35"/>
            <p:cNvSpPr/>
            <p:nvPr/>
          </p:nvSpPr>
          <p:spPr>
            <a:xfrm>
              <a:off x="6680125" y="3102913"/>
              <a:ext cx="77450" cy="187275"/>
            </a:xfrm>
            <a:custGeom>
              <a:avLst/>
              <a:gdLst/>
              <a:ahLst/>
              <a:cxnLst/>
              <a:rect l="l" t="t" r="r" b="b"/>
              <a:pathLst>
                <a:path w="3098" h="7491" extrusionOk="0">
                  <a:moveTo>
                    <a:pt x="1151" y="2909"/>
                  </a:moveTo>
                  <a:cubicBezTo>
                    <a:pt x="1444" y="2699"/>
                    <a:pt x="1654" y="2553"/>
                    <a:pt x="1884" y="2365"/>
                  </a:cubicBezTo>
                  <a:cubicBezTo>
                    <a:pt x="2156" y="2176"/>
                    <a:pt x="2428" y="2092"/>
                    <a:pt x="2763" y="2176"/>
                  </a:cubicBezTo>
                  <a:cubicBezTo>
                    <a:pt x="2951" y="2239"/>
                    <a:pt x="3097" y="2323"/>
                    <a:pt x="3097" y="2511"/>
                  </a:cubicBezTo>
                  <a:cubicBezTo>
                    <a:pt x="3097" y="2637"/>
                    <a:pt x="3014" y="2783"/>
                    <a:pt x="2930" y="2888"/>
                  </a:cubicBezTo>
                  <a:cubicBezTo>
                    <a:pt x="2825" y="2992"/>
                    <a:pt x="2679" y="3013"/>
                    <a:pt x="2574" y="3097"/>
                  </a:cubicBezTo>
                  <a:cubicBezTo>
                    <a:pt x="1654" y="3725"/>
                    <a:pt x="1068" y="4561"/>
                    <a:pt x="1047" y="5712"/>
                  </a:cubicBezTo>
                  <a:cubicBezTo>
                    <a:pt x="1047" y="6047"/>
                    <a:pt x="1047" y="6382"/>
                    <a:pt x="1026" y="6717"/>
                  </a:cubicBezTo>
                  <a:cubicBezTo>
                    <a:pt x="1026" y="6884"/>
                    <a:pt x="963" y="7072"/>
                    <a:pt x="900" y="7198"/>
                  </a:cubicBezTo>
                  <a:cubicBezTo>
                    <a:pt x="817" y="7386"/>
                    <a:pt x="545" y="7491"/>
                    <a:pt x="398" y="7407"/>
                  </a:cubicBezTo>
                  <a:cubicBezTo>
                    <a:pt x="273" y="7344"/>
                    <a:pt x="126" y="7219"/>
                    <a:pt x="63" y="7093"/>
                  </a:cubicBezTo>
                  <a:cubicBezTo>
                    <a:pt x="1" y="6989"/>
                    <a:pt x="1" y="6800"/>
                    <a:pt x="1" y="6675"/>
                  </a:cubicBezTo>
                  <a:cubicBezTo>
                    <a:pt x="63" y="4729"/>
                    <a:pt x="105" y="2825"/>
                    <a:pt x="168" y="900"/>
                  </a:cubicBezTo>
                  <a:cubicBezTo>
                    <a:pt x="168" y="712"/>
                    <a:pt x="210" y="502"/>
                    <a:pt x="273" y="314"/>
                  </a:cubicBezTo>
                  <a:cubicBezTo>
                    <a:pt x="314" y="126"/>
                    <a:pt x="545" y="0"/>
                    <a:pt x="733" y="21"/>
                  </a:cubicBezTo>
                  <a:cubicBezTo>
                    <a:pt x="921" y="63"/>
                    <a:pt x="1110" y="230"/>
                    <a:pt x="1130" y="419"/>
                  </a:cubicBezTo>
                  <a:cubicBezTo>
                    <a:pt x="1151" y="544"/>
                    <a:pt x="1130" y="712"/>
                    <a:pt x="1130" y="837"/>
                  </a:cubicBezTo>
                  <a:cubicBezTo>
                    <a:pt x="1130" y="1381"/>
                    <a:pt x="1110" y="1904"/>
                    <a:pt x="1110" y="2469"/>
                  </a:cubicBezTo>
                  <a:cubicBezTo>
                    <a:pt x="1068" y="2574"/>
                    <a:pt x="1130" y="2699"/>
                    <a:pt x="1151" y="29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2;p35"/>
            <p:cNvSpPr/>
            <p:nvPr/>
          </p:nvSpPr>
          <p:spPr>
            <a:xfrm>
              <a:off x="6903475" y="3155213"/>
              <a:ext cx="30900" cy="114575"/>
            </a:xfrm>
            <a:custGeom>
              <a:avLst/>
              <a:gdLst/>
              <a:ahLst/>
              <a:cxnLst/>
              <a:rect l="l" t="t" r="r" b="b"/>
              <a:pathLst>
                <a:path w="1236" h="4583" extrusionOk="0">
                  <a:moveTo>
                    <a:pt x="1131" y="2386"/>
                  </a:moveTo>
                  <a:cubicBezTo>
                    <a:pt x="1173" y="2888"/>
                    <a:pt x="1194" y="3411"/>
                    <a:pt x="1215" y="3892"/>
                  </a:cubicBezTo>
                  <a:cubicBezTo>
                    <a:pt x="1235" y="4269"/>
                    <a:pt x="1089" y="4457"/>
                    <a:pt x="775" y="4499"/>
                  </a:cubicBezTo>
                  <a:cubicBezTo>
                    <a:pt x="440" y="4583"/>
                    <a:pt x="147" y="4394"/>
                    <a:pt x="64" y="4081"/>
                  </a:cubicBezTo>
                  <a:cubicBezTo>
                    <a:pt x="43" y="3955"/>
                    <a:pt x="1" y="3788"/>
                    <a:pt x="1" y="3662"/>
                  </a:cubicBezTo>
                  <a:cubicBezTo>
                    <a:pt x="43" y="2783"/>
                    <a:pt x="43" y="1863"/>
                    <a:pt x="64" y="963"/>
                  </a:cubicBezTo>
                  <a:cubicBezTo>
                    <a:pt x="64" y="817"/>
                    <a:pt x="85" y="628"/>
                    <a:pt x="106" y="482"/>
                  </a:cubicBezTo>
                  <a:cubicBezTo>
                    <a:pt x="189" y="189"/>
                    <a:pt x="399" y="0"/>
                    <a:pt x="629" y="21"/>
                  </a:cubicBezTo>
                  <a:cubicBezTo>
                    <a:pt x="838" y="63"/>
                    <a:pt x="1026" y="210"/>
                    <a:pt x="1089" y="440"/>
                  </a:cubicBezTo>
                  <a:cubicBezTo>
                    <a:pt x="1110" y="628"/>
                    <a:pt x="1131" y="837"/>
                    <a:pt x="1131" y="1026"/>
                  </a:cubicBezTo>
                  <a:cubicBezTo>
                    <a:pt x="1152" y="1465"/>
                    <a:pt x="1152" y="1925"/>
                    <a:pt x="1131" y="23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3;p35"/>
            <p:cNvSpPr/>
            <p:nvPr/>
          </p:nvSpPr>
          <p:spPr>
            <a:xfrm>
              <a:off x="6888850" y="3055313"/>
              <a:ext cx="45525" cy="41850"/>
            </a:xfrm>
            <a:custGeom>
              <a:avLst/>
              <a:gdLst/>
              <a:ahLst/>
              <a:cxnLst/>
              <a:rect l="l" t="t" r="r" b="b"/>
              <a:pathLst>
                <a:path w="1821" h="1674" extrusionOk="0">
                  <a:moveTo>
                    <a:pt x="837" y="1674"/>
                  </a:moveTo>
                  <a:cubicBezTo>
                    <a:pt x="691" y="1653"/>
                    <a:pt x="523" y="1674"/>
                    <a:pt x="377" y="1590"/>
                  </a:cubicBezTo>
                  <a:cubicBezTo>
                    <a:pt x="251" y="1528"/>
                    <a:pt x="63" y="1381"/>
                    <a:pt x="42" y="1256"/>
                  </a:cubicBezTo>
                  <a:cubicBezTo>
                    <a:pt x="0" y="1004"/>
                    <a:pt x="0" y="691"/>
                    <a:pt x="84" y="419"/>
                  </a:cubicBezTo>
                  <a:cubicBezTo>
                    <a:pt x="147" y="126"/>
                    <a:pt x="544" y="0"/>
                    <a:pt x="858" y="105"/>
                  </a:cubicBezTo>
                  <a:cubicBezTo>
                    <a:pt x="1130" y="209"/>
                    <a:pt x="1360" y="356"/>
                    <a:pt x="1590" y="523"/>
                  </a:cubicBezTo>
                  <a:cubicBezTo>
                    <a:pt x="1800" y="711"/>
                    <a:pt x="1820" y="963"/>
                    <a:pt x="1737" y="1235"/>
                  </a:cubicBezTo>
                  <a:cubicBezTo>
                    <a:pt x="1674" y="1465"/>
                    <a:pt x="1486" y="1590"/>
                    <a:pt x="1256" y="1632"/>
                  </a:cubicBezTo>
                  <a:cubicBezTo>
                    <a:pt x="1130" y="1653"/>
                    <a:pt x="1025" y="1653"/>
                    <a:pt x="837" y="16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p:cNvGrpSpPr/>
          <p:nvPr/>
        </p:nvGrpSpPr>
        <p:grpSpPr>
          <a:xfrm>
            <a:off x="1702192" y="609159"/>
            <a:ext cx="5190634" cy="3084858"/>
            <a:chOff x="1702192" y="609159"/>
            <a:chExt cx="5190634" cy="3084858"/>
          </a:xfrm>
        </p:grpSpPr>
        <p:grpSp>
          <p:nvGrpSpPr>
            <p:cNvPr id="9" name="Group 8"/>
            <p:cNvGrpSpPr/>
            <p:nvPr/>
          </p:nvGrpSpPr>
          <p:grpSpPr>
            <a:xfrm>
              <a:off x="1702192" y="609159"/>
              <a:ext cx="5190634" cy="2391024"/>
              <a:chOff x="3072383" y="473196"/>
              <a:chExt cx="4892041" cy="2029594"/>
            </a:xfrm>
          </p:grpSpPr>
          <p:sp>
            <p:nvSpPr>
              <p:cNvPr id="7" name="Cloud 6"/>
              <p:cNvSpPr/>
              <p:nvPr/>
            </p:nvSpPr>
            <p:spPr>
              <a:xfrm>
                <a:off x="3072383" y="473196"/>
                <a:ext cx="4892041" cy="202959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Rectangle 7"/>
              <p:cNvSpPr/>
              <p:nvPr/>
            </p:nvSpPr>
            <p:spPr>
              <a:xfrm>
                <a:off x="3131771" y="702711"/>
                <a:ext cx="4542963" cy="1570564"/>
              </a:xfrm>
              <a:prstGeom prst="rect">
                <a:avLst/>
              </a:prstGeom>
            </p:spPr>
            <p:txBody>
              <a:bodyPr wrap="square">
                <a:spAutoFit/>
              </a:bodyPr>
              <a:lstStyle/>
              <a:p>
                <a:pPr marL="469900" algn="ctr">
                  <a:lnSpc>
                    <a:spcPct val="119000"/>
                  </a:lnSpc>
                  <a:spcAft>
                    <a:spcPts val="200"/>
                  </a:spcAft>
                </a:pPr>
                <a:r>
                  <a:rPr lang="vi-VN" sz="2400">
                    <a:solidFill>
                      <a:srgbClr val="C00000"/>
                    </a:solidFill>
                    <a:latin typeface="Patrick Hand" panose="020B0604020202020204" charset="0"/>
                    <a:ea typeface="Arial" panose="020B0604020202020204" pitchFamily="34" charset="0"/>
                  </a:rPr>
                  <a:t>Khi chất rắn tan trong chất lỏng, hoặc kích cỡ hạt rắn quá nhỏ không lọc được, làm thế nào để tách chất rắn ra khỏi chất lỏng?</a:t>
                </a:r>
                <a:endParaRPr lang="en-US" sz="2400">
                  <a:solidFill>
                    <a:srgbClr val="C00000"/>
                  </a:solidFill>
                  <a:latin typeface="Patrick Hand" panose="020B0604020202020204" charset="0"/>
                  <a:ea typeface="Arial" panose="020B0604020202020204" pitchFamily="34" charset="0"/>
                </a:endParaRPr>
              </a:p>
            </p:txBody>
          </p:sp>
        </p:grpSp>
        <p:grpSp>
          <p:nvGrpSpPr>
            <p:cNvPr id="3" name="Group 2"/>
            <p:cNvGrpSpPr/>
            <p:nvPr/>
          </p:nvGrpSpPr>
          <p:grpSpPr>
            <a:xfrm>
              <a:off x="4772896" y="2872918"/>
              <a:ext cx="1049231" cy="821099"/>
              <a:chOff x="4772896" y="2872918"/>
              <a:chExt cx="1049231" cy="821099"/>
            </a:xfrm>
          </p:grpSpPr>
          <p:sp>
            <p:nvSpPr>
              <p:cNvPr id="2" name="Oval 1"/>
              <p:cNvSpPr/>
              <p:nvPr/>
            </p:nvSpPr>
            <p:spPr>
              <a:xfrm>
                <a:off x="4772896" y="2872918"/>
                <a:ext cx="648050" cy="4238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143603" y="3127448"/>
                <a:ext cx="344546" cy="364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394908" y="3334141"/>
                <a:ext cx="247088" cy="2664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556722" y="3467352"/>
                <a:ext cx="182732" cy="2089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flipH="1" flipV="1">
                <a:off x="5666839" y="3575531"/>
                <a:ext cx="155288" cy="118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6766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6"/>
        <p:cNvGrpSpPr/>
        <p:nvPr/>
      </p:nvGrpSpPr>
      <p:grpSpPr>
        <a:xfrm>
          <a:off x="0" y="0"/>
          <a:ext cx="0" cy="0"/>
          <a:chOff x="0" y="0"/>
          <a:chExt cx="0" cy="0"/>
        </a:xfrm>
      </p:grpSpPr>
      <p:grpSp>
        <p:nvGrpSpPr>
          <p:cNvPr id="2087" name="Google Shape;2087;p73"/>
          <p:cNvGrpSpPr/>
          <p:nvPr/>
        </p:nvGrpSpPr>
        <p:grpSpPr>
          <a:xfrm flipH="1">
            <a:off x="5375251" y="3020969"/>
            <a:ext cx="208967" cy="186606"/>
            <a:chOff x="1300663" y="2079363"/>
            <a:chExt cx="312825" cy="279350"/>
          </a:xfrm>
        </p:grpSpPr>
        <p:sp>
          <p:nvSpPr>
            <p:cNvPr id="2088" name="Google Shape;2088;p73"/>
            <p:cNvSpPr/>
            <p:nvPr/>
          </p:nvSpPr>
          <p:spPr>
            <a:xfrm rot="-5400000">
              <a:off x="1345375" y="224910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3"/>
            <p:cNvSpPr/>
            <p:nvPr/>
          </p:nvSpPr>
          <p:spPr>
            <a:xfrm rot="-5400000">
              <a:off x="1511988" y="2143688"/>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3"/>
            <p:cNvSpPr/>
            <p:nvPr/>
          </p:nvSpPr>
          <p:spPr>
            <a:xfrm rot="-5400000">
              <a:off x="1388275" y="2165400"/>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1" name="Google Shape;2091;p73"/>
          <p:cNvSpPr txBox="1">
            <a:spLocks noGrp="1"/>
          </p:cNvSpPr>
          <p:nvPr>
            <p:ph type="title"/>
          </p:nvPr>
        </p:nvSpPr>
        <p:spPr>
          <a:xfrm>
            <a:off x="326799" y="623229"/>
            <a:ext cx="8446472" cy="132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mtClean="0"/>
              <a:t>Chúc các con học tốt</a:t>
            </a:r>
            <a:r>
              <a:rPr lang="en-GB" smtClean="0"/>
              <a:t>!</a:t>
            </a:r>
            <a:endParaRPr/>
          </a:p>
        </p:txBody>
      </p:sp>
      <p:grpSp>
        <p:nvGrpSpPr>
          <p:cNvPr id="2094" name="Google Shape;2094;p73"/>
          <p:cNvGrpSpPr/>
          <p:nvPr/>
        </p:nvGrpSpPr>
        <p:grpSpPr>
          <a:xfrm>
            <a:off x="7180889" y="2805911"/>
            <a:ext cx="1400918" cy="1995377"/>
            <a:chOff x="7162025" y="2806025"/>
            <a:chExt cx="1261975" cy="1797475"/>
          </a:xfrm>
        </p:grpSpPr>
        <p:sp>
          <p:nvSpPr>
            <p:cNvPr id="2095" name="Google Shape;2095;p73"/>
            <p:cNvSpPr/>
            <p:nvPr/>
          </p:nvSpPr>
          <p:spPr>
            <a:xfrm>
              <a:off x="7214800" y="3036100"/>
              <a:ext cx="803575" cy="657100"/>
            </a:xfrm>
            <a:custGeom>
              <a:avLst/>
              <a:gdLst/>
              <a:ahLst/>
              <a:cxnLst/>
              <a:rect l="l" t="t" r="r" b="b"/>
              <a:pathLst>
                <a:path w="32143" h="26284" extrusionOk="0">
                  <a:moveTo>
                    <a:pt x="2657" y="21160"/>
                  </a:moveTo>
                  <a:cubicBezTo>
                    <a:pt x="2752" y="21065"/>
                    <a:pt x="2823" y="20994"/>
                    <a:pt x="2895" y="20923"/>
                  </a:cubicBezTo>
                  <a:cubicBezTo>
                    <a:pt x="3132" y="20686"/>
                    <a:pt x="3013" y="20306"/>
                    <a:pt x="2705" y="20235"/>
                  </a:cubicBezTo>
                  <a:cubicBezTo>
                    <a:pt x="2491" y="20164"/>
                    <a:pt x="2254" y="20140"/>
                    <a:pt x="2017" y="20069"/>
                  </a:cubicBezTo>
                  <a:cubicBezTo>
                    <a:pt x="1803" y="19784"/>
                    <a:pt x="1614" y="19452"/>
                    <a:pt x="1495" y="19120"/>
                  </a:cubicBezTo>
                  <a:cubicBezTo>
                    <a:pt x="973" y="17649"/>
                    <a:pt x="546" y="16179"/>
                    <a:pt x="214" y="14660"/>
                  </a:cubicBezTo>
                  <a:cubicBezTo>
                    <a:pt x="96" y="14210"/>
                    <a:pt x="48" y="13735"/>
                    <a:pt x="48" y="13261"/>
                  </a:cubicBezTo>
                  <a:cubicBezTo>
                    <a:pt x="1" y="11956"/>
                    <a:pt x="143" y="10675"/>
                    <a:pt x="475" y="9442"/>
                  </a:cubicBezTo>
                  <a:cubicBezTo>
                    <a:pt x="665" y="8801"/>
                    <a:pt x="926" y="8185"/>
                    <a:pt x="1258" y="7615"/>
                  </a:cubicBezTo>
                  <a:cubicBezTo>
                    <a:pt x="1305" y="7520"/>
                    <a:pt x="1376" y="7426"/>
                    <a:pt x="1448" y="7354"/>
                  </a:cubicBezTo>
                  <a:cubicBezTo>
                    <a:pt x="1685" y="7378"/>
                    <a:pt x="1898" y="7402"/>
                    <a:pt x="2112" y="7449"/>
                  </a:cubicBezTo>
                  <a:cubicBezTo>
                    <a:pt x="2776" y="7592"/>
                    <a:pt x="3464" y="7592"/>
                    <a:pt x="4152" y="7449"/>
                  </a:cubicBezTo>
                  <a:cubicBezTo>
                    <a:pt x="5551" y="7236"/>
                    <a:pt x="6927" y="6833"/>
                    <a:pt x="8232" y="6240"/>
                  </a:cubicBezTo>
                  <a:cubicBezTo>
                    <a:pt x="9299" y="5741"/>
                    <a:pt x="10414" y="5243"/>
                    <a:pt x="11482" y="4745"/>
                  </a:cubicBezTo>
                  <a:cubicBezTo>
                    <a:pt x="11814" y="4579"/>
                    <a:pt x="12146" y="4389"/>
                    <a:pt x="12454" y="4200"/>
                  </a:cubicBezTo>
                  <a:lnTo>
                    <a:pt x="14186" y="3203"/>
                  </a:lnTo>
                  <a:cubicBezTo>
                    <a:pt x="14304" y="3227"/>
                    <a:pt x="14328" y="3322"/>
                    <a:pt x="14328" y="3440"/>
                  </a:cubicBezTo>
                  <a:cubicBezTo>
                    <a:pt x="14328" y="3630"/>
                    <a:pt x="14352" y="3844"/>
                    <a:pt x="14375" y="4057"/>
                  </a:cubicBezTo>
                  <a:cubicBezTo>
                    <a:pt x="14447" y="4508"/>
                    <a:pt x="14589" y="4935"/>
                    <a:pt x="14850" y="5314"/>
                  </a:cubicBezTo>
                  <a:cubicBezTo>
                    <a:pt x="14992" y="5599"/>
                    <a:pt x="15253" y="5813"/>
                    <a:pt x="15538" y="5931"/>
                  </a:cubicBezTo>
                  <a:cubicBezTo>
                    <a:pt x="16629" y="6453"/>
                    <a:pt x="17910" y="6429"/>
                    <a:pt x="18977" y="5836"/>
                  </a:cubicBezTo>
                  <a:cubicBezTo>
                    <a:pt x="20353" y="5125"/>
                    <a:pt x="21492" y="4057"/>
                    <a:pt x="22322" y="2776"/>
                  </a:cubicBezTo>
                  <a:cubicBezTo>
                    <a:pt x="22417" y="2563"/>
                    <a:pt x="22583" y="2373"/>
                    <a:pt x="22749" y="2231"/>
                  </a:cubicBezTo>
                  <a:cubicBezTo>
                    <a:pt x="22962" y="2492"/>
                    <a:pt x="23152" y="2705"/>
                    <a:pt x="23342" y="2942"/>
                  </a:cubicBezTo>
                  <a:cubicBezTo>
                    <a:pt x="23769" y="3440"/>
                    <a:pt x="24386" y="3678"/>
                    <a:pt x="25026" y="3559"/>
                  </a:cubicBezTo>
                  <a:cubicBezTo>
                    <a:pt x="25311" y="3535"/>
                    <a:pt x="25572" y="3393"/>
                    <a:pt x="25761" y="3156"/>
                  </a:cubicBezTo>
                  <a:cubicBezTo>
                    <a:pt x="26117" y="2681"/>
                    <a:pt x="26331" y="2136"/>
                    <a:pt x="26402" y="1567"/>
                  </a:cubicBezTo>
                  <a:cubicBezTo>
                    <a:pt x="26497" y="1068"/>
                    <a:pt x="26544" y="547"/>
                    <a:pt x="26615" y="1"/>
                  </a:cubicBezTo>
                  <a:cubicBezTo>
                    <a:pt x="26734" y="1"/>
                    <a:pt x="26829" y="48"/>
                    <a:pt x="26924" y="96"/>
                  </a:cubicBezTo>
                  <a:cubicBezTo>
                    <a:pt x="27161" y="262"/>
                    <a:pt x="27374" y="452"/>
                    <a:pt x="27588" y="641"/>
                  </a:cubicBezTo>
                  <a:cubicBezTo>
                    <a:pt x="28228" y="1306"/>
                    <a:pt x="28798" y="2017"/>
                    <a:pt x="29343" y="2753"/>
                  </a:cubicBezTo>
                  <a:cubicBezTo>
                    <a:pt x="30102" y="3701"/>
                    <a:pt x="30767" y="4721"/>
                    <a:pt x="31360" y="5789"/>
                  </a:cubicBezTo>
                  <a:cubicBezTo>
                    <a:pt x="31810" y="6643"/>
                    <a:pt x="32071" y="7592"/>
                    <a:pt x="32095" y="8564"/>
                  </a:cubicBezTo>
                  <a:cubicBezTo>
                    <a:pt x="32142" y="9466"/>
                    <a:pt x="32095" y="10343"/>
                    <a:pt x="32095" y="11245"/>
                  </a:cubicBezTo>
                  <a:cubicBezTo>
                    <a:pt x="32095" y="12099"/>
                    <a:pt x="31953" y="12929"/>
                    <a:pt x="31692" y="13735"/>
                  </a:cubicBezTo>
                  <a:cubicBezTo>
                    <a:pt x="31407" y="14589"/>
                    <a:pt x="31075" y="15420"/>
                    <a:pt x="30695" y="16202"/>
                  </a:cubicBezTo>
                  <a:cubicBezTo>
                    <a:pt x="30292" y="17009"/>
                    <a:pt x="29770" y="17720"/>
                    <a:pt x="29130" y="18361"/>
                  </a:cubicBezTo>
                  <a:cubicBezTo>
                    <a:pt x="28347" y="19191"/>
                    <a:pt x="27517" y="19998"/>
                    <a:pt x="26639" y="20780"/>
                  </a:cubicBezTo>
                  <a:cubicBezTo>
                    <a:pt x="26283" y="21089"/>
                    <a:pt x="25904" y="21373"/>
                    <a:pt x="25501" y="21634"/>
                  </a:cubicBezTo>
                  <a:cubicBezTo>
                    <a:pt x="24979" y="21990"/>
                    <a:pt x="24433" y="22322"/>
                    <a:pt x="23888" y="22654"/>
                  </a:cubicBezTo>
                  <a:cubicBezTo>
                    <a:pt x="23650" y="22844"/>
                    <a:pt x="23342" y="22963"/>
                    <a:pt x="23034" y="22986"/>
                  </a:cubicBezTo>
                  <a:cubicBezTo>
                    <a:pt x="22868" y="22986"/>
                    <a:pt x="22725" y="23105"/>
                    <a:pt x="22654" y="23271"/>
                  </a:cubicBezTo>
                  <a:cubicBezTo>
                    <a:pt x="22559" y="23461"/>
                    <a:pt x="22417" y="23603"/>
                    <a:pt x="22227" y="23698"/>
                  </a:cubicBezTo>
                  <a:cubicBezTo>
                    <a:pt x="21397" y="24220"/>
                    <a:pt x="20519" y="24647"/>
                    <a:pt x="19594" y="24955"/>
                  </a:cubicBezTo>
                  <a:cubicBezTo>
                    <a:pt x="18574" y="25287"/>
                    <a:pt x="17530" y="25619"/>
                    <a:pt x="16463" y="25904"/>
                  </a:cubicBezTo>
                  <a:cubicBezTo>
                    <a:pt x="15301" y="26189"/>
                    <a:pt x="14115" y="26284"/>
                    <a:pt x="12905" y="26213"/>
                  </a:cubicBezTo>
                  <a:cubicBezTo>
                    <a:pt x="11837" y="26165"/>
                    <a:pt x="10770" y="26023"/>
                    <a:pt x="9726" y="25786"/>
                  </a:cubicBezTo>
                  <a:cubicBezTo>
                    <a:pt x="8872" y="25596"/>
                    <a:pt x="8066" y="25287"/>
                    <a:pt x="7235" y="25026"/>
                  </a:cubicBezTo>
                  <a:cubicBezTo>
                    <a:pt x="6405" y="24766"/>
                    <a:pt x="5622" y="24362"/>
                    <a:pt x="4958" y="23817"/>
                  </a:cubicBezTo>
                  <a:cubicBezTo>
                    <a:pt x="4342" y="23366"/>
                    <a:pt x="3820" y="22844"/>
                    <a:pt x="3393" y="22227"/>
                  </a:cubicBezTo>
                  <a:cubicBezTo>
                    <a:pt x="3156" y="21872"/>
                    <a:pt x="2895" y="21539"/>
                    <a:pt x="2657" y="21160"/>
                  </a:cubicBezTo>
                  <a:close/>
                  <a:moveTo>
                    <a:pt x="16107" y="14732"/>
                  </a:moveTo>
                  <a:cubicBezTo>
                    <a:pt x="16392" y="14945"/>
                    <a:pt x="16605" y="15111"/>
                    <a:pt x="16819" y="15277"/>
                  </a:cubicBezTo>
                  <a:cubicBezTo>
                    <a:pt x="17198" y="15633"/>
                    <a:pt x="17673" y="15870"/>
                    <a:pt x="18171" y="15965"/>
                  </a:cubicBezTo>
                  <a:cubicBezTo>
                    <a:pt x="18408" y="15989"/>
                    <a:pt x="18621" y="16060"/>
                    <a:pt x="18811" y="16179"/>
                  </a:cubicBezTo>
                  <a:cubicBezTo>
                    <a:pt x="19238" y="16463"/>
                    <a:pt x="19736" y="16558"/>
                    <a:pt x="20235" y="16416"/>
                  </a:cubicBezTo>
                  <a:cubicBezTo>
                    <a:pt x="21800" y="16179"/>
                    <a:pt x="23318" y="15586"/>
                    <a:pt x="24623" y="14684"/>
                  </a:cubicBezTo>
                  <a:cubicBezTo>
                    <a:pt x="25240" y="14281"/>
                    <a:pt x="25761" y="13783"/>
                    <a:pt x="26212" y="13213"/>
                  </a:cubicBezTo>
                  <a:cubicBezTo>
                    <a:pt x="26829" y="12431"/>
                    <a:pt x="26995" y="11387"/>
                    <a:pt x="26639" y="10462"/>
                  </a:cubicBezTo>
                  <a:cubicBezTo>
                    <a:pt x="26544" y="10201"/>
                    <a:pt x="26497" y="9940"/>
                    <a:pt x="26402" y="9703"/>
                  </a:cubicBezTo>
                  <a:cubicBezTo>
                    <a:pt x="26307" y="9300"/>
                    <a:pt x="26117" y="8967"/>
                    <a:pt x="25833" y="8683"/>
                  </a:cubicBezTo>
                  <a:cubicBezTo>
                    <a:pt x="25524" y="8398"/>
                    <a:pt x="25168" y="8137"/>
                    <a:pt x="24836" y="7853"/>
                  </a:cubicBezTo>
                  <a:cubicBezTo>
                    <a:pt x="24552" y="7592"/>
                    <a:pt x="24148" y="7449"/>
                    <a:pt x="23769" y="7473"/>
                  </a:cubicBezTo>
                  <a:lnTo>
                    <a:pt x="22701" y="7473"/>
                  </a:lnTo>
                  <a:cubicBezTo>
                    <a:pt x="22180" y="7449"/>
                    <a:pt x="21681" y="7544"/>
                    <a:pt x="21183" y="7710"/>
                  </a:cubicBezTo>
                  <a:cubicBezTo>
                    <a:pt x="19950" y="8137"/>
                    <a:pt x="18764" y="8683"/>
                    <a:pt x="17649" y="9347"/>
                  </a:cubicBezTo>
                  <a:cubicBezTo>
                    <a:pt x="17530" y="9418"/>
                    <a:pt x="17412" y="9489"/>
                    <a:pt x="17293" y="9584"/>
                  </a:cubicBezTo>
                  <a:cubicBezTo>
                    <a:pt x="16914" y="9916"/>
                    <a:pt x="16581" y="10272"/>
                    <a:pt x="16297" y="10675"/>
                  </a:cubicBezTo>
                  <a:cubicBezTo>
                    <a:pt x="15822" y="11268"/>
                    <a:pt x="15562" y="12004"/>
                    <a:pt x="15609" y="12763"/>
                  </a:cubicBezTo>
                  <a:lnTo>
                    <a:pt x="15609" y="14091"/>
                  </a:lnTo>
                  <a:lnTo>
                    <a:pt x="13379" y="14755"/>
                  </a:lnTo>
                  <a:cubicBezTo>
                    <a:pt x="13047" y="14400"/>
                    <a:pt x="12715" y="14044"/>
                    <a:pt x="12359" y="13688"/>
                  </a:cubicBezTo>
                  <a:cubicBezTo>
                    <a:pt x="11505" y="12834"/>
                    <a:pt x="10343" y="12312"/>
                    <a:pt x="9133" y="12265"/>
                  </a:cubicBezTo>
                  <a:cubicBezTo>
                    <a:pt x="8493" y="12217"/>
                    <a:pt x="7852" y="12265"/>
                    <a:pt x="7235" y="12265"/>
                  </a:cubicBezTo>
                  <a:cubicBezTo>
                    <a:pt x="6595" y="12288"/>
                    <a:pt x="5955" y="12407"/>
                    <a:pt x="5338" y="12620"/>
                  </a:cubicBezTo>
                  <a:cubicBezTo>
                    <a:pt x="5101" y="12692"/>
                    <a:pt x="4887" y="12787"/>
                    <a:pt x="4674" y="12929"/>
                  </a:cubicBezTo>
                  <a:cubicBezTo>
                    <a:pt x="4508" y="13000"/>
                    <a:pt x="4365" y="13142"/>
                    <a:pt x="4270" y="13285"/>
                  </a:cubicBezTo>
                  <a:cubicBezTo>
                    <a:pt x="4176" y="13451"/>
                    <a:pt x="4128" y="13617"/>
                    <a:pt x="4104" y="13806"/>
                  </a:cubicBezTo>
                  <a:cubicBezTo>
                    <a:pt x="3606" y="14115"/>
                    <a:pt x="3345" y="14589"/>
                    <a:pt x="3061" y="15064"/>
                  </a:cubicBezTo>
                  <a:cubicBezTo>
                    <a:pt x="2800" y="15467"/>
                    <a:pt x="2657" y="15941"/>
                    <a:pt x="2634" y="16416"/>
                  </a:cubicBezTo>
                  <a:lnTo>
                    <a:pt x="2634" y="17649"/>
                  </a:lnTo>
                  <a:cubicBezTo>
                    <a:pt x="2657" y="18313"/>
                    <a:pt x="2918" y="18930"/>
                    <a:pt x="3393" y="19357"/>
                  </a:cubicBezTo>
                  <a:cubicBezTo>
                    <a:pt x="3725" y="19689"/>
                    <a:pt x="4081" y="19974"/>
                    <a:pt x="4484" y="20164"/>
                  </a:cubicBezTo>
                  <a:cubicBezTo>
                    <a:pt x="5196" y="20520"/>
                    <a:pt x="5955" y="20757"/>
                    <a:pt x="6737" y="20852"/>
                  </a:cubicBezTo>
                  <a:cubicBezTo>
                    <a:pt x="7995" y="21018"/>
                    <a:pt x="9252" y="20875"/>
                    <a:pt x="10462" y="20448"/>
                  </a:cubicBezTo>
                  <a:cubicBezTo>
                    <a:pt x="11173" y="20187"/>
                    <a:pt x="11837" y="19760"/>
                    <a:pt x="12335" y="19167"/>
                  </a:cubicBezTo>
                  <a:cubicBezTo>
                    <a:pt x="13142" y="18219"/>
                    <a:pt x="13735" y="17175"/>
                    <a:pt x="13640" y="15870"/>
                  </a:cubicBezTo>
                  <a:cubicBezTo>
                    <a:pt x="13640" y="15823"/>
                    <a:pt x="13664" y="15799"/>
                    <a:pt x="13688" y="15752"/>
                  </a:cubicBezTo>
                  <a:cubicBezTo>
                    <a:pt x="14162" y="15467"/>
                    <a:pt x="14684" y="15277"/>
                    <a:pt x="15229" y="15182"/>
                  </a:cubicBezTo>
                  <a:cubicBezTo>
                    <a:pt x="15562" y="15135"/>
                    <a:pt x="15870" y="14969"/>
                    <a:pt x="16107" y="14732"/>
                  </a:cubicBezTo>
                  <a:close/>
                  <a:moveTo>
                    <a:pt x="16961" y="23200"/>
                  </a:moveTo>
                  <a:cubicBezTo>
                    <a:pt x="17554" y="23176"/>
                    <a:pt x="18123" y="23129"/>
                    <a:pt x="18693" y="23058"/>
                  </a:cubicBezTo>
                  <a:cubicBezTo>
                    <a:pt x="19665" y="22844"/>
                    <a:pt x="20543" y="22441"/>
                    <a:pt x="21349" y="21872"/>
                  </a:cubicBezTo>
                  <a:cubicBezTo>
                    <a:pt x="21634" y="21634"/>
                    <a:pt x="21871" y="21350"/>
                    <a:pt x="22014" y="20994"/>
                  </a:cubicBezTo>
                  <a:cubicBezTo>
                    <a:pt x="22251" y="20448"/>
                    <a:pt x="22488" y="19903"/>
                    <a:pt x="22701" y="19333"/>
                  </a:cubicBezTo>
                  <a:cubicBezTo>
                    <a:pt x="22844" y="18978"/>
                    <a:pt x="22962" y="18598"/>
                    <a:pt x="23057" y="18219"/>
                  </a:cubicBezTo>
                  <a:cubicBezTo>
                    <a:pt x="23128" y="17934"/>
                    <a:pt x="22939" y="17626"/>
                    <a:pt x="22654" y="17554"/>
                  </a:cubicBezTo>
                  <a:cubicBezTo>
                    <a:pt x="22369" y="17483"/>
                    <a:pt x="22085" y="17649"/>
                    <a:pt x="22014" y="17934"/>
                  </a:cubicBezTo>
                  <a:cubicBezTo>
                    <a:pt x="21729" y="18622"/>
                    <a:pt x="21397" y="19333"/>
                    <a:pt x="21183" y="20045"/>
                  </a:cubicBezTo>
                  <a:cubicBezTo>
                    <a:pt x="21041" y="20638"/>
                    <a:pt x="20614" y="21113"/>
                    <a:pt x="20045" y="21350"/>
                  </a:cubicBezTo>
                  <a:cubicBezTo>
                    <a:pt x="19855" y="21421"/>
                    <a:pt x="19689" y="21539"/>
                    <a:pt x="19499" y="21634"/>
                  </a:cubicBezTo>
                  <a:cubicBezTo>
                    <a:pt x="19072" y="21872"/>
                    <a:pt x="18621" y="21990"/>
                    <a:pt x="18147" y="22014"/>
                  </a:cubicBezTo>
                  <a:cubicBezTo>
                    <a:pt x="17198" y="22061"/>
                    <a:pt x="16249" y="22085"/>
                    <a:pt x="15301" y="22085"/>
                  </a:cubicBezTo>
                  <a:cubicBezTo>
                    <a:pt x="14731" y="22061"/>
                    <a:pt x="14186" y="21872"/>
                    <a:pt x="13759" y="21516"/>
                  </a:cubicBezTo>
                  <a:cubicBezTo>
                    <a:pt x="13427" y="21302"/>
                    <a:pt x="13095" y="21089"/>
                    <a:pt x="12762" y="20899"/>
                  </a:cubicBezTo>
                  <a:cubicBezTo>
                    <a:pt x="12549" y="20780"/>
                    <a:pt x="12312" y="20709"/>
                    <a:pt x="12051" y="20662"/>
                  </a:cubicBezTo>
                  <a:cubicBezTo>
                    <a:pt x="11766" y="20614"/>
                    <a:pt x="11600" y="20804"/>
                    <a:pt x="11648" y="21113"/>
                  </a:cubicBezTo>
                  <a:cubicBezTo>
                    <a:pt x="11695" y="21302"/>
                    <a:pt x="11837" y="21492"/>
                    <a:pt x="12003" y="21587"/>
                  </a:cubicBezTo>
                  <a:cubicBezTo>
                    <a:pt x="12478" y="21919"/>
                    <a:pt x="12952" y="22251"/>
                    <a:pt x="13427" y="22583"/>
                  </a:cubicBezTo>
                  <a:cubicBezTo>
                    <a:pt x="13925" y="22892"/>
                    <a:pt x="14470" y="23081"/>
                    <a:pt x="15063" y="23105"/>
                  </a:cubicBezTo>
                  <a:cubicBezTo>
                    <a:pt x="15609" y="23105"/>
                    <a:pt x="16178" y="23153"/>
                    <a:pt x="16961" y="231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3"/>
            <p:cNvSpPr/>
            <p:nvPr/>
          </p:nvSpPr>
          <p:spPr>
            <a:xfrm>
              <a:off x="7258675" y="2832700"/>
              <a:ext cx="655925" cy="365325"/>
            </a:xfrm>
            <a:custGeom>
              <a:avLst/>
              <a:gdLst/>
              <a:ahLst/>
              <a:cxnLst/>
              <a:rect l="l" t="t" r="r" b="b"/>
              <a:pathLst>
                <a:path w="26237" h="14613" extrusionOk="0">
                  <a:moveTo>
                    <a:pt x="238" y="14423"/>
                  </a:moveTo>
                  <a:cubicBezTo>
                    <a:pt x="143" y="14257"/>
                    <a:pt x="72" y="14115"/>
                    <a:pt x="1" y="13972"/>
                  </a:cubicBezTo>
                  <a:cubicBezTo>
                    <a:pt x="72" y="13450"/>
                    <a:pt x="286" y="12976"/>
                    <a:pt x="618" y="12573"/>
                  </a:cubicBezTo>
                  <a:cubicBezTo>
                    <a:pt x="1804" y="11055"/>
                    <a:pt x="3108" y="9608"/>
                    <a:pt x="4484" y="8279"/>
                  </a:cubicBezTo>
                  <a:cubicBezTo>
                    <a:pt x="4674" y="8042"/>
                    <a:pt x="4911" y="7900"/>
                    <a:pt x="5196" y="7829"/>
                  </a:cubicBezTo>
                  <a:cubicBezTo>
                    <a:pt x="5552" y="7781"/>
                    <a:pt x="5623" y="7591"/>
                    <a:pt x="5504" y="7236"/>
                  </a:cubicBezTo>
                  <a:cubicBezTo>
                    <a:pt x="5480" y="7188"/>
                    <a:pt x="5433" y="7117"/>
                    <a:pt x="5409" y="7046"/>
                  </a:cubicBezTo>
                  <a:cubicBezTo>
                    <a:pt x="5670" y="6998"/>
                    <a:pt x="5931" y="6951"/>
                    <a:pt x="6192" y="6880"/>
                  </a:cubicBezTo>
                  <a:cubicBezTo>
                    <a:pt x="6311" y="6856"/>
                    <a:pt x="6429" y="6809"/>
                    <a:pt x="6524" y="6761"/>
                  </a:cubicBezTo>
                  <a:cubicBezTo>
                    <a:pt x="6643" y="6690"/>
                    <a:pt x="6690" y="6548"/>
                    <a:pt x="6667" y="6429"/>
                  </a:cubicBezTo>
                  <a:cubicBezTo>
                    <a:pt x="6643" y="6287"/>
                    <a:pt x="6548" y="6192"/>
                    <a:pt x="6429" y="6168"/>
                  </a:cubicBezTo>
                  <a:cubicBezTo>
                    <a:pt x="6334" y="6144"/>
                    <a:pt x="6240" y="6144"/>
                    <a:pt x="6145" y="6168"/>
                  </a:cubicBezTo>
                  <a:cubicBezTo>
                    <a:pt x="5433" y="6358"/>
                    <a:pt x="4745" y="6263"/>
                    <a:pt x="4034" y="6239"/>
                  </a:cubicBezTo>
                  <a:cubicBezTo>
                    <a:pt x="3322" y="6216"/>
                    <a:pt x="2681" y="6216"/>
                    <a:pt x="1994" y="6168"/>
                  </a:cubicBezTo>
                  <a:cubicBezTo>
                    <a:pt x="1590" y="6144"/>
                    <a:pt x="1187" y="6097"/>
                    <a:pt x="689" y="6026"/>
                  </a:cubicBezTo>
                  <a:cubicBezTo>
                    <a:pt x="784" y="5907"/>
                    <a:pt x="831" y="5812"/>
                    <a:pt x="902" y="5741"/>
                  </a:cubicBezTo>
                  <a:cubicBezTo>
                    <a:pt x="1092" y="5623"/>
                    <a:pt x="1306" y="5480"/>
                    <a:pt x="1519" y="5362"/>
                  </a:cubicBezTo>
                  <a:cubicBezTo>
                    <a:pt x="2634" y="4745"/>
                    <a:pt x="3820" y="4294"/>
                    <a:pt x="5054" y="4033"/>
                  </a:cubicBezTo>
                  <a:cubicBezTo>
                    <a:pt x="5907" y="3891"/>
                    <a:pt x="6738" y="3677"/>
                    <a:pt x="7568" y="3417"/>
                  </a:cubicBezTo>
                  <a:cubicBezTo>
                    <a:pt x="7710" y="3369"/>
                    <a:pt x="7853" y="3322"/>
                    <a:pt x="7995" y="3322"/>
                  </a:cubicBezTo>
                  <a:cubicBezTo>
                    <a:pt x="9062" y="3203"/>
                    <a:pt x="10130" y="3108"/>
                    <a:pt x="11197" y="3013"/>
                  </a:cubicBezTo>
                  <a:cubicBezTo>
                    <a:pt x="12027" y="2966"/>
                    <a:pt x="12858" y="2990"/>
                    <a:pt x="13664" y="3132"/>
                  </a:cubicBezTo>
                  <a:cubicBezTo>
                    <a:pt x="14020" y="3227"/>
                    <a:pt x="14400" y="3132"/>
                    <a:pt x="14660" y="2871"/>
                  </a:cubicBezTo>
                  <a:cubicBezTo>
                    <a:pt x="14779" y="2942"/>
                    <a:pt x="14898" y="3013"/>
                    <a:pt x="15016" y="3084"/>
                  </a:cubicBezTo>
                  <a:cubicBezTo>
                    <a:pt x="15135" y="3156"/>
                    <a:pt x="15301" y="3156"/>
                    <a:pt x="15420" y="3084"/>
                  </a:cubicBezTo>
                  <a:cubicBezTo>
                    <a:pt x="15680" y="3037"/>
                    <a:pt x="15799" y="2752"/>
                    <a:pt x="15657" y="2563"/>
                  </a:cubicBezTo>
                  <a:cubicBezTo>
                    <a:pt x="15633" y="2515"/>
                    <a:pt x="15609" y="2491"/>
                    <a:pt x="15562" y="2468"/>
                  </a:cubicBezTo>
                  <a:cubicBezTo>
                    <a:pt x="15064" y="1898"/>
                    <a:pt x="14874" y="1210"/>
                    <a:pt x="14637" y="523"/>
                  </a:cubicBezTo>
                  <a:cubicBezTo>
                    <a:pt x="14637" y="475"/>
                    <a:pt x="14613" y="404"/>
                    <a:pt x="14613" y="357"/>
                  </a:cubicBezTo>
                  <a:cubicBezTo>
                    <a:pt x="14613" y="190"/>
                    <a:pt x="14755" y="1"/>
                    <a:pt x="14898" y="24"/>
                  </a:cubicBezTo>
                  <a:cubicBezTo>
                    <a:pt x="15087" y="48"/>
                    <a:pt x="15277" y="96"/>
                    <a:pt x="15443" y="190"/>
                  </a:cubicBezTo>
                  <a:cubicBezTo>
                    <a:pt x="15728" y="333"/>
                    <a:pt x="16013" y="499"/>
                    <a:pt x="16273" y="689"/>
                  </a:cubicBezTo>
                  <a:cubicBezTo>
                    <a:pt x="16416" y="784"/>
                    <a:pt x="16534" y="902"/>
                    <a:pt x="16653" y="997"/>
                  </a:cubicBezTo>
                  <a:cubicBezTo>
                    <a:pt x="17104" y="1471"/>
                    <a:pt x="17507" y="1970"/>
                    <a:pt x="17839" y="2515"/>
                  </a:cubicBezTo>
                  <a:cubicBezTo>
                    <a:pt x="17910" y="2634"/>
                    <a:pt x="18005" y="2752"/>
                    <a:pt x="18100" y="2847"/>
                  </a:cubicBezTo>
                  <a:cubicBezTo>
                    <a:pt x="18337" y="3132"/>
                    <a:pt x="18764" y="3084"/>
                    <a:pt x="18954" y="2776"/>
                  </a:cubicBezTo>
                  <a:cubicBezTo>
                    <a:pt x="19049" y="2681"/>
                    <a:pt x="19144" y="2539"/>
                    <a:pt x="19191" y="2420"/>
                  </a:cubicBezTo>
                  <a:cubicBezTo>
                    <a:pt x="19523" y="1756"/>
                    <a:pt x="20069" y="1258"/>
                    <a:pt x="20496" y="689"/>
                  </a:cubicBezTo>
                  <a:cubicBezTo>
                    <a:pt x="20567" y="594"/>
                    <a:pt x="20662" y="499"/>
                    <a:pt x="20780" y="475"/>
                  </a:cubicBezTo>
                  <a:cubicBezTo>
                    <a:pt x="21421" y="285"/>
                    <a:pt x="22061" y="262"/>
                    <a:pt x="22702" y="357"/>
                  </a:cubicBezTo>
                  <a:cubicBezTo>
                    <a:pt x="22726" y="499"/>
                    <a:pt x="22702" y="665"/>
                    <a:pt x="22654" y="807"/>
                  </a:cubicBezTo>
                  <a:cubicBezTo>
                    <a:pt x="22512" y="1116"/>
                    <a:pt x="22322" y="1400"/>
                    <a:pt x="22156" y="1709"/>
                  </a:cubicBezTo>
                  <a:cubicBezTo>
                    <a:pt x="22061" y="1898"/>
                    <a:pt x="21966" y="2088"/>
                    <a:pt x="21872" y="2254"/>
                  </a:cubicBezTo>
                  <a:cubicBezTo>
                    <a:pt x="21706" y="2610"/>
                    <a:pt x="21943" y="3013"/>
                    <a:pt x="22322" y="3037"/>
                  </a:cubicBezTo>
                  <a:cubicBezTo>
                    <a:pt x="22559" y="3061"/>
                    <a:pt x="22820" y="3061"/>
                    <a:pt x="23058" y="3037"/>
                  </a:cubicBezTo>
                  <a:cubicBezTo>
                    <a:pt x="23295" y="3037"/>
                    <a:pt x="23508" y="3084"/>
                    <a:pt x="23722" y="3203"/>
                  </a:cubicBezTo>
                  <a:cubicBezTo>
                    <a:pt x="24054" y="3369"/>
                    <a:pt x="24433" y="3535"/>
                    <a:pt x="24789" y="3677"/>
                  </a:cubicBezTo>
                  <a:cubicBezTo>
                    <a:pt x="25311" y="3891"/>
                    <a:pt x="25738" y="4270"/>
                    <a:pt x="26046" y="4721"/>
                  </a:cubicBezTo>
                  <a:cubicBezTo>
                    <a:pt x="26141" y="4863"/>
                    <a:pt x="26212" y="5006"/>
                    <a:pt x="26212" y="5172"/>
                  </a:cubicBezTo>
                  <a:cubicBezTo>
                    <a:pt x="26236" y="5694"/>
                    <a:pt x="26236" y="6216"/>
                    <a:pt x="26212" y="6714"/>
                  </a:cubicBezTo>
                  <a:cubicBezTo>
                    <a:pt x="26165" y="7070"/>
                    <a:pt x="26070" y="7402"/>
                    <a:pt x="25975" y="7710"/>
                  </a:cubicBezTo>
                  <a:lnTo>
                    <a:pt x="24884" y="7259"/>
                  </a:lnTo>
                  <a:cubicBezTo>
                    <a:pt x="24766" y="7093"/>
                    <a:pt x="24860" y="6856"/>
                    <a:pt x="24837" y="6643"/>
                  </a:cubicBezTo>
                  <a:cubicBezTo>
                    <a:pt x="24813" y="6287"/>
                    <a:pt x="24789" y="5931"/>
                    <a:pt x="24766" y="5599"/>
                  </a:cubicBezTo>
                  <a:cubicBezTo>
                    <a:pt x="24718" y="5243"/>
                    <a:pt x="24457" y="5077"/>
                    <a:pt x="24149" y="4958"/>
                  </a:cubicBezTo>
                  <a:cubicBezTo>
                    <a:pt x="23959" y="4935"/>
                    <a:pt x="23769" y="5030"/>
                    <a:pt x="23698" y="5219"/>
                  </a:cubicBezTo>
                  <a:cubicBezTo>
                    <a:pt x="23698" y="5314"/>
                    <a:pt x="23674" y="5409"/>
                    <a:pt x="23674" y="5504"/>
                  </a:cubicBezTo>
                  <a:cubicBezTo>
                    <a:pt x="23674" y="6500"/>
                    <a:pt x="23698" y="7497"/>
                    <a:pt x="23674" y="8469"/>
                  </a:cubicBezTo>
                  <a:cubicBezTo>
                    <a:pt x="23674" y="9110"/>
                    <a:pt x="23532" y="9726"/>
                    <a:pt x="23295" y="10296"/>
                  </a:cubicBezTo>
                  <a:cubicBezTo>
                    <a:pt x="23176" y="10604"/>
                    <a:pt x="22986" y="10675"/>
                    <a:pt x="22654" y="10509"/>
                  </a:cubicBezTo>
                  <a:cubicBezTo>
                    <a:pt x="22583" y="10485"/>
                    <a:pt x="22512" y="10438"/>
                    <a:pt x="22465" y="10390"/>
                  </a:cubicBezTo>
                  <a:cubicBezTo>
                    <a:pt x="22109" y="9963"/>
                    <a:pt x="21753" y="9584"/>
                    <a:pt x="21634" y="9015"/>
                  </a:cubicBezTo>
                  <a:cubicBezTo>
                    <a:pt x="21634" y="8967"/>
                    <a:pt x="21611" y="8896"/>
                    <a:pt x="21587" y="8849"/>
                  </a:cubicBezTo>
                  <a:cubicBezTo>
                    <a:pt x="21492" y="8493"/>
                    <a:pt x="21326" y="8350"/>
                    <a:pt x="21041" y="8350"/>
                  </a:cubicBezTo>
                  <a:cubicBezTo>
                    <a:pt x="20757" y="8327"/>
                    <a:pt x="20472" y="8493"/>
                    <a:pt x="20353" y="8777"/>
                  </a:cubicBezTo>
                  <a:cubicBezTo>
                    <a:pt x="20282" y="8967"/>
                    <a:pt x="20259" y="9181"/>
                    <a:pt x="20164" y="9370"/>
                  </a:cubicBezTo>
                  <a:cubicBezTo>
                    <a:pt x="19808" y="10130"/>
                    <a:pt x="19310" y="10841"/>
                    <a:pt x="18740" y="11458"/>
                  </a:cubicBezTo>
                  <a:cubicBezTo>
                    <a:pt x="18100" y="12146"/>
                    <a:pt x="17341" y="12715"/>
                    <a:pt x="16487" y="13095"/>
                  </a:cubicBezTo>
                  <a:cubicBezTo>
                    <a:pt x="15799" y="13427"/>
                    <a:pt x="14969" y="13427"/>
                    <a:pt x="14281" y="13071"/>
                  </a:cubicBezTo>
                  <a:cubicBezTo>
                    <a:pt x="14020" y="12929"/>
                    <a:pt x="13830" y="12691"/>
                    <a:pt x="13807" y="12383"/>
                  </a:cubicBezTo>
                  <a:cubicBezTo>
                    <a:pt x="13664" y="11932"/>
                    <a:pt x="13640" y="11434"/>
                    <a:pt x="13688" y="10960"/>
                  </a:cubicBezTo>
                  <a:cubicBezTo>
                    <a:pt x="13712" y="10817"/>
                    <a:pt x="13759" y="10675"/>
                    <a:pt x="13759" y="10533"/>
                  </a:cubicBezTo>
                  <a:cubicBezTo>
                    <a:pt x="13783" y="10296"/>
                    <a:pt x="13878" y="10058"/>
                    <a:pt x="14044" y="9869"/>
                  </a:cubicBezTo>
                  <a:cubicBezTo>
                    <a:pt x="14328" y="9560"/>
                    <a:pt x="14566" y="9228"/>
                    <a:pt x="14732" y="8849"/>
                  </a:cubicBezTo>
                  <a:cubicBezTo>
                    <a:pt x="14803" y="8683"/>
                    <a:pt x="14850" y="8493"/>
                    <a:pt x="14850" y="8303"/>
                  </a:cubicBezTo>
                  <a:cubicBezTo>
                    <a:pt x="14898" y="7876"/>
                    <a:pt x="14400" y="7591"/>
                    <a:pt x="14044" y="7829"/>
                  </a:cubicBezTo>
                  <a:cubicBezTo>
                    <a:pt x="13949" y="7900"/>
                    <a:pt x="13878" y="7947"/>
                    <a:pt x="13807" y="8042"/>
                  </a:cubicBezTo>
                  <a:cubicBezTo>
                    <a:pt x="13617" y="8279"/>
                    <a:pt x="13451" y="8540"/>
                    <a:pt x="13308" y="8801"/>
                  </a:cubicBezTo>
                  <a:cubicBezTo>
                    <a:pt x="13047" y="9347"/>
                    <a:pt x="12668" y="9797"/>
                    <a:pt x="12217" y="10130"/>
                  </a:cubicBezTo>
                  <a:cubicBezTo>
                    <a:pt x="11838" y="10390"/>
                    <a:pt x="11458" y="10628"/>
                    <a:pt x="11055" y="10865"/>
                  </a:cubicBezTo>
                  <a:cubicBezTo>
                    <a:pt x="10770" y="11031"/>
                    <a:pt x="10462" y="11173"/>
                    <a:pt x="10201" y="11363"/>
                  </a:cubicBezTo>
                  <a:cubicBezTo>
                    <a:pt x="9252" y="11909"/>
                    <a:pt x="8280" y="12407"/>
                    <a:pt x="7283" y="12834"/>
                  </a:cubicBezTo>
                  <a:cubicBezTo>
                    <a:pt x="6667" y="13142"/>
                    <a:pt x="6026" y="13403"/>
                    <a:pt x="5409" y="13664"/>
                  </a:cubicBezTo>
                  <a:cubicBezTo>
                    <a:pt x="4579" y="13972"/>
                    <a:pt x="3749" y="14210"/>
                    <a:pt x="2895" y="14376"/>
                  </a:cubicBezTo>
                  <a:cubicBezTo>
                    <a:pt x="2373" y="14518"/>
                    <a:pt x="1851" y="14589"/>
                    <a:pt x="1306" y="14589"/>
                  </a:cubicBezTo>
                  <a:cubicBezTo>
                    <a:pt x="950" y="14613"/>
                    <a:pt x="570" y="14542"/>
                    <a:pt x="238" y="144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3"/>
            <p:cNvSpPr/>
            <p:nvPr/>
          </p:nvSpPr>
          <p:spPr>
            <a:xfrm>
              <a:off x="7642975" y="3584650"/>
              <a:ext cx="277550" cy="462575"/>
            </a:xfrm>
            <a:custGeom>
              <a:avLst/>
              <a:gdLst/>
              <a:ahLst/>
              <a:cxnLst/>
              <a:rect l="l" t="t" r="r" b="b"/>
              <a:pathLst>
                <a:path w="11102" h="18503" extrusionOk="0">
                  <a:moveTo>
                    <a:pt x="9892" y="13759"/>
                  </a:moveTo>
                  <a:cubicBezTo>
                    <a:pt x="9227" y="13783"/>
                    <a:pt x="8587" y="13925"/>
                    <a:pt x="7994" y="14138"/>
                  </a:cubicBezTo>
                  <a:cubicBezTo>
                    <a:pt x="7686" y="14257"/>
                    <a:pt x="7354" y="14328"/>
                    <a:pt x="7045" y="14423"/>
                  </a:cubicBezTo>
                  <a:cubicBezTo>
                    <a:pt x="6808" y="14518"/>
                    <a:pt x="6571" y="14613"/>
                    <a:pt x="6357" y="14731"/>
                  </a:cubicBezTo>
                  <a:cubicBezTo>
                    <a:pt x="6191" y="14803"/>
                    <a:pt x="6096" y="14969"/>
                    <a:pt x="6144" y="15135"/>
                  </a:cubicBezTo>
                  <a:cubicBezTo>
                    <a:pt x="6167" y="15301"/>
                    <a:pt x="6286" y="15443"/>
                    <a:pt x="6476" y="15467"/>
                  </a:cubicBezTo>
                  <a:cubicBezTo>
                    <a:pt x="6927" y="15538"/>
                    <a:pt x="7377" y="15514"/>
                    <a:pt x="7804" y="15348"/>
                  </a:cubicBezTo>
                  <a:cubicBezTo>
                    <a:pt x="7994" y="15324"/>
                    <a:pt x="8160" y="15253"/>
                    <a:pt x="8326" y="15206"/>
                  </a:cubicBezTo>
                  <a:cubicBezTo>
                    <a:pt x="8421" y="15419"/>
                    <a:pt x="8279" y="15514"/>
                    <a:pt x="8231" y="15633"/>
                  </a:cubicBezTo>
                  <a:cubicBezTo>
                    <a:pt x="8136" y="15846"/>
                    <a:pt x="8207" y="16107"/>
                    <a:pt x="8421" y="16226"/>
                  </a:cubicBezTo>
                  <a:cubicBezTo>
                    <a:pt x="8611" y="16344"/>
                    <a:pt x="8895" y="16297"/>
                    <a:pt x="9038" y="16107"/>
                  </a:cubicBezTo>
                  <a:cubicBezTo>
                    <a:pt x="9156" y="15965"/>
                    <a:pt x="9251" y="15823"/>
                    <a:pt x="9346" y="15657"/>
                  </a:cubicBezTo>
                  <a:lnTo>
                    <a:pt x="9512" y="15419"/>
                  </a:lnTo>
                  <a:cubicBezTo>
                    <a:pt x="9749" y="15775"/>
                    <a:pt x="9607" y="16131"/>
                    <a:pt x="9631" y="16487"/>
                  </a:cubicBezTo>
                  <a:cubicBezTo>
                    <a:pt x="6666" y="17910"/>
                    <a:pt x="3392" y="18503"/>
                    <a:pt x="142" y="18171"/>
                  </a:cubicBezTo>
                  <a:cubicBezTo>
                    <a:pt x="95" y="18029"/>
                    <a:pt x="48" y="17886"/>
                    <a:pt x="48" y="17720"/>
                  </a:cubicBezTo>
                  <a:cubicBezTo>
                    <a:pt x="0" y="16771"/>
                    <a:pt x="24" y="15823"/>
                    <a:pt x="119" y="14874"/>
                  </a:cubicBezTo>
                  <a:cubicBezTo>
                    <a:pt x="308" y="13403"/>
                    <a:pt x="451" y="11885"/>
                    <a:pt x="498" y="10367"/>
                  </a:cubicBezTo>
                  <a:cubicBezTo>
                    <a:pt x="546" y="9370"/>
                    <a:pt x="498" y="8350"/>
                    <a:pt x="498" y="7330"/>
                  </a:cubicBezTo>
                  <a:lnTo>
                    <a:pt x="498" y="5219"/>
                  </a:lnTo>
                  <a:cubicBezTo>
                    <a:pt x="498" y="5148"/>
                    <a:pt x="522" y="5053"/>
                    <a:pt x="522" y="4958"/>
                  </a:cubicBezTo>
                  <a:lnTo>
                    <a:pt x="3131" y="4104"/>
                  </a:lnTo>
                  <a:cubicBezTo>
                    <a:pt x="3297" y="4318"/>
                    <a:pt x="3416" y="4555"/>
                    <a:pt x="3487" y="4816"/>
                  </a:cubicBezTo>
                  <a:cubicBezTo>
                    <a:pt x="3677" y="5243"/>
                    <a:pt x="3938" y="5646"/>
                    <a:pt x="4270" y="6002"/>
                  </a:cubicBezTo>
                  <a:cubicBezTo>
                    <a:pt x="4602" y="6334"/>
                    <a:pt x="5053" y="6477"/>
                    <a:pt x="5503" y="6429"/>
                  </a:cubicBezTo>
                  <a:cubicBezTo>
                    <a:pt x="6144" y="6382"/>
                    <a:pt x="6713" y="6050"/>
                    <a:pt x="7045" y="5504"/>
                  </a:cubicBezTo>
                  <a:cubicBezTo>
                    <a:pt x="7306" y="5196"/>
                    <a:pt x="7448" y="4816"/>
                    <a:pt x="7448" y="4413"/>
                  </a:cubicBezTo>
                  <a:lnTo>
                    <a:pt x="7448" y="3179"/>
                  </a:lnTo>
                  <a:cubicBezTo>
                    <a:pt x="7425" y="2776"/>
                    <a:pt x="7282" y="2397"/>
                    <a:pt x="7045" y="2064"/>
                  </a:cubicBezTo>
                  <a:cubicBezTo>
                    <a:pt x="7140" y="1970"/>
                    <a:pt x="7211" y="1898"/>
                    <a:pt x="7306" y="1827"/>
                  </a:cubicBezTo>
                  <a:cubicBezTo>
                    <a:pt x="7804" y="1495"/>
                    <a:pt x="8326" y="1187"/>
                    <a:pt x="8824" y="878"/>
                  </a:cubicBezTo>
                  <a:cubicBezTo>
                    <a:pt x="9156" y="665"/>
                    <a:pt x="9488" y="428"/>
                    <a:pt x="9797" y="191"/>
                  </a:cubicBezTo>
                  <a:cubicBezTo>
                    <a:pt x="9844" y="167"/>
                    <a:pt x="9868" y="143"/>
                    <a:pt x="9892" y="119"/>
                  </a:cubicBezTo>
                  <a:cubicBezTo>
                    <a:pt x="9987" y="24"/>
                    <a:pt x="10129" y="1"/>
                    <a:pt x="10247" y="48"/>
                  </a:cubicBezTo>
                  <a:cubicBezTo>
                    <a:pt x="10390" y="119"/>
                    <a:pt x="10390" y="238"/>
                    <a:pt x="10414" y="357"/>
                  </a:cubicBezTo>
                  <a:cubicBezTo>
                    <a:pt x="10437" y="594"/>
                    <a:pt x="10437" y="855"/>
                    <a:pt x="10485" y="1092"/>
                  </a:cubicBezTo>
                  <a:cubicBezTo>
                    <a:pt x="10580" y="1780"/>
                    <a:pt x="10746" y="2468"/>
                    <a:pt x="10817" y="3156"/>
                  </a:cubicBezTo>
                  <a:cubicBezTo>
                    <a:pt x="10959" y="4081"/>
                    <a:pt x="11030" y="5006"/>
                    <a:pt x="11054" y="5931"/>
                  </a:cubicBezTo>
                  <a:cubicBezTo>
                    <a:pt x="11030" y="6571"/>
                    <a:pt x="11101" y="7212"/>
                    <a:pt x="11078" y="7852"/>
                  </a:cubicBezTo>
                  <a:cubicBezTo>
                    <a:pt x="11030" y="8896"/>
                    <a:pt x="11078" y="9964"/>
                    <a:pt x="10888" y="11007"/>
                  </a:cubicBezTo>
                  <a:cubicBezTo>
                    <a:pt x="10793" y="11648"/>
                    <a:pt x="10580" y="12288"/>
                    <a:pt x="10295" y="12881"/>
                  </a:cubicBezTo>
                  <a:cubicBezTo>
                    <a:pt x="10153" y="13142"/>
                    <a:pt x="10034" y="13450"/>
                    <a:pt x="9892" y="1375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3"/>
            <p:cNvSpPr/>
            <p:nvPr/>
          </p:nvSpPr>
          <p:spPr>
            <a:xfrm>
              <a:off x="7908625" y="3617275"/>
              <a:ext cx="212350" cy="368300"/>
            </a:xfrm>
            <a:custGeom>
              <a:avLst/>
              <a:gdLst/>
              <a:ahLst/>
              <a:cxnLst/>
              <a:rect l="l" t="t" r="r" b="b"/>
              <a:pathLst>
                <a:path w="8494" h="14732" extrusionOk="0">
                  <a:moveTo>
                    <a:pt x="72" y="14731"/>
                  </a:moveTo>
                  <a:cubicBezTo>
                    <a:pt x="48" y="14446"/>
                    <a:pt x="25" y="14209"/>
                    <a:pt x="1" y="13972"/>
                  </a:cubicBezTo>
                  <a:cubicBezTo>
                    <a:pt x="1" y="13877"/>
                    <a:pt x="25" y="13782"/>
                    <a:pt x="48" y="13687"/>
                  </a:cubicBezTo>
                  <a:cubicBezTo>
                    <a:pt x="262" y="13023"/>
                    <a:pt x="523" y="12359"/>
                    <a:pt x="831" y="11742"/>
                  </a:cubicBezTo>
                  <a:cubicBezTo>
                    <a:pt x="1140" y="11031"/>
                    <a:pt x="1353" y="10295"/>
                    <a:pt x="1424" y="9512"/>
                  </a:cubicBezTo>
                  <a:cubicBezTo>
                    <a:pt x="1519" y="8611"/>
                    <a:pt x="1590" y="7710"/>
                    <a:pt x="1567" y="6808"/>
                  </a:cubicBezTo>
                  <a:cubicBezTo>
                    <a:pt x="1590" y="5859"/>
                    <a:pt x="1567" y="4911"/>
                    <a:pt x="1543" y="3938"/>
                  </a:cubicBezTo>
                  <a:cubicBezTo>
                    <a:pt x="1543" y="3867"/>
                    <a:pt x="1543" y="3772"/>
                    <a:pt x="1543" y="3701"/>
                  </a:cubicBezTo>
                  <a:cubicBezTo>
                    <a:pt x="1329" y="2515"/>
                    <a:pt x="1306" y="1329"/>
                    <a:pt x="950" y="166"/>
                  </a:cubicBezTo>
                  <a:cubicBezTo>
                    <a:pt x="950" y="119"/>
                    <a:pt x="950" y="72"/>
                    <a:pt x="950" y="24"/>
                  </a:cubicBezTo>
                  <a:cubicBezTo>
                    <a:pt x="997" y="24"/>
                    <a:pt x="1045" y="0"/>
                    <a:pt x="1068" y="24"/>
                  </a:cubicBezTo>
                  <a:cubicBezTo>
                    <a:pt x="1163" y="95"/>
                    <a:pt x="1258" y="166"/>
                    <a:pt x="1353" y="261"/>
                  </a:cubicBezTo>
                  <a:cubicBezTo>
                    <a:pt x="1946" y="926"/>
                    <a:pt x="2563" y="1566"/>
                    <a:pt x="3132" y="2254"/>
                  </a:cubicBezTo>
                  <a:cubicBezTo>
                    <a:pt x="3535" y="2752"/>
                    <a:pt x="3867" y="3298"/>
                    <a:pt x="4247" y="3819"/>
                  </a:cubicBezTo>
                  <a:cubicBezTo>
                    <a:pt x="4674" y="4436"/>
                    <a:pt x="5148" y="5053"/>
                    <a:pt x="5623" y="5646"/>
                  </a:cubicBezTo>
                  <a:cubicBezTo>
                    <a:pt x="6168" y="6334"/>
                    <a:pt x="6690" y="7069"/>
                    <a:pt x="7141" y="7828"/>
                  </a:cubicBezTo>
                  <a:cubicBezTo>
                    <a:pt x="7378" y="8279"/>
                    <a:pt x="7592" y="8730"/>
                    <a:pt x="7781" y="9180"/>
                  </a:cubicBezTo>
                  <a:cubicBezTo>
                    <a:pt x="7971" y="9655"/>
                    <a:pt x="8137" y="10153"/>
                    <a:pt x="8280" y="10627"/>
                  </a:cubicBezTo>
                  <a:cubicBezTo>
                    <a:pt x="8493" y="11410"/>
                    <a:pt x="8327" y="11813"/>
                    <a:pt x="7592" y="12145"/>
                  </a:cubicBezTo>
                  <a:cubicBezTo>
                    <a:pt x="6927" y="12430"/>
                    <a:pt x="6216" y="12667"/>
                    <a:pt x="5528" y="12928"/>
                  </a:cubicBezTo>
                  <a:cubicBezTo>
                    <a:pt x="5409" y="12976"/>
                    <a:pt x="5267" y="12999"/>
                    <a:pt x="5172" y="13047"/>
                  </a:cubicBezTo>
                  <a:cubicBezTo>
                    <a:pt x="3986" y="13545"/>
                    <a:pt x="2753" y="13877"/>
                    <a:pt x="1543" y="14328"/>
                  </a:cubicBezTo>
                  <a:cubicBezTo>
                    <a:pt x="1068" y="14470"/>
                    <a:pt x="594" y="14589"/>
                    <a:pt x="72" y="1473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3"/>
            <p:cNvSpPr/>
            <p:nvPr/>
          </p:nvSpPr>
          <p:spPr>
            <a:xfrm>
              <a:off x="7650075" y="3948175"/>
              <a:ext cx="462000" cy="198700"/>
            </a:xfrm>
            <a:custGeom>
              <a:avLst/>
              <a:gdLst/>
              <a:ahLst/>
              <a:cxnLst/>
              <a:rect l="l" t="t" r="r" b="b"/>
              <a:pathLst>
                <a:path w="18480" h="7948" extrusionOk="0">
                  <a:moveTo>
                    <a:pt x="973" y="4840"/>
                  </a:moveTo>
                  <a:lnTo>
                    <a:pt x="2254" y="4840"/>
                  </a:lnTo>
                  <a:cubicBezTo>
                    <a:pt x="3488" y="4840"/>
                    <a:pt x="4721" y="4674"/>
                    <a:pt x="5931" y="4342"/>
                  </a:cubicBezTo>
                  <a:cubicBezTo>
                    <a:pt x="6690" y="4104"/>
                    <a:pt x="7473" y="3891"/>
                    <a:pt x="8232" y="3630"/>
                  </a:cubicBezTo>
                  <a:cubicBezTo>
                    <a:pt x="9038" y="3345"/>
                    <a:pt x="9845" y="2989"/>
                    <a:pt x="10651" y="2681"/>
                  </a:cubicBezTo>
                  <a:cubicBezTo>
                    <a:pt x="10865" y="2610"/>
                    <a:pt x="11078" y="2539"/>
                    <a:pt x="11292" y="2468"/>
                  </a:cubicBezTo>
                  <a:lnTo>
                    <a:pt x="12691" y="1993"/>
                  </a:lnTo>
                  <a:cubicBezTo>
                    <a:pt x="13877" y="1566"/>
                    <a:pt x="15063" y="1163"/>
                    <a:pt x="16249" y="760"/>
                  </a:cubicBezTo>
                  <a:cubicBezTo>
                    <a:pt x="16843" y="546"/>
                    <a:pt x="17436" y="309"/>
                    <a:pt x="18052" y="96"/>
                  </a:cubicBezTo>
                  <a:cubicBezTo>
                    <a:pt x="18147" y="48"/>
                    <a:pt x="18242" y="24"/>
                    <a:pt x="18313" y="1"/>
                  </a:cubicBezTo>
                  <a:cubicBezTo>
                    <a:pt x="18479" y="96"/>
                    <a:pt x="18456" y="190"/>
                    <a:pt x="18456" y="285"/>
                  </a:cubicBezTo>
                  <a:lnTo>
                    <a:pt x="18456" y="3013"/>
                  </a:lnTo>
                  <a:cubicBezTo>
                    <a:pt x="18456" y="3274"/>
                    <a:pt x="18408" y="3511"/>
                    <a:pt x="18313" y="3749"/>
                  </a:cubicBezTo>
                  <a:cubicBezTo>
                    <a:pt x="18218" y="3962"/>
                    <a:pt x="18123" y="4199"/>
                    <a:pt x="18029" y="4413"/>
                  </a:cubicBezTo>
                  <a:cubicBezTo>
                    <a:pt x="17862" y="4745"/>
                    <a:pt x="17625" y="5053"/>
                    <a:pt x="17317" y="5267"/>
                  </a:cubicBezTo>
                  <a:cubicBezTo>
                    <a:pt x="16700" y="5812"/>
                    <a:pt x="15917" y="6026"/>
                    <a:pt x="15206" y="6382"/>
                  </a:cubicBezTo>
                  <a:cubicBezTo>
                    <a:pt x="15111" y="6429"/>
                    <a:pt x="15016" y="6453"/>
                    <a:pt x="14897" y="6429"/>
                  </a:cubicBezTo>
                  <a:lnTo>
                    <a:pt x="13095" y="6429"/>
                  </a:lnTo>
                  <a:cubicBezTo>
                    <a:pt x="12857" y="6453"/>
                    <a:pt x="12620" y="6382"/>
                    <a:pt x="12383" y="6287"/>
                  </a:cubicBezTo>
                  <a:lnTo>
                    <a:pt x="12383" y="5528"/>
                  </a:lnTo>
                  <a:lnTo>
                    <a:pt x="12383" y="4840"/>
                  </a:lnTo>
                  <a:cubicBezTo>
                    <a:pt x="12383" y="4674"/>
                    <a:pt x="12359" y="4531"/>
                    <a:pt x="12288" y="4365"/>
                  </a:cubicBezTo>
                  <a:cubicBezTo>
                    <a:pt x="12122" y="3986"/>
                    <a:pt x="11671" y="3820"/>
                    <a:pt x="11292" y="4033"/>
                  </a:cubicBezTo>
                  <a:cubicBezTo>
                    <a:pt x="11007" y="4152"/>
                    <a:pt x="10699" y="4223"/>
                    <a:pt x="10414" y="4247"/>
                  </a:cubicBezTo>
                  <a:cubicBezTo>
                    <a:pt x="9987" y="4318"/>
                    <a:pt x="9560" y="4436"/>
                    <a:pt x="9157" y="4555"/>
                  </a:cubicBezTo>
                  <a:cubicBezTo>
                    <a:pt x="8872" y="4650"/>
                    <a:pt x="8588" y="4721"/>
                    <a:pt x="8303" y="4721"/>
                  </a:cubicBezTo>
                  <a:cubicBezTo>
                    <a:pt x="8232" y="4697"/>
                    <a:pt x="8184" y="4721"/>
                    <a:pt x="8113" y="4745"/>
                  </a:cubicBezTo>
                  <a:lnTo>
                    <a:pt x="6714" y="5124"/>
                  </a:lnTo>
                  <a:cubicBezTo>
                    <a:pt x="6643" y="5124"/>
                    <a:pt x="6595" y="5195"/>
                    <a:pt x="6524" y="5172"/>
                  </a:cubicBezTo>
                  <a:cubicBezTo>
                    <a:pt x="6216" y="5172"/>
                    <a:pt x="5931" y="5362"/>
                    <a:pt x="5812" y="5670"/>
                  </a:cubicBezTo>
                  <a:cubicBezTo>
                    <a:pt x="5551" y="6049"/>
                    <a:pt x="5314" y="6453"/>
                    <a:pt x="5101" y="6880"/>
                  </a:cubicBezTo>
                  <a:cubicBezTo>
                    <a:pt x="5006" y="7164"/>
                    <a:pt x="4792" y="7378"/>
                    <a:pt x="4508" y="7449"/>
                  </a:cubicBezTo>
                  <a:cubicBezTo>
                    <a:pt x="4223" y="7544"/>
                    <a:pt x="3915" y="7639"/>
                    <a:pt x="3654" y="7781"/>
                  </a:cubicBezTo>
                  <a:cubicBezTo>
                    <a:pt x="3417" y="7900"/>
                    <a:pt x="3179" y="7947"/>
                    <a:pt x="2942" y="7923"/>
                  </a:cubicBezTo>
                  <a:cubicBezTo>
                    <a:pt x="2444" y="7923"/>
                    <a:pt x="1946" y="7923"/>
                    <a:pt x="1448" y="7923"/>
                  </a:cubicBezTo>
                  <a:cubicBezTo>
                    <a:pt x="902" y="7923"/>
                    <a:pt x="380" y="7710"/>
                    <a:pt x="1" y="7330"/>
                  </a:cubicBezTo>
                  <a:cubicBezTo>
                    <a:pt x="24" y="6998"/>
                    <a:pt x="119" y="6666"/>
                    <a:pt x="285" y="6382"/>
                  </a:cubicBezTo>
                  <a:cubicBezTo>
                    <a:pt x="570" y="5907"/>
                    <a:pt x="807" y="5362"/>
                    <a:pt x="973" y="484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73"/>
            <p:cNvSpPr/>
            <p:nvPr/>
          </p:nvSpPr>
          <p:spPr>
            <a:xfrm>
              <a:off x="7284175" y="3975450"/>
              <a:ext cx="97300" cy="152450"/>
            </a:xfrm>
            <a:custGeom>
              <a:avLst/>
              <a:gdLst/>
              <a:ahLst/>
              <a:cxnLst/>
              <a:rect l="l" t="t" r="r" b="b"/>
              <a:pathLst>
                <a:path w="3892" h="6098" extrusionOk="0">
                  <a:moveTo>
                    <a:pt x="72" y="25"/>
                  </a:moveTo>
                  <a:cubicBezTo>
                    <a:pt x="167" y="25"/>
                    <a:pt x="262" y="1"/>
                    <a:pt x="357" y="1"/>
                  </a:cubicBezTo>
                  <a:cubicBezTo>
                    <a:pt x="713" y="1"/>
                    <a:pt x="1092" y="1"/>
                    <a:pt x="1495" y="25"/>
                  </a:cubicBezTo>
                  <a:cubicBezTo>
                    <a:pt x="1424" y="214"/>
                    <a:pt x="1282" y="357"/>
                    <a:pt x="1092" y="451"/>
                  </a:cubicBezTo>
                  <a:cubicBezTo>
                    <a:pt x="926" y="546"/>
                    <a:pt x="784" y="665"/>
                    <a:pt x="641" y="784"/>
                  </a:cubicBezTo>
                  <a:cubicBezTo>
                    <a:pt x="428" y="926"/>
                    <a:pt x="381" y="1234"/>
                    <a:pt x="523" y="1448"/>
                  </a:cubicBezTo>
                  <a:cubicBezTo>
                    <a:pt x="689" y="1685"/>
                    <a:pt x="997" y="1732"/>
                    <a:pt x="1234" y="1566"/>
                  </a:cubicBezTo>
                  <a:cubicBezTo>
                    <a:pt x="1495" y="1400"/>
                    <a:pt x="1756" y="1234"/>
                    <a:pt x="1994" y="1021"/>
                  </a:cubicBezTo>
                  <a:cubicBezTo>
                    <a:pt x="2302" y="784"/>
                    <a:pt x="2563" y="475"/>
                    <a:pt x="2847" y="214"/>
                  </a:cubicBezTo>
                  <a:cubicBezTo>
                    <a:pt x="2919" y="143"/>
                    <a:pt x="2990" y="72"/>
                    <a:pt x="3061" y="25"/>
                  </a:cubicBezTo>
                  <a:cubicBezTo>
                    <a:pt x="3227" y="25"/>
                    <a:pt x="3203" y="167"/>
                    <a:pt x="3227" y="238"/>
                  </a:cubicBezTo>
                  <a:cubicBezTo>
                    <a:pt x="3298" y="523"/>
                    <a:pt x="3346" y="807"/>
                    <a:pt x="3393" y="1092"/>
                  </a:cubicBezTo>
                  <a:cubicBezTo>
                    <a:pt x="3393" y="1258"/>
                    <a:pt x="3346" y="1424"/>
                    <a:pt x="3251" y="1566"/>
                  </a:cubicBezTo>
                  <a:cubicBezTo>
                    <a:pt x="2966" y="1970"/>
                    <a:pt x="2966" y="2017"/>
                    <a:pt x="3393" y="2325"/>
                  </a:cubicBezTo>
                  <a:cubicBezTo>
                    <a:pt x="3417" y="2373"/>
                    <a:pt x="3441" y="2397"/>
                    <a:pt x="3464" y="2420"/>
                  </a:cubicBezTo>
                  <a:cubicBezTo>
                    <a:pt x="3796" y="4152"/>
                    <a:pt x="3891" y="5124"/>
                    <a:pt x="3796" y="5528"/>
                  </a:cubicBezTo>
                  <a:lnTo>
                    <a:pt x="902" y="6097"/>
                  </a:lnTo>
                  <a:cubicBezTo>
                    <a:pt x="855" y="6097"/>
                    <a:pt x="807" y="6073"/>
                    <a:pt x="760" y="6050"/>
                  </a:cubicBezTo>
                  <a:cubicBezTo>
                    <a:pt x="594" y="5575"/>
                    <a:pt x="499" y="5053"/>
                    <a:pt x="499" y="4555"/>
                  </a:cubicBezTo>
                  <a:cubicBezTo>
                    <a:pt x="475" y="3464"/>
                    <a:pt x="357" y="2373"/>
                    <a:pt x="143" y="1305"/>
                  </a:cubicBezTo>
                  <a:cubicBezTo>
                    <a:pt x="96" y="926"/>
                    <a:pt x="72" y="570"/>
                    <a:pt x="25" y="191"/>
                  </a:cubicBezTo>
                  <a:cubicBezTo>
                    <a:pt x="1" y="143"/>
                    <a:pt x="25" y="96"/>
                    <a:pt x="72" y="2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73"/>
            <p:cNvSpPr/>
            <p:nvPr/>
          </p:nvSpPr>
          <p:spPr>
            <a:xfrm>
              <a:off x="7274700" y="3861000"/>
              <a:ext cx="80075" cy="87200"/>
            </a:xfrm>
            <a:custGeom>
              <a:avLst/>
              <a:gdLst/>
              <a:ahLst/>
              <a:cxnLst/>
              <a:rect l="l" t="t" r="r" b="b"/>
              <a:pathLst>
                <a:path w="3203" h="3488" extrusionOk="0">
                  <a:moveTo>
                    <a:pt x="0" y="499"/>
                  </a:moveTo>
                  <a:cubicBezTo>
                    <a:pt x="238" y="333"/>
                    <a:pt x="522" y="262"/>
                    <a:pt x="807" y="262"/>
                  </a:cubicBezTo>
                  <a:cubicBezTo>
                    <a:pt x="1163" y="262"/>
                    <a:pt x="1519" y="214"/>
                    <a:pt x="1851" y="96"/>
                  </a:cubicBezTo>
                  <a:cubicBezTo>
                    <a:pt x="2040" y="1"/>
                    <a:pt x="2278" y="1"/>
                    <a:pt x="2491" y="72"/>
                  </a:cubicBezTo>
                  <a:cubicBezTo>
                    <a:pt x="2705" y="1092"/>
                    <a:pt x="2942" y="2136"/>
                    <a:pt x="3203" y="3203"/>
                  </a:cubicBezTo>
                  <a:cubicBezTo>
                    <a:pt x="3060" y="3250"/>
                    <a:pt x="2942" y="3322"/>
                    <a:pt x="2800" y="3345"/>
                  </a:cubicBezTo>
                  <a:cubicBezTo>
                    <a:pt x="1993" y="3440"/>
                    <a:pt x="1186" y="3488"/>
                    <a:pt x="380" y="3440"/>
                  </a:cubicBezTo>
                  <a:cubicBezTo>
                    <a:pt x="166" y="2966"/>
                    <a:pt x="190" y="2468"/>
                    <a:pt x="119" y="1993"/>
                  </a:cubicBezTo>
                  <a:cubicBezTo>
                    <a:pt x="48" y="1495"/>
                    <a:pt x="48" y="997"/>
                    <a:pt x="0" y="49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3"/>
            <p:cNvSpPr/>
            <p:nvPr/>
          </p:nvSpPr>
          <p:spPr>
            <a:xfrm>
              <a:off x="8015375" y="3114975"/>
              <a:ext cx="61700" cy="95500"/>
            </a:xfrm>
            <a:custGeom>
              <a:avLst/>
              <a:gdLst/>
              <a:ahLst/>
              <a:cxnLst/>
              <a:rect l="l" t="t" r="r" b="b"/>
              <a:pathLst>
                <a:path w="2468" h="3820" extrusionOk="0">
                  <a:moveTo>
                    <a:pt x="1116" y="3820"/>
                  </a:moveTo>
                  <a:cubicBezTo>
                    <a:pt x="997" y="3512"/>
                    <a:pt x="926" y="3251"/>
                    <a:pt x="807" y="2990"/>
                  </a:cubicBezTo>
                  <a:cubicBezTo>
                    <a:pt x="665" y="2586"/>
                    <a:pt x="499" y="2183"/>
                    <a:pt x="309" y="1804"/>
                  </a:cubicBezTo>
                  <a:cubicBezTo>
                    <a:pt x="214" y="1638"/>
                    <a:pt x="119" y="1472"/>
                    <a:pt x="1" y="1329"/>
                  </a:cubicBezTo>
                  <a:cubicBezTo>
                    <a:pt x="238" y="926"/>
                    <a:pt x="451" y="523"/>
                    <a:pt x="926" y="309"/>
                  </a:cubicBezTo>
                  <a:cubicBezTo>
                    <a:pt x="1353" y="1"/>
                    <a:pt x="1970" y="214"/>
                    <a:pt x="2159" y="712"/>
                  </a:cubicBezTo>
                  <a:cubicBezTo>
                    <a:pt x="2444" y="1282"/>
                    <a:pt x="2468" y="1970"/>
                    <a:pt x="2207" y="2563"/>
                  </a:cubicBezTo>
                  <a:cubicBezTo>
                    <a:pt x="1970" y="3085"/>
                    <a:pt x="1590" y="3512"/>
                    <a:pt x="1116" y="38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3"/>
            <p:cNvSpPr/>
            <p:nvPr/>
          </p:nvSpPr>
          <p:spPr>
            <a:xfrm>
              <a:off x="7745550" y="3650475"/>
              <a:ext cx="56950" cy="69425"/>
            </a:xfrm>
            <a:custGeom>
              <a:avLst/>
              <a:gdLst/>
              <a:ahLst/>
              <a:cxnLst/>
              <a:rect l="l" t="t" r="r" b="b"/>
              <a:pathLst>
                <a:path w="2278" h="2777" extrusionOk="0">
                  <a:moveTo>
                    <a:pt x="1" y="1068"/>
                  </a:moveTo>
                  <a:lnTo>
                    <a:pt x="1898" y="1"/>
                  </a:lnTo>
                  <a:cubicBezTo>
                    <a:pt x="2136" y="96"/>
                    <a:pt x="2278" y="333"/>
                    <a:pt x="2254" y="594"/>
                  </a:cubicBezTo>
                  <a:cubicBezTo>
                    <a:pt x="2278" y="950"/>
                    <a:pt x="2254" y="1329"/>
                    <a:pt x="2254" y="1685"/>
                  </a:cubicBezTo>
                  <a:cubicBezTo>
                    <a:pt x="2231" y="2017"/>
                    <a:pt x="2064" y="2302"/>
                    <a:pt x="1804" y="2491"/>
                  </a:cubicBezTo>
                  <a:cubicBezTo>
                    <a:pt x="1519" y="2776"/>
                    <a:pt x="1021" y="2752"/>
                    <a:pt x="784" y="2420"/>
                  </a:cubicBezTo>
                  <a:cubicBezTo>
                    <a:pt x="665" y="2302"/>
                    <a:pt x="570" y="2183"/>
                    <a:pt x="475" y="2017"/>
                  </a:cubicBezTo>
                  <a:cubicBezTo>
                    <a:pt x="333" y="1732"/>
                    <a:pt x="167" y="1400"/>
                    <a:pt x="1" y="106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3"/>
            <p:cNvSpPr/>
            <p:nvPr/>
          </p:nvSpPr>
          <p:spPr>
            <a:xfrm>
              <a:off x="7320950" y="4141500"/>
              <a:ext cx="55175" cy="64675"/>
            </a:xfrm>
            <a:custGeom>
              <a:avLst/>
              <a:gdLst/>
              <a:ahLst/>
              <a:cxnLst/>
              <a:rect l="l" t="t" r="r" b="b"/>
              <a:pathLst>
                <a:path w="2207" h="2587" extrusionOk="0">
                  <a:moveTo>
                    <a:pt x="1" y="522"/>
                  </a:moveTo>
                  <a:cubicBezTo>
                    <a:pt x="143" y="380"/>
                    <a:pt x="333" y="309"/>
                    <a:pt x="546" y="309"/>
                  </a:cubicBezTo>
                  <a:cubicBezTo>
                    <a:pt x="1092" y="238"/>
                    <a:pt x="1614" y="1"/>
                    <a:pt x="2207" y="96"/>
                  </a:cubicBezTo>
                  <a:cubicBezTo>
                    <a:pt x="2183" y="190"/>
                    <a:pt x="2183" y="309"/>
                    <a:pt x="2159" y="428"/>
                  </a:cubicBezTo>
                  <a:cubicBezTo>
                    <a:pt x="1946" y="1116"/>
                    <a:pt x="1709" y="1827"/>
                    <a:pt x="1495" y="2515"/>
                  </a:cubicBezTo>
                  <a:cubicBezTo>
                    <a:pt x="1495" y="2562"/>
                    <a:pt x="1424" y="2562"/>
                    <a:pt x="1400" y="2586"/>
                  </a:cubicBezTo>
                  <a:cubicBezTo>
                    <a:pt x="1187" y="2539"/>
                    <a:pt x="1092" y="2373"/>
                    <a:pt x="973" y="2230"/>
                  </a:cubicBezTo>
                  <a:cubicBezTo>
                    <a:pt x="617" y="1685"/>
                    <a:pt x="285" y="1116"/>
                    <a:pt x="1" y="52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3"/>
            <p:cNvSpPr/>
            <p:nvPr/>
          </p:nvSpPr>
          <p:spPr>
            <a:xfrm>
              <a:off x="8305950" y="4072725"/>
              <a:ext cx="86025" cy="23725"/>
            </a:xfrm>
            <a:custGeom>
              <a:avLst/>
              <a:gdLst/>
              <a:ahLst/>
              <a:cxnLst/>
              <a:rect l="l" t="t" r="r" b="b"/>
              <a:pathLst>
                <a:path w="3441" h="949" extrusionOk="0">
                  <a:moveTo>
                    <a:pt x="3440" y="949"/>
                  </a:moveTo>
                  <a:lnTo>
                    <a:pt x="1543" y="949"/>
                  </a:lnTo>
                  <a:cubicBezTo>
                    <a:pt x="973" y="901"/>
                    <a:pt x="428" y="664"/>
                    <a:pt x="1" y="285"/>
                  </a:cubicBezTo>
                  <a:cubicBezTo>
                    <a:pt x="380" y="142"/>
                    <a:pt x="784" y="47"/>
                    <a:pt x="1187" y="24"/>
                  </a:cubicBezTo>
                  <a:lnTo>
                    <a:pt x="2112" y="24"/>
                  </a:lnTo>
                  <a:cubicBezTo>
                    <a:pt x="2420" y="0"/>
                    <a:pt x="2729" y="119"/>
                    <a:pt x="2942" y="356"/>
                  </a:cubicBezTo>
                  <a:cubicBezTo>
                    <a:pt x="3037" y="451"/>
                    <a:pt x="3180" y="522"/>
                    <a:pt x="3298" y="617"/>
                  </a:cubicBezTo>
                  <a:cubicBezTo>
                    <a:pt x="3393" y="712"/>
                    <a:pt x="3369" y="783"/>
                    <a:pt x="3440" y="9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3"/>
            <p:cNvSpPr/>
            <p:nvPr/>
          </p:nvSpPr>
          <p:spPr>
            <a:xfrm>
              <a:off x="7188700" y="3478500"/>
              <a:ext cx="40350" cy="59925"/>
            </a:xfrm>
            <a:custGeom>
              <a:avLst/>
              <a:gdLst/>
              <a:ahLst/>
              <a:cxnLst/>
              <a:rect l="l" t="t" r="r" b="b"/>
              <a:pathLst>
                <a:path w="1614" h="2397" extrusionOk="0">
                  <a:moveTo>
                    <a:pt x="333" y="1"/>
                  </a:moveTo>
                  <a:cubicBezTo>
                    <a:pt x="499" y="72"/>
                    <a:pt x="641" y="143"/>
                    <a:pt x="784" y="214"/>
                  </a:cubicBezTo>
                  <a:cubicBezTo>
                    <a:pt x="879" y="285"/>
                    <a:pt x="950" y="380"/>
                    <a:pt x="997" y="499"/>
                  </a:cubicBezTo>
                  <a:cubicBezTo>
                    <a:pt x="1211" y="1092"/>
                    <a:pt x="1400" y="1685"/>
                    <a:pt x="1614" y="2325"/>
                  </a:cubicBezTo>
                  <a:cubicBezTo>
                    <a:pt x="1211" y="2397"/>
                    <a:pt x="784" y="2278"/>
                    <a:pt x="452" y="2041"/>
                  </a:cubicBezTo>
                  <a:cubicBezTo>
                    <a:pt x="167" y="1804"/>
                    <a:pt x="1" y="1424"/>
                    <a:pt x="48" y="1044"/>
                  </a:cubicBezTo>
                  <a:cubicBezTo>
                    <a:pt x="72" y="712"/>
                    <a:pt x="48" y="309"/>
                    <a:pt x="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73"/>
            <p:cNvSpPr/>
            <p:nvPr/>
          </p:nvSpPr>
          <p:spPr>
            <a:xfrm>
              <a:off x="8084175" y="4161075"/>
              <a:ext cx="52200" cy="35000"/>
            </a:xfrm>
            <a:custGeom>
              <a:avLst/>
              <a:gdLst/>
              <a:ahLst/>
              <a:cxnLst/>
              <a:rect l="l" t="t" r="r" b="b"/>
              <a:pathLst>
                <a:path w="2088" h="1400" extrusionOk="0">
                  <a:moveTo>
                    <a:pt x="2040" y="1305"/>
                  </a:moveTo>
                  <a:cubicBezTo>
                    <a:pt x="2017" y="1329"/>
                    <a:pt x="1969" y="1329"/>
                    <a:pt x="1945" y="1329"/>
                  </a:cubicBezTo>
                  <a:cubicBezTo>
                    <a:pt x="854" y="1400"/>
                    <a:pt x="854" y="1400"/>
                    <a:pt x="0" y="451"/>
                  </a:cubicBezTo>
                  <a:cubicBezTo>
                    <a:pt x="238" y="261"/>
                    <a:pt x="498" y="119"/>
                    <a:pt x="783" y="48"/>
                  </a:cubicBezTo>
                  <a:cubicBezTo>
                    <a:pt x="902" y="0"/>
                    <a:pt x="997" y="24"/>
                    <a:pt x="1092" y="72"/>
                  </a:cubicBezTo>
                  <a:cubicBezTo>
                    <a:pt x="1518" y="261"/>
                    <a:pt x="1874" y="617"/>
                    <a:pt x="2064" y="1044"/>
                  </a:cubicBezTo>
                  <a:cubicBezTo>
                    <a:pt x="2088" y="1068"/>
                    <a:pt x="2088" y="1115"/>
                    <a:pt x="2088" y="1163"/>
                  </a:cubicBezTo>
                  <a:cubicBezTo>
                    <a:pt x="2064" y="1210"/>
                    <a:pt x="2064" y="1258"/>
                    <a:pt x="2040" y="130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73"/>
            <p:cNvSpPr/>
            <p:nvPr/>
          </p:nvSpPr>
          <p:spPr>
            <a:xfrm>
              <a:off x="7307325" y="3364050"/>
              <a:ext cx="221800" cy="169625"/>
            </a:xfrm>
            <a:custGeom>
              <a:avLst/>
              <a:gdLst/>
              <a:ahLst/>
              <a:cxnLst/>
              <a:rect l="l" t="t" r="r" b="b"/>
              <a:pathLst>
                <a:path w="8872" h="6785" extrusionOk="0">
                  <a:moveTo>
                    <a:pt x="2870" y="190"/>
                  </a:moveTo>
                  <a:cubicBezTo>
                    <a:pt x="3606" y="1"/>
                    <a:pt x="4317" y="72"/>
                    <a:pt x="5005" y="95"/>
                  </a:cubicBezTo>
                  <a:cubicBezTo>
                    <a:pt x="6428" y="119"/>
                    <a:pt x="7520" y="760"/>
                    <a:pt x="8421" y="1827"/>
                  </a:cubicBezTo>
                  <a:cubicBezTo>
                    <a:pt x="8540" y="1969"/>
                    <a:pt x="8634" y="2135"/>
                    <a:pt x="8682" y="2302"/>
                  </a:cubicBezTo>
                  <a:cubicBezTo>
                    <a:pt x="8729" y="2491"/>
                    <a:pt x="8777" y="2705"/>
                    <a:pt x="8824" y="2895"/>
                  </a:cubicBezTo>
                  <a:cubicBezTo>
                    <a:pt x="8872" y="3203"/>
                    <a:pt x="8824" y="3511"/>
                    <a:pt x="8706" y="3796"/>
                  </a:cubicBezTo>
                  <a:cubicBezTo>
                    <a:pt x="8468" y="4436"/>
                    <a:pt x="8113" y="5029"/>
                    <a:pt x="7638" y="5528"/>
                  </a:cubicBezTo>
                  <a:cubicBezTo>
                    <a:pt x="7140" y="5978"/>
                    <a:pt x="6523" y="6287"/>
                    <a:pt x="5859" y="6453"/>
                  </a:cubicBezTo>
                  <a:cubicBezTo>
                    <a:pt x="4958" y="6714"/>
                    <a:pt x="4033" y="6785"/>
                    <a:pt x="3108" y="6619"/>
                  </a:cubicBezTo>
                  <a:cubicBezTo>
                    <a:pt x="2206" y="6524"/>
                    <a:pt x="1328" y="6168"/>
                    <a:pt x="617" y="5599"/>
                  </a:cubicBezTo>
                  <a:cubicBezTo>
                    <a:pt x="261" y="5314"/>
                    <a:pt x="48" y="4863"/>
                    <a:pt x="71" y="4413"/>
                  </a:cubicBezTo>
                  <a:lnTo>
                    <a:pt x="71" y="3654"/>
                  </a:lnTo>
                  <a:cubicBezTo>
                    <a:pt x="0" y="2918"/>
                    <a:pt x="403" y="2373"/>
                    <a:pt x="807" y="1827"/>
                  </a:cubicBezTo>
                  <a:cubicBezTo>
                    <a:pt x="901" y="1708"/>
                    <a:pt x="1020" y="1637"/>
                    <a:pt x="1162" y="1590"/>
                  </a:cubicBezTo>
                  <a:cubicBezTo>
                    <a:pt x="1518" y="1400"/>
                    <a:pt x="1827" y="1163"/>
                    <a:pt x="2088" y="855"/>
                  </a:cubicBezTo>
                  <a:cubicBezTo>
                    <a:pt x="2135" y="783"/>
                    <a:pt x="2230" y="688"/>
                    <a:pt x="2325" y="688"/>
                  </a:cubicBezTo>
                  <a:cubicBezTo>
                    <a:pt x="2609" y="688"/>
                    <a:pt x="2847" y="475"/>
                    <a:pt x="2870" y="190"/>
                  </a:cubicBezTo>
                  <a:close/>
                  <a:moveTo>
                    <a:pt x="5385" y="4484"/>
                  </a:moveTo>
                  <a:cubicBezTo>
                    <a:pt x="5574" y="4508"/>
                    <a:pt x="5764" y="4413"/>
                    <a:pt x="5883" y="4247"/>
                  </a:cubicBezTo>
                  <a:cubicBezTo>
                    <a:pt x="5930" y="4152"/>
                    <a:pt x="5978" y="4033"/>
                    <a:pt x="6049" y="3938"/>
                  </a:cubicBezTo>
                  <a:cubicBezTo>
                    <a:pt x="6262" y="3701"/>
                    <a:pt x="6262" y="3322"/>
                    <a:pt x="6049" y="3084"/>
                  </a:cubicBezTo>
                  <a:cubicBezTo>
                    <a:pt x="5907" y="2847"/>
                    <a:pt x="5693" y="2681"/>
                    <a:pt x="5432" y="2610"/>
                  </a:cubicBezTo>
                  <a:cubicBezTo>
                    <a:pt x="5076" y="2491"/>
                    <a:pt x="4697" y="2657"/>
                    <a:pt x="4578" y="3013"/>
                  </a:cubicBezTo>
                  <a:cubicBezTo>
                    <a:pt x="4365" y="3440"/>
                    <a:pt x="4554" y="3796"/>
                    <a:pt x="4768" y="4152"/>
                  </a:cubicBezTo>
                  <a:cubicBezTo>
                    <a:pt x="4910" y="4365"/>
                    <a:pt x="5124" y="4484"/>
                    <a:pt x="5385" y="448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73"/>
            <p:cNvSpPr/>
            <p:nvPr/>
          </p:nvSpPr>
          <p:spPr>
            <a:xfrm>
              <a:off x="7628725" y="3248425"/>
              <a:ext cx="231900" cy="172000"/>
            </a:xfrm>
            <a:custGeom>
              <a:avLst/>
              <a:gdLst/>
              <a:ahLst/>
              <a:cxnLst/>
              <a:rect l="l" t="t" r="r" b="b"/>
              <a:pathLst>
                <a:path w="9276" h="6880" extrusionOk="0">
                  <a:moveTo>
                    <a:pt x="6477" y="24"/>
                  </a:moveTo>
                  <a:lnTo>
                    <a:pt x="6548" y="24"/>
                  </a:lnTo>
                  <a:lnTo>
                    <a:pt x="7520" y="71"/>
                  </a:lnTo>
                  <a:cubicBezTo>
                    <a:pt x="7876" y="380"/>
                    <a:pt x="8256" y="664"/>
                    <a:pt x="8588" y="1020"/>
                  </a:cubicBezTo>
                  <a:cubicBezTo>
                    <a:pt x="8706" y="1162"/>
                    <a:pt x="8801" y="1328"/>
                    <a:pt x="8825" y="1494"/>
                  </a:cubicBezTo>
                  <a:cubicBezTo>
                    <a:pt x="8920" y="1779"/>
                    <a:pt x="8991" y="2064"/>
                    <a:pt x="9062" y="2325"/>
                  </a:cubicBezTo>
                  <a:cubicBezTo>
                    <a:pt x="9276" y="2965"/>
                    <a:pt x="9133" y="3653"/>
                    <a:pt x="8706" y="4127"/>
                  </a:cubicBezTo>
                  <a:cubicBezTo>
                    <a:pt x="8090" y="4863"/>
                    <a:pt x="7331" y="5456"/>
                    <a:pt x="6453" y="5859"/>
                  </a:cubicBezTo>
                  <a:cubicBezTo>
                    <a:pt x="5528" y="6310"/>
                    <a:pt x="4555" y="6642"/>
                    <a:pt x="3535" y="6832"/>
                  </a:cubicBezTo>
                  <a:cubicBezTo>
                    <a:pt x="3298" y="6879"/>
                    <a:pt x="3084" y="6855"/>
                    <a:pt x="2871" y="6760"/>
                  </a:cubicBezTo>
                  <a:cubicBezTo>
                    <a:pt x="2705" y="6713"/>
                    <a:pt x="2515" y="6642"/>
                    <a:pt x="2325" y="6618"/>
                  </a:cubicBezTo>
                  <a:cubicBezTo>
                    <a:pt x="1851" y="6571"/>
                    <a:pt x="1424" y="6381"/>
                    <a:pt x="1044" y="6073"/>
                  </a:cubicBezTo>
                  <a:cubicBezTo>
                    <a:pt x="997" y="6025"/>
                    <a:pt x="950" y="6001"/>
                    <a:pt x="902" y="5954"/>
                  </a:cubicBezTo>
                  <a:cubicBezTo>
                    <a:pt x="570" y="5669"/>
                    <a:pt x="119" y="5456"/>
                    <a:pt x="72" y="4934"/>
                  </a:cubicBezTo>
                  <a:cubicBezTo>
                    <a:pt x="48" y="4222"/>
                    <a:pt x="1" y="3487"/>
                    <a:pt x="523" y="2847"/>
                  </a:cubicBezTo>
                  <a:cubicBezTo>
                    <a:pt x="784" y="2562"/>
                    <a:pt x="1021" y="2254"/>
                    <a:pt x="1305" y="1969"/>
                  </a:cubicBezTo>
                  <a:cubicBezTo>
                    <a:pt x="1471" y="1827"/>
                    <a:pt x="1661" y="1684"/>
                    <a:pt x="1851" y="1589"/>
                  </a:cubicBezTo>
                  <a:cubicBezTo>
                    <a:pt x="2041" y="1471"/>
                    <a:pt x="2231" y="1400"/>
                    <a:pt x="2397" y="1281"/>
                  </a:cubicBezTo>
                  <a:cubicBezTo>
                    <a:pt x="3274" y="807"/>
                    <a:pt x="4176" y="427"/>
                    <a:pt x="5124" y="119"/>
                  </a:cubicBezTo>
                  <a:cubicBezTo>
                    <a:pt x="5575" y="24"/>
                    <a:pt x="6026" y="0"/>
                    <a:pt x="6477" y="24"/>
                  </a:cubicBezTo>
                  <a:close/>
                  <a:moveTo>
                    <a:pt x="4176" y="4460"/>
                  </a:moveTo>
                  <a:cubicBezTo>
                    <a:pt x="4437" y="4460"/>
                    <a:pt x="4674" y="4365"/>
                    <a:pt x="4864" y="4175"/>
                  </a:cubicBezTo>
                  <a:cubicBezTo>
                    <a:pt x="4935" y="4080"/>
                    <a:pt x="5006" y="3985"/>
                    <a:pt x="5006" y="3843"/>
                  </a:cubicBezTo>
                  <a:cubicBezTo>
                    <a:pt x="5006" y="3558"/>
                    <a:pt x="4864" y="3274"/>
                    <a:pt x="4603" y="3131"/>
                  </a:cubicBezTo>
                  <a:cubicBezTo>
                    <a:pt x="4437" y="2989"/>
                    <a:pt x="4176" y="2989"/>
                    <a:pt x="3986" y="3131"/>
                  </a:cubicBezTo>
                  <a:cubicBezTo>
                    <a:pt x="3867" y="3202"/>
                    <a:pt x="3701" y="3226"/>
                    <a:pt x="3583" y="3297"/>
                  </a:cubicBezTo>
                  <a:cubicBezTo>
                    <a:pt x="3345" y="3392"/>
                    <a:pt x="3227" y="3677"/>
                    <a:pt x="3345" y="3914"/>
                  </a:cubicBezTo>
                  <a:cubicBezTo>
                    <a:pt x="3488" y="4294"/>
                    <a:pt x="3701" y="4460"/>
                    <a:pt x="4176" y="44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73"/>
            <p:cNvSpPr/>
            <p:nvPr/>
          </p:nvSpPr>
          <p:spPr>
            <a:xfrm>
              <a:off x="7825625" y="3256725"/>
              <a:ext cx="174950" cy="181475"/>
            </a:xfrm>
            <a:custGeom>
              <a:avLst/>
              <a:gdLst/>
              <a:ahLst/>
              <a:cxnLst/>
              <a:rect l="l" t="t" r="r" b="b"/>
              <a:pathLst>
                <a:path w="6998" h="7259" extrusionOk="0">
                  <a:moveTo>
                    <a:pt x="6381" y="1684"/>
                  </a:moveTo>
                  <a:cubicBezTo>
                    <a:pt x="5622" y="24"/>
                    <a:pt x="3558" y="0"/>
                    <a:pt x="2159" y="688"/>
                  </a:cubicBezTo>
                  <a:cubicBezTo>
                    <a:pt x="712" y="1423"/>
                    <a:pt x="0" y="3131"/>
                    <a:pt x="261" y="4673"/>
                  </a:cubicBezTo>
                  <a:cubicBezTo>
                    <a:pt x="403" y="5385"/>
                    <a:pt x="735" y="6025"/>
                    <a:pt x="1234" y="6547"/>
                  </a:cubicBezTo>
                  <a:cubicBezTo>
                    <a:pt x="1874" y="7259"/>
                    <a:pt x="2823" y="7259"/>
                    <a:pt x="3701" y="7140"/>
                  </a:cubicBezTo>
                  <a:cubicBezTo>
                    <a:pt x="4531" y="7021"/>
                    <a:pt x="5242" y="6523"/>
                    <a:pt x="5646" y="5788"/>
                  </a:cubicBezTo>
                  <a:cubicBezTo>
                    <a:pt x="5741" y="5693"/>
                    <a:pt x="5812" y="5622"/>
                    <a:pt x="5883" y="5527"/>
                  </a:cubicBezTo>
                  <a:cubicBezTo>
                    <a:pt x="6784" y="4341"/>
                    <a:pt x="6998" y="3036"/>
                    <a:pt x="6381" y="16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73"/>
            <p:cNvSpPr/>
            <p:nvPr/>
          </p:nvSpPr>
          <p:spPr>
            <a:xfrm>
              <a:off x="7308500" y="3508150"/>
              <a:ext cx="173175" cy="180900"/>
            </a:xfrm>
            <a:custGeom>
              <a:avLst/>
              <a:gdLst/>
              <a:ahLst/>
              <a:cxnLst/>
              <a:rect l="l" t="t" r="r" b="b"/>
              <a:pathLst>
                <a:path w="6927" h="7236" extrusionOk="0">
                  <a:moveTo>
                    <a:pt x="6666" y="2444"/>
                  </a:moveTo>
                  <a:cubicBezTo>
                    <a:pt x="6168" y="926"/>
                    <a:pt x="4579" y="1"/>
                    <a:pt x="3061" y="96"/>
                  </a:cubicBezTo>
                  <a:cubicBezTo>
                    <a:pt x="1305" y="214"/>
                    <a:pt x="1" y="1400"/>
                    <a:pt x="261" y="3203"/>
                  </a:cubicBezTo>
                  <a:cubicBezTo>
                    <a:pt x="499" y="4531"/>
                    <a:pt x="1305" y="5670"/>
                    <a:pt x="2468" y="6358"/>
                  </a:cubicBezTo>
                  <a:cubicBezTo>
                    <a:pt x="3938" y="7236"/>
                    <a:pt x="6002" y="6548"/>
                    <a:pt x="6310" y="4816"/>
                  </a:cubicBezTo>
                  <a:cubicBezTo>
                    <a:pt x="6808" y="4128"/>
                    <a:pt x="6927" y="3227"/>
                    <a:pt x="6666" y="24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73"/>
            <p:cNvSpPr/>
            <p:nvPr/>
          </p:nvSpPr>
          <p:spPr>
            <a:xfrm>
              <a:off x="7162025" y="2806025"/>
              <a:ext cx="1261975" cy="1431575"/>
            </a:xfrm>
            <a:custGeom>
              <a:avLst/>
              <a:gdLst/>
              <a:ahLst/>
              <a:cxnLst/>
              <a:rect l="l" t="t" r="r" b="b"/>
              <a:pathLst>
                <a:path w="50479" h="57263" extrusionOk="0">
                  <a:moveTo>
                    <a:pt x="21183" y="54772"/>
                  </a:moveTo>
                  <a:cubicBezTo>
                    <a:pt x="21159" y="54748"/>
                    <a:pt x="21136" y="54748"/>
                    <a:pt x="21112" y="54748"/>
                  </a:cubicBezTo>
                  <a:cubicBezTo>
                    <a:pt x="20400" y="54724"/>
                    <a:pt x="19712" y="54535"/>
                    <a:pt x="19119" y="54155"/>
                  </a:cubicBezTo>
                  <a:cubicBezTo>
                    <a:pt x="18669" y="53918"/>
                    <a:pt x="18384" y="53443"/>
                    <a:pt x="18432" y="52945"/>
                  </a:cubicBezTo>
                  <a:cubicBezTo>
                    <a:pt x="18503" y="52400"/>
                    <a:pt x="18669" y="51854"/>
                    <a:pt x="18977" y="51380"/>
                  </a:cubicBezTo>
                  <a:cubicBezTo>
                    <a:pt x="19096" y="51190"/>
                    <a:pt x="19214" y="51000"/>
                    <a:pt x="19333" y="50787"/>
                  </a:cubicBezTo>
                  <a:cubicBezTo>
                    <a:pt x="19357" y="50715"/>
                    <a:pt x="19380" y="50621"/>
                    <a:pt x="19404" y="50526"/>
                  </a:cubicBezTo>
                  <a:cubicBezTo>
                    <a:pt x="19238" y="50526"/>
                    <a:pt x="19096" y="50502"/>
                    <a:pt x="18953" y="50502"/>
                  </a:cubicBezTo>
                  <a:cubicBezTo>
                    <a:pt x="18716" y="50478"/>
                    <a:pt x="18503" y="50312"/>
                    <a:pt x="18432" y="50099"/>
                  </a:cubicBezTo>
                  <a:cubicBezTo>
                    <a:pt x="18242" y="49672"/>
                    <a:pt x="18147" y="49197"/>
                    <a:pt x="18147" y="48723"/>
                  </a:cubicBezTo>
                  <a:cubicBezTo>
                    <a:pt x="18171" y="48177"/>
                    <a:pt x="18147" y="47655"/>
                    <a:pt x="18147" y="47110"/>
                  </a:cubicBezTo>
                  <a:cubicBezTo>
                    <a:pt x="18147" y="46564"/>
                    <a:pt x="18242" y="46042"/>
                    <a:pt x="18289" y="45497"/>
                  </a:cubicBezTo>
                  <a:cubicBezTo>
                    <a:pt x="18337" y="45070"/>
                    <a:pt x="18384" y="44643"/>
                    <a:pt x="18408" y="44216"/>
                  </a:cubicBezTo>
                  <a:cubicBezTo>
                    <a:pt x="18479" y="43362"/>
                    <a:pt x="18574" y="42532"/>
                    <a:pt x="18598" y="41678"/>
                  </a:cubicBezTo>
                  <a:cubicBezTo>
                    <a:pt x="18645" y="40658"/>
                    <a:pt x="18645" y="39614"/>
                    <a:pt x="18669" y="38594"/>
                  </a:cubicBezTo>
                  <a:lnTo>
                    <a:pt x="18669" y="37882"/>
                  </a:lnTo>
                  <a:cubicBezTo>
                    <a:pt x="18526" y="37811"/>
                    <a:pt x="18479" y="37882"/>
                    <a:pt x="18432" y="37930"/>
                  </a:cubicBezTo>
                  <a:lnTo>
                    <a:pt x="18218" y="38238"/>
                  </a:lnTo>
                  <a:cubicBezTo>
                    <a:pt x="17269" y="39614"/>
                    <a:pt x="16226" y="40919"/>
                    <a:pt x="15063" y="42129"/>
                  </a:cubicBezTo>
                  <a:cubicBezTo>
                    <a:pt x="14446" y="42840"/>
                    <a:pt x="13759" y="43504"/>
                    <a:pt x="13000" y="44097"/>
                  </a:cubicBezTo>
                  <a:cubicBezTo>
                    <a:pt x="12478" y="44548"/>
                    <a:pt x="11980" y="45070"/>
                    <a:pt x="11481" y="45544"/>
                  </a:cubicBezTo>
                  <a:cubicBezTo>
                    <a:pt x="11173" y="45924"/>
                    <a:pt x="10770" y="46208"/>
                    <a:pt x="10319" y="46398"/>
                  </a:cubicBezTo>
                  <a:cubicBezTo>
                    <a:pt x="10153" y="46968"/>
                    <a:pt x="9892" y="47513"/>
                    <a:pt x="9560" y="48011"/>
                  </a:cubicBezTo>
                  <a:cubicBezTo>
                    <a:pt x="9418" y="48248"/>
                    <a:pt x="9346" y="48509"/>
                    <a:pt x="9394" y="48770"/>
                  </a:cubicBezTo>
                  <a:cubicBezTo>
                    <a:pt x="9489" y="49506"/>
                    <a:pt x="9560" y="50217"/>
                    <a:pt x="9679" y="50929"/>
                  </a:cubicBezTo>
                  <a:cubicBezTo>
                    <a:pt x="9797" y="51735"/>
                    <a:pt x="9821" y="52566"/>
                    <a:pt x="9773" y="53396"/>
                  </a:cubicBezTo>
                  <a:cubicBezTo>
                    <a:pt x="9773" y="53467"/>
                    <a:pt x="9750" y="53562"/>
                    <a:pt x="9726" y="53633"/>
                  </a:cubicBezTo>
                  <a:cubicBezTo>
                    <a:pt x="9370" y="54321"/>
                    <a:pt x="9228" y="55080"/>
                    <a:pt x="8991" y="55792"/>
                  </a:cubicBezTo>
                  <a:cubicBezTo>
                    <a:pt x="8896" y="56100"/>
                    <a:pt x="8777" y="56385"/>
                    <a:pt x="8635" y="56646"/>
                  </a:cubicBezTo>
                  <a:cubicBezTo>
                    <a:pt x="8327" y="57120"/>
                    <a:pt x="7710" y="57262"/>
                    <a:pt x="7235" y="56954"/>
                  </a:cubicBezTo>
                  <a:cubicBezTo>
                    <a:pt x="6880" y="56717"/>
                    <a:pt x="6571" y="56385"/>
                    <a:pt x="6334" y="56029"/>
                  </a:cubicBezTo>
                  <a:cubicBezTo>
                    <a:pt x="5954" y="55388"/>
                    <a:pt x="5599" y="54724"/>
                    <a:pt x="5219" y="54060"/>
                  </a:cubicBezTo>
                  <a:cubicBezTo>
                    <a:pt x="5077" y="54036"/>
                    <a:pt x="4863" y="54060"/>
                    <a:pt x="4721" y="53894"/>
                  </a:cubicBezTo>
                  <a:cubicBezTo>
                    <a:pt x="4602" y="53752"/>
                    <a:pt x="4531" y="53562"/>
                    <a:pt x="4531" y="53372"/>
                  </a:cubicBezTo>
                  <a:cubicBezTo>
                    <a:pt x="4507" y="53016"/>
                    <a:pt x="4436" y="52637"/>
                    <a:pt x="4389" y="52281"/>
                  </a:cubicBezTo>
                  <a:cubicBezTo>
                    <a:pt x="4365" y="52044"/>
                    <a:pt x="4318" y="51830"/>
                    <a:pt x="4318" y="51593"/>
                  </a:cubicBezTo>
                  <a:cubicBezTo>
                    <a:pt x="4294" y="50739"/>
                    <a:pt x="4223" y="49862"/>
                    <a:pt x="4080" y="49008"/>
                  </a:cubicBezTo>
                  <a:cubicBezTo>
                    <a:pt x="3914" y="47964"/>
                    <a:pt x="3820" y="46896"/>
                    <a:pt x="3772" y="45829"/>
                  </a:cubicBezTo>
                  <a:cubicBezTo>
                    <a:pt x="3725" y="45117"/>
                    <a:pt x="3559" y="44406"/>
                    <a:pt x="3582" y="43670"/>
                  </a:cubicBezTo>
                  <a:cubicBezTo>
                    <a:pt x="3582" y="43386"/>
                    <a:pt x="3606" y="43077"/>
                    <a:pt x="3677" y="42816"/>
                  </a:cubicBezTo>
                  <a:cubicBezTo>
                    <a:pt x="3701" y="42627"/>
                    <a:pt x="3725" y="42437"/>
                    <a:pt x="3725" y="42247"/>
                  </a:cubicBezTo>
                  <a:cubicBezTo>
                    <a:pt x="3748" y="42034"/>
                    <a:pt x="3891" y="41868"/>
                    <a:pt x="4104" y="41820"/>
                  </a:cubicBezTo>
                  <a:cubicBezTo>
                    <a:pt x="4318" y="41725"/>
                    <a:pt x="4555" y="41654"/>
                    <a:pt x="4816" y="41607"/>
                  </a:cubicBezTo>
                  <a:cubicBezTo>
                    <a:pt x="5480" y="41559"/>
                    <a:pt x="6144" y="41369"/>
                    <a:pt x="6808" y="41275"/>
                  </a:cubicBezTo>
                  <a:cubicBezTo>
                    <a:pt x="7496" y="41203"/>
                    <a:pt x="7852" y="41441"/>
                    <a:pt x="8042" y="42223"/>
                  </a:cubicBezTo>
                  <a:cubicBezTo>
                    <a:pt x="8232" y="43006"/>
                    <a:pt x="8374" y="43694"/>
                    <a:pt x="8564" y="44453"/>
                  </a:cubicBezTo>
                  <a:cubicBezTo>
                    <a:pt x="8635" y="44738"/>
                    <a:pt x="8753" y="45046"/>
                    <a:pt x="8825" y="45331"/>
                  </a:cubicBezTo>
                  <a:cubicBezTo>
                    <a:pt x="9157" y="45402"/>
                    <a:pt x="9465" y="45426"/>
                    <a:pt x="9797" y="45378"/>
                  </a:cubicBezTo>
                  <a:cubicBezTo>
                    <a:pt x="10034" y="45331"/>
                    <a:pt x="10248" y="45188"/>
                    <a:pt x="10414" y="45022"/>
                  </a:cubicBezTo>
                  <a:cubicBezTo>
                    <a:pt x="10675" y="44762"/>
                    <a:pt x="10912" y="44501"/>
                    <a:pt x="11173" y="44263"/>
                  </a:cubicBezTo>
                  <a:cubicBezTo>
                    <a:pt x="11671" y="43836"/>
                    <a:pt x="12169" y="43409"/>
                    <a:pt x="12667" y="42959"/>
                  </a:cubicBezTo>
                  <a:cubicBezTo>
                    <a:pt x="13332" y="42295"/>
                    <a:pt x="14019" y="41630"/>
                    <a:pt x="14660" y="40942"/>
                  </a:cubicBezTo>
                  <a:cubicBezTo>
                    <a:pt x="15751" y="39756"/>
                    <a:pt x="16724" y="38523"/>
                    <a:pt x="17625" y="37195"/>
                  </a:cubicBezTo>
                  <a:cubicBezTo>
                    <a:pt x="17791" y="36981"/>
                    <a:pt x="17957" y="36791"/>
                    <a:pt x="18123" y="36578"/>
                  </a:cubicBezTo>
                  <a:cubicBezTo>
                    <a:pt x="18052" y="36436"/>
                    <a:pt x="17933" y="36507"/>
                    <a:pt x="17862" y="36507"/>
                  </a:cubicBezTo>
                  <a:cubicBezTo>
                    <a:pt x="16676" y="36649"/>
                    <a:pt x="15466" y="36673"/>
                    <a:pt x="14257" y="36554"/>
                  </a:cubicBezTo>
                  <a:cubicBezTo>
                    <a:pt x="13426" y="36507"/>
                    <a:pt x="12596" y="36364"/>
                    <a:pt x="11790" y="36198"/>
                  </a:cubicBezTo>
                  <a:cubicBezTo>
                    <a:pt x="10936" y="36009"/>
                    <a:pt x="10106" y="35724"/>
                    <a:pt x="9275" y="35463"/>
                  </a:cubicBezTo>
                  <a:cubicBezTo>
                    <a:pt x="8564" y="35249"/>
                    <a:pt x="7876" y="34965"/>
                    <a:pt x="7259" y="34585"/>
                  </a:cubicBezTo>
                  <a:cubicBezTo>
                    <a:pt x="6120" y="33897"/>
                    <a:pt x="5172" y="32996"/>
                    <a:pt x="4436" y="31905"/>
                  </a:cubicBezTo>
                  <a:cubicBezTo>
                    <a:pt x="4175" y="31525"/>
                    <a:pt x="3914" y="31169"/>
                    <a:pt x="3677" y="30766"/>
                  </a:cubicBezTo>
                  <a:cubicBezTo>
                    <a:pt x="3559" y="30482"/>
                    <a:pt x="3274" y="30292"/>
                    <a:pt x="2942" y="30316"/>
                  </a:cubicBezTo>
                  <a:cubicBezTo>
                    <a:pt x="2539" y="30339"/>
                    <a:pt x="2112" y="30292"/>
                    <a:pt x="1732" y="30173"/>
                  </a:cubicBezTo>
                  <a:cubicBezTo>
                    <a:pt x="973" y="30031"/>
                    <a:pt x="380" y="29462"/>
                    <a:pt x="214" y="28703"/>
                  </a:cubicBezTo>
                  <a:cubicBezTo>
                    <a:pt x="0" y="28015"/>
                    <a:pt x="48" y="27279"/>
                    <a:pt x="333" y="26615"/>
                  </a:cubicBezTo>
                  <a:cubicBezTo>
                    <a:pt x="499" y="26164"/>
                    <a:pt x="926" y="25832"/>
                    <a:pt x="1400" y="25809"/>
                  </a:cubicBezTo>
                  <a:cubicBezTo>
                    <a:pt x="1471" y="25809"/>
                    <a:pt x="1542" y="25785"/>
                    <a:pt x="1590" y="25761"/>
                  </a:cubicBezTo>
                  <a:cubicBezTo>
                    <a:pt x="1590" y="25500"/>
                    <a:pt x="1519" y="25263"/>
                    <a:pt x="1447" y="25026"/>
                  </a:cubicBezTo>
                  <a:cubicBezTo>
                    <a:pt x="1115" y="23863"/>
                    <a:pt x="997" y="22630"/>
                    <a:pt x="1068" y="21420"/>
                  </a:cubicBezTo>
                  <a:cubicBezTo>
                    <a:pt x="1115" y="20661"/>
                    <a:pt x="1210" y="19926"/>
                    <a:pt x="1353" y="19214"/>
                  </a:cubicBezTo>
                  <a:cubicBezTo>
                    <a:pt x="1566" y="18170"/>
                    <a:pt x="1969" y="17174"/>
                    <a:pt x="2539" y="16296"/>
                  </a:cubicBezTo>
                  <a:cubicBezTo>
                    <a:pt x="2752" y="15988"/>
                    <a:pt x="2847" y="15632"/>
                    <a:pt x="2847" y="15253"/>
                  </a:cubicBezTo>
                  <a:cubicBezTo>
                    <a:pt x="2800" y="14541"/>
                    <a:pt x="3037" y="13806"/>
                    <a:pt x="3487" y="13237"/>
                  </a:cubicBezTo>
                  <a:cubicBezTo>
                    <a:pt x="4507" y="11956"/>
                    <a:pt x="5622" y="10722"/>
                    <a:pt x="6808" y="9607"/>
                  </a:cubicBezTo>
                  <a:cubicBezTo>
                    <a:pt x="7259" y="9157"/>
                    <a:pt x="7757" y="8730"/>
                    <a:pt x="8232" y="8303"/>
                  </a:cubicBezTo>
                  <a:cubicBezTo>
                    <a:pt x="8160" y="8137"/>
                    <a:pt x="8018" y="8208"/>
                    <a:pt x="7923" y="8208"/>
                  </a:cubicBezTo>
                  <a:cubicBezTo>
                    <a:pt x="7330" y="8208"/>
                    <a:pt x="6737" y="8279"/>
                    <a:pt x="6120" y="8279"/>
                  </a:cubicBezTo>
                  <a:cubicBezTo>
                    <a:pt x="5480" y="8303"/>
                    <a:pt x="4840" y="8208"/>
                    <a:pt x="4223" y="8065"/>
                  </a:cubicBezTo>
                  <a:cubicBezTo>
                    <a:pt x="4057" y="8018"/>
                    <a:pt x="3891" y="7970"/>
                    <a:pt x="3748" y="7899"/>
                  </a:cubicBezTo>
                  <a:cubicBezTo>
                    <a:pt x="3440" y="7804"/>
                    <a:pt x="3250" y="7472"/>
                    <a:pt x="3321" y="7164"/>
                  </a:cubicBezTo>
                  <a:cubicBezTo>
                    <a:pt x="3345" y="6808"/>
                    <a:pt x="3487" y="6476"/>
                    <a:pt x="3748" y="6239"/>
                  </a:cubicBezTo>
                  <a:cubicBezTo>
                    <a:pt x="4057" y="5978"/>
                    <a:pt x="4365" y="5764"/>
                    <a:pt x="4721" y="5551"/>
                  </a:cubicBezTo>
                  <a:cubicBezTo>
                    <a:pt x="5551" y="5077"/>
                    <a:pt x="6405" y="4697"/>
                    <a:pt x="7307" y="4389"/>
                  </a:cubicBezTo>
                  <a:cubicBezTo>
                    <a:pt x="7710" y="4270"/>
                    <a:pt x="8113" y="4175"/>
                    <a:pt x="8516" y="4104"/>
                  </a:cubicBezTo>
                  <a:cubicBezTo>
                    <a:pt x="9418" y="3890"/>
                    <a:pt x="10295" y="3724"/>
                    <a:pt x="11149" y="3440"/>
                  </a:cubicBezTo>
                  <a:cubicBezTo>
                    <a:pt x="11292" y="3392"/>
                    <a:pt x="11434" y="3369"/>
                    <a:pt x="11576" y="3345"/>
                  </a:cubicBezTo>
                  <a:cubicBezTo>
                    <a:pt x="12596" y="3226"/>
                    <a:pt x="13593" y="3108"/>
                    <a:pt x="14613" y="3037"/>
                  </a:cubicBezTo>
                  <a:cubicBezTo>
                    <a:pt x="15087" y="2989"/>
                    <a:pt x="15561" y="3037"/>
                    <a:pt x="16036" y="3037"/>
                  </a:cubicBezTo>
                  <a:cubicBezTo>
                    <a:pt x="16724" y="3060"/>
                    <a:pt x="17412" y="3155"/>
                    <a:pt x="18076" y="3345"/>
                  </a:cubicBezTo>
                  <a:cubicBezTo>
                    <a:pt x="17910" y="2847"/>
                    <a:pt x="17744" y="2396"/>
                    <a:pt x="17625" y="1969"/>
                  </a:cubicBezTo>
                  <a:cubicBezTo>
                    <a:pt x="17554" y="1756"/>
                    <a:pt x="17530" y="1518"/>
                    <a:pt x="17483" y="1305"/>
                  </a:cubicBezTo>
                  <a:cubicBezTo>
                    <a:pt x="17435" y="1115"/>
                    <a:pt x="17483" y="925"/>
                    <a:pt x="17601" y="783"/>
                  </a:cubicBezTo>
                  <a:cubicBezTo>
                    <a:pt x="17910" y="332"/>
                    <a:pt x="18266" y="0"/>
                    <a:pt x="18859" y="71"/>
                  </a:cubicBezTo>
                  <a:cubicBezTo>
                    <a:pt x="19309" y="95"/>
                    <a:pt x="19736" y="143"/>
                    <a:pt x="20045" y="475"/>
                  </a:cubicBezTo>
                  <a:cubicBezTo>
                    <a:pt x="20092" y="522"/>
                    <a:pt x="20139" y="546"/>
                    <a:pt x="20211" y="593"/>
                  </a:cubicBezTo>
                  <a:cubicBezTo>
                    <a:pt x="20851" y="831"/>
                    <a:pt x="21302" y="1305"/>
                    <a:pt x="21729" y="1827"/>
                  </a:cubicBezTo>
                  <a:cubicBezTo>
                    <a:pt x="21919" y="2040"/>
                    <a:pt x="22108" y="2254"/>
                    <a:pt x="22322" y="2491"/>
                  </a:cubicBezTo>
                  <a:cubicBezTo>
                    <a:pt x="22701" y="2017"/>
                    <a:pt x="23105" y="1590"/>
                    <a:pt x="23460" y="1091"/>
                  </a:cubicBezTo>
                  <a:cubicBezTo>
                    <a:pt x="23721" y="712"/>
                    <a:pt x="24125" y="475"/>
                    <a:pt x="24575" y="404"/>
                  </a:cubicBezTo>
                  <a:cubicBezTo>
                    <a:pt x="25073" y="285"/>
                    <a:pt x="25595" y="237"/>
                    <a:pt x="26117" y="261"/>
                  </a:cubicBezTo>
                  <a:lnTo>
                    <a:pt x="26805" y="261"/>
                  </a:lnTo>
                  <a:cubicBezTo>
                    <a:pt x="27398" y="261"/>
                    <a:pt x="27659" y="546"/>
                    <a:pt x="27683" y="1115"/>
                  </a:cubicBezTo>
                  <a:cubicBezTo>
                    <a:pt x="27754" y="1637"/>
                    <a:pt x="27635" y="2159"/>
                    <a:pt x="27351" y="2586"/>
                  </a:cubicBezTo>
                  <a:cubicBezTo>
                    <a:pt x="27303" y="2681"/>
                    <a:pt x="27279" y="2799"/>
                    <a:pt x="27256" y="2894"/>
                  </a:cubicBezTo>
                  <a:cubicBezTo>
                    <a:pt x="27801" y="3131"/>
                    <a:pt x="28323" y="3369"/>
                    <a:pt x="28869" y="3582"/>
                  </a:cubicBezTo>
                  <a:cubicBezTo>
                    <a:pt x="29628" y="3890"/>
                    <a:pt x="30292" y="4412"/>
                    <a:pt x="30814" y="5053"/>
                  </a:cubicBezTo>
                  <a:cubicBezTo>
                    <a:pt x="31027" y="5337"/>
                    <a:pt x="31170" y="5670"/>
                    <a:pt x="31170" y="6025"/>
                  </a:cubicBezTo>
                  <a:lnTo>
                    <a:pt x="31170" y="7828"/>
                  </a:lnTo>
                  <a:cubicBezTo>
                    <a:pt x="31146" y="8137"/>
                    <a:pt x="31075" y="8445"/>
                    <a:pt x="30932" y="8730"/>
                  </a:cubicBezTo>
                  <a:cubicBezTo>
                    <a:pt x="30814" y="8896"/>
                    <a:pt x="30766" y="9109"/>
                    <a:pt x="30766" y="9323"/>
                  </a:cubicBezTo>
                  <a:cubicBezTo>
                    <a:pt x="31739" y="10343"/>
                    <a:pt x="32617" y="11434"/>
                    <a:pt x="33447" y="12572"/>
                  </a:cubicBezTo>
                  <a:cubicBezTo>
                    <a:pt x="33613" y="12596"/>
                    <a:pt x="33637" y="12477"/>
                    <a:pt x="33708" y="12383"/>
                  </a:cubicBezTo>
                  <a:cubicBezTo>
                    <a:pt x="34040" y="11956"/>
                    <a:pt x="34514" y="11623"/>
                    <a:pt x="35060" y="11481"/>
                  </a:cubicBezTo>
                  <a:cubicBezTo>
                    <a:pt x="35653" y="11291"/>
                    <a:pt x="36293" y="11434"/>
                    <a:pt x="36720" y="11884"/>
                  </a:cubicBezTo>
                  <a:cubicBezTo>
                    <a:pt x="37456" y="12596"/>
                    <a:pt x="37764" y="13616"/>
                    <a:pt x="37527" y="14612"/>
                  </a:cubicBezTo>
                  <a:cubicBezTo>
                    <a:pt x="37384" y="15324"/>
                    <a:pt x="37029" y="15988"/>
                    <a:pt x="36507" y="16486"/>
                  </a:cubicBezTo>
                  <a:cubicBezTo>
                    <a:pt x="36222" y="16818"/>
                    <a:pt x="35866" y="17079"/>
                    <a:pt x="35439" y="17222"/>
                  </a:cubicBezTo>
                  <a:lnTo>
                    <a:pt x="35439" y="18526"/>
                  </a:lnTo>
                  <a:cubicBezTo>
                    <a:pt x="35487" y="19546"/>
                    <a:pt x="35463" y="20566"/>
                    <a:pt x="35368" y="21563"/>
                  </a:cubicBezTo>
                  <a:cubicBezTo>
                    <a:pt x="35250" y="22393"/>
                    <a:pt x="35036" y="23176"/>
                    <a:pt x="34728" y="23958"/>
                  </a:cubicBezTo>
                  <a:cubicBezTo>
                    <a:pt x="34325" y="25168"/>
                    <a:pt x="33731" y="26330"/>
                    <a:pt x="32972" y="27350"/>
                  </a:cubicBezTo>
                  <a:cubicBezTo>
                    <a:pt x="32854" y="27540"/>
                    <a:pt x="32688" y="27706"/>
                    <a:pt x="32545" y="27872"/>
                  </a:cubicBezTo>
                  <a:cubicBezTo>
                    <a:pt x="31810" y="28655"/>
                    <a:pt x="31075" y="29390"/>
                    <a:pt x="30316" y="30173"/>
                  </a:cubicBezTo>
                  <a:cubicBezTo>
                    <a:pt x="30458" y="30434"/>
                    <a:pt x="30648" y="30648"/>
                    <a:pt x="30885" y="30790"/>
                  </a:cubicBezTo>
                  <a:cubicBezTo>
                    <a:pt x="31383" y="31193"/>
                    <a:pt x="31834" y="31644"/>
                    <a:pt x="32237" y="32142"/>
                  </a:cubicBezTo>
                  <a:cubicBezTo>
                    <a:pt x="32664" y="32569"/>
                    <a:pt x="33067" y="33043"/>
                    <a:pt x="33494" y="33494"/>
                  </a:cubicBezTo>
                  <a:cubicBezTo>
                    <a:pt x="34087" y="34135"/>
                    <a:pt x="34514" y="34894"/>
                    <a:pt x="35012" y="35605"/>
                  </a:cubicBezTo>
                  <a:cubicBezTo>
                    <a:pt x="35321" y="36009"/>
                    <a:pt x="35605" y="36412"/>
                    <a:pt x="35914" y="36791"/>
                  </a:cubicBezTo>
                  <a:cubicBezTo>
                    <a:pt x="36388" y="37408"/>
                    <a:pt x="36886" y="38025"/>
                    <a:pt x="37337" y="38665"/>
                  </a:cubicBezTo>
                  <a:cubicBezTo>
                    <a:pt x="37954" y="39495"/>
                    <a:pt x="38452" y="40421"/>
                    <a:pt x="38808" y="41393"/>
                  </a:cubicBezTo>
                  <a:cubicBezTo>
                    <a:pt x="38974" y="41844"/>
                    <a:pt x="39116" y="42318"/>
                    <a:pt x="39258" y="42793"/>
                  </a:cubicBezTo>
                  <a:cubicBezTo>
                    <a:pt x="39472" y="43338"/>
                    <a:pt x="39424" y="43955"/>
                    <a:pt x="39140" y="44477"/>
                  </a:cubicBezTo>
                  <a:cubicBezTo>
                    <a:pt x="39092" y="44572"/>
                    <a:pt x="39092" y="44714"/>
                    <a:pt x="39092" y="44833"/>
                  </a:cubicBezTo>
                  <a:cubicBezTo>
                    <a:pt x="39092" y="46066"/>
                    <a:pt x="39092" y="47300"/>
                    <a:pt x="39116" y="48557"/>
                  </a:cubicBezTo>
                  <a:cubicBezTo>
                    <a:pt x="39116" y="49079"/>
                    <a:pt x="38998" y="49624"/>
                    <a:pt x="38784" y="50099"/>
                  </a:cubicBezTo>
                  <a:cubicBezTo>
                    <a:pt x="38689" y="50288"/>
                    <a:pt x="38594" y="50478"/>
                    <a:pt x="38523" y="50668"/>
                  </a:cubicBezTo>
                  <a:cubicBezTo>
                    <a:pt x="38310" y="51119"/>
                    <a:pt x="37978" y="51498"/>
                    <a:pt x="37574" y="51783"/>
                  </a:cubicBezTo>
                  <a:cubicBezTo>
                    <a:pt x="37052" y="52186"/>
                    <a:pt x="36483" y="52518"/>
                    <a:pt x="35866" y="52755"/>
                  </a:cubicBezTo>
                  <a:cubicBezTo>
                    <a:pt x="35463" y="52921"/>
                    <a:pt x="35060" y="53111"/>
                    <a:pt x="34680" y="53277"/>
                  </a:cubicBezTo>
                  <a:cubicBezTo>
                    <a:pt x="34657" y="53372"/>
                    <a:pt x="34680" y="53443"/>
                    <a:pt x="34799" y="53420"/>
                  </a:cubicBezTo>
                  <a:cubicBezTo>
                    <a:pt x="35084" y="53372"/>
                    <a:pt x="35368" y="53301"/>
                    <a:pt x="35629" y="53230"/>
                  </a:cubicBezTo>
                  <a:cubicBezTo>
                    <a:pt x="36009" y="53088"/>
                    <a:pt x="36412" y="53040"/>
                    <a:pt x="36791" y="53088"/>
                  </a:cubicBezTo>
                  <a:cubicBezTo>
                    <a:pt x="37503" y="53182"/>
                    <a:pt x="38096" y="52921"/>
                    <a:pt x="38713" y="52708"/>
                  </a:cubicBezTo>
                  <a:cubicBezTo>
                    <a:pt x="38998" y="52566"/>
                    <a:pt x="39282" y="52447"/>
                    <a:pt x="39543" y="52281"/>
                  </a:cubicBezTo>
                  <a:lnTo>
                    <a:pt x="40444" y="51830"/>
                  </a:lnTo>
                  <a:cubicBezTo>
                    <a:pt x="40919" y="51569"/>
                    <a:pt x="41417" y="51308"/>
                    <a:pt x="41915" y="51071"/>
                  </a:cubicBezTo>
                  <a:cubicBezTo>
                    <a:pt x="42295" y="50858"/>
                    <a:pt x="42698" y="50692"/>
                    <a:pt x="43125" y="50621"/>
                  </a:cubicBezTo>
                  <a:cubicBezTo>
                    <a:pt x="43457" y="50549"/>
                    <a:pt x="43765" y="50455"/>
                    <a:pt x="44074" y="50312"/>
                  </a:cubicBezTo>
                  <a:cubicBezTo>
                    <a:pt x="44524" y="50051"/>
                    <a:pt x="45023" y="49909"/>
                    <a:pt x="45544" y="49862"/>
                  </a:cubicBezTo>
                  <a:cubicBezTo>
                    <a:pt x="45639" y="49862"/>
                    <a:pt x="45758" y="49838"/>
                    <a:pt x="45853" y="49814"/>
                  </a:cubicBezTo>
                  <a:cubicBezTo>
                    <a:pt x="46612" y="49553"/>
                    <a:pt x="47395" y="49648"/>
                    <a:pt x="48177" y="49648"/>
                  </a:cubicBezTo>
                  <a:cubicBezTo>
                    <a:pt x="48581" y="49648"/>
                    <a:pt x="48960" y="49790"/>
                    <a:pt x="49269" y="50051"/>
                  </a:cubicBezTo>
                  <a:cubicBezTo>
                    <a:pt x="49435" y="50217"/>
                    <a:pt x="49601" y="50336"/>
                    <a:pt x="49790" y="50455"/>
                  </a:cubicBezTo>
                  <a:cubicBezTo>
                    <a:pt x="50289" y="50763"/>
                    <a:pt x="50478" y="51712"/>
                    <a:pt x="50051" y="52305"/>
                  </a:cubicBezTo>
                  <a:cubicBezTo>
                    <a:pt x="49933" y="52423"/>
                    <a:pt x="49814" y="52542"/>
                    <a:pt x="49672" y="52589"/>
                  </a:cubicBezTo>
                  <a:cubicBezTo>
                    <a:pt x="49553" y="52661"/>
                    <a:pt x="49435" y="52684"/>
                    <a:pt x="49292" y="52684"/>
                  </a:cubicBezTo>
                  <a:cubicBezTo>
                    <a:pt x="48486" y="52755"/>
                    <a:pt x="47679" y="52732"/>
                    <a:pt x="46897" y="52661"/>
                  </a:cubicBezTo>
                  <a:cubicBezTo>
                    <a:pt x="46351" y="52542"/>
                    <a:pt x="45853" y="52352"/>
                    <a:pt x="45402" y="52068"/>
                  </a:cubicBezTo>
                  <a:cubicBezTo>
                    <a:pt x="45117" y="51854"/>
                    <a:pt x="44785" y="51735"/>
                    <a:pt x="44430" y="51712"/>
                  </a:cubicBezTo>
                  <a:cubicBezTo>
                    <a:pt x="44382" y="51712"/>
                    <a:pt x="44335" y="51712"/>
                    <a:pt x="44311" y="51712"/>
                  </a:cubicBezTo>
                  <a:cubicBezTo>
                    <a:pt x="44121" y="51664"/>
                    <a:pt x="43931" y="51522"/>
                    <a:pt x="43789" y="51569"/>
                  </a:cubicBezTo>
                  <a:cubicBezTo>
                    <a:pt x="43315" y="51617"/>
                    <a:pt x="42864" y="51759"/>
                    <a:pt x="42437" y="51973"/>
                  </a:cubicBezTo>
                  <a:cubicBezTo>
                    <a:pt x="41915" y="52257"/>
                    <a:pt x="41370" y="52518"/>
                    <a:pt x="40824" y="52779"/>
                  </a:cubicBezTo>
                  <a:cubicBezTo>
                    <a:pt x="40302" y="53064"/>
                    <a:pt x="39757" y="53372"/>
                    <a:pt x="39187" y="53657"/>
                  </a:cubicBezTo>
                  <a:cubicBezTo>
                    <a:pt x="39448" y="53989"/>
                    <a:pt x="39709" y="54297"/>
                    <a:pt x="39946" y="54606"/>
                  </a:cubicBezTo>
                  <a:cubicBezTo>
                    <a:pt x="40065" y="54748"/>
                    <a:pt x="40136" y="54938"/>
                    <a:pt x="40112" y="55128"/>
                  </a:cubicBezTo>
                  <a:lnTo>
                    <a:pt x="40112" y="55602"/>
                  </a:lnTo>
                  <a:cubicBezTo>
                    <a:pt x="40160" y="56171"/>
                    <a:pt x="39685" y="56646"/>
                    <a:pt x="39116" y="56622"/>
                  </a:cubicBezTo>
                  <a:cubicBezTo>
                    <a:pt x="38713" y="56646"/>
                    <a:pt x="38286" y="56622"/>
                    <a:pt x="37883" y="56622"/>
                  </a:cubicBezTo>
                  <a:cubicBezTo>
                    <a:pt x="37574" y="56622"/>
                    <a:pt x="37266" y="56503"/>
                    <a:pt x="37029" y="56290"/>
                  </a:cubicBezTo>
                  <a:cubicBezTo>
                    <a:pt x="36886" y="56148"/>
                    <a:pt x="36744" y="56005"/>
                    <a:pt x="36578" y="55863"/>
                  </a:cubicBezTo>
                  <a:cubicBezTo>
                    <a:pt x="36246" y="55555"/>
                    <a:pt x="35890" y="55270"/>
                    <a:pt x="35511" y="55056"/>
                  </a:cubicBezTo>
                  <a:cubicBezTo>
                    <a:pt x="35439" y="55009"/>
                    <a:pt x="35368" y="54961"/>
                    <a:pt x="35273" y="54961"/>
                  </a:cubicBezTo>
                  <a:cubicBezTo>
                    <a:pt x="34846" y="54890"/>
                    <a:pt x="34419" y="54867"/>
                    <a:pt x="33992" y="54843"/>
                  </a:cubicBezTo>
                  <a:cubicBezTo>
                    <a:pt x="33305" y="54867"/>
                    <a:pt x="32617" y="54985"/>
                    <a:pt x="31976" y="55222"/>
                  </a:cubicBezTo>
                  <a:cubicBezTo>
                    <a:pt x="30956" y="55626"/>
                    <a:pt x="29912" y="55958"/>
                    <a:pt x="28869" y="56242"/>
                  </a:cubicBezTo>
                  <a:cubicBezTo>
                    <a:pt x="27920" y="56480"/>
                    <a:pt x="26995" y="56741"/>
                    <a:pt x="26046" y="56978"/>
                  </a:cubicBezTo>
                  <a:cubicBezTo>
                    <a:pt x="25595" y="57049"/>
                    <a:pt x="25145" y="57120"/>
                    <a:pt x="24694" y="57120"/>
                  </a:cubicBezTo>
                  <a:cubicBezTo>
                    <a:pt x="24053" y="57168"/>
                    <a:pt x="23413" y="57168"/>
                    <a:pt x="22772" y="57168"/>
                  </a:cubicBezTo>
                  <a:cubicBezTo>
                    <a:pt x="22227" y="57191"/>
                    <a:pt x="21705" y="57001"/>
                    <a:pt x="21302" y="56646"/>
                  </a:cubicBezTo>
                  <a:cubicBezTo>
                    <a:pt x="21041" y="56432"/>
                    <a:pt x="20922" y="56124"/>
                    <a:pt x="20946" y="55815"/>
                  </a:cubicBezTo>
                  <a:cubicBezTo>
                    <a:pt x="20970" y="55578"/>
                    <a:pt x="21041" y="55341"/>
                    <a:pt x="21112" y="55104"/>
                  </a:cubicBezTo>
                  <a:cubicBezTo>
                    <a:pt x="21136" y="54985"/>
                    <a:pt x="21159" y="54890"/>
                    <a:pt x="21183" y="54772"/>
                  </a:cubicBezTo>
                  <a:close/>
                  <a:moveTo>
                    <a:pt x="4768" y="30363"/>
                  </a:moveTo>
                  <a:cubicBezTo>
                    <a:pt x="5006" y="30742"/>
                    <a:pt x="5267" y="31075"/>
                    <a:pt x="5504" y="31430"/>
                  </a:cubicBezTo>
                  <a:cubicBezTo>
                    <a:pt x="5931" y="32047"/>
                    <a:pt x="6453" y="32593"/>
                    <a:pt x="7069" y="33020"/>
                  </a:cubicBezTo>
                  <a:cubicBezTo>
                    <a:pt x="7733" y="33565"/>
                    <a:pt x="8516" y="33969"/>
                    <a:pt x="9346" y="34253"/>
                  </a:cubicBezTo>
                  <a:cubicBezTo>
                    <a:pt x="10177" y="34514"/>
                    <a:pt x="10983" y="34799"/>
                    <a:pt x="11837" y="34989"/>
                  </a:cubicBezTo>
                  <a:cubicBezTo>
                    <a:pt x="12881" y="35249"/>
                    <a:pt x="13948" y="35368"/>
                    <a:pt x="15016" y="35416"/>
                  </a:cubicBezTo>
                  <a:cubicBezTo>
                    <a:pt x="16202" y="35487"/>
                    <a:pt x="17412" y="35392"/>
                    <a:pt x="18574" y="35131"/>
                  </a:cubicBezTo>
                  <a:cubicBezTo>
                    <a:pt x="19641" y="34822"/>
                    <a:pt x="20685" y="34490"/>
                    <a:pt x="21705" y="34158"/>
                  </a:cubicBezTo>
                  <a:cubicBezTo>
                    <a:pt x="22630" y="33850"/>
                    <a:pt x="23508" y="33423"/>
                    <a:pt x="24338" y="32901"/>
                  </a:cubicBezTo>
                  <a:cubicBezTo>
                    <a:pt x="24528" y="32806"/>
                    <a:pt x="24670" y="32664"/>
                    <a:pt x="24765" y="32474"/>
                  </a:cubicBezTo>
                  <a:cubicBezTo>
                    <a:pt x="24812" y="32308"/>
                    <a:pt x="24979" y="32213"/>
                    <a:pt x="25145" y="32213"/>
                  </a:cubicBezTo>
                  <a:cubicBezTo>
                    <a:pt x="25453" y="32189"/>
                    <a:pt x="25761" y="32071"/>
                    <a:pt x="25999" y="31857"/>
                  </a:cubicBezTo>
                  <a:cubicBezTo>
                    <a:pt x="26544" y="31525"/>
                    <a:pt x="27090" y="31193"/>
                    <a:pt x="27612" y="30837"/>
                  </a:cubicBezTo>
                  <a:cubicBezTo>
                    <a:pt x="28015" y="30576"/>
                    <a:pt x="28394" y="30292"/>
                    <a:pt x="28750" y="29983"/>
                  </a:cubicBezTo>
                  <a:cubicBezTo>
                    <a:pt x="29628" y="29224"/>
                    <a:pt x="30458" y="28418"/>
                    <a:pt x="31241" y="27564"/>
                  </a:cubicBezTo>
                  <a:cubicBezTo>
                    <a:pt x="31881" y="26923"/>
                    <a:pt x="32403" y="26212"/>
                    <a:pt x="32806" y="25405"/>
                  </a:cubicBezTo>
                  <a:cubicBezTo>
                    <a:pt x="33186" y="24623"/>
                    <a:pt x="33518" y="23792"/>
                    <a:pt x="33803" y="22938"/>
                  </a:cubicBezTo>
                  <a:cubicBezTo>
                    <a:pt x="34064" y="22132"/>
                    <a:pt x="34206" y="21302"/>
                    <a:pt x="34206" y="20448"/>
                  </a:cubicBezTo>
                  <a:cubicBezTo>
                    <a:pt x="34206" y="19570"/>
                    <a:pt x="34230" y="18669"/>
                    <a:pt x="34206" y="17791"/>
                  </a:cubicBezTo>
                  <a:cubicBezTo>
                    <a:pt x="34182" y="16818"/>
                    <a:pt x="33921" y="15846"/>
                    <a:pt x="33471" y="14992"/>
                  </a:cubicBezTo>
                  <a:cubicBezTo>
                    <a:pt x="32878" y="13924"/>
                    <a:pt x="32190" y="12928"/>
                    <a:pt x="31454" y="11979"/>
                  </a:cubicBezTo>
                  <a:cubicBezTo>
                    <a:pt x="30909" y="11220"/>
                    <a:pt x="30339" y="10532"/>
                    <a:pt x="29699" y="9868"/>
                  </a:cubicBezTo>
                  <a:cubicBezTo>
                    <a:pt x="29485" y="9678"/>
                    <a:pt x="29272" y="9489"/>
                    <a:pt x="29035" y="9323"/>
                  </a:cubicBezTo>
                  <a:cubicBezTo>
                    <a:pt x="28940" y="9275"/>
                    <a:pt x="28845" y="9228"/>
                    <a:pt x="28726" y="9228"/>
                  </a:cubicBezTo>
                  <a:cubicBezTo>
                    <a:pt x="28655" y="9773"/>
                    <a:pt x="28632" y="10295"/>
                    <a:pt x="28513" y="10793"/>
                  </a:cubicBezTo>
                  <a:cubicBezTo>
                    <a:pt x="28442" y="11363"/>
                    <a:pt x="28228" y="11908"/>
                    <a:pt x="27872" y="12383"/>
                  </a:cubicBezTo>
                  <a:cubicBezTo>
                    <a:pt x="27683" y="12596"/>
                    <a:pt x="27422" y="12762"/>
                    <a:pt x="27137" y="12786"/>
                  </a:cubicBezTo>
                  <a:cubicBezTo>
                    <a:pt x="26497" y="12904"/>
                    <a:pt x="25880" y="12667"/>
                    <a:pt x="25453" y="12169"/>
                  </a:cubicBezTo>
                  <a:cubicBezTo>
                    <a:pt x="25263" y="11932"/>
                    <a:pt x="25073" y="11718"/>
                    <a:pt x="24860" y="11457"/>
                  </a:cubicBezTo>
                  <a:cubicBezTo>
                    <a:pt x="24694" y="11600"/>
                    <a:pt x="24528" y="11790"/>
                    <a:pt x="24433" y="12003"/>
                  </a:cubicBezTo>
                  <a:cubicBezTo>
                    <a:pt x="23603" y="13284"/>
                    <a:pt x="22464" y="14351"/>
                    <a:pt x="21088" y="15063"/>
                  </a:cubicBezTo>
                  <a:cubicBezTo>
                    <a:pt x="20021" y="15632"/>
                    <a:pt x="18740" y="15680"/>
                    <a:pt x="17649" y="15158"/>
                  </a:cubicBezTo>
                  <a:cubicBezTo>
                    <a:pt x="17364" y="15016"/>
                    <a:pt x="17103" y="14802"/>
                    <a:pt x="16961" y="14541"/>
                  </a:cubicBezTo>
                  <a:cubicBezTo>
                    <a:pt x="16700" y="14162"/>
                    <a:pt x="16558" y="13735"/>
                    <a:pt x="16486" y="13284"/>
                  </a:cubicBezTo>
                  <a:cubicBezTo>
                    <a:pt x="16486" y="13070"/>
                    <a:pt x="16463" y="12857"/>
                    <a:pt x="16439" y="12667"/>
                  </a:cubicBezTo>
                  <a:cubicBezTo>
                    <a:pt x="16439" y="12549"/>
                    <a:pt x="16415" y="12454"/>
                    <a:pt x="16297" y="12430"/>
                  </a:cubicBezTo>
                  <a:lnTo>
                    <a:pt x="14565" y="13426"/>
                  </a:lnTo>
                  <a:cubicBezTo>
                    <a:pt x="14257" y="13592"/>
                    <a:pt x="13925" y="13806"/>
                    <a:pt x="13593" y="13972"/>
                  </a:cubicBezTo>
                  <a:cubicBezTo>
                    <a:pt x="12525" y="14470"/>
                    <a:pt x="11410" y="14968"/>
                    <a:pt x="10343" y="15466"/>
                  </a:cubicBezTo>
                  <a:cubicBezTo>
                    <a:pt x="9038" y="16059"/>
                    <a:pt x="7662" y="16463"/>
                    <a:pt x="6263" y="16676"/>
                  </a:cubicBezTo>
                  <a:cubicBezTo>
                    <a:pt x="5575" y="16818"/>
                    <a:pt x="4887" y="16818"/>
                    <a:pt x="4223" y="16676"/>
                  </a:cubicBezTo>
                  <a:cubicBezTo>
                    <a:pt x="4009" y="16629"/>
                    <a:pt x="3796" y="16605"/>
                    <a:pt x="3559" y="16581"/>
                  </a:cubicBezTo>
                  <a:cubicBezTo>
                    <a:pt x="3487" y="16652"/>
                    <a:pt x="3416" y="16747"/>
                    <a:pt x="3369" y="16842"/>
                  </a:cubicBezTo>
                  <a:cubicBezTo>
                    <a:pt x="3037" y="17411"/>
                    <a:pt x="2776" y="18028"/>
                    <a:pt x="2586" y="18645"/>
                  </a:cubicBezTo>
                  <a:cubicBezTo>
                    <a:pt x="2254" y="19902"/>
                    <a:pt x="2112" y="21183"/>
                    <a:pt x="2159" y="22464"/>
                  </a:cubicBezTo>
                  <a:cubicBezTo>
                    <a:pt x="2159" y="22938"/>
                    <a:pt x="2230" y="23413"/>
                    <a:pt x="2325" y="23863"/>
                  </a:cubicBezTo>
                  <a:cubicBezTo>
                    <a:pt x="2657" y="25382"/>
                    <a:pt x="3084" y="26852"/>
                    <a:pt x="3606" y="28323"/>
                  </a:cubicBezTo>
                  <a:cubicBezTo>
                    <a:pt x="3725" y="28655"/>
                    <a:pt x="3914" y="28987"/>
                    <a:pt x="4128" y="29272"/>
                  </a:cubicBezTo>
                  <a:cubicBezTo>
                    <a:pt x="4389" y="29319"/>
                    <a:pt x="4602" y="29367"/>
                    <a:pt x="4816" y="29438"/>
                  </a:cubicBezTo>
                  <a:cubicBezTo>
                    <a:pt x="5124" y="29509"/>
                    <a:pt x="5243" y="29889"/>
                    <a:pt x="5029" y="30126"/>
                  </a:cubicBezTo>
                  <a:cubicBezTo>
                    <a:pt x="4934" y="30197"/>
                    <a:pt x="4863" y="30268"/>
                    <a:pt x="4768" y="30363"/>
                  </a:cubicBezTo>
                  <a:close/>
                  <a:moveTo>
                    <a:pt x="4104" y="15490"/>
                  </a:moveTo>
                  <a:cubicBezTo>
                    <a:pt x="4436" y="15632"/>
                    <a:pt x="4792" y="15680"/>
                    <a:pt x="5172" y="15656"/>
                  </a:cubicBezTo>
                  <a:cubicBezTo>
                    <a:pt x="5693" y="15656"/>
                    <a:pt x="6239" y="15585"/>
                    <a:pt x="6761" y="15466"/>
                  </a:cubicBezTo>
                  <a:cubicBezTo>
                    <a:pt x="7615" y="15300"/>
                    <a:pt x="8445" y="15063"/>
                    <a:pt x="9252" y="14731"/>
                  </a:cubicBezTo>
                  <a:cubicBezTo>
                    <a:pt x="9892" y="14470"/>
                    <a:pt x="10509" y="14209"/>
                    <a:pt x="11126" y="13924"/>
                  </a:cubicBezTo>
                  <a:cubicBezTo>
                    <a:pt x="12122" y="13474"/>
                    <a:pt x="13094" y="12976"/>
                    <a:pt x="14043" y="12430"/>
                  </a:cubicBezTo>
                  <a:cubicBezTo>
                    <a:pt x="14328" y="12264"/>
                    <a:pt x="14636" y="12098"/>
                    <a:pt x="14897" y="11932"/>
                  </a:cubicBezTo>
                  <a:cubicBezTo>
                    <a:pt x="15300" y="11695"/>
                    <a:pt x="15680" y="11481"/>
                    <a:pt x="16059" y="11197"/>
                  </a:cubicBezTo>
                  <a:cubicBezTo>
                    <a:pt x="16534" y="10864"/>
                    <a:pt x="16913" y="10414"/>
                    <a:pt x="17151" y="9892"/>
                  </a:cubicBezTo>
                  <a:cubicBezTo>
                    <a:pt x="17293" y="9607"/>
                    <a:pt x="17459" y="9346"/>
                    <a:pt x="17673" y="9109"/>
                  </a:cubicBezTo>
                  <a:cubicBezTo>
                    <a:pt x="17720" y="9038"/>
                    <a:pt x="17791" y="8967"/>
                    <a:pt x="17886" y="8919"/>
                  </a:cubicBezTo>
                  <a:cubicBezTo>
                    <a:pt x="18242" y="8658"/>
                    <a:pt x="18740" y="8943"/>
                    <a:pt x="18716" y="9394"/>
                  </a:cubicBezTo>
                  <a:cubicBezTo>
                    <a:pt x="18692" y="9560"/>
                    <a:pt x="18645" y="9750"/>
                    <a:pt x="18574" y="9916"/>
                  </a:cubicBezTo>
                  <a:cubicBezTo>
                    <a:pt x="18408" y="10295"/>
                    <a:pt x="18194" y="10651"/>
                    <a:pt x="17910" y="10959"/>
                  </a:cubicBezTo>
                  <a:cubicBezTo>
                    <a:pt x="17720" y="11125"/>
                    <a:pt x="17625" y="11363"/>
                    <a:pt x="17601" y="11623"/>
                  </a:cubicBezTo>
                  <a:cubicBezTo>
                    <a:pt x="17601" y="11766"/>
                    <a:pt x="17554" y="11908"/>
                    <a:pt x="17530" y="12050"/>
                  </a:cubicBezTo>
                  <a:cubicBezTo>
                    <a:pt x="17483" y="12525"/>
                    <a:pt x="17530" y="12999"/>
                    <a:pt x="17649" y="13450"/>
                  </a:cubicBezTo>
                  <a:cubicBezTo>
                    <a:pt x="17696" y="13758"/>
                    <a:pt x="17862" y="14019"/>
                    <a:pt x="18123" y="14162"/>
                  </a:cubicBezTo>
                  <a:cubicBezTo>
                    <a:pt x="18835" y="14494"/>
                    <a:pt x="19641" y="14494"/>
                    <a:pt x="20353" y="14185"/>
                  </a:cubicBezTo>
                  <a:cubicBezTo>
                    <a:pt x="21183" y="13782"/>
                    <a:pt x="21942" y="13213"/>
                    <a:pt x="22583" y="12525"/>
                  </a:cubicBezTo>
                  <a:cubicBezTo>
                    <a:pt x="23152" y="11908"/>
                    <a:pt x="23650" y="11220"/>
                    <a:pt x="24006" y="10461"/>
                  </a:cubicBezTo>
                  <a:cubicBezTo>
                    <a:pt x="24101" y="10271"/>
                    <a:pt x="24148" y="10058"/>
                    <a:pt x="24219" y="9868"/>
                  </a:cubicBezTo>
                  <a:cubicBezTo>
                    <a:pt x="24314" y="9583"/>
                    <a:pt x="24599" y="9394"/>
                    <a:pt x="24907" y="9417"/>
                  </a:cubicBezTo>
                  <a:cubicBezTo>
                    <a:pt x="25192" y="9417"/>
                    <a:pt x="25334" y="9560"/>
                    <a:pt x="25453" y="9916"/>
                  </a:cubicBezTo>
                  <a:cubicBezTo>
                    <a:pt x="25453" y="9987"/>
                    <a:pt x="25477" y="10034"/>
                    <a:pt x="25500" y="10105"/>
                  </a:cubicBezTo>
                  <a:cubicBezTo>
                    <a:pt x="25595" y="10651"/>
                    <a:pt x="25951" y="11054"/>
                    <a:pt x="26307" y="11457"/>
                  </a:cubicBezTo>
                  <a:cubicBezTo>
                    <a:pt x="26378" y="11505"/>
                    <a:pt x="26449" y="11552"/>
                    <a:pt x="26520" y="11600"/>
                  </a:cubicBezTo>
                  <a:cubicBezTo>
                    <a:pt x="26829" y="11766"/>
                    <a:pt x="27019" y="11695"/>
                    <a:pt x="27161" y="11363"/>
                  </a:cubicBezTo>
                  <a:cubicBezTo>
                    <a:pt x="27398" y="10793"/>
                    <a:pt x="27517" y="10177"/>
                    <a:pt x="27540" y="9560"/>
                  </a:cubicBezTo>
                  <a:cubicBezTo>
                    <a:pt x="27564" y="8564"/>
                    <a:pt x="27540" y="7567"/>
                    <a:pt x="27540" y="6595"/>
                  </a:cubicBezTo>
                  <a:cubicBezTo>
                    <a:pt x="27540" y="6500"/>
                    <a:pt x="27540" y="6405"/>
                    <a:pt x="27564" y="6286"/>
                  </a:cubicBezTo>
                  <a:cubicBezTo>
                    <a:pt x="27612" y="6120"/>
                    <a:pt x="27801" y="6002"/>
                    <a:pt x="27991" y="6049"/>
                  </a:cubicBezTo>
                  <a:cubicBezTo>
                    <a:pt x="28299" y="6144"/>
                    <a:pt x="28560" y="6310"/>
                    <a:pt x="28608" y="6666"/>
                  </a:cubicBezTo>
                  <a:cubicBezTo>
                    <a:pt x="28655" y="7022"/>
                    <a:pt x="28655" y="7377"/>
                    <a:pt x="28679" y="7710"/>
                  </a:cubicBezTo>
                  <a:cubicBezTo>
                    <a:pt x="28703" y="7947"/>
                    <a:pt x="28632" y="8184"/>
                    <a:pt x="28726" y="8350"/>
                  </a:cubicBezTo>
                  <a:lnTo>
                    <a:pt x="29818" y="8801"/>
                  </a:lnTo>
                  <a:cubicBezTo>
                    <a:pt x="29936" y="8469"/>
                    <a:pt x="30007" y="8137"/>
                    <a:pt x="30055" y="7804"/>
                  </a:cubicBezTo>
                  <a:cubicBezTo>
                    <a:pt x="30078" y="7283"/>
                    <a:pt x="30078" y="6761"/>
                    <a:pt x="30055" y="6263"/>
                  </a:cubicBezTo>
                  <a:cubicBezTo>
                    <a:pt x="30055" y="6097"/>
                    <a:pt x="30007" y="5930"/>
                    <a:pt x="29912" y="5812"/>
                  </a:cubicBezTo>
                  <a:cubicBezTo>
                    <a:pt x="29580" y="5337"/>
                    <a:pt x="29153" y="4982"/>
                    <a:pt x="28632" y="4744"/>
                  </a:cubicBezTo>
                  <a:cubicBezTo>
                    <a:pt x="28276" y="4602"/>
                    <a:pt x="27920" y="4460"/>
                    <a:pt x="27564" y="4270"/>
                  </a:cubicBezTo>
                  <a:cubicBezTo>
                    <a:pt x="27374" y="4175"/>
                    <a:pt x="27137" y="4104"/>
                    <a:pt x="26924" y="4128"/>
                  </a:cubicBezTo>
                  <a:cubicBezTo>
                    <a:pt x="26663" y="4151"/>
                    <a:pt x="26425" y="4151"/>
                    <a:pt x="26165" y="4128"/>
                  </a:cubicBezTo>
                  <a:cubicBezTo>
                    <a:pt x="25785" y="4080"/>
                    <a:pt x="25572" y="3677"/>
                    <a:pt x="25714" y="3345"/>
                  </a:cubicBezTo>
                  <a:cubicBezTo>
                    <a:pt x="25809" y="3155"/>
                    <a:pt x="25904" y="2965"/>
                    <a:pt x="26022" y="2799"/>
                  </a:cubicBezTo>
                  <a:cubicBezTo>
                    <a:pt x="26188" y="2491"/>
                    <a:pt x="26378" y="2206"/>
                    <a:pt x="26520" y="1874"/>
                  </a:cubicBezTo>
                  <a:cubicBezTo>
                    <a:pt x="26544" y="1732"/>
                    <a:pt x="26568" y="1590"/>
                    <a:pt x="26568" y="1424"/>
                  </a:cubicBezTo>
                  <a:cubicBezTo>
                    <a:pt x="25927" y="1329"/>
                    <a:pt x="25263" y="1376"/>
                    <a:pt x="24646" y="1542"/>
                  </a:cubicBezTo>
                  <a:cubicBezTo>
                    <a:pt x="24528" y="1590"/>
                    <a:pt x="24409" y="1661"/>
                    <a:pt x="24338" y="1756"/>
                  </a:cubicBezTo>
                  <a:cubicBezTo>
                    <a:pt x="23911" y="2349"/>
                    <a:pt x="23365" y="2847"/>
                    <a:pt x="23057" y="3487"/>
                  </a:cubicBezTo>
                  <a:cubicBezTo>
                    <a:pt x="22986" y="3630"/>
                    <a:pt x="22915" y="3748"/>
                    <a:pt x="22820" y="3867"/>
                  </a:cubicBezTo>
                  <a:cubicBezTo>
                    <a:pt x="22630" y="4151"/>
                    <a:pt x="22203" y="4199"/>
                    <a:pt x="21942" y="3938"/>
                  </a:cubicBezTo>
                  <a:cubicBezTo>
                    <a:pt x="21847" y="3843"/>
                    <a:pt x="21752" y="3724"/>
                    <a:pt x="21681" y="3606"/>
                  </a:cubicBezTo>
                  <a:cubicBezTo>
                    <a:pt x="21349" y="3060"/>
                    <a:pt x="20970" y="2538"/>
                    <a:pt x="20519" y="2088"/>
                  </a:cubicBezTo>
                  <a:cubicBezTo>
                    <a:pt x="20400" y="1969"/>
                    <a:pt x="20258" y="1874"/>
                    <a:pt x="20139" y="1779"/>
                  </a:cubicBezTo>
                  <a:cubicBezTo>
                    <a:pt x="19855" y="1590"/>
                    <a:pt x="19570" y="1424"/>
                    <a:pt x="19286" y="1257"/>
                  </a:cubicBezTo>
                  <a:cubicBezTo>
                    <a:pt x="19119" y="1186"/>
                    <a:pt x="18953" y="1139"/>
                    <a:pt x="18764" y="1115"/>
                  </a:cubicBezTo>
                  <a:cubicBezTo>
                    <a:pt x="18598" y="1091"/>
                    <a:pt x="18455" y="1257"/>
                    <a:pt x="18455" y="1424"/>
                  </a:cubicBezTo>
                  <a:cubicBezTo>
                    <a:pt x="18455" y="1495"/>
                    <a:pt x="18479" y="1542"/>
                    <a:pt x="18503" y="1613"/>
                  </a:cubicBezTo>
                  <a:cubicBezTo>
                    <a:pt x="18716" y="2301"/>
                    <a:pt x="18930" y="2989"/>
                    <a:pt x="19428" y="3535"/>
                  </a:cubicBezTo>
                  <a:cubicBezTo>
                    <a:pt x="19452" y="3558"/>
                    <a:pt x="19475" y="3606"/>
                    <a:pt x="19499" y="3630"/>
                  </a:cubicBezTo>
                  <a:cubicBezTo>
                    <a:pt x="19641" y="3843"/>
                    <a:pt x="19523" y="4128"/>
                    <a:pt x="19286" y="4175"/>
                  </a:cubicBezTo>
                  <a:cubicBezTo>
                    <a:pt x="19143" y="4223"/>
                    <a:pt x="19001" y="4223"/>
                    <a:pt x="18859" y="4151"/>
                  </a:cubicBezTo>
                  <a:cubicBezTo>
                    <a:pt x="18740" y="4080"/>
                    <a:pt x="18621" y="4009"/>
                    <a:pt x="18503" y="3938"/>
                  </a:cubicBezTo>
                  <a:cubicBezTo>
                    <a:pt x="18242" y="4199"/>
                    <a:pt x="17886" y="4294"/>
                    <a:pt x="17530" y="4199"/>
                  </a:cubicBezTo>
                  <a:cubicBezTo>
                    <a:pt x="16700" y="4080"/>
                    <a:pt x="15870" y="4033"/>
                    <a:pt x="15039" y="4104"/>
                  </a:cubicBezTo>
                  <a:cubicBezTo>
                    <a:pt x="13972" y="4199"/>
                    <a:pt x="12905" y="4294"/>
                    <a:pt x="11837" y="4389"/>
                  </a:cubicBezTo>
                  <a:cubicBezTo>
                    <a:pt x="11695" y="4412"/>
                    <a:pt x="11553" y="4436"/>
                    <a:pt x="11410" y="4484"/>
                  </a:cubicBezTo>
                  <a:cubicBezTo>
                    <a:pt x="10604" y="4744"/>
                    <a:pt x="9750" y="4958"/>
                    <a:pt x="8896" y="5124"/>
                  </a:cubicBezTo>
                  <a:cubicBezTo>
                    <a:pt x="7662" y="5385"/>
                    <a:pt x="6476" y="5812"/>
                    <a:pt x="5385" y="6429"/>
                  </a:cubicBezTo>
                  <a:cubicBezTo>
                    <a:pt x="5172" y="6547"/>
                    <a:pt x="4958" y="6690"/>
                    <a:pt x="4745" y="6832"/>
                  </a:cubicBezTo>
                  <a:cubicBezTo>
                    <a:pt x="4673" y="6879"/>
                    <a:pt x="4650" y="6974"/>
                    <a:pt x="4555" y="7117"/>
                  </a:cubicBezTo>
                  <a:cubicBezTo>
                    <a:pt x="5029" y="7164"/>
                    <a:pt x="5433" y="7211"/>
                    <a:pt x="5836" y="7235"/>
                  </a:cubicBezTo>
                  <a:cubicBezTo>
                    <a:pt x="6524" y="7283"/>
                    <a:pt x="7212" y="7306"/>
                    <a:pt x="7876" y="7330"/>
                  </a:cubicBezTo>
                  <a:cubicBezTo>
                    <a:pt x="8564" y="7354"/>
                    <a:pt x="9299" y="7425"/>
                    <a:pt x="9987" y="7235"/>
                  </a:cubicBezTo>
                  <a:cubicBezTo>
                    <a:pt x="10082" y="7211"/>
                    <a:pt x="10177" y="7211"/>
                    <a:pt x="10272" y="7235"/>
                  </a:cubicBezTo>
                  <a:cubicBezTo>
                    <a:pt x="10414" y="7259"/>
                    <a:pt x="10509" y="7377"/>
                    <a:pt x="10509" y="7496"/>
                  </a:cubicBezTo>
                  <a:cubicBezTo>
                    <a:pt x="10533" y="7615"/>
                    <a:pt x="10485" y="7757"/>
                    <a:pt x="10390" y="7828"/>
                  </a:cubicBezTo>
                  <a:cubicBezTo>
                    <a:pt x="10272" y="7876"/>
                    <a:pt x="10153" y="7923"/>
                    <a:pt x="10034" y="7947"/>
                  </a:cubicBezTo>
                  <a:cubicBezTo>
                    <a:pt x="9773" y="8018"/>
                    <a:pt x="9513" y="8065"/>
                    <a:pt x="9252" y="8113"/>
                  </a:cubicBezTo>
                  <a:cubicBezTo>
                    <a:pt x="9299" y="8184"/>
                    <a:pt x="9323" y="8231"/>
                    <a:pt x="9346" y="8303"/>
                  </a:cubicBezTo>
                  <a:cubicBezTo>
                    <a:pt x="9465" y="8658"/>
                    <a:pt x="9394" y="8848"/>
                    <a:pt x="9062" y="8896"/>
                  </a:cubicBezTo>
                  <a:cubicBezTo>
                    <a:pt x="8777" y="8967"/>
                    <a:pt x="8516" y="9109"/>
                    <a:pt x="8327" y="9346"/>
                  </a:cubicBezTo>
                  <a:cubicBezTo>
                    <a:pt x="6951" y="10675"/>
                    <a:pt x="5670" y="12122"/>
                    <a:pt x="4484" y="13616"/>
                  </a:cubicBezTo>
                  <a:cubicBezTo>
                    <a:pt x="4128" y="14019"/>
                    <a:pt x="3914" y="14517"/>
                    <a:pt x="3843" y="15039"/>
                  </a:cubicBezTo>
                  <a:cubicBezTo>
                    <a:pt x="3938" y="15182"/>
                    <a:pt x="4009" y="15324"/>
                    <a:pt x="4104" y="15490"/>
                  </a:cubicBezTo>
                  <a:close/>
                  <a:moveTo>
                    <a:pt x="29130" y="44928"/>
                  </a:moveTo>
                  <a:cubicBezTo>
                    <a:pt x="29272" y="44595"/>
                    <a:pt x="29391" y="44287"/>
                    <a:pt x="29533" y="44026"/>
                  </a:cubicBezTo>
                  <a:cubicBezTo>
                    <a:pt x="29841" y="43433"/>
                    <a:pt x="30031" y="42793"/>
                    <a:pt x="30126" y="42152"/>
                  </a:cubicBezTo>
                  <a:cubicBezTo>
                    <a:pt x="30316" y="41109"/>
                    <a:pt x="30268" y="40041"/>
                    <a:pt x="30316" y="38997"/>
                  </a:cubicBezTo>
                  <a:cubicBezTo>
                    <a:pt x="30339" y="38357"/>
                    <a:pt x="30292" y="37716"/>
                    <a:pt x="30292" y="37076"/>
                  </a:cubicBezTo>
                  <a:cubicBezTo>
                    <a:pt x="30292" y="36151"/>
                    <a:pt x="30197" y="35226"/>
                    <a:pt x="30055" y="34301"/>
                  </a:cubicBezTo>
                  <a:cubicBezTo>
                    <a:pt x="29984" y="33613"/>
                    <a:pt x="29841" y="32925"/>
                    <a:pt x="29723" y="32237"/>
                  </a:cubicBezTo>
                  <a:cubicBezTo>
                    <a:pt x="29675" y="31976"/>
                    <a:pt x="29675" y="31739"/>
                    <a:pt x="29652" y="31502"/>
                  </a:cubicBezTo>
                  <a:cubicBezTo>
                    <a:pt x="29652" y="31359"/>
                    <a:pt x="29628" y="31241"/>
                    <a:pt x="29485" y="31193"/>
                  </a:cubicBezTo>
                  <a:cubicBezTo>
                    <a:pt x="29367" y="31146"/>
                    <a:pt x="29248" y="31169"/>
                    <a:pt x="29153" y="31264"/>
                  </a:cubicBezTo>
                  <a:cubicBezTo>
                    <a:pt x="29106" y="31288"/>
                    <a:pt x="29082" y="31312"/>
                    <a:pt x="29035" y="31336"/>
                  </a:cubicBezTo>
                  <a:cubicBezTo>
                    <a:pt x="28726" y="31573"/>
                    <a:pt x="28418" y="31810"/>
                    <a:pt x="28086" y="32000"/>
                  </a:cubicBezTo>
                  <a:cubicBezTo>
                    <a:pt x="27564" y="32332"/>
                    <a:pt x="27066" y="32640"/>
                    <a:pt x="26544" y="32949"/>
                  </a:cubicBezTo>
                  <a:cubicBezTo>
                    <a:pt x="26449" y="33020"/>
                    <a:pt x="26378" y="33115"/>
                    <a:pt x="26283" y="33186"/>
                  </a:cubicBezTo>
                  <a:cubicBezTo>
                    <a:pt x="26520" y="33542"/>
                    <a:pt x="26663" y="33921"/>
                    <a:pt x="26710" y="34324"/>
                  </a:cubicBezTo>
                  <a:lnTo>
                    <a:pt x="26710" y="35558"/>
                  </a:lnTo>
                  <a:cubicBezTo>
                    <a:pt x="26686" y="35961"/>
                    <a:pt x="26544" y="36341"/>
                    <a:pt x="26283" y="36649"/>
                  </a:cubicBezTo>
                  <a:cubicBezTo>
                    <a:pt x="25951" y="37195"/>
                    <a:pt x="25382" y="37527"/>
                    <a:pt x="24741" y="37574"/>
                  </a:cubicBezTo>
                  <a:cubicBezTo>
                    <a:pt x="24291" y="37622"/>
                    <a:pt x="23840" y="37455"/>
                    <a:pt x="23508" y="37147"/>
                  </a:cubicBezTo>
                  <a:cubicBezTo>
                    <a:pt x="23176" y="36791"/>
                    <a:pt x="22915" y="36388"/>
                    <a:pt x="22725" y="35961"/>
                  </a:cubicBezTo>
                  <a:cubicBezTo>
                    <a:pt x="22654" y="35700"/>
                    <a:pt x="22535" y="35463"/>
                    <a:pt x="22369" y="35249"/>
                  </a:cubicBezTo>
                  <a:lnTo>
                    <a:pt x="19784" y="36103"/>
                  </a:lnTo>
                  <a:cubicBezTo>
                    <a:pt x="19760" y="36175"/>
                    <a:pt x="19760" y="36269"/>
                    <a:pt x="19760" y="36364"/>
                  </a:cubicBezTo>
                  <a:lnTo>
                    <a:pt x="19760" y="38475"/>
                  </a:lnTo>
                  <a:cubicBezTo>
                    <a:pt x="19760" y="39472"/>
                    <a:pt x="19784" y="40492"/>
                    <a:pt x="19760" y="41512"/>
                  </a:cubicBezTo>
                  <a:cubicBezTo>
                    <a:pt x="19689" y="43006"/>
                    <a:pt x="19546" y="44524"/>
                    <a:pt x="19357" y="46019"/>
                  </a:cubicBezTo>
                  <a:cubicBezTo>
                    <a:pt x="19286" y="46968"/>
                    <a:pt x="19262" y="47916"/>
                    <a:pt x="19286" y="48865"/>
                  </a:cubicBezTo>
                  <a:cubicBezTo>
                    <a:pt x="19309" y="49008"/>
                    <a:pt x="19333" y="49174"/>
                    <a:pt x="19380" y="49316"/>
                  </a:cubicBezTo>
                  <a:cubicBezTo>
                    <a:pt x="22654" y="49624"/>
                    <a:pt x="25927" y="49031"/>
                    <a:pt x="28869" y="47608"/>
                  </a:cubicBezTo>
                  <a:cubicBezTo>
                    <a:pt x="28869" y="47276"/>
                    <a:pt x="28987" y="46920"/>
                    <a:pt x="28774" y="46564"/>
                  </a:cubicBezTo>
                  <a:lnTo>
                    <a:pt x="28608" y="46802"/>
                  </a:lnTo>
                  <a:cubicBezTo>
                    <a:pt x="28513" y="46944"/>
                    <a:pt x="28394" y="47110"/>
                    <a:pt x="28276" y="47252"/>
                  </a:cubicBezTo>
                  <a:cubicBezTo>
                    <a:pt x="28133" y="47442"/>
                    <a:pt x="27872" y="47489"/>
                    <a:pt x="27683" y="47371"/>
                  </a:cubicBezTo>
                  <a:cubicBezTo>
                    <a:pt x="27469" y="47228"/>
                    <a:pt x="27374" y="46991"/>
                    <a:pt x="27469" y="46778"/>
                  </a:cubicBezTo>
                  <a:cubicBezTo>
                    <a:pt x="27517" y="46635"/>
                    <a:pt x="27683" y="46541"/>
                    <a:pt x="27588" y="46351"/>
                  </a:cubicBezTo>
                  <a:cubicBezTo>
                    <a:pt x="27398" y="46398"/>
                    <a:pt x="27232" y="46446"/>
                    <a:pt x="27066" y="46493"/>
                  </a:cubicBezTo>
                  <a:cubicBezTo>
                    <a:pt x="26639" y="46635"/>
                    <a:pt x="26165" y="46683"/>
                    <a:pt x="25714" y="46588"/>
                  </a:cubicBezTo>
                  <a:cubicBezTo>
                    <a:pt x="25548" y="46564"/>
                    <a:pt x="25405" y="46446"/>
                    <a:pt x="25382" y="46256"/>
                  </a:cubicBezTo>
                  <a:cubicBezTo>
                    <a:pt x="25358" y="46090"/>
                    <a:pt x="25453" y="45924"/>
                    <a:pt x="25595" y="45853"/>
                  </a:cubicBezTo>
                  <a:cubicBezTo>
                    <a:pt x="25832" y="45734"/>
                    <a:pt x="26046" y="45639"/>
                    <a:pt x="26283" y="45568"/>
                  </a:cubicBezTo>
                  <a:cubicBezTo>
                    <a:pt x="26592" y="45449"/>
                    <a:pt x="26924" y="45402"/>
                    <a:pt x="27232" y="45283"/>
                  </a:cubicBezTo>
                  <a:cubicBezTo>
                    <a:pt x="27849" y="45070"/>
                    <a:pt x="28489" y="44928"/>
                    <a:pt x="29130" y="44904"/>
                  </a:cubicBezTo>
                  <a:close/>
                  <a:moveTo>
                    <a:pt x="29936" y="47205"/>
                  </a:moveTo>
                  <a:cubicBezTo>
                    <a:pt x="30458" y="47039"/>
                    <a:pt x="30932" y="46944"/>
                    <a:pt x="31383" y="46778"/>
                  </a:cubicBezTo>
                  <a:cubicBezTo>
                    <a:pt x="32569" y="46303"/>
                    <a:pt x="33826" y="45995"/>
                    <a:pt x="34989" y="45473"/>
                  </a:cubicBezTo>
                  <a:cubicBezTo>
                    <a:pt x="35107" y="45449"/>
                    <a:pt x="35226" y="45426"/>
                    <a:pt x="35345" y="45378"/>
                  </a:cubicBezTo>
                  <a:cubicBezTo>
                    <a:pt x="36056" y="45117"/>
                    <a:pt x="36744" y="44880"/>
                    <a:pt x="37432" y="44572"/>
                  </a:cubicBezTo>
                  <a:cubicBezTo>
                    <a:pt x="38167" y="44263"/>
                    <a:pt x="38333" y="43836"/>
                    <a:pt x="38120" y="43077"/>
                  </a:cubicBezTo>
                  <a:cubicBezTo>
                    <a:pt x="37978" y="42579"/>
                    <a:pt x="37811" y="42105"/>
                    <a:pt x="37622" y="41630"/>
                  </a:cubicBezTo>
                  <a:cubicBezTo>
                    <a:pt x="37408" y="41156"/>
                    <a:pt x="37195" y="40729"/>
                    <a:pt x="36958" y="40278"/>
                  </a:cubicBezTo>
                  <a:cubicBezTo>
                    <a:pt x="36507" y="39519"/>
                    <a:pt x="36009" y="38784"/>
                    <a:pt x="35439" y="38096"/>
                  </a:cubicBezTo>
                  <a:cubicBezTo>
                    <a:pt x="34989" y="37503"/>
                    <a:pt x="34514" y="36886"/>
                    <a:pt x="34064" y="36269"/>
                  </a:cubicBezTo>
                  <a:cubicBezTo>
                    <a:pt x="33684" y="35748"/>
                    <a:pt x="33376" y="35178"/>
                    <a:pt x="32972" y="34704"/>
                  </a:cubicBezTo>
                  <a:cubicBezTo>
                    <a:pt x="32403" y="34016"/>
                    <a:pt x="31786" y="33376"/>
                    <a:pt x="31193" y="32711"/>
                  </a:cubicBezTo>
                  <a:cubicBezTo>
                    <a:pt x="31098" y="32616"/>
                    <a:pt x="31004" y="32545"/>
                    <a:pt x="30885" y="32474"/>
                  </a:cubicBezTo>
                  <a:lnTo>
                    <a:pt x="30790" y="32474"/>
                  </a:lnTo>
                  <a:cubicBezTo>
                    <a:pt x="30790" y="32522"/>
                    <a:pt x="30790" y="32569"/>
                    <a:pt x="30790" y="32593"/>
                  </a:cubicBezTo>
                  <a:cubicBezTo>
                    <a:pt x="31122" y="33755"/>
                    <a:pt x="31146" y="34965"/>
                    <a:pt x="31359" y="36151"/>
                  </a:cubicBezTo>
                  <a:cubicBezTo>
                    <a:pt x="31383" y="36222"/>
                    <a:pt x="31383" y="36317"/>
                    <a:pt x="31359" y="36388"/>
                  </a:cubicBezTo>
                  <a:cubicBezTo>
                    <a:pt x="31359" y="37337"/>
                    <a:pt x="31407" y="38309"/>
                    <a:pt x="31383" y="39258"/>
                  </a:cubicBezTo>
                  <a:cubicBezTo>
                    <a:pt x="31407" y="40160"/>
                    <a:pt x="31359" y="41061"/>
                    <a:pt x="31241" y="41962"/>
                  </a:cubicBezTo>
                  <a:cubicBezTo>
                    <a:pt x="31170" y="42722"/>
                    <a:pt x="30980" y="43481"/>
                    <a:pt x="30648" y="44168"/>
                  </a:cubicBezTo>
                  <a:cubicBezTo>
                    <a:pt x="30363" y="44809"/>
                    <a:pt x="30102" y="45449"/>
                    <a:pt x="29889" y="46137"/>
                  </a:cubicBezTo>
                  <a:cubicBezTo>
                    <a:pt x="29841" y="46232"/>
                    <a:pt x="29841" y="46327"/>
                    <a:pt x="29841" y="46422"/>
                  </a:cubicBezTo>
                  <a:cubicBezTo>
                    <a:pt x="29889" y="46659"/>
                    <a:pt x="29912" y="46873"/>
                    <a:pt x="29936" y="47181"/>
                  </a:cubicBezTo>
                  <a:close/>
                  <a:moveTo>
                    <a:pt x="20495" y="50526"/>
                  </a:moveTo>
                  <a:cubicBezTo>
                    <a:pt x="20329" y="51071"/>
                    <a:pt x="20092" y="51593"/>
                    <a:pt x="19784" y="52091"/>
                  </a:cubicBezTo>
                  <a:cubicBezTo>
                    <a:pt x="19618" y="52376"/>
                    <a:pt x="19523" y="52708"/>
                    <a:pt x="19499" y="53040"/>
                  </a:cubicBezTo>
                  <a:cubicBezTo>
                    <a:pt x="19879" y="53420"/>
                    <a:pt x="20400" y="53633"/>
                    <a:pt x="20946" y="53633"/>
                  </a:cubicBezTo>
                  <a:cubicBezTo>
                    <a:pt x="21444" y="53609"/>
                    <a:pt x="21942" y="53633"/>
                    <a:pt x="22440" y="53633"/>
                  </a:cubicBezTo>
                  <a:cubicBezTo>
                    <a:pt x="22678" y="53657"/>
                    <a:pt x="22939" y="53609"/>
                    <a:pt x="23152" y="53491"/>
                  </a:cubicBezTo>
                  <a:cubicBezTo>
                    <a:pt x="23437" y="53348"/>
                    <a:pt x="23721" y="53254"/>
                    <a:pt x="24006" y="53159"/>
                  </a:cubicBezTo>
                  <a:cubicBezTo>
                    <a:pt x="24291" y="53088"/>
                    <a:pt x="24528" y="52874"/>
                    <a:pt x="24599" y="52589"/>
                  </a:cubicBezTo>
                  <a:cubicBezTo>
                    <a:pt x="24812" y="52162"/>
                    <a:pt x="25050" y="51759"/>
                    <a:pt x="25311" y="51356"/>
                  </a:cubicBezTo>
                  <a:cubicBezTo>
                    <a:pt x="25429" y="51071"/>
                    <a:pt x="25714" y="50881"/>
                    <a:pt x="26046" y="50881"/>
                  </a:cubicBezTo>
                  <a:cubicBezTo>
                    <a:pt x="26093" y="50881"/>
                    <a:pt x="26141" y="50858"/>
                    <a:pt x="26212" y="50834"/>
                  </a:cubicBezTo>
                  <a:lnTo>
                    <a:pt x="27635" y="50431"/>
                  </a:lnTo>
                  <a:cubicBezTo>
                    <a:pt x="27683" y="50407"/>
                    <a:pt x="27754" y="50407"/>
                    <a:pt x="27801" y="50407"/>
                  </a:cubicBezTo>
                  <a:cubicBezTo>
                    <a:pt x="28110" y="50407"/>
                    <a:pt x="28394" y="50336"/>
                    <a:pt x="28679" y="50217"/>
                  </a:cubicBezTo>
                  <a:cubicBezTo>
                    <a:pt x="29106" y="50099"/>
                    <a:pt x="29509" y="49980"/>
                    <a:pt x="29936" y="49909"/>
                  </a:cubicBezTo>
                  <a:cubicBezTo>
                    <a:pt x="30245" y="49885"/>
                    <a:pt x="30553" y="49814"/>
                    <a:pt x="30838" y="49695"/>
                  </a:cubicBezTo>
                  <a:cubicBezTo>
                    <a:pt x="31193" y="49482"/>
                    <a:pt x="31668" y="49648"/>
                    <a:pt x="31834" y="50028"/>
                  </a:cubicBezTo>
                  <a:cubicBezTo>
                    <a:pt x="31881" y="50194"/>
                    <a:pt x="31929" y="50336"/>
                    <a:pt x="31929" y="50502"/>
                  </a:cubicBezTo>
                  <a:cubicBezTo>
                    <a:pt x="31929" y="50739"/>
                    <a:pt x="31929" y="50953"/>
                    <a:pt x="31929" y="51190"/>
                  </a:cubicBezTo>
                  <a:lnTo>
                    <a:pt x="31929" y="51925"/>
                  </a:lnTo>
                  <a:cubicBezTo>
                    <a:pt x="32142" y="52044"/>
                    <a:pt x="32379" y="52115"/>
                    <a:pt x="32640" y="52091"/>
                  </a:cubicBezTo>
                  <a:lnTo>
                    <a:pt x="34443" y="52091"/>
                  </a:lnTo>
                  <a:cubicBezTo>
                    <a:pt x="34538" y="52115"/>
                    <a:pt x="34633" y="52091"/>
                    <a:pt x="34728" y="52044"/>
                  </a:cubicBezTo>
                  <a:cubicBezTo>
                    <a:pt x="35439" y="51688"/>
                    <a:pt x="36222" y="51451"/>
                    <a:pt x="36863" y="50929"/>
                  </a:cubicBezTo>
                  <a:cubicBezTo>
                    <a:pt x="37147" y="50715"/>
                    <a:pt x="37384" y="50407"/>
                    <a:pt x="37551" y="50075"/>
                  </a:cubicBezTo>
                  <a:cubicBezTo>
                    <a:pt x="37645" y="49862"/>
                    <a:pt x="37740" y="49624"/>
                    <a:pt x="37835" y="49411"/>
                  </a:cubicBezTo>
                  <a:cubicBezTo>
                    <a:pt x="37930" y="49174"/>
                    <a:pt x="37978" y="48936"/>
                    <a:pt x="37978" y="48675"/>
                  </a:cubicBezTo>
                  <a:lnTo>
                    <a:pt x="37978" y="45948"/>
                  </a:lnTo>
                  <a:cubicBezTo>
                    <a:pt x="37978" y="45853"/>
                    <a:pt x="38001" y="45734"/>
                    <a:pt x="37835" y="45663"/>
                  </a:cubicBezTo>
                  <a:cubicBezTo>
                    <a:pt x="37788" y="45687"/>
                    <a:pt x="37693" y="45710"/>
                    <a:pt x="37574" y="45758"/>
                  </a:cubicBezTo>
                  <a:cubicBezTo>
                    <a:pt x="36981" y="45971"/>
                    <a:pt x="36388" y="46208"/>
                    <a:pt x="35795" y="46422"/>
                  </a:cubicBezTo>
                  <a:cubicBezTo>
                    <a:pt x="34609" y="46825"/>
                    <a:pt x="33423" y="47228"/>
                    <a:pt x="32237" y="47655"/>
                  </a:cubicBezTo>
                  <a:lnTo>
                    <a:pt x="30814" y="48154"/>
                  </a:lnTo>
                  <a:cubicBezTo>
                    <a:pt x="30600" y="48225"/>
                    <a:pt x="30387" y="48272"/>
                    <a:pt x="30173" y="48367"/>
                  </a:cubicBezTo>
                  <a:cubicBezTo>
                    <a:pt x="29367" y="48675"/>
                    <a:pt x="28560" y="49008"/>
                    <a:pt x="27754" y="49316"/>
                  </a:cubicBezTo>
                  <a:cubicBezTo>
                    <a:pt x="26995" y="49577"/>
                    <a:pt x="26212" y="49790"/>
                    <a:pt x="25453" y="50004"/>
                  </a:cubicBezTo>
                  <a:cubicBezTo>
                    <a:pt x="24243" y="50360"/>
                    <a:pt x="23010" y="50526"/>
                    <a:pt x="21776" y="50526"/>
                  </a:cubicBezTo>
                  <a:close/>
                  <a:moveTo>
                    <a:pt x="30766" y="50976"/>
                  </a:moveTo>
                  <a:cubicBezTo>
                    <a:pt x="30363" y="50976"/>
                    <a:pt x="29960" y="51024"/>
                    <a:pt x="29580" y="51119"/>
                  </a:cubicBezTo>
                  <a:cubicBezTo>
                    <a:pt x="29011" y="51261"/>
                    <a:pt x="28465" y="51498"/>
                    <a:pt x="27872" y="51498"/>
                  </a:cubicBezTo>
                  <a:cubicBezTo>
                    <a:pt x="27849" y="51498"/>
                    <a:pt x="27801" y="51498"/>
                    <a:pt x="27754" y="51522"/>
                  </a:cubicBezTo>
                  <a:cubicBezTo>
                    <a:pt x="27469" y="51641"/>
                    <a:pt x="27185" y="51712"/>
                    <a:pt x="26876" y="51759"/>
                  </a:cubicBezTo>
                  <a:cubicBezTo>
                    <a:pt x="26449" y="51783"/>
                    <a:pt x="26070" y="52044"/>
                    <a:pt x="25904" y="52447"/>
                  </a:cubicBezTo>
                  <a:cubicBezTo>
                    <a:pt x="25832" y="52661"/>
                    <a:pt x="25738" y="52850"/>
                    <a:pt x="25619" y="53040"/>
                  </a:cubicBezTo>
                  <a:cubicBezTo>
                    <a:pt x="25311" y="53538"/>
                    <a:pt x="25073" y="54131"/>
                    <a:pt x="24362" y="54179"/>
                  </a:cubicBezTo>
                  <a:cubicBezTo>
                    <a:pt x="24314" y="54179"/>
                    <a:pt x="24267" y="54202"/>
                    <a:pt x="24243" y="54226"/>
                  </a:cubicBezTo>
                  <a:cubicBezTo>
                    <a:pt x="23626" y="54558"/>
                    <a:pt x="22915" y="54724"/>
                    <a:pt x="22227" y="54701"/>
                  </a:cubicBezTo>
                  <a:cubicBezTo>
                    <a:pt x="22179" y="54701"/>
                    <a:pt x="22156" y="54748"/>
                    <a:pt x="22037" y="54795"/>
                  </a:cubicBezTo>
                  <a:cubicBezTo>
                    <a:pt x="22346" y="55128"/>
                    <a:pt x="22037" y="55436"/>
                    <a:pt x="21990" y="55768"/>
                  </a:cubicBezTo>
                  <a:cubicBezTo>
                    <a:pt x="22156" y="55981"/>
                    <a:pt x="22417" y="56100"/>
                    <a:pt x="22701" y="56053"/>
                  </a:cubicBezTo>
                  <a:cubicBezTo>
                    <a:pt x="23294" y="56053"/>
                    <a:pt x="23887" y="56029"/>
                    <a:pt x="24504" y="56029"/>
                  </a:cubicBezTo>
                  <a:cubicBezTo>
                    <a:pt x="25002" y="56029"/>
                    <a:pt x="25524" y="55981"/>
                    <a:pt x="26022" y="55863"/>
                  </a:cubicBezTo>
                  <a:cubicBezTo>
                    <a:pt x="26449" y="55721"/>
                    <a:pt x="26900" y="55602"/>
                    <a:pt x="27327" y="55507"/>
                  </a:cubicBezTo>
                  <a:cubicBezTo>
                    <a:pt x="28774" y="55151"/>
                    <a:pt x="30197" y="54724"/>
                    <a:pt x="31597" y="54202"/>
                  </a:cubicBezTo>
                  <a:cubicBezTo>
                    <a:pt x="32024" y="54036"/>
                    <a:pt x="32498" y="53918"/>
                    <a:pt x="32972" y="53847"/>
                  </a:cubicBezTo>
                  <a:cubicBezTo>
                    <a:pt x="33162" y="53823"/>
                    <a:pt x="33352" y="53775"/>
                    <a:pt x="33565" y="53728"/>
                  </a:cubicBezTo>
                  <a:lnTo>
                    <a:pt x="33565" y="53254"/>
                  </a:lnTo>
                  <a:cubicBezTo>
                    <a:pt x="33423" y="53230"/>
                    <a:pt x="33281" y="53230"/>
                    <a:pt x="33138" y="53230"/>
                  </a:cubicBezTo>
                  <a:cubicBezTo>
                    <a:pt x="32498" y="53230"/>
                    <a:pt x="31858" y="53135"/>
                    <a:pt x="31241" y="52945"/>
                  </a:cubicBezTo>
                  <a:cubicBezTo>
                    <a:pt x="30980" y="52898"/>
                    <a:pt x="30743" y="52708"/>
                    <a:pt x="30648" y="52447"/>
                  </a:cubicBezTo>
                  <a:cubicBezTo>
                    <a:pt x="30529" y="52186"/>
                    <a:pt x="30553" y="51878"/>
                    <a:pt x="30695" y="51617"/>
                  </a:cubicBezTo>
                  <a:cubicBezTo>
                    <a:pt x="30838" y="51427"/>
                    <a:pt x="30838" y="51190"/>
                    <a:pt x="30766" y="50976"/>
                  </a:cubicBezTo>
                  <a:close/>
                  <a:moveTo>
                    <a:pt x="4958" y="46825"/>
                  </a:moveTo>
                  <a:cubicBezTo>
                    <a:pt x="4934" y="46896"/>
                    <a:pt x="4911" y="46944"/>
                    <a:pt x="4911" y="46968"/>
                  </a:cubicBezTo>
                  <a:cubicBezTo>
                    <a:pt x="4958" y="47347"/>
                    <a:pt x="4982" y="47703"/>
                    <a:pt x="5029" y="48082"/>
                  </a:cubicBezTo>
                  <a:cubicBezTo>
                    <a:pt x="5243" y="49150"/>
                    <a:pt x="5361" y="50241"/>
                    <a:pt x="5385" y="51332"/>
                  </a:cubicBezTo>
                  <a:cubicBezTo>
                    <a:pt x="5385" y="51854"/>
                    <a:pt x="5480" y="52352"/>
                    <a:pt x="5646" y="52827"/>
                  </a:cubicBezTo>
                  <a:cubicBezTo>
                    <a:pt x="5693" y="52850"/>
                    <a:pt x="5741" y="52874"/>
                    <a:pt x="5788" y="52874"/>
                  </a:cubicBezTo>
                  <a:lnTo>
                    <a:pt x="8659" y="52305"/>
                  </a:lnTo>
                  <a:cubicBezTo>
                    <a:pt x="8753" y="51878"/>
                    <a:pt x="8659" y="50929"/>
                    <a:pt x="8350" y="49197"/>
                  </a:cubicBezTo>
                  <a:cubicBezTo>
                    <a:pt x="8327" y="49174"/>
                    <a:pt x="8303" y="49126"/>
                    <a:pt x="8255" y="49102"/>
                  </a:cubicBezTo>
                  <a:cubicBezTo>
                    <a:pt x="7852" y="48770"/>
                    <a:pt x="7828" y="48747"/>
                    <a:pt x="8137" y="48343"/>
                  </a:cubicBezTo>
                  <a:cubicBezTo>
                    <a:pt x="8232" y="48201"/>
                    <a:pt x="8279" y="48035"/>
                    <a:pt x="8255" y="47869"/>
                  </a:cubicBezTo>
                  <a:cubicBezTo>
                    <a:pt x="8208" y="47584"/>
                    <a:pt x="8160" y="47300"/>
                    <a:pt x="8089" y="47015"/>
                  </a:cubicBezTo>
                  <a:cubicBezTo>
                    <a:pt x="8089" y="46944"/>
                    <a:pt x="8089" y="46802"/>
                    <a:pt x="7923" y="46778"/>
                  </a:cubicBezTo>
                  <a:cubicBezTo>
                    <a:pt x="7852" y="46849"/>
                    <a:pt x="7781" y="46920"/>
                    <a:pt x="7710" y="46991"/>
                  </a:cubicBezTo>
                  <a:cubicBezTo>
                    <a:pt x="7425" y="47252"/>
                    <a:pt x="7164" y="47537"/>
                    <a:pt x="6880" y="47798"/>
                  </a:cubicBezTo>
                  <a:cubicBezTo>
                    <a:pt x="6642" y="47988"/>
                    <a:pt x="6381" y="48177"/>
                    <a:pt x="6120" y="48343"/>
                  </a:cubicBezTo>
                  <a:cubicBezTo>
                    <a:pt x="5883" y="48509"/>
                    <a:pt x="5551" y="48438"/>
                    <a:pt x="5409" y="48201"/>
                  </a:cubicBezTo>
                  <a:cubicBezTo>
                    <a:pt x="5267" y="47988"/>
                    <a:pt x="5314" y="47703"/>
                    <a:pt x="5504" y="47537"/>
                  </a:cubicBezTo>
                  <a:cubicBezTo>
                    <a:pt x="5670" y="47442"/>
                    <a:pt x="5812" y="47323"/>
                    <a:pt x="5978" y="47228"/>
                  </a:cubicBezTo>
                  <a:cubicBezTo>
                    <a:pt x="6144" y="47134"/>
                    <a:pt x="6287" y="46991"/>
                    <a:pt x="6358" y="46802"/>
                  </a:cubicBezTo>
                  <a:cubicBezTo>
                    <a:pt x="5954" y="46802"/>
                    <a:pt x="5599" y="46778"/>
                    <a:pt x="5219" y="46778"/>
                  </a:cubicBezTo>
                  <a:cubicBezTo>
                    <a:pt x="5124" y="46778"/>
                    <a:pt x="5053" y="46802"/>
                    <a:pt x="4958" y="46802"/>
                  </a:cubicBezTo>
                  <a:close/>
                  <a:moveTo>
                    <a:pt x="4531" y="42698"/>
                  </a:moveTo>
                  <a:cubicBezTo>
                    <a:pt x="4555" y="43220"/>
                    <a:pt x="4555" y="43718"/>
                    <a:pt x="4650" y="44192"/>
                  </a:cubicBezTo>
                  <a:cubicBezTo>
                    <a:pt x="4721" y="44667"/>
                    <a:pt x="4697" y="45165"/>
                    <a:pt x="4887" y="45639"/>
                  </a:cubicBezTo>
                  <a:cubicBezTo>
                    <a:pt x="5693" y="45687"/>
                    <a:pt x="6524" y="45639"/>
                    <a:pt x="7330" y="45544"/>
                  </a:cubicBezTo>
                  <a:cubicBezTo>
                    <a:pt x="7449" y="45521"/>
                    <a:pt x="7591" y="45473"/>
                    <a:pt x="7710" y="45402"/>
                  </a:cubicBezTo>
                  <a:cubicBezTo>
                    <a:pt x="7473" y="44335"/>
                    <a:pt x="7235" y="43291"/>
                    <a:pt x="6998" y="42271"/>
                  </a:cubicBezTo>
                  <a:cubicBezTo>
                    <a:pt x="6785" y="42200"/>
                    <a:pt x="6571" y="42200"/>
                    <a:pt x="6358" y="42295"/>
                  </a:cubicBezTo>
                  <a:cubicBezTo>
                    <a:pt x="6026" y="42413"/>
                    <a:pt x="5670" y="42461"/>
                    <a:pt x="5338" y="42461"/>
                  </a:cubicBezTo>
                  <a:cubicBezTo>
                    <a:pt x="5029" y="42461"/>
                    <a:pt x="4768" y="42532"/>
                    <a:pt x="4507" y="42698"/>
                  </a:cubicBezTo>
                  <a:close/>
                  <a:moveTo>
                    <a:pt x="35250" y="16202"/>
                  </a:moveTo>
                  <a:cubicBezTo>
                    <a:pt x="35748" y="15893"/>
                    <a:pt x="36127" y="15443"/>
                    <a:pt x="36341" y="14921"/>
                  </a:cubicBezTo>
                  <a:cubicBezTo>
                    <a:pt x="36602" y="14328"/>
                    <a:pt x="36578" y="13640"/>
                    <a:pt x="36293" y="13070"/>
                  </a:cubicBezTo>
                  <a:cubicBezTo>
                    <a:pt x="36104" y="12572"/>
                    <a:pt x="35511" y="12383"/>
                    <a:pt x="35060" y="12667"/>
                  </a:cubicBezTo>
                  <a:cubicBezTo>
                    <a:pt x="34609" y="12904"/>
                    <a:pt x="34372" y="13308"/>
                    <a:pt x="34135" y="13711"/>
                  </a:cubicBezTo>
                  <a:cubicBezTo>
                    <a:pt x="34253" y="13853"/>
                    <a:pt x="34372" y="13996"/>
                    <a:pt x="34467" y="14162"/>
                  </a:cubicBezTo>
                  <a:cubicBezTo>
                    <a:pt x="34657" y="14565"/>
                    <a:pt x="34799" y="14944"/>
                    <a:pt x="34965" y="15348"/>
                  </a:cubicBezTo>
                  <a:cubicBezTo>
                    <a:pt x="35060" y="15609"/>
                    <a:pt x="35131" y="15870"/>
                    <a:pt x="35250" y="16178"/>
                  </a:cubicBezTo>
                  <a:close/>
                  <a:moveTo>
                    <a:pt x="23365" y="34870"/>
                  </a:moveTo>
                  <a:cubicBezTo>
                    <a:pt x="23532" y="35202"/>
                    <a:pt x="23650" y="35534"/>
                    <a:pt x="23840" y="35842"/>
                  </a:cubicBezTo>
                  <a:cubicBezTo>
                    <a:pt x="23911" y="35985"/>
                    <a:pt x="24030" y="36103"/>
                    <a:pt x="24125" y="36222"/>
                  </a:cubicBezTo>
                  <a:cubicBezTo>
                    <a:pt x="24385" y="36554"/>
                    <a:pt x="24884" y="36578"/>
                    <a:pt x="25168" y="36293"/>
                  </a:cubicBezTo>
                  <a:cubicBezTo>
                    <a:pt x="25429" y="36103"/>
                    <a:pt x="25595" y="35819"/>
                    <a:pt x="25595" y="35510"/>
                  </a:cubicBezTo>
                  <a:cubicBezTo>
                    <a:pt x="25595" y="35131"/>
                    <a:pt x="25643" y="34751"/>
                    <a:pt x="25595" y="34396"/>
                  </a:cubicBezTo>
                  <a:cubicBezTo>
                    <a:pt x="25619" y="34135"/>
                    <a:pt x="25500" y="33897"/>
                    <a:pt x="25263" y="33802"/>
                  </a:cubicBezTo>
                  <a:close/>
                  <a:moveTo>
                    <a:pt x="6358" y="53941"/>
                  </a:moveTo>
                  <a:cubicBezTo>
                    <a:pt x="6642" y="54535"/>
                    <a:pt x="6974" y="55104"/>
                    <a:pt x="7330" y="55649"/>
                  </a:cubicBezTo>
                  <a:cubicBezTo>
                    <a:pt x="7449" y="55792"/>
                    <a:pt x="7544" y="55958"/>
                    <a:pt x="7757" y="56005"/>
                  </a:cubicBezTo>
                  <a:cubicBezTo>
                    <a:pt x="7781" y="55981"/>
                    <a:pt x="7828" y="55981"/>
                    <a:pt x="7852" y="55934"/>
                  </a:cubicBezTo>
                  <a:cubicBezTo>
                    <a:pt x="8066" y="55246"/>
                    <a:pt x="8303" y="54535"/>
                    <a:pt x="8516" y="53847"/>
                  </a:cubicBezTo>
                  <a:cubicBezTo>
                    <a:pt x="8540" y="53728"/>
                    <a:pt x="8540" y="53609"/>
                    <a:pt x="8564" y="53515"/>
                  </a:cubicBezTo>
                  <a:cubicBezTo>
                    <a:pt x="7971" y="53420"/>
                    <a:pt x="7449" y="53657"/>
                    <a:pt x="6903" y="53728"/>
                  </a:cubicBezTo>
                  <a:cubicBezTo>
                    <a:pt x="6690" y="53728"/>
                    <a:pt x="6500" y="53799"/>
                    <a:pt x="6358" y="53941"/>
                  </a:cubicBezTo>
                  <a:close/>
                  <a:moveTo>
                    <a:pt x="49197" y="51617"/>
                  </a:moveTo>
                  <a:cubicBezTo>
                    <a:pt x="49126" y="51451"/>
                    <a:pt x="49103" y="51332"/>
                    <a:pt x="49055" y="51285"/>
                  </a:cubicBezTo>
                  <a:cubicBezTo>
                    <a:pt x="48984" y="51237"/>
                    <a:pt x="48794" y="51119"/>
                    <a:pt x="48699" y="51024"/>
                  </a:cubicBezTo>
                  <a:cubicBezTo>
                    <a:pt x="48486" y="50787"/>
                    <a:pt x="48177" y="50668"/>
                    <a:pt x="47869" y="50692"/>
                  </a:cubicBezTo>
                  <a:lnTo>
                    <a:pt x="46944" y="50692"/>
                  </a:lnTo>
                  <a:cubicBezTo>
                    <a:pt x="46541" y="50715"/>
                    <a:pt x="46137" y="50810"/>
                    <a:pt x="45758" y="50953"/>
                  </a:cubicBezTo>
                  <a:cubicBezTo>
                    <a:pt x="46185" y="51332"/>
                    <a:pt x="46730" y="51546"/>
                    <a:pt x="47300" y="51617"/>
                  </a:cubicBezTo>
                  <a:cubicBezTo>
                    <a:pt x="47893" y="51641"/>
                    <a:pt x="48486" y="51617"/>
                    <a:pt x="49197" y="51617"/>
                  </a:cubicBezTo>
                  <a:close/>
                  <a:moveTo>
                    <a:pt x="1400" y="26900"/>
                  </a:moveTo>
                  <a:cubicBezTo>
                    <a:pt x="1115" y="27208"/>
                    <a:pt x="1139" y="27611"/>
                    <a:pt x="1115" y="27967"/>
                  </a:cubicBezTo>
                  <a:cubicBezTo>
                    <a:pt x="1068" y="28347"/>
                    <a:pt x="1210" y="28703"/>
                    <a:pt x="1519" y="28940"/>
                  </a:cubicBezTo>
                  <a:cubicBezTo>
                    <a:pt x="1851" y="29201"/>
                    <a:pt x="2278" y="29296"/>
                    <a:pt x="2681" y="29248"/>
                  </a:cubicBezTo>
                  <a:cubicBezTo>
                    <a:pt x="2467" y="28608"/>
                    <a:pt x="2278" y="27991"/>
                    <a:pt x="2064" y="27398"/>
                  </a:cubicBezTo>
                  <a:cubicBezTo>
                    <a:pt x="2017" y="27279"/>
                    <a:pt x="1946" y="27184"/>
                    <a:pt x="1851" y="27137"/>
                  </a:cubicBezTo>
                  <a:cubicBezTo>
                    <a:pt x="1708" y="27042"/>
                    <a:pt x="1542" y="26971"/>
                    <a:pt x="1400" y="26900"/>
                  </a:cubicBezTo>
                  <a:close/>
                  <a:moveTo>
                    <a:pt x="38903" y="55507"/>
                  </a:moveTo>
                  <a:cubicBezTo>
                    <a:pt x="38926" y="55460"/>
                    <a:pt x="38950" y="55412"/>
                    <a:pt x="38950" y="55365"/>
                  </a:cubicBezTo>
                  <a:cubicBezTo>
                    <a:pt x="38950" y="55317"/>
                    <a:pt x="38950" y="55270"/>
                    <a:pt x="38950" y="55246"/>
                  </a:cubicBezTo>
                  <a:cubicBezTo>
                    <a:pt x="38737" y="54819"/>
                    <a:pt x="38404" y="54463"/>
                    <a:pt x="37954" y="54274"/>
                  </a:cubicBezTo>
                  <a:cubicBezTo>
                    <a:pt x="37859" y="54226"/>
                    <a:pt x="37764" y="54202"/>
                    <a:pt x="37669" y="54226"/>
                  </a:cubicBezTo>
                  <a:cubicBezTo>
                    <a:pt x="37384" y="54321"/>
                    <a:pt x="37100" y="54463"/>
                    <a:pt x="36886" y="54677"/>
                  </a:cubicBezTo>
                  <a:cubicBezTo>
                    <a:pt x="37740" y="55602"/>
                    <a:pt x="37740" y="55602"/>
                    <a:pt x="38831" y="55531"/>
                  </a:cubicBezTo>
                  <a:cubicBezTo>
                    <a:pt x="38855" y="55531"/>
                    <a:pt x="38903" y="55531"/>
                    <a:pt x="38926" y="555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73"/>
            <p:cNvSpPr/>
            <p:nvPr/>
          </p:nvSpPr>
          <p:spPr>
            <a:xfrm>
              <a:off x="7454375" y="4426750"/>
              <a:ext cx="271050" cy="176750"/>
            </a:xfrm>
            <a:custGeom>
              <a:avLst/>
              <a:gdLst/>
              <a:ahLst/>
              <a:cxnLst/>
              <a:rect l="l" t="t" r="r" b="b"/>
              <a:pathLst>
                <a:path w="10842" h="7070" extrusionOk="0">
                  <a:moveTo>
                    <a:pt x="5053" y="3132"/>
                  </a:moveTo>
                  <a:cubicBezTo>
                    <a:pt x="5172" y="2776"/>
                    <a:pt x="5267" y="2515"/>
                    <a:pt x="5362" y="2254"/>
                  </a:cubicBezTo>
                  <a:cubicBezTo>
                    <a:pt x="5646" y="1447"/>
                    <a:pt x="6239" y="783"/>
                    <a:pt x="7022" y="404"/>
                  </a:cubicBezTo>
                  <a:cubicBezTo>
                    <a:pt x="7781" y="0"/>
                    <a:pt x="8683" y="48"/>
                    <a:pt x="9394" y="498"/>
                  </a:cubicBezTo>
                  <a:cubicBezTo>
                    <a:pt x="9845" y="736"/>
                    <a:pt x="10177" y="1139"/>
                    <a:pt x="10319" y="1637"/>
                  </a:cubicBezTo>
                  <a:cubicBezTo>
                    <a:pt x="10319" y="1661"/>
                    <a:pt x="10343" y="1708"/>
                    <a:pt x="10367" y="1732"/>
                  </a:cubicBezTo>
                  <a:cubicBezTo>
                    <a:pt x="10818" y="2301"/>
                    <a:pt x="10841" y="2965"/>
                    <a:pt x="10794" y="3630"/>
                  </a:cubicBezTo>
                  <a:cubicBezTo>
                    <a:pt x="10770" y="3819"/>
                    <a:pt x="10723" y="3985"/>
                    <a:pt x="10652" y="4152"/>
                  </a:cubicBezTo>
                  <a:cubicBezTo>
                    <a:pt x="10533" y="4460"/>
                    <a:pt x="10201" y="4578"/>
                    <a:pt x="9940" y="4460"/>
                  </a:cubicBezTo>
                  <a:cubicBezTo>
                    <a:pt x="9845" y="4436"/>
                    <a:pt x="9774" y="4389"/>
                    <a:pt x="9703" y="4341"/>
                  </a:cubicBezTo>
                  <a:cubicBezTo>
                    <a:pt x="9442" y="4199"/>
                    <a:pt x="9347" y="3962"/>
                    <a:pt x="9513" y="3725"/>
                  </a:cubicBezTo>
                  <a:cubicBezTo>
                    <a:pt x="9679" y="3511"/>
                    <a:pt x="9750" y="3226"/>
                    <a:pt x="9679" y="2965"/>
                  </a:cubicBezTo>
                  <a:cubicBezTo>
                    <a:pt x="9655" y="2823"/>
                    <a:pt x="9632" y="2681"/>
                    <a:pt x="9560" y="2562"/>
                  </a:cubicBezTo>
                  <a:cubicBezTo>
                    <a:pt x="9465" y="2325"/>
                    <a:pt x="9347" y="2112"/>
                    <a:pt x="9228" y="1898"/>
                  </a:cubicBezTo>
                  <a:cubicBezTo>
                    <a:pt x="9086" y="1590"/>
                    <a:pt x="8825" y="1376"/>
                    <a:pt x="8493" y="1305"/>
                  </a:cubicBezTo>
                  <a:cubicBezTo>
                    <a:pt x="8018" y="1163"/>
                    <a:pt x="7520" y="1281"/>
                    <a:pt x="7141" y="1590"/>
                  </a:cubicBezTo>
                  <a:cubicBezTo>
                    <a:pt x="6524" y="2135"/>
                    <a:pt x="6168" y="2894"/>
                    <a:pt x="6097" y="3701"/>
                  </a:cubicBezTo>
                  <a:cubicBezTo>
                    <a:pt x="6073" y="3843"/>
                    <a:pt x="6073" y="3985"/>
                    <a:pt x="6073" y="4128"/>
                  </a:cubicBezTo>
                  <a:cubicBezTo>
                    <a:pt x="6002" y="4578"/>
                    <a:pt x="5480" y="4792"/>
                    <a:pt x="5125" y="4555"/>
                  </a:cubicBezTo>
                  <a:cubicBezTo>
                    <a:pt x="4840" y="4341"/>
                    <a:pt x="4555" y="4128"/>
                    <a:pt x="4294" y="3914"/>
                  </a:cubicBezTo>
                  <a:cubicBezTo>
                    <a:pt x="3915" y="3582"/>
                    <a:pt x="3440" y="3440"/>
                    <a:pt x="2966" y="3464"/>
                  </a:cubicBezTo>
                  <a:cubicBezTo>
                    <a:pt x="2610" y="3487"/>
                    <a:pt x="2231" y="3464"/>
                    <a:pt x="1851" y="3464"/>
                  </a:cubicBezTo>
                  <a:cubicBezTo>
                    <a:pt x="1709" y="3464"/>
                    <a:pt x="1566" y="3487"/>
                    <a:pt x="1424" y="3511"/>
                  </a:cubicBezTo>
                  <a:cubicBezTo>
                    <a:pt x="1163" y="3582"/>
                    <a:pt x="1092" y="3677"/>
                    <a:pt x="1068" y="3938"/>
                  </a:cubicBezTo>
                  <a:cubicBezTo>
                    <a:pt x="1045" y="4270"/>
                    <a:pt x="1045" y="4602"/>
                    <a:pt x="1068" y="4934"/>
                  </a:cubicBezTo>
                  <a:cubicBezTo>
                    <a:pt x="1116" y="5219"/>
                    <a:pt x="1234" y="5504"/>
                    <a:pt x="1377" y="5741"/>
                  </a:cubicBezTo>
                  <a:cubicBezTo>
                    <a:pt x="1448" y="5883"/>
                    <a:pt x="1661" y="5954"/>
                    <a:pt x="1780" y="6049"/>
                  </a:cubicBezTo>
                  <a:cubicBezTo>
                    <a:pt x="2468" y="5788"/>
                    <a:pt x="3179" y="5575"/>
                    <a:pt x="3891" y="5409"/>
                  </a:cubicBezTo>
                  <a:cubicBezTo>
                    <a:pt x="4982" y="5100"/>
                    <a:pt x="6073" y="4792"/>
                    <a:pt x="7165" y="4460"/>
                  </a:cubicBezTo>
                  <a:cubicBezTo>
                    <a:pt x="7686" y="4246"/>
                    <a:pt x="8232" y="4152"/>
                    <a:pt x="8801" y="4152"/>
                  </a:cubicBezTo>
                  <a:cubicBezTo>
                    <a:pt x="8872" y="4152"/>
                    <a:pt x="8967" y="4152"/>
                    <a:pt x="9038" y="4175"/>
                  </a:cubicBezTo>
                  <a:cubicBezTo>
                    <a:pt x="9299" y="4199"/>
                    <a:pt x="9489" y="4412"/>
                    <a:pt x="9489" y="4673"/>
                  </a:cubicBezTo>
                  <a:cubicBezTo>
                    <a:pt x="9489" y="4934"/>
                    <a:pt x="9299" y="5148"/>
                    <a:pt x="9038" y="5172"/>
                  </a:cubicBezTo>
                  <a:cubicBezTo>
                    <a:pt x="9015" y="5172"/>
                    <a:pt x="8991" y="5172"/>
                    <a:pt x="8967" y="5172"/>
                  </a:cubicBezTo>
                  <a:cubicBezTo>
                    <a:pt x="8351" y="5124"/>
                    <a:pt x="7805" y="5385"/>
                    <a:pt x="7236" y="5551"/>
                  </a:cubicBezTo>
                  <a:cubicBezTo>
                    <a:pt x="6026" y="5954"/>
                    <a:pt x="4769" y="6263"/>
                    <a:pt x="3535" y="6547"/>
                  </a:cubicBezTo>
                  <a:cubicBezTo>
                    <a:pt x="3132" y="6595"/>
                    <a:pt x="2752" y="6713"/>
                    <a:pt x="2420" y="6951"/>
                  </a:cubicBezTo>
                  <a:cubicBezTo>
                    <a:pt x="2302" y="7022"/>
                    <a:pt x="2136" y="7069"/>
                    <a:pt x="1970" y="7045"/>
                  </a:cubicBezTo>
                  <a:cubicBezTo>
                    <a:pt x="1234" y="6927"/>
                    <a:pt x="594" y="6642"/>
                    <a:pt x="286" y="5859"/>
                  </a:cubicBezTo>
                  <a:cubicBezTo>
                    <a:pt x="143" y="5504"/>
                    <a:pt x="72" y="5148"/>
                    <a:pt x="72" y="4768"/>
                  </a:cubicBezTo>
                  <a:lnTo>
                    <a:pt x="72" y="3914"/>
                  </a:lnTo>
                  <a:cubicBezTo>
                    <a:pt x="1" y="3108"/>
                    <a:pt x="641" y="2444"/>
                    <a:pt x="1424" y="2420"/>
                  </a:cubicBezTo>
                  <a:cubicBezTo>
                    <a:pt x="2159" y="2372"/>
                    <a:pt x="2871" y="2396"/>
                    <a:pt x="3606" y="2420"/>
                  </a:cubicBezTo>
                  <a:cubicBezTo>
                    <a:pt x="3986" y="2444"/>
                    <a:pt x="4365" y="2610"/>
                    <a:pt x="4674" y="2847"/>
                  </a:cubicBezTo>
                  <a:cubicBezTo>
                    <a:pt x="4792" y="2942"/>
                    <a:pt x="4887" y="3013"/>
                    <a:pt x="5053" y="3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73"/>
            <p:cNvSpPr/>
            <p:nvPr/>
          </p:nvSpPr>
          <p:spPr>
            <a:xfrm>
              <a:off x="7204725" y="4257725"/>
              <a:ext cx="256800" cy="181500"/>
            </a:xfrm>
            <a:custGeom>
              <a:avLst/>
              <a:gdLst/>
              <a:ahLst/>
              <a:cxnLst/>
              <a:rect l="l" t="t" r="r" b="b"/>
              <a:pathLst>
                <a:path w="10272" h="7260" extrusionOk="0">
                  <a:moveTo>
                    <a:pt x="3985" y="2966"/>
                  </a:moveTo>
                  <a:cubicBezTo>
                    <a:pt x="4199" y="3061"/>
                    <a:pt x="4412" y="3156"/>
                    <a:pt x="4602" y="3298"/>
                  </a:cubicBezTo>
                  <a:cubicBezTo>
                    <a:pt x="4768" y="3417"/>
                    <a:pt x="4887" y="3583"/>
                    <a:pt x="5053" y="3725"/>
                  </a:cubicBezTo>
                  <a:cubicBezTo>
                    <a:pt x="5788" y="4318"/>
                    <a:pt x="6334" y="5125"/>
                    <a:pt x="6951" y="5836"/>
                  </a:cubicBezTo>
                  <a:cubicBezTo>
                    <a:pt x="7140" y="6097"/>
                    <a:pt x="7425" y="6240"/>
                    <a:pt x="7757" y="6216"/>
                  </a:cubicBezTo>
                  <a:cubicBezTo>
                    <a:pt x="8255" y="6216"/>
                    <a:pt x="8777" y="6145"/>
                    <a:pt x="9275" y="6026"/>
                  </a:cubicBezTo>
                  <a:cubicBezTo>
                    <a:pt x="9418" y="6002"/>
                    <a:pt x="9560" y="5979"/>
                    <a:pt x="9702" y="5979"/>
                  </a:cubicBezTo>
                  <a:cubicBezTo>
                    <a:pt x="9892" y="5931"/>
                    <a:pt x="10082" y="6026"/>
                    <a:pt x="10177" y="6216"/>
                  </a:cubicBezTo>
                  <a:cubicBezTo>
                    <a:pt x="10272" y="6406"/>
                    <a:pt x="10248" y="6666"/>
                    <a:pt x="10105" y="6833"/>
                  </a:cubicBezTo>
                  <a:cubicBezTo>
                    <a:pt x="9892" y="7093"/>
                    <a:pt x="9607" y="7236"/>
                    <a:pt x="9299" y="7236"/>
                  </a:cubicBezTo>
                  <a:cubicBezTo>
                    <a:pt x="8113" y="7259"/>
                    <a:pt x="6951" y="7236"/>
                    <a:pt x="5765" y="7141"/>
                  </a:cubicBezTo>
                  <a:cubicBezTo>
                    <a:pt x="4579" y="6975"/>
                    <a:pt x="3392" y="6880"/>
                    <a:pt x="2206" y="6761"/>
                  </a:cubicBezTo>
                  <a:cubicBezTo>
                    <a:pt x="1779" y="6714"/>
                    <a:pt x="1352" y="6666"/>
                    <a:pt x="926" y="6595"/>
                  </a:cubicBezTo>
                  <a:cubicBezTo>
                    <a:pt x="783" y="6572"/>
                    <a:pt x="641" y="6548"/>
                    <a:pt x="499" y="6500"/>
                  </a:cubicBezTo>
                  <a:cubicBezTo>
                    <a:pt x="119" y="6382"/>
                    <a:pt x="0" y="5884"/>
                    <a:pt x="285" y="5599"/>
                  </a:cubicBezTo>
                  <a:cubicBezTo>
                    <a:pt x="499" y="5338"/>
                    <a:pt x="759" y="5077"/>
                    <a:pt x="949" y="4793"/>
                  </a:cubicBezTo>
                  <a:cubicBezTo>
                    <a:pt x="1685" y="3796"/>
                    <a:pt x="2467" y="2824"/>
                    <a:pt x="3298" y="1899"/>
                  </a:cubicBezTo>
                  <a:cubicBezTo>
                    <a:pt x="3653" y="1519"/>
                    <a:pt x="3962" y="1068"/>
                    <a:pt x="4223" y="594"/>
                  </a:cubicBezTo>
                  <a:cubicBezTo>
                    <a:pt x="4270" y="475"/>
                    <a:pt x="4365" y="357"/>
                    <a:pt x="4460" y="238"/>
                  </a:cubicBezTo>
                  <a:cubicBezTo>
                    <a:pt x="4579" y="72"/>
                    <a:pt x="4816" y="1"/>
                    <a:pt x="5005" y="96"/>
                  </a:cubicBezTo>
                  <a:cubicBezTo>
                    <a:pt x="5219" y="167"/>
                    <a:pt x="5338" y="357"/>
                    <a:pt x="5338" y="570"/>
                  </a:cubicBezTo>
                  <a:cubicBezTo>
                    <a:pt x="5361" y="641"/>
                    <a:pt x="5338" y="689"/>
                    <a:pt x="5314" y="760"/>
                  </a:cubicBezTo>
                  <a:cubicBezTo>
                    <a:pt x="5195" y="1140"/>
                    <a:pt x="5005" y="1495"/>
                    <a:pt x="4792" y="1851"/>
                  </a:cubicBezTo>
                  <a:cubicBezTo>
                    <a:pt x="4507" y="2207"/>
                    <a:pt x="4270" y="2586"/>
                    <a:pt x="3985" y="2966"/>
                  </a:cubicBezTo>
                  <a:close/>
                  <a:moveTo>
                    <a:pt x="1661" y="5670"/>
                  </a:moveTo>
                  <a:lnTo>
                    <a:pt x="3179" y="5836"/>
                  </a:lnTo>
                  <a:cubicBezTo>
                    <a:pt x="3843" y="5884"/>
                    <a:pt x="4507" y="5955"/>
                    <a:pt x="5148" y="6026"/>
                  </a:cubicBezTo>
                  <a:cubicBezTo>
                    <a:pt x="5290" y="6026"/>
                    <a:pt x="5456" y="6073"/>
                    <a:pt x="5575" y="5907"/>
                  </a:cubicBezTo>
                  <a:cubicBezTo>
                    <a:pt x="5385" y="5623"/>
                    <a:pt x="5172" y="5338"/>
                    <a:pt x="4934" y="5101"/>
                  </a:cubicBezTo>
                  <a:cubicBezTo>
                    <a:pt x="4436" y="4603"/>
                    <a:pt x="3914" y="4176"/>
                    <a:pt x="3582" y="3535"/>
                  </a:cubicBezTo>
                  <a:cubicBezTo>
                    <a:pt x="2823" y="4128"/>
                    <a:pt x="2183" y="4840"/>
                    <a:pt x="1661" y="5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73"/>
            <p:cNvSpPr/>
            <p:nvPr/>
          </p:nvSpPr>
          <p:spPr>
            <a:xfrm>
              <a:off x="7498850" y="4271975"/>
              <a:ext cx="161925" cy="124550"/>
            </a:xfrm>
            <a:custGeom>
              <a:avLst/>
              <a:gdLst/>
              <a:ahLst/>
              <a:cxnLst/>
              <a:rect l="l" t="t" r="r" b="b"/>
              <a:pathLst>
                <a:path w="6477" h="4982" extrusionOk="0">
                  <a:moveTo>
                    <a:pt x="3132" y="4958"/>
                  </a:moveTo>
                  <a:lnTo>
                    <a:pt x="2705" y="4958"/>
                  </a:lnTo>
                  <a:cubicBezTo>
                    <a:pt x="2112" y="4982"/>
                    <a:pt x="1543" y="4839"/>
                    <a:pt x="1045" y="4531"/>
                  </a:cubicBezTo>
                  <a:cubicBezTo>
                    <a:pt x="404" y="4199"/>
                    <a:pt x="1" y="3535"/>
                    <a:pt x="1" y="2823"/>
                  </a:cubicBezTo>
                  <a:cubicBezTo>
                    <a:pt x="1" y="2467"/>
                    <a:pt x="1" y="2111"/>
                    <a:pt x="1" y="1756"/>
                  </a:cubicBezTo>
                  <a:cubicBezTo>
                    <a:pt x="48" y="1139"/>
                    <a:pt x="380" y="546"/>
                    <a:pt x="926" y="237"/>
                  </a:cubicBezTo>
                  <a:cubicBezTo>
                    <a:pt x="1306" y="0"/>
                    <a:pt x="1804" y="0"/>
                    <a:pt x="2183" y="237"/>
                  </a:cubicBezTo>
                  <a:cubicBezTo>
                    <a:pt x="2302" y="332"/>
                    <a:pt x="2420" y="451"/>
                    <a:pt x="2492" y="593"/>
                  </a:cubicBezTo>
                  <a:cubicBezTo>
                    <a:pt x="2563" y="759"/>
                    <a:pt x="2444" y="949"/>
                    <a:pt x="2254" y="925"/>
                  </a:cubicBezTo>
                  <a:cubicBezTo>
                    <a:pt x="2183" y="925"/>
                    <a:pt x="2136" y="925"/>
                    <a:pt x="2065" y="902"/>
                  </a:cubicBezTo>
                  <a:cubicBezTo>
                    <a:pt x="1946" y="830"/>
                    <a:pt x="1780" y="830"/>
                    <a:pt x="1661" y="902"/>
                  </a:cubicBezTo>
                  <a:cubicBezTo>
                    <a:pt x="1495" y="996"/>
                    <a:pt x="1353" y="1115"/>
                    <a:pt x="1234" y="1257"/>
                  </a:cubicBezTo>
                  <a:cubicBezTo>
                    <a:pt x="1140" y="1447"/>
                    <a:pt x="1068" y="1661"/>
                    <a:pt x="1045" y="1898"/>
                  </a:cubicBezTo>
                  <a:cubicBezTo>
                    <a:pt x="1021" y="2183"/>
                    <a:pt x="1021" y="2467"/>
                    <a:pt x="1045" y="2752"/>
                  </a:cubicBezTo>
                  <a:cubicBezTo>
                    <a:pt x="1045" y="3084"/>
                    <a:pt x="1234" y="3369"/>
                    <a:pt x="1495" y="3535"/>
                  </a:cubicBezTo>
                  <a:cubicBezTo>
                    <a:pt x="1851" y="3748"/>
                    <a:pt x="2254" y="3867"/>
                    <a:pt x="2681" y="3867"/>
                  </a:cubicBezTo>
                  <a:cubicBezTo>
                    <a:pt x="2990" y="3867"/>
                    <a:pt x="3298" y="3843"/>
                    <a:pt x="3606" y="3867"/>
                  </a:cubicBezTo>
                  <a:cubicBezTo>
                    <a:pt x="3891" y="3890"/>
                    <a:pt x="4152" y="3772"/>
                    <a:pt x="4318" y="3558"/>
                  </a:cubicBezTo>
                  <a:cubicBezTo>
                    <a:pt x="4626" y="3226"/>
                    <a:pt x="4911" y="2870"/>
                    <a:pt x="5219" y="2515"/>
                  </a:cubicBezTo>
                  <a:cubicBezTo>
                    <a:pt x="5362" y="2325"/>
                    <a:pt x="5528" y="2135"/>
                    <a:pt x="5694" y="1969"/>
                  </a:cubicBezTo>
                  <a:cubicBezTo>
                    <a:pt x="6002" y="1684"/>
                    <a:pt x="6477" y="1969"/>
                    <a:pt x="6358" y="2349"/>
                  </a:cubicBezTo>
                  <a:cubicBezTo>
                    <a:pt x="6311" y="2657"/>
                    <a:pt x="6192" y="2942"/>
                    <a:pt x="6026" y="3226"/>
                  </a:cubicBezTo>
                  <a:cubicBezTo>
                    <a:pt x="5670" y="3724"/>
                    <a:pt x="5267" y="4199"/>
                    <a:pt x="4793" y="4602"/>
                  </a:cubicBezTo>
                  <a:cubicBezTo>
                    <a:pt x="4555" y="4839"/>
                    <a:pt x="4223" y="4958"/>
                    <a:pt x="3891" y="4934"/>
                  </a:cubicBezTo>
                  <a:lnTo>
                    <a:pt x="3156" y="49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73"/>
            <p:cNvSpPr/>
            <p:nvPr/>
          </p:nvSpPr>
          <p:spPr>
            <a:xfrm>
              <a:off x="7280025" y="3222325"/>
              <a:ext cx="609075" cy="339825"/>
            </a:xfrm>
            <a:custGeom>
              <a:avLst/>
              <a:gdLst/>
              <a:ahLst/>
              <a:cxnLst/>
              <a:rect l="l" t="t" r="r" b="b"/>
              <a:pathLst>
                <a:path w="24363" h="13593" extrusionOk="0">
                  <a:moveTo>
                    <a:pt x="13498" y="7283"/>
                  </a:moveTo>
                  <a:cubicBezTo>
                    <a:pt x="13261" y="7544"/>
                    <a:pt x="12953" y="7710"/>
                    <a:pt x="12620" y="7757"/>
                  </a:cubicBezTo>
                  <a:cubicBezTo>
                    <a:pt x="12051" y="7876"/>
                    <a:pt x="11529" y="8065"/>
                    <a:pt x="11055" y="8350"/>
                  </a:cubicBezTo>
                  <a:cubicBezTo>
                    <a:pt x="11031" y="8374"/>
                    <a:pt x="11031" y="8421"/>
                    <a:pt x="11007" y="8469"/>
                  </a:cubicBezTo>
                  <a:cubicBezTo>
                    <a:pt x="11102" y="9773"/>
                    <a:pt x="10509" y="10817"/>
                    <a:pt x="9703" y="11766"/>
                  </a:cubicBezTo>
                  <a:cubicBezTo>
                    <a:pt x="9205" y="12359"/>
                    <a:pt x="8540" y="12786"/>
                    <a:pt x="7829" y="13023"/>
                  </a:cubicBezTo>
                  <a:cubicBezTo>
                    <a:pt x="6643" y="13450"/>
                    <a:pt x="5362" y="13592"/>
                    <a:pt x="4105" y="13450"/>
                  </a:cubicBezTo>
                  <a:cubicBezTo>
                    <a:pt x="3322" y="13331"/>
                    <a:pt x="2563" y="13094"/>
                    <a:pt x="1875" y="12762"/>
                  </a:cubicBezTo>
                  <a:cubicBezTo>
                    <a:pt x="1448" y="12549"/>
                    <a:pt x="1092" y="12288"/>
                    <a:pt x="784" y="11956"/>
                  </a:cubicBezTo>
                  <a:cubicBezTo>
                    <a:pt x="286" y="11505"/>
                    <a:pt x="25" y="10888"/>
                    <a:pt x="1" y="10248"/>
                  </a:cubicBezTo>
                  <a:lnTo>
                    <a:pt x="1" y="9014"/>
                  </a:lnTo>
                  <a:cubicBezTo>
                    <a:pt x="25" y="8516"/>
                    <a:pt x="167" y="8065"/>
                    <a:pt x="428" y="7662"/>
                  </a:cubicBezTo>
                  <a:cubicBezTo>
                    <a:pt x="713" y="7188"/>
                    <a:pt x="973" y="6690"/>
                    <a:pt x="1472" y="6405"/>
                  </a:cubicBezTo>
                  <a:cubicBezTo>
                    <a:pt x="1495" y="6215"/>
                    <a:pt x="1543" y="6025"/>
                    <a:pt x="1638" y="5859"/>
                  </a:cubicBezTo>
                  <a:cubicBezTo>
                    <a:pt x="1733" y="5717"/>
                    <a:pt x="1875" y="5598"/>
                    <a:pt x="2041" y="5504"/>
                  </a:cubicBezTo>
                  <a:cubicBezTo>
                    <a:pt x="2254" y="5385"/>
                    <a:pt x="2492" y="5290"/>
                    <a:pt x="2729" y="5219"/>
                  </a:cubicBezTo>
                  <a:cubicBezTo>
                    <a:pt x="3322" y="5005"/>
                    <a:pt x="3962" y="4863"/>
                    <a:pt x="4603" y="4839"/>
                  </a:cubicBezTo>
                  <a:cubicBezTo>
                    <a:pt x="5243" y="4816"/>
                    <a:pt x="5884" y="4816"/>
                    <a:pt x="6524" y="4839"/>
                  </a:cubicBezTo>
                  <a:cubicBezTo>
                    <a:pt x="7710" y="4887"/>
                    <a:pt x="8873" y="5409"/>
                    <a:pt x="9726" y="6263"/>
                  </a:cubicBezTo>
                  <a:cubicBezTo>
                    <a:pt x="10082" y="6595"/>
                    <a:pt x="10414" y="6951"/>
                    <a:pt x="10770" y="7330"/>
                  </a:cubicBezTo>
                  <a:lnTo>
                    <a:pt x="12976" y="6642"/>
                  </a:lnTo>
                  <a:lnTo>
                    <a:pt x="12976" y="5314"/>
                  </a:lnTo>
                  <a:cubicBezTo>
                    <a:pt x="12953" y="4555"/>
                    <a:pt x="13190" y="3819"/>
                    <a:pt x="13664" y="3226"/>
                  </a:cubicBezTo>
                  <a:cubicBezTo>
                    <a:pt x="13949" y="2847"/>
                    <a:pt x="14305" y="2467"/>
                    <a:pt x="14684" y="2159"/>
                  </a:cubicBezTo>
                  <a:cubicBezTo>
                    <a:pt x="14779" y="2040"/>
                    <a:pt x="14898" y="1969"/>
                    <a:pt x="15016" y="1898"/>
                  </a:cubicBezTo>
                  <a:cubicBezTo>
                    <a:pt x="16131" y="1234"/>
                    <a:pt x="17317" y="688"/>
                    <a:pt x="18551" y="261"/>
                  </a:cubicBezTo>
                  <a:cubicBezTo>
                    <a:pt x="19049" y="95"/>
                    <a:pt x="19571" y="0"/>
                    <a:pt x="20069" y="24"/>
                  </a:cubicBezTo>
                  <a:cubicBezTo>
                    <a:pt x="20425" y="48"/>
                    <a:pt x="20780" y="24"/>
                    <a:pt x="21136" y="24"/>
                  </a:cubicBezTo>
                  <a:cubicBezTo>
                    <a:pt x="21539" y="0"/>
                    <a:pt x="21919" y="143"/>
                    <a:pt x="22227" y="404"/>
                  </a:cubicBezTo>
                  <a:cubicBezTo>
                    <a:pt x="22559" y="688"/>
                    <a:pt x="22892" y="949"/>
                    <a:pt x="23224" y="1234"/>
                  </a:cubicBezTo>
                  <a:cubicBezTo>
                    <a:pt x="23508" y="1518"/>
                    <a:pt x="23698" y="1874"/>
                    <a:pt x="23793" y="2254"/>
                  </a:cubicBezTo>
                  <a:cubicBezTo>
                    <a:pt x="23864" y="2515"/>
                    <a:pt x="23935" y="2776"/>
                    <a:pt x="24006" y="3013"/>
                  </a:cubicBezTo>
                  <a:cubicBezTo>
                    <a:pt x="24362" y="3938"/>
                    <a:pt x="24196" y="5005"/>
                    <a:pt x="23579" y="5764"/>
                  </a:cubicBezTo>
                  <a:cubicBezTo>
                    <a:pt x="23129" y="6334"/>
                    <a:pt x="22607" y="6856"/>
                    <a:pt x="22014" y="7259"/>
                  </a:cubicBezTo>
                  <a:cubicBezTo>
                    <a:pt x="20685" y="8137"/>
                    <a:pt x="19191" y="8706"/>
                    <a:pt x="17626" y="8967"/>
                  </a:cubicBezTo>
                  <a:cubicBezTo>
                    <a:pt x="17127" y="9085"/>
                    <a:pt x="16629" y="8991"/>
                    <a:pt x="16202" y="8730"/>
                  </a:cubicBezTo>
                  <a:cubicBezTo>
                    <a:pt x="16012" y="8587"/>
                    <a:pt x="15799" y="8516"/>
                    <a:pt x="15562" y="8492"/>
                  </a:cubicBezTo>
                  <a:cubicBezTo>
                    <a:pt x="15064" y="8397"/>
                    <a:pt x="14589" y="8160"/>
                    <a:pt x="14210" y="7804"/>
                  </a:cubicBezTo>
                  <a:cubicBezTo>
                    <a:pt x="13996" y="7638"/>
                    <a:pt x="13783" y="7496"/>
                    <a:pt x="13498" y="7283"/>
                  </a:cubicBezTo>
                  <a:close/>
                  <a:moveTo>
                    <a:pt x="3962" y="5859"/>
                  </a:moveTo>
                  <a:cubicBezTo>
                    <a:pt x="3939" y="6144"/>
                    <a:pt x="3678" y="6357"/>
                    <a:pt x="3393" y="6357"/>
                  </a:cubicBezTo>
                  <a:cubicBezTo>
                    <a:pt x="3322" y="6357"/>
                    <a:pt x="3227" y="6476"/>
                    <a:pt x="3156" y="6547"/>
                  </a:cubicBezTo>
                  <a:cubicBezTo>
                    <a:pt x="2919" y="6856"/>
                    <a:pt x="2587" y="7093"/>
                    <a:pt x="2231" y="7259"/>
                  </a:cubicBezTo>
                  <a:cubicBezTo>
                    <a:pt x="2112" y="7306"/>
                    <a:pt x="1993" y="7401"/>
                    <a:pt x="1875" y="7496"/>
                  </a:cubicBezTo>
                  <a:cubicBezTo>
                    <a:pt x="1472" y="8042"/>
                    <a:pt x="1068" y="8611"/>
                    <a:pt x="1140" y="9346"/>
                  </a:cubicBezTo>
                  <a:cubicBezTo>
                    <a:pt x="1163" y="9584"/>
                    <a:pt x="1140" y="9844"/>
                    <a:pt x="1140" y="10082"/>
                  </a:cubicBezTo>
                  <a:cubicBezTo>
                    <a:pt x="1140" y="10556"/>
                    <a:pt x="1329" y="10983"/>
                    <a:pt x="1709" y="11268"/>
                  </a:cubicBezTo>
                  <a:cubicBezTo>
                    <a:pt x="2420" y="11837"/>
                    <a:pt x="3274" y="12193"/>
                    <a:pt x="4176" y="12288"/>
                  </a:cubicBezTo>
                  <a:cubicBezTo>
                    <a:pt x="5101" y="12454"/>
                    <a:pt x="6050" y="12406"/>
                    <a:pt x="6927" y="12145"/>
                  </a:cubicBezTo>
                  <a:cubicBezTo>
                    <a:pt x="7592" y="11979"/>
                    <a:pt x="8208" y="11647"/>
                    <a:pt x="8706" y="11197"/>
                  </a:cubicBezTo>
                  <a:cubicBezTo>
                    <a:pt x="9181" y="10698"/>
                    <a:pt x="9560" y="10129"/>
                    <a:pt x="9798" y="9489"/>
                  </a:cubicBezTo>
                  <a:cubicBezTo>
                    <a:pt x="9916" y="9204"/>
                    <a:pt x="9940" y="8872"/>
                    <a:pt x="9893" y="8587"/>
                  </a:cubicBezTo>
                  <a:cubicBezTo>
                    <a:pt x="9869" y="8374"/>
                    <a:pt x="9821" y="8184"/>
                    <a:pt x="9750" y="7994"/>
                  </a:cubicBezTo>
                  <a:cubicBezTo>
                    <a:pt x="9703" y="7804"/>
                    <a:pt x="9608" y="7638"/>
                    <a:pt x="9489" y="7496"/>
                  </a:cubicBezTo>
                  <a:cubicBezTo>
                    <a:pt x="8612" y="6452"/>
                    <a:pt x="7497" y="5788"/>
                    <a:pt x="6073" y="5764"/>
                  </a:cubicBezTo>
                  <a:cubicBezTo>
                    <a:pt x="5409" y="5741"/>
                    <a:pt x="4698" y="5670"/>
                    <a:pt x="3962" y="5859"/>
                  </a:cubicBezTo>
                  <a:close/>
                  <a:moveTo>
                    <a:pt x="20425" y="1068"/>
                  </a:moveTo>
                  <a:cubicBezTo>
                    <a:pt x="19974" y="1044"/>
                    <a:pt x="19523" y="1091"/>
                    <a:pt x="19072" y="1186"/>
                  </a:cubicBezTo>
                  <a:cubicBezTo>
                    <a:pt x="18124" y="1471"/>
                    <a:pt x="17222" y="1874"/>
                    <a:pt x="16345" y="2349"/>
                  </a:cubicBezTo>
                  <a:cubicBezTo>
                    <a:pt x="16179" y="2467"/>
                    <a:pt x="15989" y="2538"/>
                    <a:pt x="15799" y="2657"/>
                  </a:cubicBezTo>
                  <a:cubicBezTo>
                    <a:pt x="15609" y="2752"/>
                    <a:pt x="15419" y="2894"/>
                    <a:pt x="15253" y="3037"/>
                  </a:cubicBezTo>
                  <a:cubicBezTo>
                    <a:pt x="14969" y="3298"/>
                    <a:pt x="14732" y="3630"/>
                    <a:pt x="14471" y="3914"/>
                  </a:cubicBezTo>
                  <a:cubicBezTo>
                    <a:pt x="13949" y="4507"/>
                    <a:pt x="13996" y="5266"/>
                    <a:pt x="14020" y="6002"/>
                  </a:cubicBezTo>
                  <a:cubicBezTo>
                    <a:pt x="14067" y="6524"/>
                    <a:pt x="14518" y="6737"/>
                    <a:pt x="14850" y="7022"/>
                  </a:cubicBezTo>
                  <a:cubicBezTo>
                    <a:pt x="14898" y="7069"/>
                    <a:pt x="14945" y="7093"/>
                    <a:pt x="14992" y="7140"/>
                  </a:cubicBezTo>
                  <a:cubicBezTo>
                    <a:pt x="15372" y="7449"/>
                    <a:pt x="15799" y="7638"/>
                    <a:pt x="16273" y="7686"/>
                  </a:cubicBezTo>
                  <a:cubicBezTo>
                    <a:pt x="16463" y="7710"/>
                    <a:pt x="16653" y="7757"/>
                    <a:pt x="16819" y="7828"/>
                  </a:cubicBezTo>
                  <a:cubicBezTo>
                    <a:pt x="17032" y="7923"/>
                    <a:pt x="17246" y="7947"/>
                    <a:pt x="17483" y="7876"/>
                  </a:cubicBezTo>
                  <a:cubicBezTo>
                    <a:pt x="18503" y="7686"/>
                    <a:pt x="19476" y="7377"/>
                    <a:pt x="20401" y="6927"/>
                  </a:cubicBezTo>
                  <a:cubicBezTo>
                    <a:pt x="21279" y="6524"/>
                    <a:pt x="22038" y="5931"/>
                    <a:pt x="22654" y="5195"/>
                  </a:cubicBezTo>
                  <a:cubicBezTo>
                    <a:pt x="23081" y="4697"/>
                    <a:pt x="23224" y="4033"/>
                    <a:pt x="23010" y="3392"/>
                  </a:cubicBezTo>
                  <a:cubicBezTo>
                    <a:pt x="22939" y="3131"/>
                    <a:pt x="22868" y="2847"/>
                    <a:pt x="22773" y="2562"/>
                  </a:cubicBezTo>
                  <a:cubicBezTo>
                    <a:pt x="22749" y="2396"/>
                    <a:pt x="22654" y="2230"/>
                    <a:pt x="22536" y="2088"/>
                  </a:cubicBezTo>
                  <a:cubicBezTo>
                    <a:pt x="22204" y="1756"/>
                    <a:pt x="21824" y="1447"/>
                    <a:pt x="21468" y="1139"/>
                  </a:cubicBezTo>
                  <a:lnTo>
                    <a:pt x="20496" y="109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73"/>
            <p:cNvSpPr/>
            <p:nvPr/>
          </p:nvSpPr>
          <p:spPr>
            <a:xfrm>
              <a:off x="7504800" y="3472575"/>
              <a:ext cx="288225" cy="142950"/>
            </a:xfrm>
            <a:custGeom>
              <a:avLst/>
              <a:gdLst/>
              <a:ahLst/>
              <a:cxnLst/>
              <a:rect l="l" t="t" r="r" b="b"/>
              <a:pathLst>
                <a:path w="11529" h="5718" extrusionOk="0">
                  <a:moveTo>
                    <a:pt x="5361" y="5717"/>
                  </a:moveTo>
                  <a:cubicBezTo>
                    <a:pt x="4578" y="5694"/>
                    <a:pt x="4009" y="5646"/>
                    <a:pt x="3463" y="5646"/>
                  </a:cubicBezTo>
                  <a:cubicBezTo>
                    <a:pt x="2870" y="5599"/>
                    <a:pt x="2325" y="5433"/>
                    <a:pt x="1827" y="5100"/>
                  </a:cubicBezTo>
                  <a:cubicBezTo>
                    <a:pt x="1352" y="4792"/>
                    <a:pt x="878" y="4436"/>
                    <a:pt x="403" y="4128"/>
                  </a:cubicBezTo>
                  <a:cubicBezTo>
                    <a:pt x="237" y="4009"/>
                    <a:pt x="95" y="3820"/>
                    <a:pt x="48" y="3630"/>
                  </a:cubicBezTo>
                  <a:cubicBezTo>
                    <a:pt x="0" y="3321"/>
                    <a:pt x="166" y="3132"/>
                    <a:pt x="451" y="3179"/>
                  </a:cubicBezTo>
                  <a:cubicBezTo>
                    <a:pt x="712" y="3227"/>
                    <a:pt x="949" y="3321"/>
                    <a:pt x="1162" y="3416"/>
                  </a:cubicBezTo>
                  <a:cubicBezTo>
                    <a:pt x="1495" y="3606"/>
                    <a:pt x="1827" y="3820"/>
                    <a:pt x="2159" y="4057"/>
                  </a:cubicBezTo>
                  <a:cubicBezTo>
                    <a:pt x="2586" y="4389"/>
                    <a:pt x="3131" y="4602"/>
                    <a:pt x="3701" y="4602"/>
                  </a:cubicBezTo>
                  <a:cubicBezTo>
                    <a:pt x="4649" y="4602"/>
                    <a:pt x="5598" y="4579"/>
                    <a:pt x="6547" y="4555"/>
                  </a:cubicBezTo>
                  <a:cubicBezTo>
                    <a:pt x="7021" y="4507"/>
                    <a:pt x="7472" y="4389"/>
                    <a:pt x="7899" y="4175"/>
                  </a:cubicBezTo>
                  <a:cubicBezTo>
                    <a:pt x="8089" y="4080"/>
                    <a:pt x="8255" y="3962"/>
                    <a:pt x="8445" y="3867"/>
                  </a:cubicBezTo>
                  <a:cubicBezTo>
                    <a:pt x="9014" y="3630"/>
                    <a:pt x="9441" y="3155"/>
                    <a:pt x="9583" y="2562"/>
                  </a:cubicBezTo>
                  <a:cubicBezTo>
                    <a:pt x="9797" y="1851"/>
                    <a:pt x="10129" y="1163"/>
                    <a:pt x="10414" y="451"/>
                  </a:cubicBezTo>
                  <a:cubicBezTo>
                    <a:pt x="10485" y="167"/>
                    <a:pt x="10769" y="1"/>
                    <a:pt x="11054" y="72"/>
                  </a:cubicBezTo>
                  <a:cubicBezTo>
                    <a:pt x="11339" y="143"/>
                    <a:pt x="11528" y="451"/>
                    <a:pt x="11457" y="736"/>
                  </a:cubicBezTo>
                  <a:cubicBezTo>
                    <a:pt x="11362" y="1115"/>
                    <a:pt x="11244" y="1495"/>
                    <a:pt x="11101" y="1851"/>
                  </a:cubicBezTo>
                  <a:cubicBezTo>
                    <a:pt x="10888" y="2420"/>
                    <a:pt x="10651" y="2966"/>
                    <a:pt x="10414" y="3511"/>
                  </a:cubicBezTo>
                  <a:cubicBezTo>
                    <a:pt x="10271" y="3867"/>
                    <a:pt x="10034" y="4175"/>
                    <a:pt x="9749" y="4389"/>
                  </a:cubicBezTo>
                  <a:cubicBezTo>
                    <a:pt x="8943" y="4958"/>
                    <a:pt x="8065" y="5361"/>
                    <a:pt x="7093" y="5575"/>
                  </a:cubicBezTo>
                  <a:cubicBezTo>
                    <a:pt x="6523" y="5646"/>
                    <a:pt x="5954" y="5717"/>
                    <a:pt x="5361" y="57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73"/>
            <p:cNvSpPr/>
            <p:nvPr/>
          </p:nvSpPr>
          <p:spPr>
            <a:xfrm>
              <a:off x="7416425" y="3426325"/>
              <a:ext cx="47475" cy="50425"/>
            </a:xfrm>
            <a:custGeom>
              <a:avLst/>
              <a:gdLst/>
              <a:ahLst/>
              <a:cxnLst/>
              <a:rect l="l" t="t" r="r" b="b"/>
              <a:pathLst>
                <a:path w="1899" h="2017" extrusionOk="0">
                  <a:moveTo>
                    <a:pt x="1021" y="1993"/>
                  </a:moveTo>
                  <a:cubicBezTo>
                    <a:pt x="760" y="1993"/>
                    <a:pt x="546" y="1874"/>
                    <a:pt x="428" y="1661"/>
                  </a:cubicBezTo>
                  <a:cubicBezTo>
                    <a:pt x="190" y="1305"/>
                    <a:pt x="1" y="949"/>
                    <a:pt x="214" y="522"/>
                  </a:cubicBezTo>
                  <a:cubicBezTo>
                    <a:pt x="333" y="166"/>
                    <a:pt x="712" y="0"/>
                    <a:pt x="1068" y="119"/>
                  </a:cubicBezTo>
                  <a:cubicBezTo>
                    <a:pt x="1329" y="190"/>
                    <a:pt x="1543" y="356"/>
                    <a:pt x="1685" y="593"/>
                  </a:cubicBezTo>
                  <a:cubicBezTo>
                    <a:pt x="1898" y="831"/>
                    <a:pt x="1898" y="1210"/>
                    <a:pt x="1685" y="1447"/>
                  </a:cubicBezTo>
                  <a:cubicBezTo>
                    <a:pt x="1637" y="1542"/>
                    <a:pt x="1566" y="1661"/>
                    <a:pt x="1519" y="1756"/>
                  </a:cubicBezTo>
                  <a:cubicBezTo>
                    <a:pt x="1400" y="1945"/>
                    <a:pt x="1210" y="2017"/>
                    <a:pt x="1021" y="19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73"/>
            <p:cNvSpPr/>
            <p:nvPr/>
          </p:nvSpPr>
          <p:spPr>
            <a:xfrm>
              <a:off x="7709375" y="3323125"/>
              <a:ext cx="44500" cy="36800"/>
            </a:xfrm>
            <a:custGeom>
              <a:avLst/>
              <a:gdLst/>
              <a:ahLst/>
              <a:cxnLst/>
              <a:rect l="l" t="t" r="r" b="b"/>
              <a:pathLst>
                <a:path w="1780" h="1472" extrusionOk="0">
                  <a:moveTo>
                    <a:pt x="950" y="1472"/>
                  </a:moveTo>
                  <a:cubicBezTo>
                    <a:pt x="475" y="1472"/>
                    <a:pt x="262" y="1306"/>
                    <a:pt x="119" y="902"/>
                  </a:cubicBezTo>
                  <a:cubicBezTo>
                    <a:pt x="1" y="665"/>
                    <a:pt x="119" y="404"/>
                    <a:pt x="357" y="286"/>
                  </a:cubicBezTo>
                  <a:cubicBezTo>
                    <a:pt x="475" y="238"/>
                    <a:pt x="641" y="214"/>
                    <a:pt x="760" y="143"/>
                  </a:cubicBezTo>
                  <a:cubicBezTo>
                    <a:pt x="950" y="1"/>
                    <a:pt x="1211" y="1"/>
                    <a:pt x="1400" y="143"/>
                  </a:cubicBezTo>
                  <a:cubicBezTo>
                    <a:pt x="1638" y="286"/>
                    <a:pt x="1780" y="570"/>
                    <a:pt x="1780" y="855"/>
                  </a:cubicBezTo>
                  <a:cubicBezTo>
                    <a:pt x="1780" y="973"/>
                    <a:pt x="1709" y="1092"/>
                    <a:pt x="1638" y="1187"/>
                  </a:cubicBezTo>
                  <a:cubicBezTo>
                    <a:pt x="1448" y="1353"/>
                    <a:pt x="1211" y="1472"/>
                    <a:pt x="950" y="14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0" name="Google Shape;2120;p73"/>
          <p:cNvSpPr/>
          <p:nvPr/>
        </p:nvSpPr>
        <p:spPr>
          <a:xfrm>
            <a:off x="3128550" y="1726548"/>
            <a:ext cx="2886823"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1" name="Google Shape;2121;p73"/>
          <p:cNvGrpSpPr/>
          <p:nvPr/>
        </p:nvGrpSpPr>
        <p:grpSpPr>
          <a:xfrm>
            <a:off x="3573526" y="3020969"/>
            <a:ext cx="208967" cy="186606"/>
            <a:chOff x="1300663" y="2079363"/>
            <a:chExt cx="312825" cy="279350"/>
          </a:xfrm>
        </p:grpSpPr>
        <p:sp>
          <p:nvSpPr>
            <p:cNvPr id="2122" name="Google Shape;2122;p73"/>
            <p:cNvSpPr/>
            <p:nvPr/>
          </p:nvSpPr>
          <p:spPr>
            <a:xfrm rot="-5400000">
              <a:off x="1345375" y="224910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73"/>
            <p:cNvSpPr/>
            <p:nvPr/>
          </p:nvSpPr>
          <p:spPr>
            <a:xfrm rot="-5400000">
              <a:off x="1511988" y="2143688"/>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73"/>
            <p:cNvSpPr/>
            <p:nvPr/>
          </p:nvSpPr>
          <p:spPr>
            <a:xfrm rot="-5400000">
              <a:off x="1388275" y="2165400"/>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5" name="Google Shape;2125;p73"/>
          <p:cNvGrpSpPr/>
          <p:nvPr/>
        </p:nvGrpSpPr>
        <p:grpSpPr>
          <a:xfrm>
            <a:off x="8259975" y="4358938"/>
            <a:ext cx="487025" cy="489125"/>
            <a:chOff x="7047525" y="3892375"/>
            <a:chExt cx="487025" cy="489125"/>
          </a:xfrm>
        </p:grpSpPr>
        <p:sp>
          <p:nvSpPr>
            <p:cNvPr id="2126" name="Google Shape;2126;p73"/>
            <p:cNvSpPr/>
            <p:nvPr/>
          </p:nvSpPr>
          <p:spPr>
            <a:xfrm flipH="1">
              <a:off x="7087800" y="4105800"/>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73"/>
            <p:cNvSpPr/>
            <p:nvPr/>
          </p:nvSpPr>
          <p:spPr>
            <a:xfrm flipH="1">
              <a:off x="7071075" y="4308775"/>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73"/>
            <p:cNvSpPr/>
            <p:nvPr/>
          </p:nvSpPr>
          <p:spPr>
            <a:xfrm flipH="1">
              <a:off x="7047525" y="4077025"/>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3"/>
            <p:cNvSpPr/>
            <p:nvPr/>
          </p:nvSpPr>
          <p:spPr>
            <a:xfrm flipH="1">
              <a:off x="7382300" y="3976075"/>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3"/>
            <p:cNvSpPr/>
            <p:nvPr/>
          </p:nvSpPr>
          <p:spPr>
            <a:xfrm flipH="1">
              <a:off x="7371850" y="3934750"/>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3"/>
            <p:cNvSpPr/>
            <p:nvPr/>
          </p:nvSpPr>
          <p:spPr>
            <a:xfrm flipH="1">
              <a:off x="7351975" y="3892375"/>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73"/>
          <p:cNvGrpSpPr/>
          <p:nvPr/>
        </p:nvGrpSpPr>
        <p:grpSpPr>
          <a:xfrm>
            <a:off x="2062413" y="4505650"/>
            <a:ext cx="643950" cy="195675"/>
            <a:chOff x="806663" y="3241275"/>
            <a:chExt cx="643950" cy="195675"/>
          </a:xfrm>
        </p:grpSpPr>
        <p:sp>
          <p:nvSpPr>
            <p:cNvPr id="2133" name="Google Shape;2133;p7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5" name="Google Shape;2135;p73"/>
          <p:cNvGrpSpPr/>
          <p:nvPr/>
        </p:nvGrpSpPr>
        <p:grpSpPr>
          <a:xfrm>
            <a:off x="582391" y="2334933"/>
            <a:ext cx="1932593" cy="2020200"/>
            <a:chOff x="653975" y="2589925"/>
            <a:chExt cx="1871650" cy="2020200"/>
          </a:xfrm>
        </p:grpSpPr>
        <p:sp>
          <p:nvSpPr>
            <p:cNvPr id="2136" name="Google Shape;2136;p73"/>
            <p:cNvSpPr/>
            <p:nvPr/>
          </p:nvSpPr>
          <p:spPr>
            <a:xfrm>
              <a:off x="685350" y="2612400"/>
              <a:ext cx="1293650" cy="959900"/>
            </a:xfrm>
            <a:custGeom>
              <a:avLst/>
              <a:gdLst/>
              <a:ahLst/>
              <a:cxnLst/>
              <a:rect l="l" t="t" r="r" b="b"/>
              <a:pathLst>
                <a:path w="51746" h="38396" extrusionOk="0">
                  <a:moveTo>
                    <a:pt x="51745" y="19857"/>
                  </a:moveTo>
                  <a:cubicBezTo>
                    <a:pt x="51661" y="19753"/>
                    <a:pt x="51557" y="19669"/>
                    <a:pt x="51515" y="19564"/>
                  </a:cubicBezTo>
                  <a:cubicBezTo>
                    <a:pt x="51222" y="19083"/>
                    <a:pt x="50824" y="18811"/>
                    <a:pt x="50218" y="18916"/>
                  </a:cubicBezTo>
                  <a:cubicBezTo>
                    <a:pt x="50113" y="18937"/>
                    <a:pt x="50050" y="18916"/>
                    <a:pt x="49946" y="18916"/>
                  </a:cubicBezTo>
                  <a:cubicBezTo>
                    <a:pt x="48753" y="18769"/>
                    <a:pt x="47749" y="19167"/>
                    <a:pt x="46849" y="20004"/>
                  </a:cubicBezTo>
                  <a:cubicBezTo>
                    <a:pt x="46661" y="19753"/>
                    <a:pt x="46535" y="19544"/>
                    <a:pt x="46347" y="19272"/>
                  </a:cubicBezTo>
                  <a:cubicBezTo>
                    <a:pt x="46200" y="19292"/>
                    <a:pt x="46033" y="19292"/>
                    <a:pt x="45907" y="19376"/>
                  </a:cubicBezTo>
                  <a:cubicBezTo>
                    <a:pt x="45510" y="19606"/>
                    <a:pt x="45091" y="19564"/>
                    <a:pt x="44715" y="19397"/>
                  </a:cubicBezTo>
                  <a:cubicBezTo>
                    <a:pt x="43417" y="18895"/>
                    <a:pt x="42162" y="18414"/>
                    <a:pt x="40907" y="17828"/>
                  </a:cubicBezTo>
                  <a:cubicBezTo>
                    <a:pt x="39630" y="17263"/>
                    <a:pt x="38500" y="16405"/>
                    <a:pt x="37412" y="15526"/>
                  </a:cubicBezTo>
                  <a:cubicBezTo>
                    <a:pt x="37308" y="15443"/>
                    <a:pt x="37182" y="15380"/>
                    <a:pt x="37119" y="15275"/>
                  </a:cubicBezTo>
                  <a:cubicBezTo>
                    <a:pt x="36806" y="14585"/>
                    <a:pt x="36094" y="14354"/>
                    <a:pt x="35550" y="13915"/>
                  </a:cubicBezTo>
                  <a:cubicBezTo>
                    <a:pt x="35257" y="13664"/>
                    <a:pt x="35006" y="13748"/>
                    <a:pt x="34839" y="14082"/>
                  </a:cubicBezTo>
                  <a:cubicBezTo>
                    <a:pt x="34483" y="14899"/>
                    <a:pt x="33855" y="15589"/>
                    <a:pt x="33583" y="16447"/>
                  </a:cubicBezTo>
                  <a:cubicBezTo>
                    <a:pt x="33521" y="16698"/>
                    <a:pt x="33311" y="16865"/>
                    <a:pt x="33102" y="16991"/>
                  </a:cubicBezTo>
                  <a:cubicBezTo>
                    <a:pt x="32433" y="17388"/>
                    <a:pt x="31763" y="17744"/>
                    <a:pt x="31072" y="18058"/>
                  </a:cubicBezTo>
                  <a:cubicBezTo>
                    <a:pt x="29378" y="18874"/>
                    <a:pt x="27557" y="19146"/>
                    <a:pt x="25716" y="19397"/>
                  </a:cubicBezTo>
                  <a:cubicBezTo>
                    <a:pt x="24461" y="19564"/>
                    <a:pt x="23226" y="19251"/>
                    <a:pt x="22054" y="18895"/>
                  </a:cubicBezTo>
                  <a:cubicBezTo>
                    <a:pt x="21866" y="18853"/>
                    <a:pt x="21720" y="18728"/>
                    <a:pt x="21552" y="18623"/>
                  </a:cubicBezTo>
                  <a:cubicBezTo>
                    <a:pt x="21176" y="18351"/>
                    <a:pt x="20778" y="18100"/>
                    <a:pt x="20381" y="17807"/>
                  </a:cubicBezTo>
                  <a:cubicBezTo>
                    <a:pt x="20234" y="17702"/>
                    <a:pt x="20088" y="17577"/>
                    <a:pt x="19983" y="17409"/>
                  </a:cubicBezTo>
                  <a:cubicBezTo>
                    <a:pt x="19669" y="16991"/>
                    <a:pt x="19711" y="16991"/>
                    <a:pt x="19251" y="17116"/>
                  </a:cubicBezTo>
                  <a:cubicBezTo>
                    <a:pt x="19104" y="17179"/>
                    <a:pt x="18958" y="17221"/>
                    <a:pt x="18811" y="17284"/>
                  </a:cubicBezTo>
                  <a:cubicBezTo>
                    <a:pt x="18811" y="17409"/>
                    <a:pt x="18769" y="17514"/>
                    <a:pt x="18790" y="17577"/>
                  </a:cubicBezTo>
                  <a:cubicBezTo>
                    <a:pt x="19125" y="18016"/>
                    <a:pt x="19041" y="18539"/>
                    <a:pt x="19020" y="19041"/>
                  </a:cubicBezTo>
                  <a:cubicBezTo>
                    <a:pt x="19020" y="19292"/>
                    <a:pt x="19000" y="19564"/>
                    <a:pt x="19020" y="19795"/>
                  </a:cubicBezTo>
                  <a:cubicBezTo>
                    <a:pt x="19104" y="20925"/>
                    <a:pt x="18832" y="22013"/>
                    <a:pt x="18518" y="23080"/>
                  </a:cubicBezTo>
                  <a:cubicBezTo>
                    <a:pt x="18309" y="23770"/>
                    <a:pt x="17974" y="24377"/>
                    <a:pt x="17577" y="24942"/>
                  </a:cubicBezTo>
                  <a:cubicBezTo>
                    <a:pt x="17326" y="25318"/>
                    <a:pt x="15359" y="26532"/>
                    <a:pt x="14940" y="26616"/>
                  </a:cubicBezTo>
                  <a:cubicBezTo>
                    <a:pt x="14731" y="26637"/>
                    <a:pt x="14501" y="26616"/>
                    <a:pt x="14292" y="26637"/>
                  </a:cubicBezTo>
                  <a:cubicBezTo>
                    <a:pt x="14020" y="26679"/>
                    <a:pt x="13748" y="26595"/>
                    <a:pt x="13497" y="26846"/>
                  </a:cubicBezTo>
                  <a:cubicBezTo>
                    <a:pt x="13392" y="26992"/>
                    <a:pt x="13078" y="26951"/>
                    <a:pt x="12869" y="26930"/>
                  </a:cubicBezTo>
                  <a:cubicBezTo>
                    <a:pt x="11697" y="26804"/>
                    <a:pt x="10923" y="27536"/>
                    <a:pt x="10965" y="28834"/>
                  </a:cubicBezTo>
                  <a:cubicBezTo>
                    <a:pt x="10986" y="29524"/>
                    <a:pt x="11174" y="30110"/>
                    <a:pt x="11655" y="30570"/>
                  </a:cubicBezTo>
                  <a:cubicBezTo>
                    <a:pt x="12074" y="30968"/>
                    <a:pt x="12450" y="31386"/>
                    <a:pt x="12869" y="31805"/>
                  </a:cubicBezTo>
                  <a:cubicBezTo>
                    <a:pt x="13350" y="32265"/>
                    <a:pt x="13915" y="32495"/>
                    <a:pt x="14606" y="32474"/>
                  </a:cubicBezTo>
                  <a:cubicBezTo>
                    <a:pt x="15108" y="32453"/>
                    <a:pt x="15631" y="32474"/>
                    <a:pt x="16175" y="32474"/>
                  </a:cubicBezTo>
                  <a:cubicBezTo>
                    <a:pt x="16677" y="33081"/>
                    <a:pt x="17200" y="33688"/>
                    <a:pt x="17723" y="34316"/>
                  </a:cubicBezTo>
                  <a:cubicBezTo>
                    <a:pt x="18246" y="34901"/>
                    <a:pt x="18665" y="35592"/>
                    <a:pt x="19418" y="36010"/>
                  </a:cubicBezTo>
                  <a:cubicBezTo>
                    <a:pt x="19334" y="36408"/>
                    <a:pt x="19293" y="36764"/>
                    <a:pt x="19209" y="37161"/>
                  </a:cubicBezTo>
                  <a:cubicBezTo>
                    <a:pt x="18184" y="37935"/>
                    <a:pt x="17012" y="38228"/>
                    <a:pt x="15756" y="38312"/>
                  </a:cubicBezTo>
                  <a:cubicBezTo>
                    <a:pt x="14083" y="38396"/>
                    <a:pt x="12450" y="37998"/>
                    <a:pt x="10839" y="37622"/>
                  </a:cubicBezTo>
                  <a:cubicBezTo>
                    <a:pt x="10777" y="37601"/>
                    <a:pt x="10714" y="37580"/>
                    <a:pt x="10651" y="37580"/>
                  </a:cubicBezTo>
                  <a:cubicBezTo>
                    <a:pt x="9019" y="37245"/>
                    <a:pt x="7492" y="36617"/>
                    <a:pt x="6027" y="35822"/>
                  </a:cubicBezTo>
                  <a:cubicBezTo>
                    <a:pt x="4792" y="35173"/>
                    <a:pt x="3453" y="34671"/>
                    <a:pt x="2219" y="34044"/>
                  </a:cubicBezTo>
                  <a:cubicBezTo>
                    <a:pt x="1528" y="33688"/>
                    <a:pt x="901" y="33186"/>
                    <a:pt x="231" y="32746"/>
                  </a:cubicBezTo>
                  <a:cubicBezTo>
                    <a:pt x="126" y="32663"/>
                    <a:pt x="85" y="32558"/>
                    <a:pt x="1" y="32453"/>
                  </a:cubicBezTo>
                  <a:cubicBezTo>
                    <a:pt x="64" y="32349"/>
                    <a:pt x="64" y="32244"/>
                    <a:pt x="106" y="32160"/>
                  </a:cubicBezTo>
                  <a:cubicBezTo>
                    <a:pt x="942" y="31344"/>
                    <a:pt x="1696" y="30403"/>
                    <a:pt x="2700" y="29754"/>
                  </a:cubicBezTo>
                  <a:cubicBezTo>
                    <a:pt x="2909" y="29629"/>
                    <a:pt x="3098" y="29420"/>
                    <a:pt x="3223" y="29231"/>
                  </a:cubicBezTo>
                  <a:cubicBezTo>
                    <a:pt x="3935" y="28248"/>
                    <a:pt x="4604" y="27243"/>
                    <a:pt x="5316" y="26260"/>
                  </a:cubicBezTo>
                  <a:cubicBezTo>
                    <a:pt x="5608" y="25862"/>
                    <a:pt x="5776" y="25444"/>
                    <a:pt x="5880" y="24942"/>
                  </a:cubicBezTo>
                  <a:cubicBezTo>
                    <a:pt x="6152" y="23791"/>
                    <a:pt x="6466" y="22640"/>
                    <a:pt x="6696" y="21489"/>
                  </a:cubicBezTo>
                  <a:cubicBezTo>
                    <a:pt x="6801" y="20987"/>
                    <a:pt x="6822" y="20464"/>
                    <a:pt x="6885" y="19983"/>
                  </a:cubicBezTo>
                  <a:cubicBezTo>
                    <a:pt x="6927" y="19502"/>
                    <a:pt x="6927" y="19000"/>
                    <a:pt x="7010" y="18560"/>
                  </a:cubicBezTo>
                  <a:cubicBezTo>
                    <a:pt x="7199" y="17472"/>
                    <a:pt x="7429" y="16363"/>
                    <a:pt x="7638" y="15275"/>
                  </a:cubicBezTo>
                  <a:cubicBezTo>
                    <a:pt x="7889" y="14020"/>
                    <a:pt x="8329" y="12806"/>
                    <a:pt x="8935" y="11676"/>
                  </a:cubicBezTo>
                  <a:cubicBezTo>
                    <a:pt x="9375" y="10881"/>
                    <a:pt x="9814" y="10065"/>
                    <a:pt x="10295" y="9249"/>
                  </a:cubicBezTo>
                  <a:cubicBezTo>
                    <a:pt x="11090" y="7910"/>
                    <a:pt x="12283" y="6948"/>
                    <a:pt x="13601" y="6132"/>
                  </a:cubicBezTo>
                  <a:cubicBezTo>
                    <a:pt x="14438" y="5922"/>
                    <a:pt x="15254" y="5608"/>
                    <a:pt x="16091" y="5546"/>
                  </a:cubicBezTo>
                  <a:cubicBezTo>
                    <a:pt x="17033" y="5441"/>
                    <a:pt x="17995" y="5504"/>
                    <a:pt x="18958" y="5504"/>
                  </a:cubicBezTo>
                  <a:cubicBezTo>
                    <a:pt x="19418" y="5504"/>
                    <a:pt x="19837" y="5650"/>
                    <a:pt x="20234" y="5880"/>
                  </a:cubicBezTo>
                  <a:cubicBezTo>
                    <a:pt x="20778" y="6194"/>
                    <a:pt x="21385" y="6424"/>
                    <a:pt x="21950" y="6696"/>
                  </a:cubicBezTo>
                  <a:cubicBezTo>
                    <a:pt x="22222" y="6801"/>
                    <a:pt x="22494" y="6634"/>
                    <a:pt x="22494" y="6341"/>
                  </a:cubicBezTo>
                  <a:cubicBezTo>
                    <a:pt x="22494" y="6173"/>
                    <a:pt x="22410" y="5985"/>
                    <a:pt x="22389" y="5797"/>
                  </a:cubicBezTo>
                  <a:cubicBezTo>
                    <a:pt x="22410" y="5755"/>
                    <a:pt x="22452" y="5671"/>
                    <a:pt x="22494" y="5650"/>
                  </a:cubicBezTo>
                  <a:cubicBezTo>
                    <a:pt x="22933" y="5253"/>
                    <a:pt x="23498" y="4918"/>
                    <a:pt x="23833" y="4437"/>
                  </a:cubicBezTo>
                  <a:cubicBezTo>
                    <a:pt x="24189" y="3935"/>
                    <a:pt x="24649" y="3558"/>
                    <a:pt x="25067" y="3098"/>
                  </a:cubicBezTo>
                  <a:cubicBezTo>
                    <a:pt x="25695" y="2449"/>
                    <a:pt x="26469" y="2030"/>
                    <a:pt x="27285" y="1633"/>
                  </a:cubicBezTo>
                  <a:cubicBezTo>
                    <a:pt x="27536" y="1507"/>
                    <a:pt x="27829" y="1424"/>
                    <a:pt x="28059" y="1277"/>
                  </a:cubicBezTo>
                  <a:cubicBezTo>
                    <a:pt x="29461" y="461"/>
                    <a:pt x="30947" y="126"/>
                    <a:pt x="32537" y="64"/>
                  </a:cubicBezTo>
                  <a:cubicBezTo>
                    <a:pt x="33855" y="22"/>
                    <a:pt x="35153" y="126"/>
                    <a:pt x="36471" y="43"/>
                  </a:cubicBezTo>
                  <a:cubicBezTo>
                    <a:pt x="37894" y="1"/>
                    <a:pt x="39233" y="315"/>
                    <a:pt x="40593" y="670"/>
                  </a:cubicBezTo>
                  <a:cubicBezTo>
                    <a:pt x="41702" y="984"/>
                    <a:pt x="42664" y="1486"/>
                    <a:pt x="43522" y="2219"/>
                  </a:cubicBezTo>
                  <a:cubicBezTo>
                    <a:pt x="44422" y="2972"/>
                    <a:pt x="45384" y="3683"/>
                    <a:pt x="46326" y="4395"/>
                  </a:cubicBezTo>
                  <a:cubicBezTo>
                    <a:pt x="46933" y="4834"/>
                    <a:pt x="47393" y="5399"/>
                    <a:pt x="47665" y="6111"/>
                  </a:cubicBezTo>
                  <a:cubicBezTo>
                    <a:pt x="47790" y="6487"/>
                    <a:pt x="47937" y="6822"/>
                    <a:pt x="48230" y="7073"/>
                  </a:cubicBezTo>
                  <a:cubicBezTo>
                    <a:pt x="48293" y="7136"/>
                    <a:pt x="48334" y="7157"/>
                    <a:pt x="48355" y="7220"/>
                  </a:cubicBezTo>
                  <a:cubicBezTo>
                    <a:pt x="48606" y="8077"/>
                    <a:pt x="49297" y="8621"/>
                    <a:pt x="49674" y="9417"/>
                  </a:cubicBezTo>
                  <a:cubicBezTo>
                    <a:pt x="49799" y="9689"/>
                    <a:pt x="49987" y="9961"/>
                    <a:pt x="50218" y="10191"/>
                  </a:cubicBezTo>
                  <a:cubicBezTo>
                    <a:pt x="50490" y="10463"/>
                    <a:pt x="50594" y="10797"/>
                    <a:pt x="50657" y="11132"/>
                  </a:cubicBezTo>
                  <a:cubicBezTo>
                    <a:pt x="50762" y="11572"/>
                    <a:pt x="50866" y="11990"/>
                    <a:pt x="50908" y="12450"/>
                  </a:cubicBezTo>
                  <a:cubicBezTo>
                    <a:pt x="50971" y="13350"/>
                    <a:pt x="51347" y="14250"/>
                    <a:pt x="51222" y="15191"/>
                  </a:cubicBezTo>
                  <a:cubicBezTo>
                    <a:pt x="51473" y="16175"/>
                    <a:pt x="51452" y="17200"/>
                    <a:pt x="51640" y="18204"/>
                  </a:cubicBezTo>
                  <a:cubicBezTo>
                    <a:pt x="51619" y="18748"/>
                    <a:pt x="51661" y="19292"/>
                    <a:pt x="51745" y="198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3"/>
            <p:cNvSpPr/>
            <p:nvPr/>
          </p:nvSpPr>
          <p:spPr>
            <a:xfrm>
              <a:off x="1063025" y="2992700"/>
              <a:ext cx="786225" cy="556075"/>
            </a:xfrm>
            <a:custGeom>
              <a:avLst/>
              <a:gdLst/>
              <a:ahLst/>
              <a:cxnLst/>
              <a:rect l="l" t="t" r="r" b="b"/>
              <a:pathLst>
                <a:path w="31449" h="22243" extrusionOk="0">
                  <a:moveTo>
                    <a:pt x="1" y="12178"/>
                  </a:moveTo>
                  <a:cubicBezTo>
                    <a:pt x="1110" y="12199"/>
                    <a:pt x="1884" y="11508"/>
                    <a:pt x="2721" y="11027"/>
                  </a:cubicBezTo>
                  <a:cubicBezTo>
                    <a:pt x="2930" y="10881"/>
                    <a:pt x="3097" y="10713"/>
                    <a:pt x="3244" y="10504"/>
                  </a:cubicBezTo>
                  <a:cubicBezTo>
                    <a:pt x="3495" y="10086"/>
                    <a:pt x="3788" y="9625"/>
                    <a:pt x="3976" y="9165"/>
                  </a:cubicBezTo>
                  <a:cubicBezTo>
                    <a:pt x="4499" y="7951"/>
                    <a:pt x="4813" y="6675"/>
                    <a:pt x="4813" y="5378"/>
                  </a:cubicBezTo>
                  <a:cubicBezTo>
                    <a:pt x="4813" y="4917"/>
                    <a:pt x="4771" y="4478"/>
                    <a:pt x="4771" y="4039"/>
                  </a:cubicBezTo>
                  <a:cubicBezTo>
                    <a:pt x="4771" y="3871"/>
                    <a:pt x="4813" y="3746"/>
                    <a:pt x="4834" y="3536"/>
                  </a:cubicBezTo>
                  <a:cubicBezTo>
                    <a:pt x="5253" y="3662"/>
                    <a:pt x="5504" y="3934"/>
                    <a:pt x="5755" y="4143"/>
                  </a:cubicBezTo>
                  <a:cubicBezTo>
                    <a:pt x="6173" y="4499"/>
                    <a:pt x="6654" y="4708"/>
                    <a:pt x="7178" y="4855"/>
                  </a:cubicBezTo>
                  <a:cubicBezTo>
                    <a:pt x="8161" y="5064"/>
                    <a:pt x="9103" y="5336"/>
                    <a:pt x="10107" y="5273"/>
                  </a:cubicBezTo>
                  <a:cubicBezTo>
                    <a:pt x="10504" y="5231"/>
                    <a:pt x="10881" y="5210"/>
                    <a:pt x="11258" y="5168"/>
                  </a:cubicBezTo>
                  <a:cubicBezTo>
                    <a:pt x="11864" y="5085"/>
                    <a:pt x="12471" y="4980"/>
                    <a:pt x="13078" y="4876"/>
                  </a:cubicBezTo>
                  <a:cubicBezTo>
                    <a:pt x="13810" y="4771"/>
                    <a:pt x="14501" y="4604"/>
                    <a:pt x="15191" y="4290"/>
                  </a:cubicBezTo>
                  <a:cubicBezTo>
                    <a:pt x="15945" y="3955"/>
                    <a:pt x="16698" y="3641"/>
                    <a:pt x="17472" y="3306"/>
                  </a:cubicBezTo>
                  <a:cubicBezTo>
                    <a:pt x="17493" y="3306"/>
                    <a:pt x="17514" y="3244"/>
                    <a:pt x="17535" y="3244"/>
                  </a:cubicBezTo>
                  <a:cubicBezTo>
                    <a:pt x="18644" y="3181"/>
                    <a:pt x="18937" y="2260"/>
                    <a:pt x="19355" y="1507"/>
                  </a:cubicBezTo>
                  <a:cubicBezTo>
                    <a:pt x="19606" y="984"/>
                    <a:pt x="19878" y="482"/>
                    <a:pt x="20234" y="63"/>
                  </a:cubicBezTo>
                  <a:cubicBezTo>
                    <a:pt x="20548" y="0"/>
                    <a:pt x="20757" y="147"/>
                    <a:pt x="20883" y="356"/>
                  </a:cubicBezTo>
                  <a:cubicBezTo>
                    <a:pt x="21385" y="1151"/>
                    <a:pt x="22201" y="1632"/>
                    <a:pt x="22933" y="2176"/>
                  </a:cubicBezTo>
                  <a:cubicBezTo>
                    <a:pt x="24314" y="3223"/>
                    <a:pt x="25862" y="3976"/>
                    <a:pt x="27473" y="4562"/>
                  </a:cubicBezTo>
                  <a:cubicBezTo>
                    <a:pt x="27892" y="4687"/>
                    <a:pt x="28373" y="4645"/>
                    <a:pt x="28771" y="4792"/>
                  </a:cubicBezTo>
                  <a:cubicBezTo>
                    <a:pt x="29147" y="4959"/>
                    <a:pt x="29545" y="5085"/>
                    <a:pt x="29963" y="5064"/>
                  </a:cubicBezTo>
                  <a:lnTo>
                    <a:pt x="30570" y="5064"/>
                  </a:lnTo>
                  <a:cubicBezTo>
                    <a:pt x="30675" y="5273"/>
                    <a:pt x="30779" y="5441"/>
                    <a:pt x="30863" y="5650"/>
                  </a:cubicBezTo>
                  <a:cubicBezTo>
                    <a:pt x="31240" y="6759"/>
                    <a:pt x="31449" y="7847"/>
                    <a:pt x="31344" y="9039"/>
                  </a:cubicBezTo>
                  <a:cubicBezTo>
                    <a:pt x="31323" y="9207"/>
                    <a:pt x="31386" y="9458"/>
                    <a:pt x="31303" y="9604"/>
                  </a:cubicBezTo>
                  <a:cubicBezTo>
                    <a:pt x="30863" y="10420"/>
                    <a:pt x="30884" y="11383"/>
                    <a:pt x="30466" y="12220"/>
                  </a:cubicBezTo>
                  <a:cubicBezTo>
                    <a:pt x="30256" y="12638"/>
                    <a:pt x="30194" y="13161"/>
                    <a:pt x="29775" y="13454"/>
                  </a:cubicBezTo>
                  <a:cubicBezTo>
                    <a:pt x="29608" y="14270"/>
                    <a:pt x="28938" y="14793"/>
                    <a:pt x="28478" y="15421"/>
                  </a:cubicBezTo>
                  <a:cubicBezTo>
                    <a:pt x="28038" y="16049"/>
                    <a:pt x="27536" y="16614"/>
                    <a:pt x="27034" y="17221"/>
                  </a:cubicBezTo>
                  <a:cubicBezTo>
                    <a:pt x="26846" y="17430"/>
                    <a:pt x="26637" y="17639"/>
                    <a:pt x="26406" y="17785"/>
                  </a:cubicBezTo>
                  <a:cubicBezTo>
                    <a:pt x="25423" y="18497"/>
                    <a:pt x="24419" y="19187"/>
                    <a:pt x="23456" y="19878"/>
                  </a:cubicBezTo>
                  <a:cubicBezTo>
                    <a:pt x="23121" y="20129"/>
                    <a:pt x="22745" y="20296"/>
                    <a:pt x="22326" y="20401"/>
                  </a:cubicBezTo>
                  <a:cubicBezTo>
                    <a:pt x="21238" y="20694"/>
                    <a:pt x="20108" y="20987"/>
                    <a:pt x="18999" y="21322"/>
                  </a:cubicBezTo>
                  <a:cubicBezTo>
                    <a:pt x="18016" y="21614"/>
                    <a:pt x="16991" y="21719"/>
                    <a:pt x="16007" y="21824"/>
                  </a:cubicBezTo>
                  <a:cubicBezTo>
                    <a:pt x="14333" y="21991"/>
                    <a:pt x="12660" y="22242"/>
                    <a:pt x="10944" y="22138"/>
                  </a:cubicBezTo>
                  <a:cubicBezTo>
                    <a:pt x="9772" y="22054"/>
                    <a:pt x="8621" y="21845"/>
                    <a:pt x="7575" y="21217"/>
                  </a:cubicBezTo>
                  <a:cubicBezTo>
                    <a:pt x="6696" y="20694"/>
                    <a:pt x="5797" y="20213"/>
                    <a:pt x="4918" y="19689"/>
                  </a:cubicBezTo>
                  <a:cubicBezTo>
                    <a:pt x="4667" y="19564"/>
                    <a:pt x="4416" y="19417"/>
                    <a:pt x="4227" y="19166"/>
                  </a:cubicBezTo>
                  <a:cubicBezTo>
                    <a:pt x="3181" y="17890"/>
                    <a:pt x="2030" y="16697"/>
                    <a:pt x="1110" y="15296"/>
                  </a:cubicBezTo>
                  <a:cubicBezTo>
                    <a:pt x="733" y="14731"/>
                    <a:pt x="440" y="14145"/>
                    <a:pt x="273" y="13496"/>
                  </a:cubicBezTo>
                  <a:cubicBezTo>
                    <a:pt x="252" y="13078"/>
                    <a:pt x="126" y="12659"/>
                    <a:pt x="1" y="12178"/>
                  </a:cubicBezTo>
                  <a:close/>
                  <a:moveTo>
                    <a:pt x="16238" y="20171"/>
                  </a:moveTo>
                  <a:cubicBezTo>
                    <a:pt x="17430" y="20359"/>
                    <a:pt x="19292" y="19543"/>
                    <a:pt x="20150" y="19229"/>
                  </a:cubicBezTo>
                  <a:cubicBezTo>
                    <a:pt x="21196" y="18434"/>
                    <a:pt x="22556" y="17995"/>
                    <a:pt x="23247" y="16739"/>
                  </a:cubicBezTo>
                  <a:cubicBezTo>
                    <a:pt x="23289" y="16656"/>
                    <a:pt x="23372" y="16614"/>
                    <a:pt x="23435" y="16530"/>
                  </a:cubicBezTo>
                  <a:cubicBezTo>
                    <a:pt x="24293" y="15651"/>
                    <a:pt x="24440" y="14521"/>
                    <a:pt x="24502" y="13350"/>
                  </a:cubicBezTo>
                  <a:cubicBezTo>
                    <a:pt x="24502" y="13287"/>
                    <a:pt x="24502" y="13203"/>
                    <a:pt x="24440" y="13161"/>
                  </a:cubicBezTo>
                  <a:cubicBezTo>
                    <a:pt x="24377" y="13057"/>
                    <a:pt x="24293" y="12952"/>
                    <a:pt x="24188" y="12931"/>
                  </a:cubicBezTo>
                  <a:cubicBezTo>
                    <a:pt x="24084" y="12889"/>
                    <a:pt x="23896" y="12973"/>
                    <a:pt x="23875" y="13057"/>
                  </a:cubicBezTo>
                  <a:cubicBezTo>
                    <a:pt x="23686" y="13412"/>
                    <a:pt x="23498" y="13810"/>
                    <a:pt x="23393" y="14208"/>
                  </a:cubicBezTo>
                  <a:cubicBezTo>
                    <a:pt x="23163" y="15296"/>
                    <a:pt x="22326" y="16007"/>
                    <a:pt x="21719" y="16844"/>
                  </a:cubicBezTo>
                  <a:cubicBezTo>
                    <a:pt x="21699" y="16907"/>
                    <a:pt x="21615" y="16928"/>
                    <a:pt x="21573" y="16948"/>
                  </a:cubicBezTo>
                  <a:cubicBezTo>
                    <a:pt x="20443" y="17660"/>
                    <a:pt x="19355" y="18434"/>
                    <a:pt x="18016" y="18790"/>
                  </a:cubicBezTo>
                  <a:cubicBezTo>
                    <a:pt x="16572" y="19166"/>
                    <a:pt x="15191" y="19250"/>
                    <a:pt x="13852" y="18476"/>
                  </a:cubicBezTo>
                  <a:cubicBezTo>
                    <a:pt x="13769" y="18413"/>
                    <a:pt x="13664" y="18392"/>
                    <a:pt x="13601" y="18371"/>
                  </a:cubicBezTo>
                  <a:cubicBezTo>
                    <a:pt x="12764" y="18099"/>
                    <a:pt x="12199" y="17534"/>
                    <a:pt x="11781" y="16781"/>
                  </a:cubicBezTo>
                  <a:cubicBezTo>
                    <a:pt x="11530" y="16321"/>
                    <a:pt x="11320" y="15881"/>
                    <a:pt x="11341" y="15337"/>
                  </a:cubicBezTo>
                  <a:cubicBezTo>
                    <a:pt x="11341" y="15065"/>
                    <a:pt x="11320" y="14814"/>
                    <a:pt x="11237" y="14584"/>
                  </a:cubicBezTo>
                  <a:cubicBezTo>
                    <a:pt x="11216" y="14480"/>
                    <a:pt x="11007" y="14312"/>
                    <a:pt x="10902" y="14312"/>
                  </a:cubicBezTo>
                  <a:cubicBezTo>
                    <a:pt x="10776" y="14312"/>
                    <a:pt x="10588" y="14480"/>
                    <a:pt x="10546" y="14584"/>
                  </a:cubicBezTo>
                  <a:cubicBezTo>
                    <a:pt x="10400" y="15337"/>
                    <a:pt x="10274" y="16091"/>
                    <a:pt x="10693" y="16802"/>
                  </a:cubicBezTo>
                  <a:cubicBezTo>
                    <a:pt x="10965" y="17283"/>
                    <a:pt x="11237" y="17785"/>
                    <a:pt x="11572" y="18288"/>
                  </a:cubicBezTo>
                  <a:cubicBezTo>
                    <a:pt x="11697" y="18497"/>
                    <a:pt x="11948" y="18643"/>
                    <a:pt x="12157" y="18769"/>
                  </a:cubicBezTo>
                  <a:cubicBezTo>
                    <a:pt x="12597" y="19020"/>
                    <a:pt x="13057" y="19229"/>
                    <a:pt x="13517" y="19459"/>
                  </a:cubicBezTo>
                  <a:cubicBezTo>
                    <a:pt x="14396" y="19982"/>
                    <a:pt x="15317" y="20296"/>
                    <a:pt x="16238" y="20171"/>
                  </a:cubicBezTo>
                  <a:close/>
                  <a:moveTo>
                    <a:pt x="9521" y="9290"/>
                  </a:moveTo>
                  <a:cubicBezTo>
                    <a:pt x="9458" y="9521"/>
                    <a:pt x="9416" y="9772"/>
                    <a:pt x="9375" y="9981"/>
                  </a:cubicBezTo>
                  <a:cubicBezTo>
                    <a:pt x="9375" y="10420"/>
                    <a:pt x="9563" y="10609"/>
                    <a:pt x="10002" y="10630"/>
                  </a:cubicBezTo>
                  <a:cubicBezTo>
                    <a:pt x="10609" y="10650"/>
                    <a:pt x="10818" y="10441"/>
                    <a:pt x="10797" y="9834"/>
                  </a:cubicBezTo>
                  <a:cubicBezTo>
                    <a:pt x="10776" y="9395"/>
                    <a:pt x="10588" y="9186"/>
                    <a:pt x="10149" y="9186"/>
                  </a:cubicBezTo>
                  <a:cubicBezTo>
                    <a:pt x="9960" y="9165"/>
                    <a:pt x="9751" y="9249"/>
                    <a:pt x="9521" y="9290"/>
                  </a:cubicBezTo>
                  <a:close/>
                  <a:moveTo>
                    <a:pt x="22243" y="8684"/>
                  </a:moveTo>
                  <a:cubicBezTo>
                    <a:pt x="22243" y="8788"/>
                    <a:pt x="22243" y="8956"/>
                    <a:pt x="22305" y="9102"/>
                  </a:cubicBezTo>
                  <a:cubicBezTo>
                    <a:pt x="22347" y="9311"/>
                    <a:pt x="22515" y="9416"/>
                    <a:pt x="22724" y="9416"/>
                  </a:cubicBezTo>
                  <a:cubicBezTo>
                    <a:pt x="22996" y="9416"/>
                    <a:pt x="23372" y="9060"/>
                    <a:pt x="23456" y="8746"/>
                  </a:cubicBezTo>
                  <a:cubicBezTo>
                    <a:pt x="23540" y="8433"/>
                    <a:pt x="23393" y="8140"/>
                    <a:pt x="23059" y="7951"/>
                  </a:cubicBezTo>
                  <a:cubicBezTo>
                    <a:pt x="22619" y="7700"/>
                    <a:pt x="22305" y="7847"/>
                    <a:pt x="22243" y="83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3"/>
            <p:cNvSpPr/>
            <p:nvPr/>
          </p:nvSpPr>
          <p:spPr>
            <a:xfrm>
              <a:off x="1250825" y="3528875"/>
              <a:ext cx="511075" cy="522050"/>
            </a:xfrm>
            <a:custGeom>
              <a:avLst/>
              <a:gdLst/>
              <a:ahLst/>
              <a:cxnLst/>
              <a:rect l="l" t="t" r="r" b="b"/>
              <a:pathLst>
                <a:path w="20443" h="20882" extrusionOk="0">
                  <a:moveTo>
                    <a:pt x="12303" y="11989"/>
                  </a:moveTo>
                  <a:cubicBezTo>
                    <a:pt x="10378" y="11655"/>
                    <a:pt x="8663" y="10985"/>
                    <a:pt x="7345" y="9604"/>
                  </a:cubicBezTo>
                  <a:lnTo>
                    <a:pt x="6529" y="8788"/>
                  </a:lnTo>
                  <a:cubicBezTo>
                    <a:pt x="5608" y="7909"/>
                    <a:pt x="4980" y="6821"/>
                    <a:pt x="4562" y="5649"/>
                  </a:cubicBezTo>
                  <a:cubicBezTo>
                    <a:pt x="4478" y="5440"/>
                    <a:pt x="4457" y="5210"/>
                    <a:pt x="4478" y="5022"/>
                  </a:cubicBezTo>
                  <a:cubicBezTo>
                    <a:pt x="4666" y="4059"/>
                    <a:pt x="4896" y="3097"/>
                    <a:pt x="5106" y="2072"/>
                  </a:cubicBezTo>
                  <a:cubicBezTo>
                    <a:pt x="5524" y="1862"/>
                    <a:pt x="6047" y="1946"/>
                    <a:pt x="6549" y="1862"/>
                  </a:cubicBezTo>
                  <a:cubicBezTo>
                    <a:pt x="7052" y="1779"/>
                    <a:pt x="7575" y="1758"/>
                    <a:pt x="8035" y="1695"/>
                  </a:cubicBezTo>
                  <a:cubicBezTo>
                    <a:pt x="8391" y="2009"/>
                    <a:pt x="8684" y="2281"/>
                    <a:pt x="8977" y="2595"/>
                  </a:cubicBezTo>
                  <a:cubicBezTo>
                    <a:pt x="9207" y="2825"/>
                    <a:pt x="9479" y="2950"/>
                    <a:pt x="9855" y="2929"/>
                  </a:cubicBezTo>
                  <a:cubicBezTo>
                    <a:pt x="10399" y="2908"/>
                    <a:pt x="10922" y="2908"/>
                    <a:pt x="11466" y="2929"/>
                  </a:cubicBezTo>
                  <a:cubicBezTo>
                    <a:pt x="11864" y="2950"/>
                    <a:pt x="12115" y="2783"/>
                    <a:pt x="12387" y="2511"/>
                  </a:cubicBezTo>
                  <a:cubicBezTo>
                    <a:pt x="12743" y="2155"/>
                    <a:pt x="12952" y="1674"/>
                    <a:pt x="13057" y="1172"/>
                  </a:cubicBezTo>
                  <a:cubicBezTo>
                    <a:pt x="13078" y="1025"/>
                    <a:pt x="13119" y="858"/>
                    <a:pt x="13140" y="691"/>
                  </a:cubicBezTo>
                  <a:cubicBezTo>
                    <a:pt x="13956" y="439"/>
                    <a:pt x="14731" y="230"/>
                    <a:pt x="15526" y="0"/>
                  </a:cubicBezTo>
                  <a:cubicBezTo>
                    <a:pt x="15630" y="105"/>
                    <a:pt x="15735" y="188"/>
                    <a:pt x="15756" y="272"/>
                  </a:cubicBezTo>
                  <a:cubicBezTo>
                    <a:pt x="15902" y="795"/>
                    <a:pt x="16007" y="1318"/>
                    <a:pt x="16363" y="1758"/>
                  </a:cubicBezTo>
                  <a:cubicBezTo>
                    <a:pt x="16446" y="1862"/>
                    <a:pt x="16467" y="1988"/>
                    <a:pt x="16467" y="2113"/>
                  </a:cubicBezTo>
                  <a:cubicBezTo>
                    <a:pt x="16404" y="2699"/>
                    <a:pt x="16593" y="3160"/>
                    <a:pt x="16928" y="3641"/>
                  </a:cubicBezTo>
                  <a:cubicBezTo>
                    <a:pt x="17074" y="3829"/>
                    <a:pt x="17095" y="4059"/>
                    <a:pt x="17179" y="4268"/>
                  </a:cubicBezTo>
                  <a:cubicBezTo>
                    <a:pt x="17346" y="4833"/>
                    <a:pt x="17492" y="5440"/>
                    <a:pt x="17660" y="6026"/>
                  </a:cubicBezTo>
                  <a:cubicBezTo>
                    <a:pt x="17953" y="6863"/>
                    <a:pt x="18225" y="7721"/>
                    <a:pt x="18329" y="8600"/>
                  </a:cubicBezTo>
                  <a:cubicBezTo>
                    <a:pt x="18350" y="8872"/>
                    <a:pt x="18371" y="9123"/>
                    <a:pt x="18476" y="9374"/>
                  </a:cubicBezTo>
                  <a:cubicBezTo>
                    <a:pt x="19125" y="11048"/>
                    <a:pt x="19313" y="12826"/>
                    <a:pt x="19710" y="14563"/>
                  </a:cubicBezTo>
                  <a:cubicBezTo>
                    <a:pt x="19836" y="15170"/>
                    <a:pt x="20003" y="15756"/>
                    <a:pt x="20108" y="16341"/>
                  </a:cubicBezTo>
                  <a:cubicBezTo>
                    <a:pt x="20213" y="16844"/>
                    <a:pt x="20338" y="17325"/>
                    <a:pt x="20254" y="17848"/>
                  </a:cubicBezTo>
                  <a:cubicBezTo>
                    <a:pt x="20213" y="18266"/>
                    <a:pt x="20359" y="18706"/>
                    <a:pt x="20443" y="19208"/>
                  </a:cubicBezTo>
                  <a:cubicBezTo>
                    <a:pt x="20275" y="19271"/>
                    <a:pt x="20129" y="19375"/>
                    <a:pt x="19941" y="19438"/>
                  </a:cubicBezTo>
                  <a:cubicBezTo>
                    <a:pt x="19020" y="19731"/>
                    <a:pt x="18099" y="19982"/>
                    <a:pt x="17200" y="20275"/>
                  </a:cubicBezTo>
                  <a:cubicBezTo>
                    <a:pt x="16467" y="20505"/>
                    <a:pt x="15714" y="20610"/>
                    <a:pt x="14940" y="20589"/>
                  </a:cubicBezTo>
                  <a:cubicBezTo>
                    <a:pt x="14731" y="20568"/>
                    <a:pt x="14500" y="20589"/>
                    <a:pt x="14291" y="20631"/>
                  </a:cubicBezTo>
                  <a:cubicBezTo>
                    <a:pt x="13433" y="20882"/>
                    <a:pt x="12534" y="20882"/>
                    <a:pt x="11634" y="20882"/>
                  </a:cubicBezTo>
                  <a:cubicBezTo>
                    <a:pt x="9814" y="20882"/>
                    <a:pt x="7993" y="20840"/>
                    <a:pt x="6194" y="20882"/>
                  </a:cubicBezTo>
                  <a:cubicBezTo>
                    <a:pt x="5210" y="20882"/>
                    <a:pt x="4269" y="20798"/>
                    <a:pt x="3327" y="20673"/>
                  </a:cubicBezTo>
                  <a:cubicBezTo>
                    <a:pt x="3034" y="20610"/>
                    <a:pt x="2762" y="20589"/>
                    <a:pt x="2469" y="20589"/>
                  </a:cubicBezTo>
                  <a:cubicBezTo>
                    <a:pt x="1674" y="20589"/>
                    <a:pt x="942" y="20422"/>
                    <a:pt x="377" y="19878"/>
                  </a:cubicBezTo>
                  <a:cubicBezTo>
                    <a:pt x="314" y="19836"/>
                    <a:pt x="189" y="19794"/>
                    <a:pt x="84" y="19773"/>
                  </a:cubicBezTo>
                  <a:cubicBezTo>
                    <a:pt x="0" y="19166"/>
                    <a:pt x="189" y="18580"/>
                    <a:pt x="377" y="18015"/>
                  </a:cubicBezTo>
                  <a:cubicBezTo>
                    <a:pt x="900" y="16341"/>
                    <a:pt x="1339" y="14647"/>
                    <a:pt x="2051" y="13056"/>
                  </a:cubicBezTo>
                  <a:cubicBezTo>
                    <a:pt x="2155" y="12826"/>
                    <a:pt x="2260" y="12575"/>
                    <a:pt x="2302" y="12345"/>
                  </a:cubicBezTo>
                  <a:cubicBezTo>
                    <a:pt x="2553" y="10859"/>
                    <a:pt x="3118" y="9478"/>
                    <a:pt x="3557" y="8035"/>
                  </a:cubicBezTo>
                  <a:cubicBezTo>
                    <a:pt x="3641" y="7742"/>
                    <a:pt x="3746" y="7449"/>
                    <a:pt x="3913" y="7030"/>
                  </a:cubicBezTo>
                  <a:cubicBezTo>
                    <a:pt x="4060" y="7240"/>
                    <a:pt x="4143" y="7386"/>
                    <a:pt x="4227" y="7491"/>
                  </a:cubicBezTo>
                  <a:cubicBezTo>
                    <a:pt x="4645" y="8328"/>
                    <a:pt x="5210" y="9060"/>
                    <a:pt x="5880" y="9709"/>
                  </a:cubicBezTo>
                  <a:cubicBezTo>
                    <a:pt x="6549" y="10378"/>
                    <a:pt x="7240" y="11048"/>
                    <a:pt x="8014" y="11592"/>
                  </a:cubicBezTo>
                  <a:cubicBezTo>
                    <a:pt x="9018" y="12261"/>
                    <a:pt x="10106" y="12659"/>
                    <a:pt x="11278" y="12868"/>
                  </a:cubicBezTo>
                  <a:cubicBezTo>
                    <a:pt x="11759" y="12952"/>
                    <a:pt x="12094" y="13140"/>
                    <a:pt x="12408" y="13496"/>
                  </a:cubicBezTo>
                  <a:cubicBezTo>
                    <a:pt x="12785" y="13914"/>
                    <a:pt x="13203" y="14333"/>
                    <a:pt x="13622" y="14730"/>
                  </a:cubicBezTo>
                  <a:cubicBezTo>
                    <a:pt x="13768" y="14856"/>
                    <a:pt x="13977" y="14960"/>
                    <a:pt x="14187" y="15023"/>
                  </a:cubicBezTo>
                  <a:cubicBezTo>
                    <a:pt x="14375" y="15065"/>
                    <a:pt x="14563" y="14940"/>
                    <a:pt x="14668" y="14751"/>
                  </a:cubicBezTo>
                  <a:cubicBezTo>
                    <a:pt x="14772" y="14542"/>
                    <a:pt x="14689" y="14396"/>
                    <a:pt x="14521" y="14249"/>
                  </a:cubicBezTo>
                  <a:cubicBezTo>
                    <a:pt x="14145" y="13977"/>
                    <a:pt x="13789" y="13663"/>
                    <a:pt x="13538" y="13287"/>
                  </a:cubicBezTo>
                  <a:cubicBezTo>
                    <a:pt x="13622" y="13035"/>
                    <a:pt x="13789" y="13077"/>
                    <a:pt x="13915" y="13077"/>
                  </a:cubicBezTo>
                  <a:cubicBezTo>
                    <a:pt x="14166" y="13056"/>
                    <a:pt x="14375" y="13056"/>
                    <a:pt x="14605" y="13077"/>
                  </a:cubicBezTo>
                  <a:cubicBezTo>
                    <a:pt x="15337" y="13140"/>
                    <a:pt x="15651" y="12575"/>
                    <a:pt x="16007" y="12115"/>
                  </a:cubicBezTo>
                  <a:cubicBezTo>
                    <a:pt x="16091" y="12010"/>
                    <a:pt x="15902" y="11738"/>
                    <a:pt x="15777" y="11780"/>
                  </a:cubicBezTo>
                  <a:cubicBezTo>
                    <a:pt x="15568" y="11801"/>
                    <a:pt x="15316" y="11801"/>
                    <a:pt x="15149" y="11906"/>
                  </a:cubicBezTo>
                  <a:cubicBezTo>
                    <a:pt x="14689" y="12199"/>
                    <a:pt x="14187" y="12157"/>
                    <a:pt x="13705" y="12094"/>
                  </a:cubicBezTo>
                  <a:cubicBezTo>
                    <a:pt x="13601" y="11885"/>
                    <a:pt x="13684" y="11738"/>
                    <a:pt x="13852" y="11675"/>
                  </a:cubicBezTo>
                  <a:cubicBezTo>
                    <a:pt x="14270" y="11487"/>
                    <a:pt x="14584" y="11152"/>
                    <a:pt x="14835" y="10797"/>
                  </a:cubicBezTo>
                  <a:cubicBezTo>
                    <a:pt x="14898" y="10755"/>
                    <a:pt x="14856" y="10629"/>
                    <a:pt x="14835" y="10546"/>
                  </a:cubicBezTo>
                  <a:cubicBezTo>
                    <a:pt x="14793" y="10462"/>
                    <a:pt x="14689" y="10378"/>
                    <a:pt x="14605" y="10420"/>
                  </a:cubicBezTo>
                  <a:cubicBezTo>
                    <a:pt x="13915" y="10483"/>
                    <a:pt x="13287" y="10734"/>
                    <a:pt x="12868" y="11299"/>
                  </a:cubicBezTo>
                  <a:cubicBezTo>
                    <a:pt x="12617" y="11445"/>
                    <a:pt x="12492" y="11696"/>
                    <a:pt x="12303" y="1198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3"/>
            <p:cNvSpPr/>
            <p:nvPr/>
          </p:nvSpPr>
          <p:spPr>
            <a:xfrm>
              <a:off x="1220475" y="4039400"/>
              <a:ext cx="563400" cy="142825"/>
            </a:xfrm>
            <a:custGeom>
              <a:avLst/>
              <a:gdLst/>
              <a:ahLst/>
              <a:cxnLst/>
              <a:rect l="l" t="t" r="r" b="b"/>
              <a:pathLst>
                <a:path w="22536" h="5713" extrusionOk="0">
                  <a:moveTo>
                    <a:pt x="1" y="3892"/>
                  </a:moveTo>
                  <a:cubicBezTo>
                    <a:pt x="336" y="3390"/>
                    <a:pt x="691" y="2972"/>
                    <a:pt x="942" y="2490"/>
                  </a:cubicBezTo>
                  <a:cubicBezTo>
                    <a:pt x="1173" y="2051"/>
                    <a:pt x="1256" y="1549"/>
                    <a:pt x="1403" y="1109"/>
                  </a:cubicBezTo>
                  <a:cubicBezTo>
                    <a:pt x="1758" y="921"/>
                    <a:pt x="2030" y="1026"/>
                    <a:pt x="2302" y="1089"/>
                  </a:cubicBezTo>
                  <a:cubicBezTo>
                    <a:pt x="2533" y="1130"/>
                    <a:pt x="2805" y="1214"/>
                    <a:pt x="3035" y="1235"/>
                  </a:cubicBezTo>
                  <a:cubicBezTo>
                    <a:pt x="3683" y="1319"/>
                    <a:pt x="4374" y="1381"/>
                    <a:pt x="5022" y="1423"/>
                  </a:cubicBezTo>
                  <a:cubicBezTo>
                    <a:pt x="5859" y="1465"/>
                    <a:pt x="6675" y="1549"/>
                    <a:pt x="7512" y="1549"/>
                  </a:cubicBezTo>
                  <a:cubicBezTo>
                    <a:pt x="9542" y="1591"/>
                    <a:pt x="11592" y="1549"/>
                    <a:pt x="13622" y="1549"/>
                  </a:cubicBezTo>
                  <a:cubicBezTo>
                    <a:pt x="14020" y="1549"/>
                    <a:pt x="14375" y="1528"/>
                    <a:pt x="14773" y="1465"/>
                  </a:cubicBezTo>
                  <a:cubicBezTo>
                    <a:pt x="15568" y="1340"/>
                    <a:pt x="16342" y="1214"/>
                    <a:pt x="17158" y="1256"/>
                  </a:cubicBezTo>
                  <a:cubicBezTo>
                    <a:pt x="17346" y="1256"/>
                    <a:pt x="17556" y="1235"/>
                    <a:pt x="17723" y="1193"/>
                  </a:cubicBezTo>
                  <a:cubicBezTo>
                    <a:pt x="18958" y="879"/>
                    <a:pt x="20213" y="628"/>
                    <a:pt x="21364" y="63"/>
                  </a:cubicBezTo>
                  <a:cubicBezTo>
                    <a:pt x="21447" y="1"/>
                    <a:pt x="21552" y="42"/>
                    <a:pt x="21657" y="1"/>
                  </a:cubicBezTo>
                  <a:cubicBezTo>
                    <a:pt x="21761" y="691"/>
                    <a:pt x="21971" y="1319"/>
                    <a:pt x="22264" y="1925"/>
                  </a:cubicBezTo>
                  <a:cubicBezTo>
                    <a:pt x="22536" y="2449"/>
                    <a:pt x="22515" y="2470"/>
                    <a:pt x="22494" y="3223"/>
                  </a:cubicBezTo>
                  <a:cubicBezTo>
                    <a:pt x="21992" y="3830"/>
                    <a:pt x="21280" y="4164"/>
                    <a:pt x="20590" y="4394"/>
                  </a:cubicBezTo>
                  <a:cubicBezTo>
                    <a:pt x="20004" y="4583"/>
                    <a:pt x="19376" y="4792"/>
                    <a:pt x="18748" y="4792"/>
                  </a:cubicBezTo>
                  <a:cubicBezTo>
                    <a:pt x="18351" y="4792"/>
                    <a:pt x="17995" y="4771"/>
                    <a:pt x="17598" y="4792"/>
                  </a:cubicBezTo>
                  <a:cubicBezTo>
                    <a:pt x="17242" y="4813"/>
                    <a:pt x="16844" y="4876"/>
                    <a:pt x="16468" y="4959"/>
                  </a:cubicBezTo>
                  <a:cubicBezTo>
                    <a:pt x="15673" y="5169"/>
                    <a:pt x="14877" y="5336"/>
                    <a:pt x="14041" y="5378"/>
                  </a:cubicBezTo>
                  <a:cubicBezTo>
                    <a:pt x="13748" y="5378"/>
                    <a:pt x="13476" y="5399"/>
                    <a:pt x="13204" y="5483"/>
                  </a:cubicBezTo>
                  <a:cubicBezTo>
                    <a:pt x="12555" y="5650"/>
                    <a:pt x="11906" y="5692"/>
                    <a:pt x="11216" y="5692"/>
                  </a:cubicBezTo>
                  <a:cubicBezTo>
                    <a:pt x="10170" y="5650"/>
                    <a:pt x="9123" y="5692"/>
                    <a:pt x="8056" y="5692"/>
                  </a:cubicBezTo>
                  <a:cubicBezTo>
                    <a:pt x="6529" y="5713"/>
                    <a:pt x="5064" y="5566"/>
                    <a:pt x="3600" y="5190"/>
                  </a:cubicBezTo>
                  <a:cubicBezTo>
                    <a:pt x="3223" y="5085"/>
                    <a:pt x="2805" y="5043"/>
                    <a:pt x="2386" y="4959"/>
                  </a:cubicBezTo>
                  <a:cubicBezTo>
                    <a:pt x="1507" y="4792"/>
                    <a:pt x="859" y="4520"/>
                    <a:pt x="1" y="38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3"/>
            <p:cNvSpPr/>
            <p:nvPr/>
          </p:nvSpPr>
          <p:spPr>
            <a:xfrm>
              <a:off x="2167800" y="2832625"/>
              <a:ext cx="337425" cy="305000"/>
            </a:xfrm>
            <a:custGeom>
              <a:avLst/>
              <a:gdLst/>
              <a:ahLst/>
              <a:cxnLst/>
              <a:rect l="l" t="t" r="r" b="b"/>
              <a:pathLst>
                <a:path w="13497" h="12200" extrusionOk="0">
                  <a:moveTo>
                    <a:pt x="8265" y="8014"/>
                  </a:moveTo>
                  <a:cubicBezTo>
                    <a:pt x="8077" y="8454"/>
                    <a:pt x="7931" y="8872"/>
                    <a:pt x="7931" y="9312"/>
                  </a:cubicBezTo>
                  <a:cubicBezTo>
                    <a:pt x="7931" y="9709"/>
                    <a:pt x="7889" y="10023"/>
                    <a:pt x="7575" y="10358"/>
                  </a:cubicBezTo>
                  <a:cubicBezTo>
                    <a:pt x="7303" y="10651"/>
                    <a:pt x="7198" y="11069"/>
                    <a:pt x="6989" y="11425"/>
                  </a:cubicBezTo>
                  <a:cubicBezTo>
                    <a:pt x="6926" y="11530"/>
                    <a:pt x="6822" y="11676"/>
                    <a:pt x="6759" y="11718"/>
                  </a:cubicBezTo>
                  <a:cubicBezTo>
                    <a:pt x="6173" y="11906"/>
                    <a:pt x="5629" y="12199"/>
                    <a:pt x="5001" y="12053"/>
                  </a:cubicBezTo>
                  <a:cubicBezTo>
                    <a:pt x="4373" y="11927"/>
                    <a:pt x="3997" y="11488"/>
                    <a:pt x="3976" y="10965"/>
                  </a:cubicBezTo>
                  <a:cubicBezTo>
                    <a:pt x="3955" y="10379"/>
                    <a:pt x="3934" y="9814"/>
                    <a:pt x="3976" y="9228"/>
                  </a:cubicBezTo>
                  <a:cubicBezTo>
                    <a:pt x="4039" y="8768"/>
                    <a:pt x="4269" y="8328"/>
                    <a:pt x="4373" y="7868"/>
                  </a:cubicBezTo>
                  <a:cubicBezTo>
                    <a:pt x="4457" y="7617"/>
                    <a:pt x="4478" y="7324"/>
                    <a:pt x="4499" y="7031"/>
                  </a:cubicBezTo>
                  <a:cubicBezTo>
                    <a:pt x="4499" y="6801"/>
                    <a:pt x="4185" y="6592"/>
                    <a:pt x="3934" y="6696"/>
                  </a:cubicBezTo>
                  <a:cubicBezTo>
                    <a:pt x="3557" y="6864"/>
                    <a:pt x="3160" y="7031"/>
                    <a:pt x="2825" y="7282"/>
                  </a:cubicBezTo>
                  <a:cubicBezTo>
                    <a:pt x="2197" y="7659"/>
                    <a:pt x="1549" y="7826"/>
                    <a:pt x="816" y="7722"/>
                  </a:cubicBezTo>
                  <a:cubicBezTo>
                    <a:pt x="691" y="7701"/>
                    <a:pt x="544" y="7701"/>
                    <a:pt x="440" y="7638"/>
                  </a:cubicBezTo>
                  <a:cubicBezTo>
                    <a:pt x="189" y="7554"/>
                    <a:pt x="0" y="7345"/>
                    <a:pt x="21" y="7073"/>
                  </a:cubicBezTo>
                  <a:cubicBezTo>
                    <a:pt x="126" y="6194"/>
                    <a:pt x="231" y="5357"/>
                    <a:pt x="1068" y="4834"/>
                  </a:cubicBezTo>
                  <a:cubicBezTo>
                    <a:pt x="1381" y="4625"/>
                    <a:pt x="1653" y="4290"/>
                    <a:pt x="2009" y="4185"/>
                  </a:cubicBezTo>
                  <a:cubicBezTo>
                    <a:pt x="2490" y="4039"/>
                    <a:pt x="3013" y="4039"/>
                    <a:pt x="3537" y="3976"/>
                  </a:cubicBezTo>
                  <a:cubicBezTo>
                    <a:pt x="3662" y="3955"/>
                    <a:pt x="3788" y="3997"/>
                    <a:pt x="3934" y="3976"/>
                  </a:cubicBezTo>
                  <a:cubicBezTo>
                    <a:pt x="4039" y="3955"/>
                    <a:pt x="4206" y="3934"/>
                    <a:pt x="4248" y="3851"/>
                  </a:cubicBezTo>
                  <a:cubicBezTo>
                    <a:pt x="4373" y="3516"/>
                    <a:pt x="4792" y="3662"/>
                    <a:pt x="4980" y="3369"/>
                  </a:cubicBezTo>
                  <a:cubicBezTo>
                    <a:pt x="4918" y="3035"/>
                    <a:pt x="4708" y="2721"/>
                    <a:pt x="4415" y="2491"/>
                  </a:cubicBezTo>
                  <a:cubicBezTo>
                    <a:pt x="3871" y="2009"/>
                    <a:pt x="3850" y="1382"/>
                    <a:pt x="3976" y="733"/>
                  </a:cubicBezTo>
                  <a:cubicBezTo>
                    <a:pt x="4060" y="419"/>
                    <a:pt x="4353" y="189"/>
                    <a:pt x="4687" y="126"/>
                  </a:cubicBezTo>
                  <a:cubicBezTo>
                    <a:pt x="5462" y="1"/>
                    <a:pt x="6194" y="22"/>
                    <a:pt x="6801" y="670"/>
                  </a:cubicBezTo>
                  <a:cubicBezTo>
                    <a:pt x="7135" y="1047"/>
                    <a:pt x="7386" y="1444"/>
                    <a:pt x="7324" y="1968"/>
                  </a:cubicBezTo>
                  <a:cubicBezTo>
                    <a:pt x="7303" y="2114"/>
                    <a:pt x="7324" y="2281"/>
                    <a:pt x="7345" y="2428"/>
                  </a:cubicBezTo>
                  <a:cubicBezTo>
                    <a:pt x="7386" y="2637"/>
                    <a:pt x="7512" y="2805"/>
                    <a:pt x="7721" y="2825"/>
                  </a:cubicBezTo>
                  <a:cubicBezTo>
                    <a:pt x="8077" y="2846"/>
                    <a:pt x="8475" y="2909"/>
                    <a:pt x="8851" y="2700"/>
                  </a:cubicBezTo>
                  <a:cubicBezTo>
                    <a:pt x="9207" y="2512"/>
                    <a:pt x="9604" y="2386"/>
                    <a:pt x="10002" y="2198"/>
                  </a:cubicBezTo>
                  <a:cubicBezTo>
                    <a:pt x="10525" y="1988"/>
                    <a:pt x="10985" y="2009"/>
                    <a:pt x="11404" y="2407"/>
                  </a:cubicBezTo>
                  <a:cubicBezTo>
                    <a:pt x="11467" y="2470"/>
                    <a:pt x="11508" y="2491"/>
                    <a:pt x="11571" y="2512"/>
                  </a:cubicBezTo>
                  <a:cubicBezTo>
                    <a:pt x="12429" y="3118"/>
                    <a:pt x="12617" y="3139"/>
                    <a:pt x="12408" y="4562"/>
                  </a:cubicBezTo>
                  <a:cubicBezTo>
                    <a:pt x="11927" y="4813"/>
                    <a:pt x="11404" y="5022"/>
                    <a:pt x="10860" y="5148"/>
                  </a:cubicBezTo>
                  <a:cubicBezTo>
                    <a:pt x="10651" y="5211"/>
                    <a:pt x="10420" y="5253"/>
                    <a:pt x="10232" y="5336"/>
                  </a:cubicBezTo>
                  <a:cubicBezTo>
                    <a:pt x="10127" y="5399"/>
                    <a:pt x="10002" y="5525"/>
                    <a:pt x="10023" y="5629"/>
                  </a:cubicBezTo>
                  <a:cubicBezTo>
                    <a:pt x="10044" y="5755"/>
                    <a:pt x="10148" y="5943"/>
                    <a:pt x="10253" y="5985"/>
                  </a:cubicBezTo>
                  <a:cubicBezTo>
                    <a:pt x="10651" y="6173"/>
                    <a:pt x="11069" y="6194"/>
                    <a:pt x="11467" y="6090"/>
                  </a:cubicBezTo>
                  <a:cubicBezTo>
                    <a:pt x="11676" y="6048"/>
                    <a:pt x="11885" y="5943"/>
                    <a:pt x="12115" y="5859"/>
                  </a:cubicBezTo>
                  <a:cubicBezTo>
                    <a:pt x="12366" y="6027"/>
                    <a:pt x="12659" y="6152"/>
                    <a:pt x="12931" y="6299"/>
                  </a:cubicBezTo>
                  <a:cubicBezTo>
                    <a:pt x="13308" y="6592"/>
                    <a:pt x="13496" y="7219"/>
                    <a:pt x="13287" y="7659"/>
                  </a:cubicBezTo>
                  <a:cubicBezTo>
                    <a:pt x="13245" y="7805"/>
                    <a:pt x="13078" y="7952"/>
                    <a:pt x="12952" y="7952"/>
                  </a:cubicBezTo>
                  <a:cubicBezTo>
                    <a:pt x="12136" y="8056"/>
                    <a:pt x="11362" y="8391"/>
                    <a:pt x="10525" y="8328"/>
                  </a:cubicBezTo>
                  <a:cubicBezTo>
                    <a:pt x="9939" y="8266"/>
                    <a:pt x="9374" y="8224"/>
                    <a:pt x="8809" y="8056"/>
                  </a:cubicBezTo>
                  <a:cubicBezTo>
                    <a:pt x="8663" y="8035"/>
                    <a:pt x="8475" y="8035"/>
                    <a:pt x="8265" y="8014"/>
                  </a:cubicBezTo>
                  <a:close/>
                  <a:moveTo>
                    <a:pt x="5524" y="3641"/>
                  </a:moveTo>
                  <a:cubicBezTo>
                    <a:pt x="5357" y="4060"/>
                    <a:pt x="5190" y="4395"/>
                    <a:pt x="5127" y="4771"/>
                  </a:cubicBezTo>
                  <a:cubicBezTo>
                    <a:pt x="5085" y="5232"/>
                    <a:pt x="5001" y="5755"/>
                    <a:pt x="5127" y="6173"/>
                  </a:cubicBezTo>
                  <a:cubicBezTo>
                    <a:pt x="5462" y="7219"/>
                    <a:pt x="5252" y="7303"/>
                    <a:pt x="6529" y="7282"/>
                  </a:cubicBezTo>
                  <a:cubicBezTo>
                    <a:pt x="6717" y="7282"/>
                    <a:pt x="6926" y="7282"/>
                    <a:pt x="7114" y="7240"/>
                  </a:cubicBezTo>
                  <a:cubicBezTo>
                    <a:pt x="7282" y="7219"/>
                    <a:pt x="7428" y="7198"/>
                    <a:pt x="7554" y="7115"/>
                  </a:cubicBezTo>
                  <a:cubicBezTo>
                    <a:pt x="8726" y="6403"/>
                    <a:pt x="8830" y="6194"/>
                    <a:pt x="8726" y="4813"/>
                  </a:cubicBezTo>
                  <a:cubicBezTo>
                    <a:pt x="8726" y="4667"/>
                    <a:pt x="8726" y="4499"/>
                    <a:pt x="8684" y="4332"/>
                  </a:cubicBezTo>
                  <a:cubicBezTo>
                    <a:pt x="8600" y="3893"/>
                    <a:pt x="8056" y="3411"/>
                    <a:pt x="7617" y="3411"/>
                  </a:cubicBezTo>
                  <a:cubicBezTo>
                    <a:pt x="6926" y="3411"/>
                    <a:pt x="6236" y="3369"/>
                    <a:pt x="5524" y="364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3"/>
            <p:cNvSpPr/>
            <p:nvPr/>
          </p:nvSpPr>
          <p:spPr>
            <a:xfrm>
              <a:off x="1840875" y="3108825"/>
              <a:ext cx="255800" cy="256325"/>
            </a:xfrm>
            <a:custGeom>
              <a:avLst/>
              <a:gdLst/>
              <a:ahLst/>
              <a:cxnLst/>
              <a:rect l="l" t="t" r="r" b="b"/>
              <a:pathLst>
                <a:path w="10232" h="10253" extrusionOk="0">
                  <a:moveTo>
                    <a:pt x="5503" y="21"/>
                  </a:moveTo>
                  <a:cubicBezTo>
                    <a:pt x="5963" y="523"/>
                    <a:pt x="6173" y="1151"/>
                    <a:pt x="6256" y="1800"/>
                  </a:cubicBezTo>
                  <a:cubicBezTo>
                    <a:pt x="6298" y="2156"/>
                    <a:pt x="6403" y="2469"/>
                    <a:pt x="6570" y="2783"/>
                  </a:cubicBezTo>
                  <a:lnTo>
                    <a:pt x="7575" y="4834"/>
                  </a:lnTo>
                  <a:cubicBezTo>
                    <a:pt x="8077" y="5775"/>
                    <a:pt x="8704" y="6591"/>
                    <a:pt x="9374" y="7428"/>
                  </a:cubicBezTo>
                  <a:cubicBezTo>
                    <a:pt x="9646" y="7784"/>
                    <a:pt x="9918" y="8182"/>
                    <a:pt x="10232" y="8579"/>
                  </a:cubicBezTo>
                  <a:cubicBezTo>
                    <a:pt x="9730" y="8893"/>
                    <a:pt x="9207" y="9060"/>
                    <a:pt x="8704" y="9228"/>
                  </a:cubicBezTo>
                  <a:cubicBezTo>
                    <a:pt x="8139" y="9416"/>
                    <a:pt x="7554" y="9563"/>
                    <a:pt x="6926" y="9583"/>
                  </a:cubicBezTo>
                  <a:cubicBezTo>
                    <a:pt x="6298" y="9625"/>
                    <a:pt x="5670" y="9835"/>
                    <a:pt x="5085" y="9981"/>
                  </a:cubicBezTo>
                  <a:cubicBezTo>
                    <a:pt x="4269" y="10190"/>
                    <a:pt x="3453" y="10253"/>
                    <a:pt x="2637" y="9855"/>
                  </a:cubicBezTo>
                  <a:cubicBezTo>
                    <a:pt x="2385" y="9730"/>
                    <a:pt x="2093" y="9667"/>
                    <a:pt x="1821" y="9563"/>
                  </a:cubicBezTo>
                  <a:cubicBezTo>
                    <a:pt x="1256" y="9374"/>
                    <a:pt x="712" y="9102"/>
                    <a:pt x="0" y="9416"/>
                  </a:cubicBezTo>
                  <a:cubicBezTo>
                    <a:pt x="84" y="8328"/>
                    <a:pt x="628" y="7554"/>
                    <a:pt x="774" y="6696"/>
                  </a:cubicBezTo>
                  <a:cubicBezTo>
                    <a:pt x="1360" y="6424"/>
                    <a:pt x="1862" y="6131"/>
                    <a:pt x="2385" y="5922"/>
                  </a:cubicBezTo>
                  <a:cubicBezTo>
                    <a:pt x="3013" y="5692"/>
                    <a:pt x="3474" y="5294"/>
                    <a:pt x="3871" y="4771"/>
                  </a:cubicBezTo>
                  <a:cubicBezTo>
                    <a:pt x="4269" y="4227"/>
                    <a:pt x="4624" y="3683"/>
                    <a:pt x="5022" y="3139"/>
                  </a:cubicBezTo>
                  <a:cubicBezTo>
                    <a:pt x="5357" y="2616"/>
                    <a:pt x="5545" y="2030"/>
                    <a:pt x="5524" y="1423"/>
                  </a:cubicBezTo>
                  <a:cubicBezTo>
                    <a:pt x="5545" y="963"/>
                    <a:pt x="5545" y="482"/>
                    <a:pt x="5503" y="21"/>
                  </a:cubicBezTo>
                  <a:cubicBezTo>
                    <a:pt x="5524" y="0"/>
                    <a:pt x="5503" y="21"/>
                    <a:pt x="5503" y="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3"/>
            <p:cNvSpPr/>
            <p:nvPr/>
          </p:nvSpPr>
          <p:spPr>
            <a:xfrm>
              <a:off x="1672950" y="4438000"/>
              <a:ext cx="165325" cy="74300"/>
            </a:xfrm>
            <a:custGeom>
              <a:avLst/>
              <a:gdLst/>
              <a:ahLst/>
              <a:cxnLst/>
              <a:rect l="l" t="t" r="r" b="b"/>
              <a:pathLst>
                <a:path w="6613" h="2972" extrusionOk="0">
                  <a:moveTo>
                    <a:pt x="1277" y="2951"/>
                  </a:moveTo>
                  <a:cubicBezTo>
                    <a:pt x="942" y="2699"/>
                    <a:pt x="628" y="2490"/>
                    <a:pt x="335" y="2218"/>
                  </a:cubicBezTo>
                  <a:cubicBezTo>
                    <a:pt x="210" y="2114"/>
                    <a:pt x="84" y="1925"/>
                    <a:pt x="22" y="1779"/>
                  </a:cubicBezTo>
                  <a:cubicBezTo>
                    <a:pt x="1" y="1653"/>
                    <a:pt x="84" y="1402"/>
                    <a:pt x="147" y="1360"/>
                  </a:cubicBezTo>
                  <a:cubicBezTo>
                    <a:pt x="921" y="942"/>
                    <a:pt x="1675" y="461"/>
                    <a:pt x="2616" y="419"/>
                  </a:cubicBezTo>
                  <a:cubicBezTo>
                    <a:pt x="3056" y="377"/>
                    <a:pt x="3474" y="251"/>
                    <a:pt x="3913" y="189"/>
                  </a:cubicBezTo>
                  <a:cubicBezTo>
                    <a:pt x="4102" y="147"/>
                    <a:pt x="4290" y="105"/>
                    <a:pt x="4478" y="84"/>
                  </a:cubicBezTo>
                  <a:cubicBezTo>
                    <a:pt x="5211" y="0"/>
                    <a:pt x="5859" y="189"/>
                    <a:pt x="6403" y="712"/>
                  </a:cubicBezTo>
                  <a:cubicBezTo>
                    <a:pt x="6613" y="1172"/>
                    <a:pt x="6487" y="1570"/>
                    <a:pt x="6069" y="1863"/>
                  </a:cubicBezTo>
                  <a:cubicBezTo>
                    <a:pt x="5273" y="2448"/>
                    <a:pt x="4437" y="2971"/>
                    <a:pt x="3390" y="2930"/>
                  </a:cubicBezTo>
                  <a:cubicBezTo>
                    <a:pt x="2930" y="2909"/>
                    <a:pt x="2449" y="2867"/>
                    <a:pt x="1968" y="2867"/>
                  </a:cubicBezTo>
                  <a:cubicBezTo>
                    <a:pt x="1758" y="2867"/>
                    <a:pt x="1549" y="2930"/>
                    <a:pt x="1277" y="2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73"/>
            <p:cNvSpPr/>
            <p:nvPr/>
          </p:nvSpPr>
          <p:spPr>
            <a:xfrm>
              <a:off x="1863350" y="3107250"/>
              <a:ext cx="95750" cy="130800"/>
            </a:xfrm>
            <a:custGeom>
              <a:avLst/>
              <a:gdLst/>
              <a:ahLst/>
              <a:cxnLst/>
              <a:rect l="l" t="t" r="r" b="b"/>
              <a:pathLst>
                <a:path w="3830" h="5232" extrusionOk="0">
                  <a:moveTo>
                    <a:pt x="419" y="5232"/>
                  </a:moveTo>
                  <a:lnTo>
                    <a:pt x="419" y="3746"/>
                  </a:lnTo>
                  <a:cubicBezTo>
                    <a:pt x="440" y="3118"/>
                    <a:pt x="419" y="2470"/>
                    <a:pt x="168" y="1863"/>
                  </a:cubicBezTo>
                  <a:cubicBezTo>
                    <a:pt x="1" y="1382"/>
                    <a:pt x="147" y="1047"/>
                    <a:pt x="482" y="754"/>
                  </a:cubicBezTo>
                  <a:cubicBezTo>
                    <a:pt x="984" y="335"/>
                    <a:pt x="1507" y="1"/>
                    <a:pt x="2198" y="22"/>
                  </a:cubicBezTo>
                  <a:cubicBezTo>
                    <a:pt x="2491" y="22"/>
                    <a:pt x="2826" y="22"/>
                    <a:pt x="3160" y="63"/>
                  </a:cubicBezTo>
                  <a:cubicBezTo>
                    <a:pt x="3474" y="84"/>
                    <a:pt x="3663" y="210"/>
                    <a:pt x="3704" y="503"/>
                  </a:cubicBezTo>
                  <a:cubicBezTo>
                    <a:pt x="3809" y="1340"/>
                    <a:pt x="3830" y="2156"/>
                    <a:pt x="3223" y="2846"/>
                  </a:cubicBezTo>
                  <a:cubicBezTo>
                    <a:pt x="2909" y="3244"/>
                    <a:pt x="2595" y="3662"/>
                    <a:pt x="2323" y="4081"/>
                  </a:cubicBezTo>
                  <a:cubicBezTo>
                    <a:pt x="1884" y="4708"/>
                    <a:pt x="1298" y="5106"/>
                    <a:pt x="419" y="52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3"/>
            <p:cNvSpPr/>
            <p:nvPr/>
          </p:nvSpPr>
          <p:spPr>
            <a:xfrm>
              <a:off x="1287950" y="4461525"/>
              <a:ext cx="82150" cy="120875"/>
            </a:xfrm>
            <a:custGeom>
              <a:avLst/>
              <a:gdLst/>
              <a:ahLst/>
              <a:cxnLst/>
              <a:rect l="l" t="t" r="r" b="b"/>
              <a:pathLst>
                <a:path w="3286" h="4835" extrusionOk="0">
                  <a:moveTo>
                    <a:pt x="126" y="1"/>
                  </a:moveTo>
                  <a:cubicBezTo>
                    <a:pt x="336" y="105"/>
                    <a:pt x="482" y="147"/>
                    <a:pt x="629" y="231"/>
                  </a:cubicBezTo>
                  <a:cubicBezTo>
                    <a:pt x="1068" y="524"/>
                    <a:pt x="1507" y="859"/>
                    <a:pt x="1947" y="1152"/>
                  </a:cubicBezTo>
                  <a:cubicBezTo>
                    <a:pt x="2323" y="1361"/>
                    <a:pt x="2533" y="1696"/>
                    <a:pt x="2763" y="2030"/>
                  </a:cubicBezTo>
                  <a:cubicBezTo>
                    <a:pt x="3286" y="2826"/>
                    <a:pt x="3286" y="3621"/>
                    <a:pt x="2951" y="4458"/>
                  </a:cubicBezTo>
                  <a:cubicBezTo>
                    <a:pt x="2930" y="4541"/>
                    <a:pt x="2888" y="4646"/>
                    <a:pt x="2847" y="4730"/>
                  </a:cubicBezTo>
                  <a:cubicBezTo>
                    <a:pt x="2847" y="4751"/>
                    <a:pt x="2784" y="4771"/>
                    <a:pt x="2742" y="4834"/>
                  </a:cubicBezTo>
                  <a:cubicBezTo>
                    <a:pt x="2303" y="4730"/>
                    <a:pt x="1863" y="4520"/>
                    <a:pt x="1445" y="4207"/>
                  </a:cubicBezTo>
                  <a:cubicBezTo>
                    <a:pt x="796" y="3767"/>
                    <a:pt x="587" y="3160"/>
                    <a:pt x="398" y="2470"/>
                  </a:cubicBezTo>
                  <a:cubicBezTo>
                    <a:pt x="168" y="1717"/>
                    <a:pt x="1" y="963"/>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3"/>
            <p:cNvSpPr/>
            <p:nvPr/>
          </p:nvSpPr>
          <p:spPr>
            <a:xfrm>
              <a:off x="980900" y="3303925"/>
              <a:ext cx="86350" cy="98375"/>
            </a:xfrm>
            <a:custGeom>
              <a:avLst/>
              <a:gdLst/>
              <a:ahLst/>
              <a:cxnLst/>
              <a:rect l="l" t="t" r="r" b="b"/>
              <a:pathLst>
                <a:path w="3454" h="3935" extrusionOk="0">
                  <a:moveTo>
                    <a:pt x="3453" y="3725"/>
                  </a:moveTo>
                  <a:cubicBezTo>
                    <a:pt x="2595" y="3935"/>
                    <a:pt x="1968" y="3767"/>
                    <a:pt x="1465" y="3181"/>
                  </a:cubicBezTo>
                  <a:cubicBezTo>
                    <a:pt x="1214" y="2867"/>
                    <a:pt x="900" y="2575"/>
                    <a:pt x="587" y="2303"/>
                  </a:cubicBezTo>
                  <a:cubicBezTo>
                    <a:pt x="84" y="1884"/>
                    <a:pt x="1" y="1340"/>
                    <a:pt x="105" y="733"/>
                  </a:cubicBezTo>
                  <a:cubicBezTo>
                    <a:pt x="168" y="461"/>
                    <a:pt x="315" y="273"/>
                    <a:pt x="587" y="189"/>
                  </a:cubicBezTo>
                  <a:cubicBezTo>
                    <a:pt x="670" y="168"/>
                    <a:pt x="775" y="147"/>
                    <a:pt x="859" y="147"/>
                  </a:cubicBezTo>
                  <a:cubicBezTo>
                    <a:pt x="1905" y="1"/>
                    <a:pt x="2072" y="85"/>
                    <a:pt x="2302" y="1026"/>
                  </a:cubicBezTo>
                  <a:cubicBezTo>
                    <a:pt x="2386" y="1319"/>
                    <a:pt x="2491" y="1570"/>
                    <a:pt x="2553" y="1863"/>
                  </a:cubicBezTo>
                  <a:cubicBezTo>
                    <a:pt x="2658" y="2344"/>
                    <a:pt x="2867" y="2763"/>
                    <a:pt x="3118" y="3139"/>
                  </a:cubicBezTo>
                  <a:cubicBezTo>
                    <a:pt x="3223" y="3307"/>
                    <a:pt x="3328" y="3495"/>
                    <a:pt x="3453" y="37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3"/>
            <p:cNvSpPr/>
            <p:nvPr/>
          </p:nvSpPr>
          <p:spPr>
            <a:xfrm>
              <a:off x="1487775" y="3556075"/>
              <a:ext cx="62275" cy="22500"/>
            </a:xfrm>
            <a:custGeom>
              <a:avLst/>
              <a:gdLst/>
              <a:ahLst/>
              <a:cxnLst/>
              <a:rect l="l" t="t" r="r" b="b"/>
              <a:pathLst>
                <a:path w="2491" h="900" extrusionOk="0">
                  <a:moveTo>
                    <a:pt x="64" y="481"/>
                  </a:moveTo>
                  <a:cubicBezTo>
                    <a:pt x="859" y="335"/>
                    <a:pt x="1654" y="167"/>
                    <a:pt x="2470" y="0"/>
                  </a:cubicBezTo>
                  <a:cubicBezTo>
                    <a:pt x="2491" y="649"/>
                    <a:pt x="2323" y="858"/>
                    <a:pt x="1758" y="879"/>
                  </a:cubicBezTo>
                  <a:cubicBezTo>
                    <a:pt x="1444" y="900"/>
                    <a:pt x="1110" y="900"/>
                    <a:pt x="817" y="879"/>
                  </a:cubicBezTo>
                  <a:cubicBezTo>
                    <a:pt x="545" y="858"/>
                    <a:pt x="294" y="732"/>
                    <a:pt x="22" y="649"/>
                  </a:cubicBezTo>
                  <a:cubicBezTo>
                    <a:pt x="1" y="628"/>
                    <a:pt x="22" y="565"/>
                    <a:pt x="64" y="4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3"/>
            <p:cNvSpPr/>
            <p:nvPr/>
          </p:nvSpPr>
          <p:spPr>
            <a:xfrm>
              <a:off x="2317400" y="2928875"/>
              <a:ext cx="51300" cy="60700"/>
            </a:xfrm>
            <a:custGeom>
              <a:avLst/>
              <a:gdLst/>
              <a:ahLst/>
              <a:cxnLst/>
              <a:rect l="l" t="t" r="r" b="b"/>
              <a:pathLst>
                <a:path w="2052" h="2428" extrusionOk="0">
                  <a:moveTo>
                    <a:pt x="398" y="105"/>
                  </a:moveTo>
                  <a:cubicBezTo>
                    <a:pt x="796" y="1"/>
                    <a:pt x="1193" y="84"/>
                    <a:pt x="1612" y="126"/>
                  </a:cubicBezTo>
                  <a:cubicBezTo>
                    <a:pt x="1863" y="147"/>
                    <a:pt x="2051" y="398"/>
                    <a:pt x="2051" y="649"/>
                  </a:cubicBezTo>
                  <a:cubicBezTo>
                    <a:pt x="2051" y="1026"/>
                    <a:pt x="2030" y="1403"/>
                    <a:pt x="1988" y="1800"/>
                  </a:cubicBezTo>
                  <a:lnTo>
                    <a:pt x="1298" y="2281"/>
                  </a:lnTo>
                  <a:cubicBezTo>
                    <a:pt x="1089" y="2428"/>
                    <a:pt x="817" y="2428"/>
                    <a:pt x="566" y="2428"/>
                  </a:cubicBezTo>
                  <a:cubicBezTo>
                    <a:pt x="294" y="2428"/>
                    <a:pt x="147" y="2240"/>
                    <a:pt x="84" y="2030"/>
                  </a:cubicBezTo>
                  <a:cubicBezTo>
                    <a:pt x="42" y="1863"/>
                    <a:pt x="1" y="1654"/>
                    <a:pt x="63" y="1486"/>
                  </a:cubicBezTo>
                  <a:cubicBezTo>
                    <a:pt x="147" y="1047"/>
                    <a:pt x="273" y="607"/>
                    <a:pt x="398" y="1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3"/>
            <p:cNvSpPr/>
            <p:nvPr/>
          </p:nvSpPr>
          <p:spPr>
            <a:xfrm>
              <a:off x="1164000" y="3271500"/>
              <a:ext cx="190425" cy="187825"/>
            </a:xfrm>
            <a:custGeom>
              <a:avLst/>
              <a:gdLst/>
              <a:ahLst/>
              <a:cxnLst/>
              <a:rect l="l" t="t" r="r" b="b"/>
              <a:pathLst>
                <a:path w="7617" h="7513" extrusionOk="0">
                  <a:moveTo>
                    <a:pt x="5566" y="670"/>
                  </a:moveTo>
                  <a:cubicBezTo>
                    <a:pt x="3724" y="1"/>
                    <a:pt x="1318" y="1151"/>
                    <a:pt x="649" y="3014"/>
                  </a:cubicBezTo>
                  <a:cubicBezTo>
                    <a:pt x="0" y="4855"/>
                    <a:pt x="1276" y="7324"/>
                    <a:pt x="3264" y="7429"/>
                  </a:cubicBezTo>
                  <a:cubicBezTo>
                    <a:pt x="4352" y="7512"/>
                    <a:pt x="5315" y="6947"/>
                    <a:pt x="5942" y="6173"/>
                  </a:cubicBezTo>
                  <a:cubicBezTo>
                    <a:pt x="6152" y="6006"/>
                    <a:pt x="6340" y="5838"/>
                    <a:pt x="6486" y="5650"/>
                  </a:cubicBezTo>
                  <a:cubicBezTo>
                    <a:pt x="7114" y="4939"/>
                    <a:pt x="7616" y="4018"/>
                    <a:pt x="7533" y="3056"/>
                  </a:cubicBezTo>
                  <a:cubicBezTo>
                    <a:pt x="7512" y="1926"/>
                    <a:pt x="6591" y="1047"/>
                    <a:pt x="5566" y="6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3"/>
            <p:cNvSpPr/>
            <p:nvPr/>
          </p:nvSpPr>
          <p:spPr>
            <a:xfrm>
              <a:off x="1611225" y="3201400"/>
              <a:ext cx="187300" cy="174225"/>
            </a:xfrm>
            <a:custGeom>
              <a:avLst/>
              <a:gdLst/>
              <a:ahLst/>
              <a:cxnLst/>
              <a:rect l="l" t="t" r="r" b="b"/>
              <a:pathLst>
                <a:path w="7492" h="6969" extrusionOk="0">
                  <a:moveTo>
                    <a:pt x="7052" y="1800"/>
                  </a:moveTo>
                  <a:cubicBezTo>
                    <a:pt x="6466" y="796"/>
                    <a:pt x="5608" y="273"/>
                    <a:pt x="4457" y="168"/>
                  </a:cubicBezTo>
                  <a:cubicBezTo>
                    <a:pt x="2595" y="1"/>
                    <a:pt x="1193" y="1026"/>
                    <a:pt x="545" y="2700"/>
                  </a:cubicBezTo>
                  <a:cubicBezTo>
                    <a:pt x="1" y="4186"/>
                    <a:pt x="440" y="5860"/>
                    <a:pt x="1988" y="6445"/>
                  </a:cubicBezTo>
                  <a:cubicBezTo>
                    <a:pt x="3411" y="6968"/>
                    <a:pt x="5022" y="6362"/>
                    <a:pt x="6131" y="5462"/>
                  </a:cubicBezTo>
                  <a:cubicBezTo>
                    <a:pt x="6362" y="5295"/>
                    <a:pt x="6571" y="5043"/>
                    <a:pt x="6738" y="4813"/>
                  </a:cubicBezTo>
                  <a:cubicBezTo>
                    <a:pt x="6801" y="4730"/>
                    <a:pt x="6864" y="4667"/>
                    <a:pt x="6947" y="4562"/>
                  </a:cubicBezTo>
                  <a:cubicBezTo>
                    <a:pt x="7491" y="3788"/>
                    <a:pt x="7491" y="2616"/>
                    <a:pt x="7052" y="18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3"/>
            <p:cNvSpPr/>
            <p:nvPr/>
          </p:nvSpPr>
          <p:spPr>
            <a:xfrm>
              <a:off x="653975" y="2589925"/>
              <a:ext cx="1871650" cy="2020200"/>
            </a:xfrm>
            <a:custGeom>
              <a:avLst/>
              <a:gdLst/>
              <a:ahLst/>
              <a:cxnLst/>
              <a:rect l="l" t="t" r="r" b="b"/>
              <a:pathLst>
                <a:path w="74866" h="80808" extrusionOk="0">
                  <a:moveTo>
                    <a:pt x="40802" y="63859"/>
                  </a:moveTo>
                  <a:cubicBezTo>
                    <a:pt x="40258" y="63796"/>
                    <a:pt x="39755" y="63775"/>
                    <a:pt x="39274" y="63922"/>
                  </a:cubicBezTo>
                  <a:cubicBezTo>
                    <a:pt x="38374" y="64194"/>
                    <a:pt x="37454" y="64319"/>
                    <a:pt x="36554" y="64382"/>
                  </a:cubicBezTo>
                  <a:cubicBezTo>
                    <a:pt x="36408" y="64382"/>
                    <a:pt x="36282" y="64382"/>
                    <a:pt x="36157" y="64403"/>
                  </a:cubicBezTo>
                  <a:cubicBezTo>
                    <a:pt x="35048" y="64738"/>
                    <a:pt x="33939" y="64612"/>
                    <a:pt x="32830" y="64633"/>
                  </a:cubicBezTo>
                  <a:lnTo>
                    <a:pt x="31595" y="64633"/>
                  </a:lnTo>
                  <a:cubicBezTo>
                    <a:pt x="31281" y="65763"/>
                    <a:pt x="31030" y="66851"/>
                    <a:pt x="30654" y="67897"/>
                  </a:cubicBezTo>
                  <a:cubicBezTo>
                    <a:pt x="30444" y="68525"/>
                    <a:pt x="30089" y="69111"/>
                    <a:pt x="29754" y="69676"/>
                  </a:cubicBezTo>
                  <a:cubicBezTo>
                    <a:pt x="29566" y="70032"/>
                    <a:pt x="29252" y="70283"/>
                    <a:pt x="29126" y="70659"/>
                  </a:cubicBezTo>
                  <a:cubicBezTo>
                    <a:pt x="28770" y="71454"/>
                    <a:pt x="28206" y="72082"/>
                    <a:pt x="27578" y="72689"/>
                  </a:cubicBezTo>
                  <a:cubicBezTo>
                    <a:pt x="27159" y="73086"/>
                    <a:pt x="26762" y="73505"/>
                    <a:pt x="26322" y="73944"/>
                  </a:cubicBezTo>
                  <a:cubicBezTo>
                    <a:pt x="26427" y="74049"/>
                    <a:pt x="26490" y="74174"/>
                    <a:pt x="26615" y="74258"/>
                  </a:cubicBezTo>
                  <a:cubicBezTo>
                    <a:pt x="27097" y="74593"/>
                    <a:pt x="27599" y="74949"/>
                    <a:pt x="28101" y="75304"/>
                  </a:cubicBezTo>
                  <a:cubicBezTo>
                    <a:pt x="28268" y="75430"/>
                    <a:pt x="28478" y="75576"/>
                    <a:pt x="28582" y="75723"/>
                  </a:cubicBezTo>
                  <a:cubicBezTo>
                    <a:pt x="28875" y="76162"/>
                    <a:pt x="29147" y="76643"/>
                    <a:pt x="29398" y="77146"/>
                  </a:cubicBezTo>
                  <a:cubicBezTo>
                    <a:pt x="29482" y="77271"/>
                    <a:pt x="29482" y="77459"/>
                    <a:pt x="29503" y="77606"/>
                  </a:cubicBezTo>
                  <a:cubicBezTo>
                    <a:pt x="29587" y="78443"/>
                    <a:pt x="29461" y="79259"/>
                    <a:pt x="29168" y="80033"/>
                  </a:cubicBezTo>
                  <a:cubicBezTo>
                    <a:pt x="29001" y="80431"/>
                    <a:pt x="28729" y="80640"/>
                    <a:pt x="28310" y="80703"/>
                  </a:cubicBezTo>
                  <a:cubicBezTo>
                    <a:pt x="27620" y="80807"/>
                    <a:pt x="27055" y="80451"/>
                    <a:pt x="26469" y="80242"/>
                  </a:cubicBezTo>
                  <a:cubicBezTo>
                    <a:pt x="26260" y="80179"/>
                    <a:pt x="26176" y="79803"/>
                    <a:pt x="25967" y="79698"/>
                  </a:cubicBezTo>
                  <a:cubicBezTo>
                    <a:pt x="25276" y="79301"/>
                    <a:pt x="25088" y="78631"/>
                    <a:pt x="24900" y="77982"/>
                  </a:cubicBezTo>
                  <a:cubicBezTo>
                    <a:pt x="24586" y="76936"/>
                    <a:pt x="24502" y="75827"/>
                    <a:pt x="24649" y="74760"/>
                  </a:cubicBezTo>
                  <a:cubicBezTo>
                    <a:pt x="24711" y="74070"/>
                    <a:pt x="25025" y="73505"/>
                    <a:pt x="25548" y="73024"/>
                  </a:cubicBezTo>
                  <a:cubicBezTo>
                    <a:pt x="26176" y="72459"/>
                    <a:pt x="26804" y="71852"/>
                    <a:pt x="27431" y="71245"/>
                  </a:cubicBezTo>
                  <a:cubicBezTo>
                    <a:pt x="27620" y="71078"/>
                    <a:pt x="27745" y="70868"/>
                    <a:pt x="27892" y="70638"/>
                  </a:cubicBezTo>
                  <a:cubicBezTo>
                    <a:pt x="28226" y="70157"/>
                    <a:pt x="28519" y="69634"/>
                    <a:pt x="28875" y="69132"/>
                  </a:cubicBezTo>
                  <a:cubicBezTo>
                    <a:pt x="29294" y="68525"/>
                    <a:pt x="29628" y="67876"/>
                    <a:pt x="29838" y="67165"/>
                  </a:cubicBezTo>
                  <a:cubicBezTo>
                    <a:pt x="30005" y="66600"/>
                    <a:pt x="30235" y="66014"/>
                    <a:pt x="30444" y="65449"/>
                  </a:cubicBezTo>
                  <a:cubicBezTo>
                    <a:pt x="30507" y="65282"/>
                    <a:pt x="30549" y="65156"/>
                    <a:pt x="30570" y="64989"/>
                  </a:cubicBezTo>
                  <a:cubicBezTo>
                    <a:pt x="30612" y="64926"/>
                    <a:pt x="30549" y="64822"/>
                    <a:pt x="30528" y="64675"/>
                  </a:cubicBezTo>
                  <a:cubicBezTo>
                    <a:pt x="30340" y="64654"/>
                    <a:pt x="30151" y="64633"/>
                    <a:pt x="29942" y="64633"/>
                  </a:cubicBezTo>
                  <a:cubicBezTo>
                    <a:pt x="28645" y="64612"/>
                    <a:pt x="27327" y="64445"/>
                    <a:pt x="26071" y="64131"/>
                  </a:cubicBezTo>
                  <a:cubicBezTo>
                    <a:pt x="26029" y="64110"/>
                    <a:pt x="25946" y="64089"/>
                    <a:pt x="25904" y="64089"/>
                  </a:cubicBezTo>
                  <a:cubicBezTo>
                    <a:pt x="24544" y="63985"/>
                    <a:pt x="23309" y="63441"/>
                    <a:pt x="22096" y="62876"/>
                  </a:cubicBezTo>
                  <a:cubicBezTo>
                    <a:pt x="21845" y="62750"/>
                    <a:pt x="21677" y="62562"/>
                    <a:pt x="21656" y="62311"/>
                  </a:cubicBezTo>
                  <a:cubicBezTo>
                    <a:pt x="21615" y="61871"/>
                    <a:pt x="21573" y="61369"/>
                    <a:pt x="21970" y="61076"/>
                  </a:cubicBezTo>
                  <a:cubicBezTo>
                    <a:pt x="22703" y="60511"/>
                    <a:pt x="22975" y="59716"/>
                    <a:pt x="23142" y="58858"/>
                  </a:cubicBezTo>
                  <a:cubicBezTo>
                    <a:pt x="23184" y="58775"/>
                    <a:pt x="23205" y="58670"/>
                    <a:pt x="23226" y="58544"/>
                  </a:cubicBezTo>
                  <a:cubicBezTo>
                    <a:pt x="22765" y="58231"/>
                    <a:pt x="22682" y="57749"/>
                    <a:pt x="22703" y="57205"/>
                  </a:cubicBezTo>
                  <a:cubicBezTo>
                    <a:pt x="22765" y="56431"/>
                    <a:pt x="22912" y="55699"/>
                    <a:pt x="23142" y="54946"/>
                  </a:cubicBezTo>
                  <a:cubicBezTo>
                    <a:pt x="23665" y="53293"/>
                    <a:pt x="24167" y="51598"/>
                    <a:pt x="24879" y="49987"/>
                  </a:cubicBezTo>
                  <a:cubicBezTo>
                    <a:pt x="24962" y="49777"/>
                    <a:pt x="25025" y="49568"/>
                    <a:pt x="25088" y="49359"/>
                  </a:cubicBezTo>
                  <a:cubicBezTo>
                    <a:pt x="25276" y="48292"/>
                    <a:pt x="25653" y="47267"/>
                    <a:pt x="26009" y="46241"/>
                  </a:cubicBezTo>
                  <a:cubicBezTo>
                    <a:pt x="26281" y="45404"/>
                    <a:pt x="26615" y="44547"/>
                    <a:pt x="26741" y="43689"/>
                  </a:cubicBezTo>
                  <a:cubicBezTo>
                    <a:pt x="26783" y="43270"/>
                    <a:pt x="27138" y="42956"/>
                    <a:pt x="27013" y="42517"/>
                  </a:cubicBezTo>
                  <a:cubicBezTo>
                    <a:pt x="26908" y="42140"/>
                    <a:pt x="26846" y="41764"/>
                    <a:pt x="26762" y="41387"/>
                  </a:cubicBezTo>
                  <a:cubicBezTo>
                    <a:pt x="26657" y="40822"/>
                    <a:pt x="26553" y="40257"/>
                    <a:pt x="26448" y="39609"/>
                  </a:cubicBezTo>
                  <a:cubicBezTo>
                    <a:pt x="26406" y="39567"/>
                    <a:pt x="26260" y="39462"/>
                    <a:pt x="26134" y="39441"/>
                  </a:cubicBezTo>
                  <a:cubicBezTo>
                    <a:pt x="24690" y="39211"/>
                    <a:pt x="23414" y="38583"/>
                    <a:pt x="22180" y="37830"/>
                  </a:cubicBezTo>
                  <a:cubicBezTo>
                    <a:pt x="22054" y="37746"/>
                    <a:pt x="21908" y="37663"/>
                    <a:pt x="21740" y="37579"/>
                  </a:cubicBezTo>
                  <a:cubicBezTo>
                    <a:pt x="21656" y="37725"/>
                    <a:pt x="21615" y="37851"/>
                    <a:pt x="21510" y="37956"/>
                  </a:cubicBezTo>
                  <a:cubicBezTo>
                    <a:pt x="21112" y="38374"/>
                    <a:pt x="20694" y="38772"/>
                    <a:pt x="20296" y="39190"/>
                  </a:cubicBezTo>
                  <a:cubicBezTo>
                    <a:pt x="19983" y="39525"/>
                    <a:pt x="19648" y="39776"/>
                    <a:pt x="19208" y="39922"/>
                  </a:cubicBezTo>
                  <a:cubicBezTo>
                    <a:pt x="18413" y="40174"/>
                    <a:pt x="17639" y="40341"/>
                    <a:pt x="16781" y="40383"/>
                  </a:cubicBezTo>
                  <a:cubicBezTo>
                    <a:pt x="15107" y="40446"/>
                    <a:pt x="13475" y="40048"/>
                    <a:pt x="11864" y="39671"/>
                  </a:cubicBezTo>
                  <a:cubicBezTo>
                    <a:pt x="11718" y="39650"/>
                    <a:pt x="11613" y="39609"/>
                    <a:pt x="11488" y="39588"/>
                  </a:cubicBezTo>
                  <a:cubicBezTo>
                    <a:pt x="9876" y="39211"/>
                    <a:pt x="8328" y="38604"/>
                    <a:pt x="6863" y="37851"/>
                  </a:cubicBezTo>
                  <a:cubicBezTo>
                    <a:pt x="5692" y="37223"/>
                    <a:pt x="4436" y="36700"/>
                    <a:pt x="3223" y="36156"/>
                  </a:cubicBezTo>
                  <a:cubicBezTo>
                    <a:pt x="2281" y="35738"/>
                    <a:pt x="1465" y="35110"/>
                    <a:pt x="628" y="34524"/>
                  </a:cubicBezTo>
                  <a:cubicBezTo>
                    <a:pt x="189" y="34210"/>
                    <a:pt x="1" y="33834"/>
                    <a:pt x="42" y="33311"/>
                  </a:cubicBezTo>
                  <a:cubicBezTo>
                    <a:pt x="42" y="33122"/>
                    <a:pt x="42" y="32913"/>
                    <a:pt x="63" y="32725"/>
                  </a:cubicBezTo>
                  <a:cubicBezTo>
                    <a:pt x="84" y="32495"/>
                    <a:pt x="168" y="32285"/>
                    <a:pt x="398" y="32181"/>
                  </a:cubicBezTo>
                  <a:cubicBezTo>
                    <a:pt x="900" y="31971"/>
                    <a:pt x="1193" y="31532"/>
                    <a:pt x="1549" y="31176"/>
                  </a:cubicBezTo>
                  <a:cubicBezTo>
                    <a:pt x="2051" y="30716"/>
                    <a:pt x="2511" y="30172"/>
                    <a:pt x="3118" y="29795"/>
                  </a:cubicBezTo>
                  <a:cubicBezTo>
                    <a:pt x="3286" y="29691"/>
                    <a:pt x="3411" y="29544"/>
                    <a:pt x="3516" y="29398"/>
                  </a:cubicBezTo>
                  <a:lnTo>
                    <a:pt x="5545" y="26510"/>
                  </a:lnTo>
                  <a:cubicBezTo>
                    <a:pt x="5734" y="26238"/>
                    <a:pt x="5838" y="25925"/>
                    <a:pt x="5943" y="25632"/>
                  </a:cubicBezTo>
                  <a:cubicBezTo>
                    <a:pt x="6215" y="24732"/>
                    <a:pt x="6445" y="23790"/>
                    <a:pt x="6654" y="22870"/>
                  </a:cubicBezTo>
                  <a:cubicBezTo>
                    <a:pt x="6843" y="22075"/>
                    <a:pt x="6989" y="21300"/>
                    <a:pt x="6947" y="20505"/>
                  </a:cubicBezTo>
                  <a:cubicBezTo>
                    <a:pt x="6947" y="20233"/>
                    <a:pt x="6968" y="19940"/>
                    <a:pt x="7010" y="19647"/>
                  </a:cubicBezTo>
                  <a:cubicBezTo>
                    <a:pt x="7303" y="18183"/>
                    <a:pt x="7596" y="16718"/>
                    <a:pt x="7910" y="15253"/>
                  </a:cubicBezTo>
                  <a:cubicBezTo>
                    <a:pt x="8203" y="13914"/>
                    <a:pt x="8768" y="12722"/>
                    <a:pt x="9416" y="11550"/>
                  </a:cubicBezTo>
                  <a:cubicBezTo>
                    <a:pt x="9667" y="11090"/>
                    <a:pt x="9939" y="10650"/>
                    <a:pt x="10190" y="10211"/>
                  </a:cubicBezTo>
                  <a:cubicBezTo>
                    <a:pt x="11132" y="8474"/>
                    <a:pt x="12555" y="7219"/>
                    <a:pt x="14229" y="6235"/>
                  </a:cubicBezTo>
                  <a:cubicBezTo>
                    <a:pt x="14333" y="6173"/>
                    <a:pt x="14480" y="6110"/>
                    <a:pt x="14584" y="6068"/>
                  </a:cubicBezTo>
                  <a:cubicBezTo>
                    <a:pt x="15630" y="5817"/>
                    <a:pt x="16635" y="5419"/>
                    <a:pt x="17765" y="5503"/>
                  </a:cubicBezTo>
                  <a:cubicBezTo>
                    <a:pt x="18246" y="5524"/>
                    <a:pt x="18727" y="5524"/>
                    <a:pt x="19208" y="5524"/>
                  </a:cubicBezTo>
                  <a:cubicBezTo>
                    <a:pt x="20255" y="5503"/>
                    <a:pt x="21217" y="5712"/>
                    <a:pt x="22159" y="6173"/>
                  </a:cubicBezTo>
                  <a:cubicBezTo>
                    <a:pt x="22493" y="6361"/>
                    <a:pt x="22661" y="6319"/>
                    <a:pt x="22912" y="6026"/>
                  </a:cubicBezTo>
                  <a:cubicBezTo>
                    <a:pt x="23079" y="5859"/>
                    <a:pt x="23205" y="5691"/>
                    <a:pt x="23288" y="5482"/>
                  </a:cubicBezTo>
                  <a:cubicBezTo>
                    <a:pt x="23644" y="4750"/>
                    <a:pt x="24209" y="4164"/>
                    <a:pt x="24774" y="3620"/>
                  </a:cubicBezTo>
                  <a:cubicBezTo>
                    <a:pt x="24858" y="3536"/>
                    <a:pt x="24983" y="3411"/>
                    <a:pt x="25088" y="3411"/>
                  </a:cubicBezTo>
                  <a:cubicBezTo>
                    <a:pt x="25569" y="3494"/>
                    <a:pt x="25737" y="3097"/>
                    <a:pt x="26050" y="2888"/>
                  </a:cubicBezTo>
                  <a:cubicBezTo>
                    <a:pt x="26720" y="2469"/>
                    <a:pt x="27369" y="1967"/>
                    <a:pt x="28122" y="1674"/>
                  </a:cubicBezTo>
                  <a:cubicBezTo>
                    <a:pt x="28394" y="1569"/>
                    <a:pt x="28666" y="1465"/>
                    <a:pt x="28875" y="1318"/>
                  </a:cubicBezTo>
                  <a:cubicBezTo>
                    <a:pt x="29335" y="1005"/>
                    <a:pt x="29817" y="795"/>
                    <a:pt x="30382" y="670"/>
                  </a:cubicBezTo>
                  <a:cubicBezTo>
                    <a:pt x="31030" y="481"/>
                    <a:pt x="31658" y="314"/>
                    <a:pt x="32307" y="168"/>
                  </a:cubicBezTo>
                  <a:cubicBezTo>
                    <a:pt x="32683" y="84"/>
                    <a:pt x="33060" y="42"/>
                    <a:pt x="33436" y="42"/>
                  </a:cubicBezTo>
                  <a:cubicBezTo>
                    <a:pt x="35194" y="0"/>
                    <a:pt x="36931" y="0"/>
                    <a:pt x="38688" y="42"/>
                  </a:cubicBezTo>
                  <a:cubicBezTo>
                    <a:pt x="39086" y="42"/>
                    <a:pt x="39442" y="63"/>
                    <a:pt x="39818" y="168"/>
                  </a:cubicBezTo>
                  <a:cubicBezTo>
                    <a:pt x="40739" y="398"/>
                    <a:pt x="41639" y="691"/>
                    <a:pt x="42580" y="900"/>
                  </a:cubicBezTo>
                  <a:cubicBezTo>
                    <a:pt x="43417" y="1109"/>
                    <a:pt x="44107" y="1528"/>
                    <a:pt x="44756" y="2051"/>
                  </a:cubicBezTo>
                  <a:cubicBezTo>
                    <a:pt x="45886" y="2929"/>
                    <a:pt x="47037" y="3808"/>
                    <a:pt x="48167" y="4666"/>
                  </a:cubicBezTo>
                  <a:cubicBezTo>
                    <a:pt x="48815" y="5189"/>
                    <a:pt x="49338" y="5838"/>
                    <a:pt x="49652" y="6633"/>
                  </a:cubicBezTo>
                  <a:cubicBezTo>
                    <a:pt x="49778" y="6947"/>
                    <a:pt x="49882" y="7219"/>
                    <a:pt x="50113" y="7428"/>
                  </a:cubicBezTo>
                  <a:cubicBezTo>
                    <a:pt x="50196" y="7491"/>
                    <a:pt x="50280" y="7575"/>
                    <a:pt x="50301" y="7637"/>
                  </a:cubicBezTo>
                  <a:cubicBezTo>
                    <a:pt x="50531" y="8453"/>
                    <a:pt x="51222" y="8997"/>
                    <a:pt x="51577" y="9772"/>
                  </a:cubicBezTo>
                  <a:cubicBezTo>
                    <a:pt x="51724" y="10023"/>
                    <a:pt x="51870" y="10295"/>
                    <a:pt x="52058" y="10462"/>
                  </a:cubicBezTo>
                  <a:cubicBezTo>
                    <a:pt x="52456" y="10839"/>
                    <a:pt x="52623" y="11341"/>
                    <a:pt x="52707" y="11822"/>
                  </a:cubicBezTo>
                  <a:cubicBezTo>
                    <a:pt x="52874" y="12764"/>
                    <a:pt x="53042" y="13705"/>
                    <a:pt x="53293" y="14626"/>
                  </a:cubicBezTo>
                  <a:cubicBezTo>
                    <a:pt x="53335" y="14856"/>
                    <a:pt x="53335" y="15128"/>
                    <a:pt x="53335" y="15379"/>
                  </a:cubicBezTo>
                  <a:cubicBezTo>
                    <a:pt x="53335" y="15944"/>
                    <a:pt x="53314" y="16488"/>
                    <a:pt x="53565" y="16990"/>
                  </a:cubicBezTo>
                  <a:cubicBezTo>
                    <a:pt x="53628" y="17053"/>
                    <a:pt x="53628" y="17158"/>
                    <a:pt x="53628" y="17262"/>
                  </a:cubicBezTo>
                  <a:cubicBezTo>
                    <a:pt x="53586" y="18036"/>
                    <a:pt x="53753" y="18790"/>
                    <a:pt x="53879" y="19543"/>
                  </a:cubicBezTo>
                  <a:cubicBezTo>
                    <a:pt x="53963" y="20024"/>
                    <a:pt x="54088" y="20484"/>
                    <a:pt x="54276" y="20903"/>
                  </a:cubicBezTo>
                  <a:cubicBezTo>
                    <a:pt x="54507" y="21426"/>
                    <a:pt x="54716" y="21949"/>
                    <a:pt x="54799" y="22556"/>
                  </a:cubicBezTo>
                  <a:cubicBezTo>
                    <a:pt x="54820" y="22702"/>
                    <a:pt x="54841" y="22870"/>
                    <a:pt x="54904" y="23016"/>
                  </a:cubicBezTo>
                  <a:cubicBezTo>
                    <a:pt x="55532" y="24167"/>
                    <a:pt x="55992" y="25381"/>
                    <a:pt x="56787" y="26448"/>
                  </a:cubicBezTo>
                  <a:cubicBezTo>
                    <a:pt x="57352" y="27201"/>
                    <a:pt x="57980" y="27933"/>
                    <a:pt x="58649" y="28624"/>
                  </a:cubicBezTo>
                  <a:cubicBezTo>
                    <a:pt x="58775" y="28749"/>
                    <a:pt x="58900" y="28917"/>
                    <a:pt x="59005" y="29063"/>
                  </a:cubicBezTo>
                  <a:cubicBezTo>
                    <a:pt x="59214" y="29482"/>
                    <a:pt x="59110" y="29816"/>
                    <a:pt x="58649" y="29963"/>
                  </a:cubicBezTo>
                  <a:cubicBezTo>
                    <a:pt x="58419" y="30026"/>
                    <a:pt x="58252" y="30088"/>
                    <a:pt x="58189" y="30339"/>
                  </a:cubicBezTo>
                  <a:cubicBezTo>
                    <a:pt x="58189" y="30402"/>
                    <a:pt x="58126" y="30423"/>
                    <a:pt x="58043" y="30444"/>
                  </a:cubicBezTo>
                  <a:cubicBezTo>
                    <a:pt x="56996" y="30925"/>
                    <a:pt x="55971" y="31427"/>
                    <a:pt x="54799" y="31490"/>
                  </a:cubicBezTo>
                  <a:cubicBezTo>
                    <a:pt x="54172" y="31553"/>
                    <a:pt x="53544" y="31699"/>
                    <a:pt x="52916" y="31867"/>
                  </a:cubicBezTo>
                  <a:cubicBezTo>
                    <a:pt x="51828" y="32160"/>
                    <a:pt x="50719" y="32264"/>
                    <a:pt x="49652" y="31741"/>
                  </a:cubicBezTo>
                  <a:cubicBezTo>
                    <a:pt x="49338" y="31574"/>
                    <a:pt x="49004" y="31490"/>
                    <a:pt x="48627" y="31574"/>
                  </a:cubicBezTo>
                  <a:cubicBezTo>
                    <a:pt x="48250" y="31658"/>
                    <a:pt x="47957" y="31553"/>
                    <a:pt x="47665" y="31281"/>
                  </a:cubicBezTo>
                  <a:cubicBezTo>
                    <a:pt x="47455" y="31114"/>
                    <a:pt x="47183" y="31009"/>
                    <a:pt x="46911" y="30821"/>
                  </a:cubicBezTo>
                  <a:cubicBezTo>
                    <a:pt x="46723" y="31009"/>
                    <a:pt x="46556" y="31155"/>
                    <a:pt x="46430" y="31344"/>
                  </a:cubicBezTo>
                  <a:cubicBezTo>
                    <a:pt x="45760" y="32202"/>
                    <a:pt x="45091" y="33039"/>
                    <a:pt x="44442" y="33896"/>
                  </a:cubicBezTo>
                  <a:cubicBezTo>
                    <a:pt x="44149" y="34294"/>
                    <a:pt x="43815" y="34608"/>
                    <a:pt x="43417" y="34901"/>
                  </a:cubicBezTo>
                  <a:cubicBezTo>
                    <a:pt x="42685" y="35424"/>
                    <a:pt x="41952" y="35947"/>
                    <a:pt x="41241" y="36470"/>
                  </a:cubicBezTo>
                  <a:cubicBezTo>
                    <a:pt x="41094" y="36575"/>
                    <a:pt x="40990" y="36700"/>
                    <a:pt x="40864" y="36826"/>
                  </a:cubicBezTo>
                  <a:cubicBezTo>
                    <a:pt x="41032" y="37119"/>
                    <a:pt x="41283" y="37223"/>
                    <a:pt x="41513" y="37223"/>
                  </a:cubicBezTo>
                  <a:cubicBezTo>
                    <a:pt x="42475" y="37202"/>
                    <a:pt x="43396" y="37579"/>
                    <a:pt x="44338" y="37705"/>
                  </a:cubicBezTo>
                  <a:cubicBezTo>
                    <a:pt x="45781" y="37851"/>
                    <a:pt x="47183" y="37956"/>
                    <a:pt x="48564" y="37453"/>
                  </a:cubicBezTo>
                  <a:cubicBezTo>
                    <a:pt x="49087" y="37244"/>
                    <a:pt x="49694" y="37202"/>
                    <a:pt x="50238" y="37077"/>
                  </a:cubicBezTo>
                  <a:cubicBezTo>
                    <a:pt x="50552" y="36993"/>
                    <a:pt x="50866" y="36972"/>
                    <a:pt x="51159" y="36805"/>
                  </a:cubicBezTo>
                  <a:cubicBezTo>
                    <a:pt x="53105" y="35842"/>
                    <a:pt x="55030" y="34880"/>
                    <a:pt x="56934" y="33834"/>
                  </a:cubicBezTo>
                  <a:cubicBezTo>
                    <a:pt x="57959" y="33248"/>
                    <a:pt x="58942" y="32536"/>
                    <a:pt x="59947" y="31888"/>
                  </a:cubicBezTo>
                  <a:cubicBezTo>
                    <a:pt x="60051" y="31532"/>
                    <a:pt x="60156" y="31072"/>
                    <a:pt x="60261" y="30653"/>
                  </a:cubicBezTo>
                  <a:cubicBezTo>
                    <a:pt x="60344" y="30339"/>
                    <a:pt x="60449" y="30067"/>
                    <a:pt x="60553" y="29774"/>
                  </a:cubicBezTo>
                  <a:cubicBezTo>
                    <a:pt x="60679" y="29377"/>
                    <a:pt x="60784" y="28979"/>
                    <a:pt x="60909" y="28603"/>
                  </a:cubicBezTo>
                  <a:cubicBezTo>
                    <a:pt x="61056" y="28122"/>
                    <a:pt x="61286" y="27703"/>
                    <a:pt x="61788" y="27515"/>
                  </a:cubicBezTo>
                  <a:cubicBezTo>
                    <a:pt x="61893" y="27494"/>
                    <a:pt x="62018" y="27557"/>
                    <a:pt x="62123" y="27598"/>
                  </a:cubicBezTo>
                  <a:cubicBezTo>
                    <a:pt x="62165" y="27619"/>
                    <a:pt x="62227" y="27787"/>
                    <a:pt x="62206" y="27829"/>
                  </a:cubicBezTo>
                  <a:cubicBezTo>
                    <a:pt x="61809" y="28707"/>
                    <a:pt x="61830" y="29712"/>
                    <a:pt x="61369" y="30549"/>
                  </a:cubicBezTo>
                  <a:cubicBezTo>
                    <a:pt x="61328" y="30632"/>
                    <a:pt x="61369" y="30737"/>
                    <a:pt x="61369" y="30821"/>
                  </a:cubicBezTo>
                  <a:cubicBezTo>
                    <a:pt x="61621" y="30946"/>
                    <a:pt x="61767" y="30800"/>
                    <a:pt x="61830" y="30632"/>
                  </a:cubicBezTo>
                  <a:cubicBezTo>
                    <a:pt x="61934" y="30444"/>
                    <a:pt x="61997" y="30214"/>
                    <a:pt x="62018" y="30005"/>
                  </a:cubicBezTo>
                  <a:cubicBezTo>
                    <a:pt x="62248" y="28917"/>
                    <a:pt x="62458" y="27808"/>
                    <a:pt x="62730" y="26741"/>
                  </a:cubicBezTo>
                  <a:cubicBezTo>
                    <a:pt x="62855" y="26134"/>
                    <a:pt x="63022" y="25569"/>
                    <a:pt x="63190" y="24983"/>
                  </a:cubicBezTo>
                  <a:cubicBezTo>
                    <a:pt x="63378" y="24376"/>
                    <a:pt x="63587" y="23790"/>
                    <a:pt x="63797" y="23184"/>
                  </a:cubicBezTo>
                  <a:cubicBezTo>
                    <a:pt x="63985" y="22660"/>
                    <a:pt x="64110" y="22158"/>
                    <a:pt x="63608" y="21698"/>
                  </a:cubicBezTo>
                  <a:cubicBezTo>
                    <a:pt x="63462" y="21531"/>
                    <a:pt x="63462" y="21217"/>
                    <a:pt x="63441" y="20987"/>
                  </a:cubicBezTo>
                  <a:cubicBezTo>
                    <a:pt x="63441" y="20066"/>
                    <a:pt x="63441" y="19145"/>
                    <a:pt x="63462" y="18246"/>
                  </a:cubicBezTo>
                  <a:lnTo>
                    <a:pt x="63399" y="18204"/>
                  </a:lnTo>
                  <a:cubicBezTo>
                    <a:pt x="62604" y="18664"/>
                    <a:pt x="61725" y="18559"/>
                    <a:pt x="60888" y="18518"/>
                  </a:cubicBezTo>
                  <a:cubicBezTo>
                    <a:pt x="60721" y="18518"/>
                    <a:pt x="60533" y="18455"/>
                    <a:pt x="60344" y="18371"/>
                  </a:cubicBezTo>
                  <a:cubicBezTo>
                    <a:pt x="59403" y="17869"/>
                    <a:pt x="59172" y="17262"/>
                    <a:pt x="59424" y="16153"/>
                  </a:cubicBezTo>
                  <a:cubicBezTo>
                    <a:pt x="59507" y="15798"/>
                    <a:pt x="59612" y="15463"/>
                    <a:pt x="59717" y="15128"/>
                  </a:cubicBezTo>
                  <a:cubicBezTo>
                    <a:pt x="59779" y="14940"/>
                    <a:pt x="59884" y="14751"/>
                    <a:pt x="60009" y="14626"/>
                  </a:cubicBezTo>
                  <a:cubicBezTo>
                    <a:pt x="60344" y="14312"/>
                    <a:pt x="60742" y="13998"/>
                    <a:pt x="61097" y="13705"/>
                  </a:cubicBezTo>
                  <a:cubicBezTo>
                    <a:pt x="61286" y="13580"/>
                    <a:pt x="61495" y="13475"/>
                    <a:pt x="61662" y="13329"/>
                  </a:cubicBezTo>
                  <a:cubicBezTo>
                    <a:pt x="61934" y="13015"/>
                    <a:pt x="62290" y="12931"/>
                    <a:pt x="62709" y="12952"/>
                  </a:cubicBezTo>
                  <a:cubicBezTo>
                    <a:pt x="63043" y="12973"/>
                    <a:pt x="63378" y="12952"/>
                    <a:pt x="63797" y="12952"/>
                  </a:cubicBezTo>
                  <a:cubicBezTo>
                    <a:pt x="63880" y="12638"/>
                    <a:pt x="63901" y="12324"/>
                    <a:pt x="63755" y="12031"/>
                  </a:cubicBezTo>
                  <a:cubicBezTo>
                    <a:pt x="63441" y="11508"/>
                    <a:pt x="63546" y="10922"/>
                    <a:pt x="63566" y="10357"/>
                  </a:cubicBezTo>
                  <a:cubicBezTo>
                    <a:pt x="63566" y="10148"/>
                    <a:pt x="63713" y="9939"/>
                    <a:pt x="63859" y="9792"/>
                  </a:cubicBezTo>
                  <a:cubicBezTo>
                    <a:pt x="64550" y="8893"/>
                    <a:pt x="65533" y="8830"/>
                    <a:pt x="66538" y="9039"/>
                  </a:cubicBezTo>
                  <a:cubicBezTo>
                    <a:pt x="67584" y="9248"/>
                    <a:pt x="68253" y="9981"/>
                    <a:pt x="68693" y="10922"/>
                  </a:cubicBezTo>
                  <a:cubicBezTo>
                    <a:pt x="68776" y="11132"/>
                    <a:pt x="68818" y="11341"/>
                    <a:pt x="68902" y="11592"/>
                  </a:cubicBezTo>
                  <a:cubicBezTo>
                    <a:pt x="69320" y="11445"/>
                    <a:pt x="69739" y="11278"/>
                    <a:pt x="70136" y="11132"/>
                  </a:cubicBezTo>
                  <a:cubicBezTo>
                    <a:pt x="70513" y="10943"/>
                    <a:pt x="70932" y="10922"/>
                    <a:pt x="71350" y="10922"/>
                  </a:cubicBezTo>
                  <a:cubicBezTo>
                    <a:pt x="71706" y="10922"/>
                    <a:pt x="71978" y="10985"/>
                    <a:pt x="72250" y="11194"/>
                  </a:cubicBezTo>
                  <a:cubicBezTo>
                    <a:pt x="72605" y="11487"/>
                    <a:pt x="73024" y="11780"/>
                    <a:pt x="73401" y="12073"/>
                  </a:cubicBezTo>
                  <a:cubicBezTo>
                    <a:pt x="73819" y="12408"/>
                    <a:pt x="74049" y="12826"/>
                    <a:pt x="74007" y="13391"/>
                  </a:cubicBezTo>
                  <a:cubicBezTo>
                    <a:pt x="73945" y="13977"/>
                    <a:pt x="74112" y="14542"/>
                    <a:pt x="73756" y="15107"/>
                  </a:cubicBezTo>
                  <a:cubicBezTo>
                    <a:pt x="73819" y="15170"/>
                    <a:pt x="73861" y="15253"/>
                    <a:pt x="73924" y="15316"/>
                  </a:cubicBezTo>
                  <a:cubicBezTo>
                    <a:pt x="74761" y="15902"/>
                    <a:pt x="74865" y="16781"/>
                    <a:pt x="74782" y="17681"/>
                  </a:cubicBezTo>
                  <a:cubicBezTo>
                    <a:pt x="74761" y="17869"/>
                    <a:pt x="74656" y="18057"/>
                    <a:pt x="74530" y="18183"/>
                  </a:cubicBezTo>
                  <a:cubicBezTo>
                    <a:pt x="74342" y="18371"/>
                    <a:pt x="74133" y="18559"/>
                    <a:pt x="73903" y="18601"/>
                  </a:cubicBezTo>
                  <a:cubicBezTo>
                    <a:pt x="73170" y="18790"/>
                    <a:pt x="72459" y="19124"/>
                    <a:pt x="71664" y="19103"/>
                  </a:cubicBezTo>
                  <a:cubicBezTo>
                    <a:pt x="71036" y="19083"/>
                    <a:pt x="70388" y="19083"/>
                    <a:pt x="69760" y="19041"/>
                  </a:cubicBezTo>
                  <a:cubicBezTo>
                    <a:pt x="69530" y="19627"/>
                    <a:pt x="69341" y="20254"/>
                    <a:pt x="69048" y="20819"/>
                  </a:cubicBezTo>
                  <a:cubicBezTo>
                    <a:pt x="68693" y="21593"/>
                    <a:pt x="68065" y="22137"/>
                    <a:pt x="67333" y="22535"/>
                  </a:cubicBezTo>
                  <a:cubicBezTo>
                    <a:pt x="67040" y="22681"/>
                    <a:pt x="66747" y="22765"/>
                    <a:pt x="66412" y="22765"/>
                  </a:cubicBezTo>
                  <a:lnTo>
                    <a:pt x="65031" y="22765"/>
                  </a:lnTo>
                  <a:cubicBezTo>
                    <a:pt x="64947" y="22953"/>
                    <a:pt x="64864" y="23100"/>
                    <a:pt x="64822" y="23288"/>
                  </a:cubicBezTo>
                  <a:cubicBezTo>
                    <a:pt x="64759" y="23414"/>
                    <a:pt x="64759" y="23539"/>
                    <a:pt x="64717" y="23644"/>
                  </a:cubicBezTo>
                  <a:cubicBezTo>
                    <a:pt x="63880" y="25715"/>
                    <a:pt x="63671" y="27912"/>
                    <a:pt x="63127" y="30109"/>
                  </a:cubicBezTo>
                  <a:cubicBezTo>
                    <a:pt x="63357" y="30193"/>
                    <a:pt x="63587" y="30235"/>
                    <a:pt x="63797" y="30339"/>
                  </a:cubicBezTo>
                  <a:cubicBezTo>
                    <a:pt x="63985" y="30423"/>
                    <a:pt x="64006" y="30716"/>
                    <a:pt x="63880" y="30842"/>
                  </a:cubicBezTo>
                  <a:cubicBezTo>
                    <a:pt x="63650" y="31030"/>
                    <a:pt x="63441" y="31218"/>
                    <a:pt x="63169" y="31323"/>
                  </a:cubicBezTo>
                  <a:cubicBezTo>
                    <a:pt x="62834" y="31427"/>
                    <a:pt x="62730" y="31658"/>
                    <a:pt x="62730" y="32013"/>
                  </a:cubicBezTo>
                  <a:cubicBezTo>
                    <a:pt x="62876" y="32097"/>
                    <a:pt x="63085" y="32181"/>
                    <a:pt x="63274" y="32306"/>
                  </a:cubicBezTo>
                  <a:cubicBezTo>
                    <a:pt x="63378" y="32390"/>
                    <a:pt x="63504" y="32536"/>
                    <a:pt x="63504" y="32683"/>
                  </a:cubicBezTo>
                  <a:cubicBezTo>
                    <a:pt x="63546" y="32892"/>
                    <a:pt x="63357" y="33018"/>
                    <a:pt x="63148" y="33039"/>
                  </a:cubicBezTo>
                  <a:cubicBezTo>
                    <a:pt x="62939" y="33059"/>
                    <a:pt x="62709" y="33039"/>
                    <a:pt x="62437" y="33039"/>
                  </a:cubicBezTo>
                  <a:cubicBezTo>
                    <a:pt x="62227" y="33332"/>
                    <a:pt x="62185" y="33666"/>
                    <a:pt x="62144" y="34001"/>
                  </a:cubicBezTo>
                  <a:cubicBezTo>
                    <a:pt x="62081" y="34796"/>
                    <a:pt x="62018" y="35612"/>
                    <a:pt x="61934" y="36386"/>
                  </a:cubicBezTo>
                  <a:cubicBezTo>
                    <a:pt x="61913" y="36721"/>
                    <a:pt x="61830" y="37077"/>
                    <a:pt x="61788" y="37433"/>
                  </a:cubicBezTo>
                  <a:cubicBezTo>
                    <a:pt x="61704" y="37851"/>
                    <a:pt x="61621" y="38249"/>
                    <a:pt x="61516" y="38646"/>
                  </a:cubicBezTo>
                  <a:cubicBezTo>
                    <a:pt x="61474" y="38855"/>
                    <a:pt x="61390" y="39065"/>
                    <a:pt x="61307" y="39274"/>
                  </a:cubicBezTo>
                  <a:cubicBezTo>
                    <a:pt x="61286" y="39316"/>
                    <a:pt x="61202" y="39337"/>
                    <a:pt x="61160" y="39337"/>
                  </a:cubicBezTo>
                  <a:cubicBezTo>
                    <a:pt x="61077" y="39316"/>
                    <a:pt x="60951" y="39295"/>
                    <a:pt x="60930" y="39232"/>
                  </a:cubicBezTo>
                  <a:cubicBezTo>
                    <a:pt x="60721" y="38793"/>
                    <a:pt x="60616" y="38332"/>
                    <a:pt x="60742" y="37851"/>
                  </a:cubicBezTo>
                  <a:cubicBezTo>
                    <a:pt x="61035" y="36554"/>
                    <a:pt x="61035" y="35194"/>
                    <a:pt x="61181" y="33855"/>
                  </a:cubicBezTo>
                  <a:cubicBezTo>
                    <a:pt x="61244" y="33457"/>
                    <a:pt x="61286" y="33039"/>
                    <a:pt x="61369" y="32599"/>
                  </a:cubicBezTo>
                  <a:cubicBezTo>
                    <a:pt x="61056" y="32515"/>
                    <a:pt x="60784" y="32474"/>
                    <a:pt x="60470" y="32390"/>
                  </a:cubicBezTo>
                  <a:cubicBezTo>
                    <a:pt x="60261" y="32578"/>
                    <a:pt x="60051" y="32746"/>
                    <a:pt x="59842" y="32955"/>
                  </a:cubicBezTo>
                  <a:cubicBezTo>
                    <a:pt x="58754" y="34064"/>
                    <a:pt x="57499" y="34922"/>
                    <a:pt x="56139" y="35612"/>
                  </a:cubicBezTo>
                  <a:cubicBezTo>
                    <a:pt x="54799" y="36282"/>
                    <a:pt x="53439" y="36930"/>
                    <a:pt x="52142" y="37621"/>
                  </a:cubicBezTo>
                  <a:cubicBezTo>
                    <a:pt x="51577" y="37914"/>
                    <a:pt x="51012" y="38060"/>
                    <a:pt x="50406" y="38186"/>
                  </a:cubicBezTo>
                  <a:cubicBezTo>
                    <a:pt x="49778" y="38332"/>
                    <a:pt x="49150" y="38458"/>
                    <a:pt x="48543" y="38667"/>
                  </a:cubicBezTo>
                  <a:cubicBezTo>
                    <a:pt x="47999" y="38855"/>
                    <a:pt x="47455" y="38918"/>
                    <a:pt x="46848" y="38918"/>
                  </a:cubicBezTo>
                  <a:cubicBezTo>
                    <a:pt x="45405" y="38981"/>
                    <a:pt x="43982" y="38876"/>
                    <a:pt x="42580" y="38458"/>
                  </a:cubicBezTo>
                  <a:cubicBezTo>
                    <a:pt x="42517" y="38437"/>
                    <a:pt x="42413" y="38395"/>
                    <a:pt x="42308" y="38395"/>
                  </a:cubicBezTo>
                  <a:cubicBezTo>
                    <a:pt x="41994" y="38374"/>
                    <a:pt x="41680" y="38353"/>
                    <a:pt x="41366" y="38290"/>
                  </a:cubicBezTo>
                  <a:cubicBezTo>
                    <a:pt x="41053" y="38249"/>
                    <a:pt x="40760" y="38144"/>
                    <a:pt x="40341" y="38018"/>
                  </a:cubicBezTo>
                  <a:cubicBezTo>
                    <a:pt x="40467" y="38249"/>
                    <a:pt x="40530" y="38374"/>
                    <a:pt x="40592" y="38479"/>
                  </a:cubicBezTo>
                  <a:cubicBezTo>
                    <a:pt x="40969" y="38897"/>
                    <a:pt x="41199" y="39378"/>
                    <a:pt x="41262" y="39943"/>
                  </a:cubicBezTo>
                  <a:cubicBezTo>
                    <a:pt x="41283" y="40174"/>
                    <a:pt x="41408" y="40425"/>
                    <a:pt x="41513" y="40655"/>
                  </a:cubicBezTo>
                  <a:cubicBezTo>
                    <a:pt x="41639" y="40948"/>
                    <a:pt x="41806" y="41220"/>
                    <a:pt x="41911" y="41513"/>
                  </a:cubicBezTo>
                  <a:cubicBezTo>
                    <a:pt x="42203" y="42350"/>
                    <a:pt x="42475" y="43207"/>
                    <a:pt x="42747" y="44044"/>
                  </a:cubicBezTo>
                  <a:cubicBezTo>
                    <a:pt x="42873" y="44505"/>
                    <a:pt x="43061" y="44965"/>
                    <a:pt x="43103" y="45446"/>
                  </a:cubicBezTo>
                  <a:cubicBezTo>
                    <a:pt x="43250" y="46283"/>
                    <a:pt x="43501" y="47057"/>
                    <a:pt x="43731" y="47852"/>
                  </a:cubicBezTo>
                  <a:cubicBezTo>
                    <a:pt x="43982" y="48606"/>
                    <a:pt x="44107" y="49380"/>
                    <a:pt x="44296" y="50175"/>
                  </a:cubicBezTo>
                  <a:cubicBezTo>
                    <a:pt x="44610" y="51577"/>
                    <a:pt x="44924" y="52979"/>
                    <a:pt x="45196" y="54381"/>
                  </a:cubicBezTo>
                  <a:cubicBezTo>
                    <a:pt x="45384" y="55322"/>
                    <a:pt x="45468" y="56264"/>
                    <a:pt x="45154" y="57205"/>
                  </a:cubicBezTo>
                  <a:cubicBezTo>
                    <a:pt x="45091" y="57373"/>
                    <a:pt x="45133" y="57582"/>
                    <a:pt x="45154" y="57749"/>
                  </a:cubicBezTo>
                  <a:cubicBezTo>
                    <a:pt x="45279" y="58356"/>
                    <a:pt x="45488" y="58900"/>
                    <a:pt x="45802" y="59465"/>
                  </a:cubicBezTo>
                  <a:cubicBezTo>
                    <a:pt x="46095" y="59925"/>
                    <a:pt x="46179" y="60449"/>
                    <a:pt x="46200" y="60993"/>
                  </a:cubicBezTo>
                  <a:cubicBezTo>
                    <a:pt x="46221" y="61725"/>
                    <a:pt x="45970" y="62248"/>
                    <a:pt x="45342" y="62562"/>
                  </a:cubicBezTo>
                  <a:cubicBezTo>
                    <a:pt x="44547" y="62959"/>
                    <a:pt x="43835" y="63545"/>
                    <a:pt x="42894" y="63587"/>
                  </a:cubicBezTo>
                  <a:cubicBezTo>
                    <a:pt x="42559" y="63608"/>
                    <a:pt x="42245" y="63817"/>
                    <a:pt x="41890" y="63985"/>
                  </a:cubicBezTo>
                  <a:cubicBezTo>
                    <a:pt x="42224" y="65052"/>
                    <a:pt x="42099" y="66182"/>
                    <a:pt x="42308" y="67249"/>
                  </a:cubicBezTo>
                  <a:cubicBezTo>
                    <a:pt x="42517" y="68316"/>
                    <a:pt x="42455" y="69425"/>
                    <a:pt x="42434" y="70492"/>
                  </a:cubicBezTo>
                  <a:cubicBezTo>
                    <a:pt x="42413" y="71392"/>
                    <a:pt x="42266" y="72270"/>
                    <a:pt x="42015" y="73128"/>
                  </a:cubicBezTo>
                  <a:cubicBezTo>
                    <a:pt x="41952" y="73296"/>
                    <a:pt x="41931" y="73484"/>
                    <a:pt x="41890" y="73756"/>
                  </a:cubicBezTo>
                  <a:cubicBezTo>
                    <a:pt x="42308" y="73651"/>
                    <a:pt x="42643" y="73589"/>
                    <a:pt x="42957" y="73505"/>
                  </a:cubicBezTo>
                  <a:lnTo>
                    <a:pt x="43898" y="73337"/>
                  </a:lnTo>
                  <a:cubicBezTo>
                    <a:pt x="44547" y="73212"/>
                    <a:pt x="45237" y="73107"/>
                    <a:pt x="45886" y="73191"/>
                  </a:cubicBezTo>
                  <a:cubicBezTo>
                    <a:pt x="46953" y="73317"/>
                    <a:pt x="47790" y="73840"/>
                    <a:pt x="48271" y="74865"/>
                  </a:cubicBezTo>
                  <a:cubicBezTo>
                    <a:pt x="48418" y="75221"/>
                    <a:pt x="48418" y="75534"/>
                    <a:pt x="48167" y="75827"/>
                  </a:cubicBezTo>
                  <a:cubicBezTo>
                    <a:pt x="47853" y="76204"/>
                    <a:pt x="47497" y="76539"/>
                    <a:pt x="47141" y="76853"/>
                  </a:cubicBezTo>
                  <a:cubicBezTo>
                    <a:pt x="46974" y="76978"/>
                    <a:pt x="46744" y="77041"/>
                    <a:pt x="46535" y="77146"/>
                  </a:cubicBezTo>
                  <a:cubicBezTo>
                    <a:pt x="46514" y="77146"/>
                    <a:pt x="46493" y="77146"/>
                    <a:pt x="46430" y="77166"/>
                  </a:cubicBezTo>
                  <a:cubicBezTo>
                    <a:pt x="45677" y="77250"/>
                    <a:pt x="45028" y="77731"/>
                    <a:pt x="44233" y="77731"/>
                  </a:cubicBezTo>
                  <a:cubicBezTo>
                    <a:pt x="43501" y="77731"/>
                    <a:pt x="42768" y="77836"/>
                    <a:pt x="42036" y="77941"/>
                  </a:cubicBezTo>
                  <a:cubicBezTo>
                    <a:pt x="41639" y="78003"/>
                    <a:pt x="41366" y="77899"/>
                    <a:pt x="41074" y="77669"/>
                  </a:cubicBezTo>
                  <a:cubicBezTo>
                    <a:pt x="40843" y="77459"/>
                    <a:pt x="40571" y="77271"/>
                    <a:pt x="40320" y="77083"/>
                  </a:cubicBezTo>
                  <a:cubicBezTo>
                    <a:pt x="39797" y="76685"/>
                    <a:pt x="39525" y="76037"/>
                    <a:pt x="39693" y="75388"/>
                  </a:cubicBezTo>
                  <a:cubicBezTo>
                    <a:pt x="39734" y="75200"/>
                    <a:pt x="39839" y="75011"/>
                    <a:pt x="40006" y="74907"/>
                  </a:cubicBezTo>
                  <a:cubicBezTo>
                    <a:pt x="40530" y="74551"/>
                    <a:pt x="40697" y="74049"/>
                    <a:pt x="40781" y="73442"/>
                  </a:cubicBezTo>
                  <a:cubicBezTo>
                    <a:pt x="40885" y="72773"/>
                    <a:pt x="41074" y="72082"/>
                    <a:pt x="41199" y="71392"/>
                  </a:cubicBezTo>
                  <a:cubicBezTo>
                    <a:pt x="41492" y="69760"/>
                    <a:pt x="41408" y="68148"/>
                    <a:pt x="41178" y="66516"/>
                  </a:cubicBezTo>
                  <a:cubicBezTo>
                    <a:pt x="41157" y="66307"/>
                    <a:pt x="41074" y="66077"/>
                    <a:pt x="41094" y="65868"/>
                  </a:cubicBezTo>
                  <a:cubicBezTo>
                    <a:pt x="41220" y="65156"/>
                    <a:pt x="41094" y="64529"/>
                    <a:pt x="40802" y="63859"/>
                  </a:cubicBezTo>
                  <a:close/>
                  <a:moveTo>
                    <a:pt x="53000" y="20756"/>
                  </a:moveTo>
                  <a:cubicBezTo>
                    <a:pt x="53000" y="21217"/>
                    <a:pt x="53021" y="21719"/>
                    <a:pt x="53021" y="22179"/>
                  </a:cubicBezTo>
                  <a:cubicBezTo>
                    <a:pt x="53042" y="22807"/>
                    <a:pt x="52874" y="23393"/>
                    <a:pt x="52519" y="23895"/>
                  </a:cubicBezTo>
                  <a:cubicBezTo>
                    <a:pt x="52163" y="24439"/>
                    <a:pt x="51766" y="24983"/>
                    <a:pt x="51368" y="25527"/>
                  </a:cubicBezTo>
                  <a:cubicBezTo>
                    <a:pt x="51012" y="26050"/>
                    <a:pt x="50510" y="26448"/>
                    <a:pt x="49882" y="26678"/>
                  </a:cubicBezTo>
                  <a:cubicBezTo>
                    <a:pt x="49359" y="26887"/>
                    <a:pt x="48857" y="27159"/>
                    <a:pt x="48292" y="27452"/>
                  </a:cubicBezTo>
                  <a:cubicBezTo>
                    <a:pt x="48125" y="28331"/>
                    <a:pt x="47581" y="29084"/>
                    <a:pt x="47497" y="30172"/>
                  </a:cubicBezTo>
                  <a:cubicBezTo>
                    <a:pt x="48209" y="29858"/>
                    <a:pt x="48753" y="30130"/>
                    <a:pt x="49338" y="30319"/>
                  </a:cubicBezTo>
                  <a:cubicBezTo>
                    <a:pt x="49589" y="30402"/>
                    <a:pt x="49882" y="30486"/>
                    <a:pt x="50154" y="30611"/>
                  </a:cubicBezTo>
                  <a:cubicBezTo>
                    <a:pt x="50929" y="31009"/>
                    <a:pt x="51745" y="30946"/>
                    <a:pt x="52582" y="30737"/>
                  </a:cubicBezTo>
                  <a:cubicBezTo>
                    <a:pt x="53209" y="30591"/>
                    <a:pt x="53816" y="30381"/>
                    <a:pt x="54444" y="30339"/>
                  </a:cubicBezTo>
                  <a:cubicBezTo>
                    <a:pt x="55051" y="30319"/>
                    <a:pt x="55636" y="30172"/>
                    <a:pt x="56222" y="29984"/>
                  </a:cubicBezTo>
                  <a:cubicBezTo>
                    <a:pt x="56704" y="29816"/>
                    <a:pt x="57227" y="29649"/>
                    <a:pt x="57729" y="29335"/>
                  </a:cubicBezTo>
                  <a:cubicBezTo>
                    <a:pt x="57415" y="28917"/>
                    <a:pt x="57164" y="28519"/>
                    <a:pt x="56871" y="28184"/>
                  </a:cubicBezTo>
                  <a:cubicBezTo>
                    <a:pt x="56222" y="27368"/>
                    <a:pt x="55553" y="26531"/>
                    <a:pt x="55092" y="25590"/>
                  </a:cubicBezTo>
                  <a:cubicBezTo>
                    <a:pt x="54716" y="24899"/>
                    <a:pt x="54402" y="24230"/>
                    <a:pt x="54067" y="23539"/>
                  </a:cubicBezTo>
                  <a:cubicBezTo>
                    <a:pt x="53921" y="23225"/>
                    <a:pt x="53816" y="22912"/>
                    <a:pt x="53753" y="22556"/>
                  </a:cubicBezTo>
                  <a:cubicBezTo>
                    <a:pt x="53649" y="21907"/>
                    <a:pt x="53460" y="21279"/>
                    <a:pt x="53000" y="20756"/>
                  </a:cubicBezTo>
                  <a:cubicBezTo>
                    <a:pt x="52895" y="20191"/>
                    <a:pt x="52833" y="19627"/>
                    <a:pt x="52770" y="19083"/>
                  </a:cubicBezTo>
                  <a:cubicBezTo>
                    <a:pt x="52582" y="18078"/>
                    <a:pt x="52582" y="17053"/>
                    <a:pt x="52351" y="16070"/>
                  </a:cubicBezTo>
                  <a:cubicBezTo>
                    <a:pt x="52477" y="15128"/>
                    <a:pt x="52100" y="14228"/>
                    <a:pt x="52038" y="13329"/>
                  </a:cubicBezTo>
                  <a:cubicBezTo>
                    <a:pt x="51996" y="12868"/>
                    <a:pt x="51870" y="12450"/>
                    <a:pt x="51786" y="12010"/>
                  </a:cubicBezTo>
                  <a:cubicBezTo>
                    <a:pt x="51724" y="11676"/>
                    <a:pt x="51619" y="11362"/>
                    <a:pt x="51347" y="11069"/>
                  </a:cubicBezTo>
                  <a:cubicBezTo>
                    <a:pt x="51138" y="10839"/>
                    <a:pt x="50929" y="10567"/>
                    <a:pt x="50803" y="10295"/>
                  </a:cubicBezTo>
                  <a:cubicBezTo>
                    <a:pt x="50426" y="9500"/>
                    <a:pt x="49736" y="8955"/>
                    <a:pt x="49485" y="8098"/>
                  </a:cubicBezTo>
                  <a:cubicBezTo>
                    <a:pt x="49464" y="8035"/>
                    <a:pt x="49422" y="7972"/>
                    <a:pt x="49359" y="7951"/>
                  </a:cubicBezTo>
                  <a:cubicBezTo>
                    <a:pt x="49066" y="7700"/>
                    <a:pt x="48920" y="7323"/>
                    <a:pt x="48794" y="6989"/>
                  </a:cubicBezTo>
                  <a:cubicBezTo>
                    <a:pt x="48522" y="6277"/>
                    <a:pt x="48062" y="5733"/>
                    <a:pt x="47455" y="5273"/>
                  </a:cubicBezTo>
                  <a:cubicBezTo>
                    <a:pt x="46514" y="4562"/>
                    <a:pt x="45572" y="3850"/>
                    <a:pt x="44652" y="3097"/>
                  </a:cubicBezTo>
                  <a:cubicBezTo>
                    <a:pt x="43794" y="2365"/>
                    <a:pt x="42831" y="1841"/>
                    <a:pt x="41722" y="1549"/>
                  </a:cubicBezTo>
                  <a:cubicBezTo>
                    <a:pt x="40362" y="1151"/>
                    <a:pt x="39023" y="837"/>
                    <a:pt x="37600" y="921"/>
                  </a:cubicBezTo>
                  <a:cubicBezTo>
                    <a:pt x="36282" y="963"/>
                    <a:pt x="34985" y="900"/>
                    <a:pt x="33667" y="942"/>
                  </a:cubicBezTo>
                  <a:cubicBezTo>
                    <a:pt x="32097" y="1005"/>
                    <a:pt x="30591" y="1339"/>
                    <a:pt x="29189" y="2155"/>
                  </a:cubicBezTo>
                  <a:cubicBezTo>
                    <a:pt x="28959" y="2302"/>
                    <a:pt x="28666" y="2385"/>
                    <a:pt x="28415" y="2511"/>
                  </a:cubicBezTo>
                  <a:cubicBezTo>
                    <a:pt x="27599" y="2909"/>
                    <a:pt x="26825" y="3306"/>
                    <a:pt x="26197" y="3976"/>
                  </a:cubicBezTo>
                  <a:cubicBezTo>
                    <a:pt x="25778" y="4415"/>
                    <a:pt x="25318" y="4813"/>
                    <a:pt x="24962" y="5315"/>
                  </a:cubicBezTo>
                  <a:cubicBezTo>
                    <a:pt x="24628" y="5775"/>
                    <a:pt x="24063" y="6131"/>
                    <a:pt x="23623" y="6507"/>
                  </a:cubicBezTo>
                  <a:cubicBezTo>
                    <a:pt x="23581" y="6549"/>
                    <a:pt x="23581" y="6612"/>
                    <a:pt x="23519" y="6675"/>
                  </a:cubicBezTo>
                  <a:cubicBezTo>
                    <a:pt x="23540" y="6863"/>
                    <a:pt x="23623" y="7031"/>
                    <a:pt x="23623" y="7219"/>
                  </a:cubicBezTo>
                  <a:cubicBezTo>
                    <a:pt x="23623" y="7512"/>
                    <a:pt x="23330" y="7700"/>
                    <a:pt x="23079" y="7554"/>
                  </a:cubicBezTo>
                  <a:cubicBezTo>
                    <a:pt x="22493" y="7303"/>
                    <a:pt x="21908" y="7093"/>
                    <a:pt x="21343" y="6759"/>
                  </a:cubicBezTo>
                  <a:cubicBezTo>
                    <a:pt x="20966" y="6507"/>
                    <a:pt x="20548" y="6382"/>
                    <a:pt x="20087" y="6382"/>
                  </a:cubicBezTo>
                  <a:cubicBezTo>
                    <a:pt x="19125" y="6382"/>
                    <a:pt x="18162" y="6298"/>
                    <a:pt x="17221" y="6403"/>
                  </a:cubicBezTo>
                  <a:cubicBezTo>
                    <a:pt x="16384" y="6507"/>
                    <a:pt x="15547" y="6800"/>
                    <a:pt x="14731" y="7010"/>
                  </a:cubicBezTo>
                  <a:cubicBezTo>
                    <a:pt x="13433" y="7826"/>
                    <a:pt x="12220" y="8767"/>
                    <a:pt x="11404" y="10127"/>
                  </a:cubicBezTo>
                  <a:cubicBezTo>
                    <a:pt x="10944" y="10901"/>
                    <a:pt x="10504" y="11717"/>
                    <a:pt x="10044" y="12554"/>
                  </a:cubicBezTo>
                  <a:cubicBezTo>
                    <a:pt x="9458" y="13684"/>
                    <a:pt x="8998" y="14898"/>
                    <a:pt x="8768" y="16132"/>
                  </a:cubicBezTo>
                  <a:cubicBezTo>
                    <a:pt x="8558" y="17241"/>
                    <a:pt x="8328" y="18350"/>
                    <a:pt x="8140" y="19438"/>
                  </a:cubicBezTo>
                  <a:cubicBezTo>
                    <a:pt x="8056" y="19919"/>
                    <a:pt x="8056" y="20380"/>
                    <a:pt x="8014" y="20840"/>
                  </a:cubicBezTo>
                  <a:cubicBezTo>
                    <a:pt x="7951" y="21342"/>
                    <a:pt x="7931" y="21865"/>
                    <a:pt x="7826" y="22368"/>
                  </a:cubicBezTo>
                  <a:cubicBezTo>
                    <a:pt x="7575" y="23518"/>
                    <a:pt x="7282" y="24669"/>
                    <a:pt x="7010" y="25820"/>
                  </a:cubicBezTo>
                  <a:cubicBezTo>
                    <a:pt x="6905" y="26301"/>
                    <a:pt x="6738" y="26741"/>
                    <a:pt x="6445" y="27117"/>
                  </a:cubicBezTo>
                  <a:cubicBezTo>
                    <a:pt x="5734" y="28122"/>
                    <a:pt x="5064" y="29105"/>
                    <a:pt x="4353" y="30109"/>
                  </a:cubicBezTo>
                  <a:cubicBezTo>
                    <a:pt x="4185" y="30319"/>
                    <a:pt x="4018" y="30507"/>
                    <a:pt x="3830" y="30632"/>
                  </a:cubicBezTo>
                  <a:cubicBezTo>
                    <a:pt x="2825" y="31281"/>
                    <a:pt x="2093" y="32223"/>
                    <a:pt x="1235" y="33039"/>
                  </a:cubicBezTo>
                  <a:cubicBezTo>
                    <a:pt x="1193" y="33101"/>
                    <a:pt x="1151" y="33227"/>
                    <a:pt x="1130" y="33332"/>
                  </a:cubicBezTo>
                  <a:cubicBezTo>
                    <a:pt x="1214" y="33436"/>
                    <a:pt x="1256" y="33541"/>
                    <a:pt x="1361" y="33624"/>
                  </a:cubicBezTo>
                  <a:cubicBezTo>
                    <a:pt x="2030" y="34064"/>
                    <a:pt x="2658" y="34566"/>
                    <a:pt x="3348" y="34922"/>
                  </a:cubicBezTo>
                  <a:cubicBezTo>
                    <a:pt x="4604" y="35549"/>
                    <a:pt x="5922" y="36052"/>
                    <a:pt x="7156" y="36700"/>
                  </a:cubicBezTo>
                  <a:cubicBezTo>
                    <a:pt x="8642" y="37495"/>
                    <a:pt x="10148" y="38102"/>
                    <a:pt x="11781" y="38458"/>
                  </a:cubicBezTo>
                  <a:cubicBezTo>
                    <a:pt x="11822" y="38458"/>
                    <a:pt x="11906" y="38500"/>
                    <a:pt x="11969" y="38500"/>
                  </a:cubicBezTo>
                  <a:cubicBezTo>
                    <a:pt x="13580" y="38876"/>
                    <a:pt x="15170" y="39295"/>
                    <a:pt x="16886" y="39190"/>
                  </a:cubicBezTo>
                  <a:cubicBezTo>
                    <a:pt x="18162" y="39106"/>
                    <a:pt x="19334" y="38813"/>
                    <a:pt x="20338" y="38039"/>
                  </a:cubicBezTo>
                  <a:cubicBezTo>
                    <a:pt x="20401" y="37642"/>
                    <a:pt x="20485" y="37286"/>
                    <a:pt x="20548" y="36889"/>
                  </a:cubicBezTo>
                  <a:cubicBezTo>
                    <a:pt x="19773" y="36470"/>
                    <a:pt x="19355" y="35780"/>
                    <a:pt x="18832" y="35194"/>
                  </a:cubicBezTo>
                  <a:cubicBezTo>
                    <a:pt x="18309" y="34587"/>
                    <a:pt x="17827" y="33959"/>
                    <a:pt x="17304" y="33352"/>
                  </a:cubicBezTo>
                  <a:cubicBezTo>
                    <a:pt x="16739" y="33352"/>
                    <a:pt x="16258" y="33332"/>
                    <a:pt x="15735" y="33352"/>
                  </a:cubicBezTo>
                  <a:cubicBezTo>
                    <a:pt x="15045" y="33373"/>
                    <a:pt x="14480" y="33143"/>
                    <a:pt x="13998" y="32683"/>
                  </a:cubicBezTo>
                  <a:cubicBezTo>
                    <a:pt x="13601" y="32264"/>
                    <a:pt x="13182" y="31867"/>
                    <a:pt x="12764" y="31448"/>
                  </a:cubicBezTo>
                  <a:cubicBezTo>
                    <a:pt x="12304" y="30967"/>
                    <a:pt x="12115" y="30402"/>
                    <a:pt x="12094" y="29712"/>
                  </a:cubicBezTo>
                  <a:cubicBezTo>
                    <a:pt x="12032" y="28414"/>
                    <a:pt x="12827" y="27682"/>
                    <a:pt x="13998" y="27808"/>
                  </a:cubicBezTo>
                  <a:cubicBezTo>
                    <a:pt x="14208" y="27829"/>
                    <a:pt x="14522" y="27870"/>
                    <a:pt x="14626" y="27724"/>
                  </a:cubicBezTo>
                  <a:cubicBezTo>
                    <a:pt x="14856" y="27473"/>
                    <a:pt x="15149" y="27557"/>
                    <a:pt x="15421" y="27515"/>
                  </a:cubicBezTo>
                  <a:cubicBezTo>
                    <a:pt x="15630" y="27494"/>
                    <a:pt x="15861" y="27515"/>
                    <a:pt x="16070" y="27494"/>
                  </a:cubicBezTo>
                  <a:cubicBezTo>
                    <a:pt x="16488" y="27452"/>
                    <a:pt x="18455" y="26197"/>
                    <a:pt x="18706" y="25820"/>
                  </a:cubicBezTo>
                  <a:cubicBezTo>
                    <a:pt x="19125" y="25255"/>
                    <a:pt x="19439" y="24648"/>
                    <a:pt x="19648" y="23958"/>
                  </a:cubicBezTo>
                  <a:cubicBezTo>
                    <a:pt x="19983" y="22891"/>
                    <a:pt x="20234" y="21824"/>
                    <a:pt x="20150" y="20673"/>
                  </a:cubicBezTo>
                  <a:cubicBezTo>
                    <a:pt x="20129" y="20401"/>
                    <a:pt x="20150" y="20150"/>
                    <a:pt x="20150" y="19919"/>
                  </a:cubicBezTo>
                  <a:cubicBezTo>
                    <a:pt x="20171" y="19417"/>
                    <a:pt x="20255" y="18894"/>
                    <a:pt x="19920" y="18455"/>
                  </a:cubicBezTo>
                  <a:cubicBezTo>
                    <a:pt x="19857" y="18392"/>
                    <a:pt x="19920" y="18266"/>
                    <a:pt x="19941" y="18162"/>
                  </a:cubicBezTo>
                  <a:cubicBezTo>
                    <a:pt x="20087" y="18099"/>
                    <a:pt x="20234" y="18057"/>
                    <a:pt x="20380" y="17994"/>
                  </a:cubicBezTo>
                  <a:cubicBezTo>
                    <a:pt x="20820" y="17869"/>
                    <a:pt x="20820" y="17869"/>
                    <a:pt x="21112" y="18287"/>
                  </a:cubicBezTo>
                  <a:cubicBezTo>
                    <a:pt x="21217" y="18455"/>
                    <a:pt x="21384" y="18580"/>
                    <a:pt x="21510" y="18685"/>
                  </a:cubicBezTo>
                  <a:cubicBezTo>
                    <a:pt x="21908" y="18978"/>
                    <a:pt x="22284" y="19229"/>
                    <a:pt x="22682" y="19501"/>
                  </a:cubicBezTo>
                  <a:cubicBezTo>
                    <a:pt x="22849" y="19606"/>
                    <a:pt x="22996" y="19731"/>
                    <a:pt x="23184" y="19773"/>
                  </a:cubicBezTo>
                  <a:cubicBezTo>
                    <a:pt x="24377" y="20129"/>
                    <a:pt x="25590" y="20443"/>
                    <a:pt x="26846" y="20275"/>
                  </a:cubicBezTo>
                  <a:cubicBezTo>
                    <a:pt x="28666" y="20045"/>
                    <a:pt x="30507" y="19752"/>
                    <a:pt x="32202" y="18936"/>
                  </a:cubicBezTo>
                  <a:cubicBezTo>
                    <a:pt x="32913" y="18601"/>
                    <a:pt x="33562" y="18246"/>
                    <a:pt x="34211" y="17869"/>
                  </a:cubicBezTo>
                  <a:cubicBezTo>
                    <a:pt x="34420" y="17743"/>
                    <a:pt x="34629" y="17576"/>
                    <a:pt x="34713" y="17325"/>
                  </a:cubicBezTo>
                  <a:cubicBezTo>
                    <a:pt x="35006" y="16467"/>
                    <a:pt x="35633" y="15798"/>
                    <a:pt x="35968" y="14961"/>
                  </a:cubicBezTo>
                  <a:cubicBezTo>
                    <a:pt x="36136" y="14626"/>
                    <a:pt x="36387" y="14584"/>
                    <a:pt x="36680" y="14793"/>
                  </a:cubicBezTo>
                  <a:cubicBezTo>
                    <a:pt x="37224" y="15212"/>
                    <a:pt x="37914" y="15463"/>
                    <a:pt x="38249" y="16153"/>
                  </a:cubicBezTo>
                  <a:cubicBezTo>
                    <a:pt x="38291" y="16258"/>
                    <a:pt x="38437" y="16321"/>
                    <a:pt x="38542" y="16404"/>
                  </a:cubicBezTo>
                  <a:cubicBezTo>
                    <a:pt x="39630" y="17304"/>
                    <a:pt x="40760" y="18141"/>
                    <a:pt x="42036" y="18706"/>
                  </a:cubicBezTo>
                  <a:cubicBezTo>
                    <a:pt x="43291" y="19250"/>
                    <a:pt x="44547" y="19773"/>
                    <a:pt x="45823" y="20275"/>
                  </a:cubicBezTo>
                  <a:cubicBezTo>
                    <a:pt x="46221" y="20443"/>
                    <a:pt x="46639" y="20484"/>
                    <a:pt x="47037" y="20254"/>
                  </a:cubicBezTo>
                  <a:cubicBezTo>
                    <a:pt x="47162" y="20171"/>
                    <a:pt x="47330" y="20171"/>
                    <a:pt x="47476" y="20150"/>
                  </a:cubicBezTo>
                  <a:cubicBezTo>
                    <a:pt x="47665" y="20401"/>
                    <a:pt x="47790" y="20610"/>
                    <a:pt x="47978" y="20882"/>
                  </a:cubicBezTo>
                  <a:cubicBezTo>
                    <a:pt x="48857" y="20045"/>
                    <a:pt x="49882" y="19647"/>
                    <a:pt x="51054" y="19773"/>
                  </a:cubicBezTo>
                  <a:lnTo>
                    <a:pt x="51347" y="19773"/>
                  </a:lnTo>
                  <a:cubicBezTo>
                    <a:pt x="51933" y="19710"/>
                    <a:pt x="52310" y="19961"/>
                    <a:pt x="52623" y="20443"/>
                  </a:cubicBezTo>
                  <a:cubicBezTo>
                    <a:pt x="52833" y="20568"/>
                    <a:pt x="52916" y="20673"/>
                    <a:pt x="53000" y="20756"/>
                  </a:cubicBezTo>
                  <a:close/>
                  <a:moveTo>
                    <a:pt x="16363" y="28289"/>
                  </a:moveTo>
                  <a:cubicBezTo>
                    <a:pt x="16488" y="28770"/>
                    <a:pt x="16614" y="29189"/>
                    <a:pt x="16718" y="29607"/>
                  </a:cubicBezTo>
                  <a:cubicBezTo>
                    <a:pt x="16886" y="30277"/>
                    <a:pt x="17158" y="30863"/>
                    <a:pt x="17555" y="31427"/>
                  </a:cubicBezTo>
                  <a:cubicBezTo>
                    <a:pt x="18497" y="32808"/>
                    <a:pt x="19627" y="34001"/>
                    <a:pt x="20673" y="35298"/>
                  </a:cubicBezTo>
                  <a:cubicBezTo>
                    <a:pt x="20861" y="35508"/>
                    <a:pt x="21112" y="35654"/>
                    <a:pt x="21343" y="35821"/>
                  </a:cubicBezTo>
                  <a:cubicBezTo>
                    <a:pt x="22242" y="36345"/>
                    <a:pt x="23121" y="36805"/>
                    <a:pt x="24021" y="37328"/>
                  </a:cubicBezTo>
                  <a:cubicBezTo>
                    <a:pt x="25067" y="37935"/>
                    <a:pt x="26218" y="38165"/>
                    <a:pt x="27390" y="38249"/>
                  </a:cubicBezTo>
                  <a:cubicBezTo>
                    <a:pt x="29084" y="38353"/>
                    <a:pt x="30758" y="38123"/>
                    <a:pt x="32432" y="37935"/>
                  </a:cubicBezTo>
                  <a:cubicBezTo>
                    <a:pt x="33457" y="37830"/>
                    <a:pt x="34483" y="37725"/>
                    <a:pt x="35445" y="37433"/>
                  </a:cubicBezTo>
                  <a:cubicBezTo>
                    <a:pt x="36554" y="37098"/>
                    <a:pt x="37642" y="36805"/>
                    <a:pt x="38772" y="36512"/>
                  </a:cubicBezTo>
                  <a:cubicBezTo>
                    <a:pt x="39190" y="36407"/>
                    <a:pt x="39546" y="36261"/>
                    <a:pt x="39902" y="35989"/>
                  </a:cubicBezTo>
                  <a:cubicBezTo>
                    <a:pt x="40885" y="35298"/>
                    <a:pt x="41890" y="34608"/>
                    <a:pt x="42852" y="33896"/>
                  </a:cubicBezTo>
                  <a:cubicBezTo>
                    <a:pt x="43082" y="33750"/>
                    <a:pt x="43291" y="33541"/>
                    <a:pt x="43480" y="33332"/>
                  </a:cubicBezTo>
                  <a:cubicBezTo>
                    <a:pt x="43982" y="32746"/>
                    <a:pt x="44442" y="32160"/>
                    <a:pt x="44924" y="31532"/>
                  </a:cubicBezTo>
                  <a:cubicBezTo>
                    <a:pt x="45384" y="30904"/>
                    <a:pt x="46032" y="30381"/>
                    <a:pt x="46221" y="29565"/>
                  </a:cubicBezTo>
                  <a:cubicBezTo>
                    <a:pt x="46639" y="29251"/>
                    <a:pt x="46702" y="28749"/>
                    <a:pt x="46911" y="28331"/>
                  </a:cubicBezTo>
                  <a:cubicBezTo>
                    <a:pt x="47330" y="27494"/>
                    <a:pt x="47267" y="26531"/>
                    <a:pt x="47748" y="25715"/>
                  </a:cubicBezTo>
                  <a:cubicBezTo>
                    <a:pt x="47811" y="25569"/>
                    <a:pt x="47790" y="25360"/>
                    <a:pt x="47790" y="25150"/>
                  </a:cubicBezTo>
                  <a:cubicBezTo>
                    <a:pt x="47895" y="23958"/>
                    <a:pt x="47685" y="22870"/>
                    <a:pt x="47288" y="21761"/>
                  </a:cubicBezTo>
                  <a:cubicBezTo>
                    <a:pt x="47204" y="21552"/>
                    <a:pt x="47120" y="21384"/>
                    <a:pt x="47016" y="21175"/>
                  </a:cubicBezTo>
                  <a:lnTo>
                    <a:pt x="46409" y="21175"/>
                  </a:lnTo>
                  <a:cubicBezTo>
                    <a:pt x="45991" y="21175"/>
                    <a:pt x="45593" y="21028"/>
                    <a:pt x="45196" y="20903"/>
                  </a:cubicBezTo>
                  <a:cubicBezTo>
                    <a:pt x="44819" y="20756"/>
                    <a:pt x="44317" y="20798"/>
                    <a:pt x="43919" y="20673"/>
                  </a:cubicBezTo>
                  <a:cubicBezTo>
                    <a:pt x="42266" y="20087"/>
                    <a:pt x="40739" y="19334"/>
                    <a:pt x="39358" y="18287"/>
                  </a:cubicBezTo>
                  <a:cubicBezTo>
                    <a:pt x="38626" y="17743"/>
                    <a:pt x="37830" y="17262"/>
                    <a:pt x="37328" y="16467"/>
                  </a:cubicBezTo>
                  <a:cubicBezTo>
                    <a:pt x="37203" y="16258"/>
                    <a:pt x="36952" y="16090"/>
                    <a:pt x="36680" y="16174"/>
                  </a:cubicBezTo>
                  <a:cubicBezTo>
                    <a:pt x="36303" y="16593"/>
                    <a:pt x="36052" y="17116"/>
                    <a:pt x="35780" y="17618"/>
                  </a:cubicBezTo>
                  <a:cubicBezTo>
                    <a:pt x="35382" y="18371"/>
                    <a:pt x="35068" y="19292"/>
                    <a:pt x="33980" y="19355"/>
                  </a:cubicBezTo>
                  <a:cubicBezTo>
                    <a:pt x="33960" y="19355"/>
                    <a:pt x="33918" y="19396"/>
                    <a:pt x="33897" y="19417"/>
                  </a:cubicBezTo>
                  <a:cubicBezTo>
                    <a:pt x="33144" y="19752"/>
                    <a:pt x="32390" y="20066"/>
                    <a:pt x="31616" y="20401"/>
                  </a:cubicBezTo>
                  <a:cubicBezTo>
                    <a:pt x="30947" y="20715"/>
                    <a:pt x="30235" y="20882"/>
                    <a:pt x="29503" y="20987"/>
                  </a:cubicBezTo>
                  <a:cubicBezTo>
                    <a:pt x="28896" y="21091"/>
                    <a:pt x="28310" y="21196"/>
                    <a:pt x="27703" y="21279"/>
                  </a:cubicBezTo>
                  <a:cubicBezTo>
                    <a:pt x="27327" y="21321"/>
                    <a:pt x="26950" y="21342"/>
                    <a:pt x="26553" y="21384"/>
                  </a:cubicBezTo>
                  <a:cubicBezTo>
                    <a:pt x="25548" y="21447"/>
                    <a:pt x="24586" y="21133"/>
                    <a:pt x="23623" y="20966"/>
                  </a:cubicBezTo>
                  <a:cubicBezTo>
                    <a:pt x="23079" y="20861"/>
                    <a:pt x="22598" y="20610"/>
                    <a:pt x="22180" y="20254"/>
                  </a:cubicBezTo>
                  <a:cubicBezTo>
                    <a:pt x="21928" y="20045"/>
                    <a:pt x="21656" y="19773"/>
                    <a:pt x="21259" y="19647"/>
                  </a:cubicBezTo>
                  <a:cubicBezTo>
                    <a:pt x="21238" y="19857"/>
                    <a:pt x="21217" y="20024"/>
                    <a:pt x="21217" y="20150"/>
                  </a:cubicBezTo>
                  <a:cubicBezTo>
                    <a:pt x="21217" y="20589"/>
                    <a:pt x="21238" y="21028"/>
                    <a:pt x="21238" y="21489"/>
                  </a:cubicBezTo>
                  <a:cubicBezTo>
                    <a:pt x="21238" y="22807"/>
                    <a:pt x="20924" y="24062"/>
                    <a:pt x="20401" y="25276"/>
                  </a:cubicBezTo>
                  <a:cubicBezTo>
                    <a:pt x="20192" y="25736"/>
                    <a:pt x="19941" y="26197"/>
                    <a:pt x="19669" y="26615"/>
                  </a:cubicBezTo>
                  <a:cubicBezTo>
                    <a:pt x="19543" y="26824"/>
                    <a:pt x="19355" y="27033"/>
                    <a:pt x="19146" y="27138"/>
                  </a:cubicBezTo>
                  <a:cubicBezTo>
                    <a:pt x="18246" y="27619"/>
                    <a:pt x="17472" y="28310"/>
                    <a:pt x="16363" y="28289"/>
                  </a:cubicBezTo>
                  <a:close/>
                  <a:moveTo>
                    <a:pt x="36177" y="49547"/>
                  </a:moveTo>
                  <a:cubicBezTo>
                    <a:pt x="36366" y="49233"/>
                    <a:pt x="36491" y="48961"/>
                    <a:pt x="36659" y="48752"/>
                  </a:cubicBezTo>
                  <a:cubicBezTo>
                    <a:pt x="37077" y="48187"/>
                    <a:pt x="37705" y="47957"/>
                    <a:pt x="38374" y="47873"/>
                  </a:cubicBezTo>
                  <a:cubicBezTo>
                    <a:pt x="38458" y="47873"/>
                    <a:pt x="38563" y="47957"/>
                    <a:pt x="38605" y="47999"/>
                  </a:cubicBezTo>
                  <a:cubicBezTo>
                    <a:pt x="38646" y="48083"/>
                    <a:pt x="38667" y="48208"/>
                    <a:pt x="38605" y="48271"/>
                  </a:cubicBezTo>
                  <a:cubicBezTo>
                    <a:pt x="38333" y="48606"/>
                    <a:pt x="38040" y="48941"/>
                    <a:pt x="37621" y="49129"/>
                  </a:cubicBezTo>
                  <a:cubicBezTo>
                    <a:pt x="37454" y="49213"/>
                    <a:pt x="37391" y="49338"/>
                    <a:pt x="37496" y="49547"/>
                  </a:cubicBezTo>
                  <a:cubicBezTo>
                    <a:pt x="37977" y="49631"/>
                    <a:pt x="38458" y="49652"/>
                    <a:pt x="38918" y="49359"/>
                  </a:cubicBezTo>
                  <a:cubicBezTo>
                    <a:pt x="39107" y="49254"/>
                    <a:pt x="39337" y="49254"/>
                    <a:pt x="39546" y="49233"/>
                  </a:cubicBezTo>
                  <a:cubicBezTo>
                    <a:pt x="39693" y="49213"/>
                    <a:pt x="39860" y="49464"/>
                    <a:pt x="39797" y="49568"/>
                  </a:cubicBezTo>
                  <a:cubicBezTo>
                    <a:pt x="39442" y="50070"/>
                    <a:pt x="39107" y="50593"/>
                    <a:pt x="38374" y="50531"/>
                  </a:cubicBezTo>
                  <a:cubicBezTo>
                    <a:pt x="38165" y="50510"/>
                    <a:pt x="37935" y="50531"/>
                    <a:pt x="37705" y="50531"/>
                  </a:cubicBezTo>
                  <a:cubicBezTo>
                    <a:pt x="37537" y="50531"/>
                    <a:pt x="37349" y="50510"/>
                    <a:pt x="37307" y="50740"/>
                  </a:cubicBezTo>
                  <a:cubicBezTo>
                    <a:pt x="37558" y="51117"/>
                    <a:pt x="37935" y="51430"/>
                    <a:pt x="38291" y="51723"/>
                  </a:cubicBezTo>
                  <a:cubicBezTo>
                    <a:pt x="38458" y="51849"/>
                    <a:pt x="38563" y="51995"/>
                    <a:pt x="38437" y="52205"/>
                  </a:cubicBezTo>
                  <a:cubicBezTo>
                    <a:pt x="38333" y="52393"/>
                    <a:pt x="38144" y="52518"/>
                    <a:pt x="37956" y="52477"/>
                  </a:cubicBezTo>
                  <a:cubicBezTo>
                    <a:pt x="37747" y="52414"/>
                    <a:pt x="37537" y="52309"/>
                    <a:pt x="37391" y="52184"/>
                  </a:cubicBezTo>
                  <a:cubicBezTo>
                    <a:pt x="36973" y="51786"/>
                    <a:pt x="36554" y="51410"/>
                    <a:pt x="36177" y="50949"/>
                  </a:cubicBezTo>
                  <a:cubicBezTo>
                    <a:pt x="35864" y="50614"/>
                    <a:pt x="35529" y="50426"/>
                    <a:pt x="35048" y="50321"/>
                  </a:cubicBezTo>
                  <a:cubicBezTo>
                    <a:pt x="33897" y="50112"/>
                    <a:pt x="32809" y="49736"/>
                    <a:pt x="31783" y="49045"/>
                  </a:cubicBezTo>
                  <a:cubicBezTo>
                    <a:pt x="30967" y="48501"/>
                    <a:pt x="30319" y="47811"/>
                    <a:pt x="29649" y="47162"/>
                  </a:cubicBezTo>
                  <a:cubicBezTo>
                    <a:pt x="28980" y="46513"/>
                    <a:pt x="28415" y="45781"/>
                    <a:pt x="27996" y="44944"/>
                  </a:cubicBezTo>
                  <a:cubicBezTo>
                    <a:pt x="27934" y="44819"/>
                    <a:pt x="27829" y="44714"/>
                    <a:pt x="27682" y="44505"/>
                  </a:cubicBezTo>
                  <a:cubicBezTo>
                    <a:pt x="27557" y="44923"/>
                    <a:pt x="27452" y="45195"/>
                    <a:pt x="27348" y="45488"/>
                  </a:cubicBezTo>
                  <a:cubicBezTo>
                    <a:pt x="26887" y="46932"/>
                    <a:pt x="26322" y="48313"/>
                    <a:pt x="26092" y="49798"/>
                  </a:cubicBezTo>
                  <a:cubicBezTo>
                    <a:pt x="26050" y="50049"/>
                    <a:pt x="25925" y="50301"/>
                    <a:pt x="25820" y="50510"/>
                  </a:cubicBezTo>
                  <a:cubicBezTo>
                    <a:pt x="25088" y="52100"/>
                    <a:pt x="24669" y="53816"/>
                    <a:pt x="24146" y="55490"/>
                  </a:cubicBezTo>
                  <a:cubicBezTo>
                    <a:pt x="23958" y="56055"/>
                    <a:pt x="23770" y="56640"/>
                    <a:pt x="23853" y="57226"/>
                  </a:cubicBezTo>
                  <a:cubicBezTo>
                    <a:pt x="23958" y="57289"/>
                    <a:pt x="24105" y="57289"/>
                    <a:pt x="24146" y="57331"/>
                  </a:cubicBezTo>
                  <a:cubicBezTo>
                    <a:pt x="24753" y="57917"/>
                    <a:pt x="25444" y="58042"/>
                    <a:pt x="26239" y="58042"/>
                  </a:cubicBezTo>
                  <a:cubicBezTo>
                    <a:pt x="26532" y="58042"/>
                    <a:pt x="26804" y="58063"/>
                    <a:pt x="27097" y="58126"/>
                  </a:cubicBezTo>
                  <a:cubicBezTo>
                    <a:pt x="28038" y="58252"/>
                    <a:pt x="29022" y="58335"/>
                    <a:pt x="29963" y="58335"/>
                  </a:cubicBezTo>
                  <a:lnTo>
                    <a:pt x="35403" y="58335"/>
                  </a:lnTo>
                  <a:cubicBezTo>
                    <a:pt x="36282" y="58335"/>
                    <a:pt x="37182" y="58335"/>
                    <a:pt x="38061" y="58105"/>
                  </a:cubicBezTo>
                  <a:cubicBezTo>
                    <a:pt x="38270" y="58042"/>
                    <a:pt x="38500" y="58021"/>
                    <a:pt x="38709" y="58042"/>
                  </a:cubicBezTo>
                  <a:cubicBezTo>
                    <a:pt x="39504" y="58105"/>
                    <a:pt x="40237" y="57959"/>
                    <a:pt x="40969" y="57728"/>
                  </a:cubicBezTo>
                  <a:cubicBezTo>
                    <a:pt x="41890" y="57436"/>
                    <a:pt x="42789" y="57184"/>
                    <a:pt x="43710" y="56891"/>
                  </a:cubicBezTo>
                  <a:cubicBezTo>
                    <a:pt x="43898" y="56850"/>
                    <a:pt x="44045" y="56745"/>
                    <a:pt x="44212" y="56661"/>
                  </a:cubicBezTo>
                  <a:cubicBezTo>
                    <a:pt x="44128" y="56159"/>
                    <a:pt x="43982" y="55720"/>
                    <a:pt x="44024" y="55301"/>
                  </a:cubicBezTo>
                  <a:cubicBezTo>
                    <a:pt x="44107" y="54778"/>
                    <a:pt x="43982" y="54276"/>
                    <a:pt x="43877" y="53816"/>
                  </a:cubicBezTo>
                  <a:cubicBezTo>
                    <a:pt x="43731" y="53209"/>
                    <a:pt x="43605" y="52623"/>
                    <a:pt x="43480" y="52037"/>
                  </a:cubicBezTo>
                  <a:cubicBezTo>
                    <a:pt x="43082" y="50301"/>
                    <a:pt x="42873" y="48501"/>
                    <a:pt x="42245" y="46827"/>
                  </a:cubicBezTo>
                  <a:cubicBezTo>
                    <a:pt x="42162" y="46597"/>
                    <a:pt x="42120" y="46325"/>
                    <a:pt x="42099" y="46074"/>
                  </a:cubicBezTo>
                  <a:cubicBezTo>
                    <a:pt x="42015" y="45174"/>
                    <a:pt x="41722" y="44316"/>
                    <a:pt x="41429" y="43479"/>
                  </a:cubicBezTo>
                  <a:cubicBezTo>
                    <a:pt x="41262" y="42894"/>
                    <a:pt x="41094" y="42329"/>
                    <a:pt x="40948" y="41722"/>
                  </a:cubicBezTo>
                  <a:cubicBezTo>
                    <a:pt x="40885" y="41513"/>
                    <a:pt x="40843" y="41282"/>
                    <a:pt x="40697" y="41094"/>
                  </a:cubicBezTo>
                  <a:cubicBezTo>
                    <a:pt x="40383" y="40634"/>
                    <a:pt x="40174" y="40153"/>
                    <a:pt x="40237" y="39588"/>
                  </a:cubicBezTo>
                  <a:cubicBezTo>
                    <a:pt x="40237" y="39483"/>
                    <a:pt x="40216" y="39316"/>
                    <a:pt x="40132" y="39211"/>
                  </a:cubicBezTo>
                  <a:cubicBezTo>
                    <a:pt x="39797" y="38772"/>
                    <a:pt x="39693" y="38249"/>
                    <a:pt x="39525" y="37725"/>
                  </a:cubicBezTo>
                  <a:cubicBezTo>
                    <a:pt x="39504" y="37642"/>
                    <a:pt x="39400" y="37600"/>
                    <a:pt x="39295" y="37453"/>
                  </a:cubicBezTo>
                  <a:cubicBezTo>
                    <a:pt x="38500" y="37663"/>
                    <a:pt x="37726" y="37914"/>
                    <a:pt x="36910" y="38144"/>
                  </a:cubicBezTo>
                  <a:cubicBezTo>
                    <a:pt x="36889" y="38332"/>
                    <a:pt x="36868" y="38479"/>
                    <a:pt x="36826" y="38646"/>
                  </a:cubicBezTo>
                  <a:cubicBezTo>
                    <a:pt x="36721" y="39127"/>
                    <a:pt x="36512" y="39609"/>
                    <a:pt x="36157" y="39964"/>
                  </a:cubicBezTo>
                  <a:cubicBezTo>
                    <a:pt x="35885" y="40236"/>
                    <a:pt x="35613" y="40383"/>
                    <a:pt x="35236" y="40383"/>
                  </a:cubicBezTo>
                  <a:cubicBezTo>
                    <a:pt x="34692" y="40362"/>
                    <a:pt x="34169" y="40362"/>
                    <a:pt x="33625" y="40383"/>
                  </a:cubicBezTo>
                  <a:cubicBezTo>
                    <a:pt x="33269" y="40383"/>
                    <a:pt x="33018" y="40278"/>
                    <a:pt x="32746" y="40048"/>
                  </a:cubicBezTo>
                  <a:cubicBezTo>
                    <a:pt x="32474" y="39755"/>
                    <a:pt x="32160" y="39483"/>
                    <a:pt x="31804" y="39169"/>
                  </a:cubicBezTo>
                  <a:cubicBezTo>
                    <a:pt x="31323" y="39211"/>
                    <a:pt x="30821" y="39211"/>
                    <a:pt x="30319" y="39316"/>
                  </a:cubicBezTo>
                  <a:cubicBezTo>
                    <a:pt x="29817" y="39399"/>
                    <a:pt x="29294" y="39337"/>
                    <a:pt x="28875" y="39525"/>
                  </a:cubicBezTo>
                  <a:cubicBezTo>
                    <a:pt x="28645" y="40550"/>
                    <a:pt x="28436" y="41513"/>
                    <a:pt x="28247" y="42475"/>
                  </a:cubicBezTo>
                  <a:cubicBezTo>
                    <a:pt x="28206" y="42684"/>
                    <a:pt x="28247" y="42935"/>
                    <a:pt x="28331" y="43103"/>
                  </a:cubicBezTo>
                  <a:cubicBezTo>
                    <a:pt x="28770" y="44295"/>
                    <a:pt x="29398" y="45363"/>
                    <a:pt x="30298" y="46241"/>
                  </a:cubicBezTo>
                  <a:lnTo>
                    <a:pt x="31114" y="47057"/>
                  </a:lnTo>
                  <a:cubicBezTo>
                    <a:pt x="32579" y="48543"/>
                    <a:pt x="34252" y="49233"/>
                    <a:pt x="36177" y="49547"/>
                  </a:cubicBezTo>
                  <a:close/>
                  <a:moveTo>
                    <a:pt x="22661" y="61871"/>
                  </a:moveTo>
                  <a:cubicBezTo>
                    <a:pt x="23519" y="62499"/>
                    <a:pt x="24167" y="62771"/>
                    <a:pt x="25046" y="62917"/>
                  </a:cubicBezTo>
                  <a:cubicBezTo>
                    <a:pt x="25444" y="62980"/>
                    <a:pt x="25841" y="63043"/>
                    <a:pt x="26260" y="63148"/>
                  </a:cubicBezTo>
                  <a:cubicBezTo>
                    <a:pt x="27724" y="63503"/>
                    <a:pt x="29231" y="63671"/>
                    <a:pt x="30716" y="63629"/>
                  </a:cubicBezTo>
                  <a:cubicBezTo>
                    <a:pt x="31763" y="63629"/>
                    <a:pt x="32809" y="63608"/>
                    <a:pt x="33876" y="63629"/>
                  </a:cubicBezTo>
                  <a:cubicBezTo>
                    <a:pt x="34545" y="63629"/>
                    <a:pt x="35215" y="63608"/>
                    <a:pt x="35864" y="63420"/>
                  </a:cubicBezTo>
                  <a:cubicBezTo>
                    <a:pt x="36115" y="63357"/>
                    <a:pt x="36429" y="63315"/>
                    <a:pt x="36701" y="63315"/>
                  </a:cubicBezTo>
                  <a:cubicBezTo>
                    <a:pt x="37537" y="63294"/>
                    <a:pt x="38353" y="63148"/>
                    <a:pt x="39128" y="62897"/>
                  </a:cubicBezTo>
                  <a:cubicBezTo>
                    <a:pt x="39504" y="62792"/>
                    <a:pt x="39881" y="62771"/>
                    <a:pt x="40258" y="62750"/>
                  </a:cubicBezTo>
                  <a:cubicBezTo>
                    <a:pt x="40655" y="62729"/>
                    <a:pt x="41011" y="62729"/>
                    <a:pt x="41408" y="62750"/>
                  </a:cubicBezTo>
                  <a:cubicBezTo>
                    <a:pt x="42057" y="62771"/>
                    <a:pt x="42664" y="62562"/>
                    <a:pt x="43250" y="62353"/>
                  </a:cubicBezTo>
                  <a:cubicBezTo>
                    <a:pt x="43940" y="62122"/>
                    <a:pt x="44652" y="61788"/>
                    <a:pt x="45154" y="61181"/>
                  </a:cubicBezTo>
                  <a:cubicBezTo>
                    <a:pt x="45175" y="60428"/>
                    <a:pt x="45175" y="60428"/>
                    <a:pt x="44924" y="59863"/>
                  </a:cubicBezTo>
                  <a:cubicBezTo>
                    <a:pt x="44610" y="59277"/>
                    <a:pt x="44421" y="58649"/>
                    <a:pt x="44317" y="57959"/>
                  </a:cubicBezTo>
                  <a:cubicBezTo>
                    <a:pt x="44212" y="57980"/>
                    <a:pt x="44107" y="57980"/>
                    <a:pt x="44024" y="58021"/>
                  </a:cubicBezTo>
                  <a:cubicBezTo>
                    <a:pt x="42873" y="58586"/>
                    <a:pt x="41618" y="58816"/>
                    <a:pt x="40383" y="59130"/>
                  </a:cubicBezTo>
                  <a:cubicBezTo>
                    <a:pt x="40216" y="59193"/>
                    <a:pt x="40027" y="59214"/>
                    <a:pt x="39818" y="59214"/>
                  </a:cubicBezTo>
                  <a:cubicBezTo>
                    <a:pt x="39002" y="59193"/>
                    <a:pt x="38228" y="59298"/>
                    <a:pt x="37433" y="59423"/>
                  </a:cubicBezTo>
                  <a:cubicBezTo>
                    <a:pt x="37077" y="59507"/>
                    <a:pt x="36680" y="59507"/>
                    <a:pt x="36282" y="59507"/>
                  </a:cubicBezTo>
                  <a:cubicBezTo>
                    <a:pt x="34252" y="59507"/>
                    <a:pt x="32202" y="59528"/>
                    <a:pt x="30172" y="59507"/>
                  </a:cubicBezTo>
                  <a:cubicBezTo>
                    <a:pt x="29335" y="59507"/>
                    <a:pt x="28519" y="59423"/>
                    <a:pt x="27682" y="59381"/>
                  </a:cubicBezTo>
                  <a:cubicBezTo>
                    <a:pt x="27013" y="59319"/>
                    <a:pt x="26343" y="59277"/>
                    <a:pt x="25695" y="59193"/>
                  </a:cubicBezTo>
                  <a:cubicBezTo>
                    <a:pt x="25423" y="59172"/>
                    <a:pt x="25193" y="59088"/>
                    <a:pt x="24962" y="59026"/>
                  </a:cubicBezTo>
                  <a:cubicBezTo>
                    <a:pt x="24669" y="58984"/>
                    <a:pt x="24397" y="58879"/>
                    <a:pt x="24063" y="59068"/>
                  </a:cubicBezTo>
                  <a:cubicBezTo>
                    <a:pt x="23937" y="59507"/>
                    <a:pt x="23833" y="60009"/>
                    <a:pt x="23602" y="60449"/>
                  </a:cubicBezTo>
                  <a:cubicBezTo>
                    <a:pt x="23351" y="60972"/>
                    <a:pt x="22996" y="61390"/>
                    <a:pt x="22661" y="61871"/>
                  </a:cubicBezTo>
                  <a:close/>
                  <a:moveTo>
                    <a:pt x="68818" y="17722"/>
                  </a:moveTo>
                  <a:cubicBezTo>
                    <a:pt x="69028" y="17743"/>
                    <a:pt x="69216" y="17743"/>
                    <a:pt x="69404" y="17764"/>
                  </a:cubicBezTo>
                  <a:cubicBezTo>
                    <a:pt x="69948" y="17890"/>
                    <a:pt x="70513" y="17974"/>
                    <a:pt x="71099" y="18036"/>
                  </a:cubicBezTo>
                  <a:cubicBezTo>
                    <a:pt x="71957" y="18099"/>
                    <a:pt x="72710" y="17764"/>
                    <a:pt x="73526" y="17660"/>
                  </a:cubicBezTo>
                  <a:cubicBezTo>
                    <a:pt x="73652" y="17639"/>
                    <a:pt x="73819" y="17513"/>
                    <a:pt x="73861" y="17367"/>
                  </a:cubicBezTo>
                  <a:cubicBezTo>
                    <a:pt x="74070" y="16927"/>
                    <a:pt x="73903" y="16279"/>
                    <a:pt x="73505" y="16007"/>
                  </a:cubicBezTo>
                  <a:cubicBezTo>
                    <a:pt x="73233" y="15839"/>
                    <a:pt x="72961" y="15693"/>
                    <a:pt x="72689" y="15567"/>
                  </a:cubicBezTo>
                  <a:cubicBezTo>
                    <a:pt x="72459" y="15651"/>
                    <a:pt x="72250" y="15756"/>
                    <a:pt x="72041" y="15798"/>
                  </a:cubicBezTo>
                  <a:cubicBezTo>
                    <a:pt x="71622" y="15902"/>
                    <a:pt x="71204" y="15881"/>
                    <a:pt x="70827" y="15693"/>
                  </a:cubicBezTo>
                  <a:cubicBezTo>
                    <a:pt x="70722" y="15651"/>
                    <a:pt x="70618" y="15463"/>
                    <a:pt x="70597" y="15337"/>
                  </a:cubicBezTo>
                  <a:cubicBezTo>
                    <a:pt x="70576" y="15253"/>
                    <a:pt x="70722" y="15107"/>
                    <a:pt x="70806" y="15044"/>
                  </a:cubicBezTo>
                  <a:cubicBezTo>
                    <a:pt x="71015" y="14961"/>
                    <a:pt x="71225" y="14919"/>
                    <a:pt x="71434" y="14856"/>
                  </a:cubicBezTo>
                  <a:cubicBezTo>
                    <a:pt x="71978" y="14730"/>
                    <a:pt x="72501" y="14521"/>
                    <a:pt x="72982" y="14270"/>
                  </a:cubicBezTo>
                  <a:cubicBezTo>
                    <a:pt x="73191" y="12847"/>
                    <a:pt x="73003" y="12826"/>
                    <a:pt x="72145" y="12220"/>
                  </a:cubicBezTo>
                  <a:cubicBezTo>
                    <a:pt x="72082" y="12199"/>
                    <a:pt x="72041" y="12136"/>
                    <a:pt x="71978" y="12115"/>
                  </a:cubicBezTo>
                  <a:cubicBezTo>
                    <a:pt x="71559" y="11717"/>
                    <a:pt x="71057" y="11696"/>
                    <a:pt x="70576" y="11906"/>
                  </a:cubicBezTo>
                  <a:cubicBezTo>
                    <a:pt x="70178" y="12073"/>
                    <a:pt x="69781" y="12199"/>
                    <a:pt x="69425" y="12408"/>
                  </a:cubicBezTo>
                  <a:cubicBezTo>
                    <a:pt x="69048" y="12617"/>
                    <a:pt x="68693" y="12554"/>
                    <a:pt x="68295" y="12533"/>
                  </a:cubicBezTo>
                  <a:cubicBezTo>
                    <a:pt x="68086" y="12513"/>
                    <a:pt x="67960" y="12345"/>
                    <a:pt x="67939" y="12136"/>
                  </a:cubicBezTo>
                  <a:cubicBezTo>
                    <a:pt x="67898" y="11989"/>
                    <a:pt x="67877" y="11822"/>
                    <a:pt x="67898" y="11676"/>
                  </a:cubicBezTo>
                  <a:cubicBezTo>
                    <a:pt x="67960" y="11152"/>
                    <a:pt x="67730" y="10776"/>
                    <a:pt x="67375" y="10378"/>
                  </a:cubicBezTo>
                  <a:cubicBezTo>
                    <a:pt x="66789" y="9730"/>
                    <a:pt x="66035" y="9709"/>
                    <a:pt x="65261" y="9834"/>
                  </a:cubicBezTo>
                  <a:cubicBezTo>
                    <a:pt x="64947" y="9897"/>
                    <a:pt x="64634" y="10106"/>
                    <a:pt x="64550" y="10441"/>
                  </a:cubicBezTo>
                  <a:cubicBezTo>
                    <a:pt x="64424" y="11069"/>
                    <a:pt x="64445" y="11717"/>
                    <a:pt x="64989" y="12199"/>
                  </a:cubicBezTo>
                  <a:cubicBezTo>
                    <a:pt x="65282" y="12450"/>
                    <a:pt x="65491" y="12743"/>
                    <a:pt x="65554" y="13077"/>
                  </a:cubicBezTo>
                  <a:cubicBezTo>
                    <a:pt x="65345" y="13370"/>
                    <a:pt x="64926" y="13224"/>
                    <a:pt x="64822" y="13559"/>
                  </a:cubicBezTo>
                  <a:cubicBezTo>
                    <a:pt x="64780" y="13642"/>
                    <a:pt x="64613" y="13663"/>
                    <a:pt x="64508" y="13684"/>
                  </a:cubicBezTo>
                  <a:cubicBezTo>
                    <a:pt x="64382" y="13705"/>
                    <a:pt x="64236" y="13663"/>
                    <a:pt x="64110" y="13684"/>
                  </a:cubicBezTo>
                  <a:cubicBezTo>
                    <a:pt x="63608" y="13747"/>
                    <a:pt x="63085" y="13747"/>
                    <a:pt x="62604" y="13893"/>
                  </a:cubicBezTo>
                  <a:cubicBezTo>
                    <a:pt x="62248" y="13998"/>
                    <a:pt x="61997" y="14333"/>
                    <a:pt x="61641" y="14542"/>
                  </a:cubicBezTo>
                  <a:cubicBezTo>
                    <a:pt x="60805" y="15065"/>
                    <a:pt x="60700" y="15902"/>
                    <a:pt x="60595" y="16781"/>
                  </a:cubicBezTo>
                  <a:cubicBezTo>
                    <a:pt x="60574" y="17053"/>
                    <a:pt x="60742" y="17241"/>
                    <a:pt x="61035" y="17346"/>
                  </a:cubicBezTo>
                  <a:cubicBezTo>
                    <a:pt x="61160" y="17409"/>
                    <a:pt x="61265" y="17409"/>
                    <a:pt x="61390" y="17430"/>
                  </a:cubicBezTo>
                  <a:cubicBezTo>
                    <a:pt x="62123" y="17513"/>
                    <a:pt x="62771" y="17367"/>
                    <a:pt x="63399" y="16990"/>
                  </a:cubicBezTo>
                  <a:cubicBezTo>
                    <a:pt x="63734" y="16781"/>
                    <a:pt x="64110" y="16593"/>
                    <a:pt x="64508" y="16404"/>
                  </a:cubicBezTo>
                  <a:cubicBezTo>
                    <a:pt x="64738" y="16300"/>
                    <a:pt x="65073" y="16488"/>
                    <a:pt x="65073" y="16739"/>
                  </a:cubicBezTo>
                  <a:cubicBezTo>
                    <a:pt x="65073" y="17032"/>
                    <a:pt x="65031" y="17325"/>
                    <a:pt x="64947" y="17576"/>
                  </a:cubicBezTo>
                  <a:cubicBezTo>
                    <a:pt x="64822" y="18057"/>
                    <a:pt x="64613" y="18476"/>
                    <a:pt x="64550" y="18936"/>
                  </a:cubicBezTo>
                  <a:cubicBezTo>
                    <a:pt x="64466" y="19522"/>
                    <a:pt x="64529" y="20087"/>
                    <a:pt x="64550" y="20673"/>
                  </a:cubicBezTo>
                  <a:cubicBezTo>
                    <a:pt x="64571" y="21196"/>
                    <a:pt x="64947" y="21635"/>
                    <a:pt x="65575" y="21761"/>
                  </a:cubicBezTo>
                  <a:cubicBezTo>
                    <a:pt x="66203" y="21907"/>
                    <a:pt x="66747" y="21614"/>
                    <a:pt x="67333" y="21426"/>
                  </a:cubicBezTo>
                  <a:cubicBezTo>
                    <a:pt x="67437" y="21405"/>
                    <a:pt x="67500" y="21279"/>
                    <a:pt x="67563" y="21133"/>
                  </a:cubicBezTo>
                  <a:cubicBezTo>
                    <a:pt x="67772" y="20777"/>
                    <a:pt x="67877" y="20359"/>
                    <a:pt x="68170" y="20066"/>
                  </a:cubicBezTo>
                  <a:cubicBezTo>
                    <a:pt x="68484" y="19752"/>
                    <a:pt x="68504" y="19417"/>
                    <a:pt x="68504" y="19020"/>
                  </a:cubicBezTo>
                  <a:cubicBezTo>
                    <a:pt x="68484" y="18580"/>
                    <a:pt x="68651" y="18162"/>
                    <a:pt x="68818" y="17722"/>
                  </a:cubicBezTo>
                  <a:close/>
                  <a:moveTo>
                    <a:pt x="42036" y="76874"/>
                  </a:moveTo>
                  <a:cubicBezTo>
                    <a:pt x="42308" y="76853"/>
                    <a:pt x="42517" y="76790"/>
                    <a:pt x="42727" y="76790"/>
                  </a:cubicBezTo>
                  <a:cubicBezTo>
                    <a:pt x="43187" y="76790"/>
                    <a:pt x="43668" y="76832"/>
                    <a:pt x="44149" y="76853"/>
                  </a:cubicBezTo>
                  <a:cubicBezTo>
                    <a:pt x="45237" y="76894"/>
                    <a:pt x="46032" y="76371"/>
                    <a:pt x="46828" y="75786"/>
                  </a:cubicBezTo>
                  <a:cubicBezTo>
                    <a:pt x="47204" y="75472"/>
                    <a:pt x="47351" y="75095"/>
                    <a:pt x="47162" y="74635"/>
                  </a:cubicBezTo>
                  <a:cubicBezTo>
                    <a:pt x="46618" y="74112"/>
                    <a:pt x="45970" y="73923"/>
                    <a:pt x="45237" y="74007"/>
                  </a:cubicBezTo>
                  <a:cubicBezTo>
                    <a:pt x="45049" y="74028"/>
                    <a:pt x="44861" y="74070"/>
                    <a:pt x="44672" y="74112"/>
                  </a:cubicBezTo>
                  <a:cubicBezTo>
                    <a:pt x="44233" y="74174"/>
                    <a:pt x="43815" y="74342"/>
                    <a:pt x="43375" y="74342"/>
                  </a:cubicBezTo>
                  <a:cubicBezTo>
                    <a:pt x="42434" y="74363"/>
                    <a:pt x="41701" y="74823"/>
                    <a:pt x="40906" y="75283"/>
                  </a:cubicBezTo>
                  <a:cubicBezTo>
                    <a:pt x="40802" y="75325"/>
                    <a:pt x="40739" y="75576"/>
                    <a:pt x="40781" y="75702"/>
                  </a:cubicBezTo>
                  <a:cubicBezTo>
                    <a:pt x="40822" y="75848"/>
                    <a:pt x="40969" y="76037"/>
                    <a:pt x="41094" y="76141"/>
                  </a:cubicBezTo>
                  <a:cubicBezTo>
                    <a:pt x="41387" y="76413"/>
                    <a:pt x="41701" y="76622"/>
                    <a:pt x="42036" y="76874"/>
                  </a:cubicBezTo>
                  <a:close/>
                  <a:moveTo>
                    <a:pt x="48794" y="25925"/>
                  </a:moveTo>
                  <a:cubicBezTo>
                    <a:pt x="49694" y="25799"/>
                    <a:pt x="50280" y="25401"/>
                    <a:pt x="50698" y="24753"/>
                  </a:cubicBezTo>
                  <a:cubicBezTo>
                    <a:pt x="50991" y="24334"/>
                    <a:pt x="51263" y="23916"/>
                    <a:pt x="51619" y="23518"/>
                  </a:cubicBezTo>
                  <a:cubicBezTo>
                    <a:pt x="52184" y="22807"/>
                    <a:pt x="52184" y="22012"/>
                    <a:pt x="52079" y="21175"/>
                  </a:cubicBezTo>
                  <a:cubicBezTo>
                    <a:pt x="52058" y="20882"/>
                    <a:pt x="51849" y="20756"/>
                    <a:pt x="51535" y="20715"/>
                  </a:cubicBezTo>
                  <a:cubicBezTo>
                    <a:pt x="51222" y="20694"/>
                    <a:pt x="50908" y="20715"/>
                    <a:pt x="50573" y="20694"/>
                  </a:cubicBezTo>
                  <a:cubicBezTo>
                    <a:pt x="49882" y="20694"/>
                    <a:pt x="49338" y="21007"/>
                    <a:pt x="48857" y="21426"/>
                  </a:cubicBezTo>
                  <a:cubicBezTo>
                    <a:pt x="48522" y="21719"/>
                    <a:pt x="48376" y="22054"/>
                    <a:pt x="48543" y="22535"/>
                  </a:cubicBezTo>
                  <a:cubicBezTo>
                    <a:pt x="48794" y="23121"/>
                    <a:pt x="48815" y="23748"/>
                    <a:pt x="48794" y="24418"/>
                  </a:cubicBezTo>
                  <a:cubicBezTo>
                    <a:pt x="48753" y="24899"/>
                    <a:pt x="48794" y="25381"/>
                    <a:pt x="48794" y="25925"/>
                  </a:cubicBezTo>
                  <a:close/>
                  <a:moveTo>
                    <a:pt x="25485" y="74865"/>
                  </a:moveTo>
                  <a:cubicBezTo>
                    <a:pt x="25381" y="75806"/>
                    <a:pt x="25527" y="76581"/>
                    <a:pt x="25737" y="77355"/>
                  </a:cubicBezTo>
                  <a:cubicBezTo>
                    <a:pt x="25925" y="78024"/>
                    <a:pt x="26155" y="78631"/>
                    <a:pt x="26783" y="79071"/>
                  </a:cubicBezTo>
                  <a:cubicBezTo>
                    <a:pt x="27201" y="79363"/>
                    <a:pt x="27620" y="79573"/>
                    <a:pt x="28080" y="79698"/>
                  </a:cubicBezTo>
                  <a:cubicBezTo>
                    <a:pt x="28143" y="79615"/>
                    <a:pt x="28185" y="79615"/>
                    <a:pt x="28185" y="79594"/>
                  </a:cubicBezTo>
                  <a:cubicBezTo>
                    <a:pt x="28206" y="79510"/>
                    <a:pt x="28226" y="79405"/>
                    <a:pt x="28289" y="79343"/>
                  </a:cubicBezTo>
                  <a:cubicBezTo>
                    <a:pt x="28624" y="78506"/>
                    <a:pt x="28624" y="77690"/>
                    <a:pt x="28101" y="76894"/>
                  </a:cubicBezTo>
                  <a:cubicBezTo>
                    <a:pt x="27871" y="76560"/>
                    <a:pt x="27662" y="76225"/>
                    <a:pt x="27285" y="76016"/>
                  </a:cubicBezTo>
                  <a:cubicBezTo>
                    <a:pt x="26825" y="75744"/>
                    <a:pt x="26406" y="75409"/>
                    <a:pt x="25946" y="75095"/>
                  </a:cubicBezTo>
                  <a:cubicBezTo>
                    <a:pt x="25841" y="75011"/>
                    <a:pt x="25695" y="74969"/>
                    <a:pt x="25485" y="74865"/>
                  </a:cubicBezTo>
                  <a:close/>
                  <a:moveTo>
                    <a:pt x="16530" y="32285"/>
                  </a:moveTo>
                  <a:cubicBezTo>
                    <a:pt x="16384" y="32013"/>
                    <a:pt x="16300" y="31867"/>
                    <a:pt x="16195" y="31699"/>
                  </a:cubicBezTo>
                  <a:cubicBezTo>
                    <a:pt x="15902" y="31323"/>
                    <a:pt x="15735" y="30904"/>
                    <a:pt x="15630" y="30423"/>
                  </a:cubicBezTo>
                  <a:cubicBezTo>
                    <a:pt x="15568" y="30130"/>
                    <a:pt x="15463" y="29879"/>
                    <a:pt x="15379" y="29586"/>
                  </a:cubicBezTo>
                  <a:cubicBezTo>
                    <a:pt x="15149" y="28645"/>
                    <a:pt x="14982" y="28561"/>
                    <a:pt x="13936" y="28707"/>
                  </a:cubicBezTo>
                  <a:cubicBezTo>
                    <a:pt x="13831" y="28707"/>
                    <a:pt x="13768" y="28728"/>
                    <a:pt x="13664" y="28749"/>
                  </a:cubicBezTo>
                  <a:cubicBezTo>
                    <a:pt x="13392" y="28833"/>
                    <a:pt x="13224" y="29021"/>
                    <a:pt x="13182" y="29293"/>
                  </a:cubicBezTo>
                  <a:cubicBezTo>
                    <a:pt x="13120" y="29900"/>
                    <a:pt x="13182" y="30423"/>
                    <a:pt x="13664" y="30863"/>
                  </a:cubicBezTo>
                  <a:cubicBezTo>
                    <a:pt x="13977" y="31135"/>
                    <a:pt x="14270" y="31427"/>
                    <a:pt x="14542" y="31741"/>
                  </a:cubicBezTo>
                  <a:cubicBezTo>
                    <a:pt x="15045" y="32369"/>
                    <a:pt x="15672" y="32515"/>
                    <a:pt x="16530" y="32285"/>
                  </a:cubicBezTo>
                  <a:close/>
                  <a:moveTo>
                    <a:pt x="33416" y="39127"/>
                  </a:moveTo>
                  <a:cubicBezTo>
                    <a:pt x="33374" y="39190"/>
                    <a:pt x="33374" y="39274"/>
                    <a:pt x="33353" y="39316"/>
                  </a:cubicBezTo>
                  <a:cubicBezTo>
                    <a:pt x="33625" y="39399"/>
                    <a:pt x="33876" y="39525"/>
                    <a:pt x="34148" y="39546"/>
                  </a:cubicBezTo>
                  <a:cubicBezTo>
                    <a:pt x="34462" y="39588"/>
                    <a:pt x="34776" y="39588"/>
                    <a:pt x="35089" y="39546"/>
                  </a:cubicBezTo>
                  <a:cubicBezTo>
                    <a:pt x="35654" y="39525"/>
                    <a:pt x="35822" y="39295"/>
                    <a:pt x="35780" y="38667"/>
                  </a:cubicBezTo>
                  <a:cubicBezTo>
                    <a:pt x="35006" y="38813"/>
                    <a:pt x="34190" y="38981"/>
                    <a:pt x="33416" y="39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3"/>
            <p:cNvSpPr/>
            <p:nvPr/>
          </p:nvSpPr>
          <p:spPr>
            <a:xfrm>
              <a:off x="1320925" y="3317025"/>
              <a:ext cx="355725" cy="184675"/>
            </a:xfrm>
            <a:custGeom>
              <a:avLst/>
              <a:gdLst/>
              <a:ahLst/>
              <a:cxnLst/>
              <a:rect l="l" t="t" r="r" b="b"/>
              <a:pathLst>
                <a:path w="14229" h="7387" extrusionOk="0">
                  <a:moveTo>
                    <a:pt x="5922" y="7198"/>
                  </a:moveTo>
                  <a:cubicBezTo>
                    <a:pt x="5001" y="7323"/>
                    <a:pt x="4122" y="7009"/>
                    <a:pt x="3243" y="6570"/>
                  </a:cubicBezTo>
                  <a:cubicBezTo>
                    <a:pt x="2804" y="6340"/>
                    <a:pt x="2344" y="6131"/>
                    <a:pt x="1883" y="5859"/>
                  </a:cubicBezTo>
                  <a:cubicBezTo>
                    <a:pt x="1674" y="5733"/>
                    <a:pt x="1444" y="5587"/>
                    <a:pt x="1318" y="5398"/>
                  </a:cubicBezTo>
                  <a:cubicBezTo>
                    <a:pt x="1004" y="4917"/>
                    <a:pt x="732" y="4394"/>
                    <a:pt x="419" y="3913"/>
                  </a:cubicBezTo>
                  <a:cubicBezTo>
                    <a:pt x="0" y="3180"/>
                    <a:pt x="147" y="2406"/>
                    <a:pt x="293" y="1674"/>
                  </a:cubicBezTo>
                  <a:cubicBezTo>
                    <a:pt x="314" y="1569"/>
                    <a:pt x="502" y="1423"/>
                    <a:pt x="628" y="1423"/>
                  </a:cubicBezTo>
                  <a:cubicBezTo>
                    <a:pt x="774" y="1423"/>
                    <a:pt x="942" y="1548"/>
                    <a:pt x="984" y="1674"/>
                  </a:cubicBezTo>
                  <a:cubicBezTo>
                    <a:pt x="1046" y="1925"/>
                    <a:pt x="1088" y="2176"/>
                    <a:pt x="1088" y="2448"/>
                  </a:cubicBezTo>
                  <a:cubicBezTo>
                    <a:pt x="1046" y="2971"/>
                    <a:pt x="1256" y="3411"/>
                    <a:pt x="1528" y="3871"/>
                  </a:cubicBezTo>
                  <a:cubicBezTo>
                    <a:pt x="1946" y="4645"/>
                    <a:pt x="2490" y="5189"/>
                    <a:pt x="3327" y="5482"/>
                  </a:cubicBezTo>
                  <a:cubicBezTo>
                    <a:pt x="3411" y="5503"/>
                    <a:pt x="3515" y="5545"/>
                    <a:pt x="3599" y="5587"/>
                  </a:cubicBezTo>
                  <a:cubicBezTo>
                    <a:pt x="4917" y="6340"/>
                    <a:pt x="6319" y="6256"/>
                    <a:pt x="7742" y="5880"/>
                  </a:cubicBezTo>
                  <a:cubicBezTo>
                    <a:pt x="9081" y="5524"/>
                    <a:pt x="10148" y="4771"/>
                    <a:pt x="11299" y="4059"/>
                  </a:cubicBezTo>
                  <a:cubicBezTo>
                    <a:pt x="11362" y="4038"/>
                    <a:pt x="11403" y="4017"/>
                    <a:pt x="11466" y="3955"/>
                  </a:cubicBezTo>
                  <a:cubicBezTo>
                    <a:pt x="12073" y="3118"/>
                    <a:pt x="12910" y="2406"/>
                    <a:pt x="13140" y="1318"/>
                  </a:cubicBezTo>
                  <a:cubicBezTo>
                    <a:pt x="13224" y="921"/>
                    <a:pt x="13433" y="523"/>
                    <a:pt x="13600" y="167"/>
                  </a:cubicBezTo>
                  <a:cubicBezTo>
                    <a:pt x="13663" y="84"/>
                    <a:pt x="13810" y="0"/>
                    <a:pt x="13914" y="21"/>
                  </a:cubicBezTo>
                  <a:cubicBezTo>
                    <a:pt x="14019" y="63"/>
                    <a:pt x="14103" y="188"/>
                    <a:pt x="14186" y="272"/>
                  </a:cubicBezTo>
                  <a:cubicBezTo>
                    <a:pt x="14207" y="314"/>
                    <a:pt x="14228" y="398"/>
                    <a:pt x="14228" y="439"/>
                  </a:cubicBezTo>
                  <a:cubicBezTo>
                    <a:pt x="14186" y="1590"/>
                    <a:pt x="14019" y="2720"/>
                    <a:pt x="13161" y="3641"/>
                  </a:cubicBezTo>
                  <a:cubicBezTo>
                    <a:pt x="13077" y="3724"/>
                    <a:pt x="13015" y="3766"/>
                    <a:pt x="12973" y="3850"/>
                  </a:cubicBezTo>
                  <a:cubicBezTo>
                    <a:pt x="12303" y="5105"/>
                    <a:pt x="10943" y="5524"/>
                    <a:pt x="9897" y="6340"/>
                  </a:cubicBezTo>
                  <a:cubicBezTo>
                    <a:pt x="8955" y="6549"/>
                    <a:pt x="7114" y="7386"/>
                    <a:pt x="5922" y="71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73"/>
            <p:cNvSpPr/>
            <p:nvPr/>
          </p:nvSpPr>
          <p:spPr>
            <a:xfrm>
              <a:off x="1297375" y="3221800"/>
              <a:ext cx="37700" cy="36650"/>
            </a:xfrm>
            <a:custGeom>
              <a:avLst/>
              <a:gdLst/>
              <a:ahLst/>
              <a:cxnLst/>
              <a:rect l="l" t="t" r="r" b="b"/>
              <a:pathLst>
                <a:path w="1508" h="1466" extrusionOk="0">
                  <a:moveTo>
                    <a:pt x="147" y="126"/>
                  </a:moveTo>
                  <a:cubicBezTo>
                    <a:pt x="377" y="85"/>
                    <a:pt x="586" y="1"/>
                    <a:pt x="817" y="1"/>
                  </a:cubicBezTo>
                  <a:cubicBezTo>
                    <a:pt x="1256" y="1"/>
                    <a:pt x="1444" y="210"/>
                    <a:pt x="1465" y="650"/>
                  </a:cubicBezTo>
                  <a:cubicBezTo>
                    <a:pt x="1507" y="1256"/>
                    <a:pt x="1298" y="1466"/>
                    <a:pt x="691" y="1445"/>
                  </a:cubicBezTo>
                  <a:cubicBezTo>
                    <a:pt x="252" y="1403"/>
                    <a:pt x="42" y="1235"/>
                    <a:pt x="63" y="775"/>
                  </a:cubicBezTo>
                  <a:cubicBezTo>
                    <a:pt x="1" y="566"/>
                    <a:pt x="84" y="357"/>
                    <a:pt x="147" y="1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3"/>
            <p:cNvSpPr/>
            <p:nvPr/>
          </p:nvSpPr>
          <p:spPr>
            <a:xfrm>
              <a:off x="1619075" y="3185725"/>
              <a:ext cx="31925" cy="42375"/>
            </a:xfrm>
            <a:custGeom>
              <a:avLst/>
              <a:gdLst/>
              <a:ahLst/>
              <a:cxnLst/>
              <a:rect l="l" t="t" r="r" b="b"/>
              <a:pathLst>
                <a:path w="1277" h="1695" extrusionOk="0">
                  <a:moveTo>
                    <a:pt x="1" y="963"/>
                  </a:moveTo>
                  <a:cubicBezTo>
                    <a:pt x="1" y="816"/>
                    <a:pt x="42" y="712"/>
                    <a:pt x="42" y="628"/>
                  </a:cubicBezTo>
                  <a:cubicBezTo>
                    <a:pt x="84" y="126"/>
                    <a:pt x="398" y="0"/>
                    <a:pt x="838" y="230"/>
                  </a:cubicBezTo>
                  <a:cubicBezTo>
                    <a:pt x="1151" y="419"/>
                    <a:pt x="1277" y="712"/>
                    <a:pt x="1235" y="1025"/>
                  </a:cubicBezTo>
                  <a:cubicBezTo>
                    <a:pt x="1151" y="1339"/>
                    <a:pt x="796" y="1674"/>
                    <a:pt x="503" y="1695"/>
                  </a:cubicBezTo>
                  <a:cubicBezTo>
                    <a:pt x="294" y="1695"/>
                    <a:pt x="126" y="1590"/>
                    <a:pt x="84" y="1381"/>
                  </a:cubicBezTo>
                  <a:cubicBezTo>
                    <a:pt x="1" y="1235"/>
                    <a:pt x="1" y="1067"/>
                    <a:pt x="1"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3"/>
            <p:cNvSpPr/>
            <p:nvPr/>
          </p:nvSpPr>
          <p:spPr>
            <a:xfrm>
              <a:off x="2293350" y="2916850"/>
              <a:ext cx="95750" cy="98375"/>
            </a:xfrm>
            <a:custGeom>
              <a:avLst/>
              <a:gdLst/>
              <a:ahLst/>
              <a:cxnLst/>
              <a:rect l="l" t="t" r="r" b="b"/>
              <a:pathLst>
                <a:path w="3830" h="3935" extrusionOk="0">
                  <a:moveTo>
                    <a:pt x="502" y="272"/>
                  </a:moveTo>
                  <a:cubicBezTo>
                    <a:pt x="1214" y="0"/>
                    <a:pt x="1904" y="42"/>
                    <a:pt x="2616" y="42"/>
                  </a:cubicBezTo>
                  <a:cubicBezTo>
                    <a:pt x="3055" y="42"/>
                    <a:pt x="3578" y="524"/>
                    <a:pt x="3683" y="963"/>
                  </a:cubicBezTo>
                  <a:cubicBezTo>
                    <a:pt x="3725" y="1130"/>
                    <a:pt x="3725" y="1277"/>
                    <a:pt x="3745" y="1444"/>
                  </a:cubicBezTo>
                  <a:cubicBezTo>
                    <a:pt x="3829" y="2825"/>
                    <a:pt x="3725" y="3034"/>
                    <a:pt x="2574" y="3746"/>
                  </a:cubicBezTo>
                  <a:cubicBezTo>
                    <a:pt x="2427" y="3829"/>
                    <a:pt x="2281" y="3871"/>
                    <a:pt x="2113" y="3871"/>
                  </a:cubicBezTo>
                  <a:cubicBezTo>
                    <a:pt x="1946" y="3913"/>
                    <a:pt x="1737" y="3913"/>
                    <a:pt x="1548" y="3913"/>
                  </a:cubicBezTo>
                  <a:cubicBezTo>
                    <a:pt x="272" y="3934"/>
                    <a:pt x="481" y="3850"/>
                    <a:pt x="126" y="2804"/>
                  </a:cubicBezTo>
                  <a:cubicBezTo>
                    <a:pt x="0" y="2386"/>
                    <a:pt x="63" y="1863"/>
                    <a:pt x="126" y="1402"/>
                  </a:cubicBezTo>
                  <a:cubicBezTo>
                    <a:pt x="168" y="1026"/>
                    <a:pt x="335" y="691"/>
                    <a:pt x="502" y="272"/>
                  </a:cubicBezTo>
                  <a:close/>
                  <a:moveTo>
                    <a:pt x="1360" y="586"/>
                  </a:moveTo>
                  <a:cubicBezTo>
                    <a:pt x="1235" y="1088"/>
                    <a:pt x="1130" y="1528"/>
                    <a:pt x="1025" y="1967"/>
                  </a:cubicBezTo>
                  <a:cubicBezTo>
                    <a:pt x="984" y="2156"/>
                    <a:pt x="1025" y="2365"/>
                    <a:pt x="1046" y="2511"/>
                  </a:cubicBezTo>
                  <a:cubicBezTo>
                    <a:pt x="1109" y="2762"/>
                    <a:pt x="1256" y="2909"/>
                    <a:pt x="1528" y="2909"/>
                  </a:cubicBezTo>
                  <a:cubicBezTo>
                    <a:pt x="1779" y="2909"/>
                    <a:pt x="2009" y="2930"/>
                    <a:pt x="2260" y="2762"/>
                  </a:cubicBezTo>
                  <a:lnTo>
                    <a:pt x="2950" y="2281"/>
                  </a:lnTo>
                  <a:cubicBezTo>
                    <a:pt x="2992" y="1863"/>
                    <a:pt x="3013" y="1507"/>
                    <a:pt x="3013" y="1130"/>
                  </a:cubicBezTo>
                  <a:cubicBezTo>
                    <a:pt x="3013" y="879"/>
                    <a:pt x="2804" y="628"/>
                    <a:pt x="2574" y="607"/>
                  </a:cubicBezTo>
                  <a:cubicBezTo>
                    <a:pt x="2155" y="586"/>
                    <a:pt x="1737" y="482"/>
                    <a:pt x="1360" y="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5" name="Google Shape;2155;p73"/>
          <p:cNvGrpSpPr/>
          <p:nvPr/>
        </p:nvGrpSpPr>
        <p:grpSpPr>
          <a:xfrm>
            <a:off x="6224150" y="4502713"/>
            <a:ext cx="956750" cy="553975"/>
            <a:chOff x="-1199475" y="2658325"/>
            <a:chExt cx="956750" cy="553975"/>
          </a:xfrm>
        </p:grpSpPr>
        <p:sp>
          <p:nvSpPr>
            <p:cNvPr id="2156" name="Google Shape;2156;p7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7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7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7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7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7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8" name="Google Shape;2168;p73"/>
          <p:cNvGrpSpPr/>
          <p:nvPr/>
        </p:nvGrpSpPr>
        <p:grpSpPr>
          <a:xfrm>
            <a:off x="296567" y="4032225"/>
            <a:ext cx="766953" cy="835523"/>
            <a:chOff x="296567" y="4032225"/>
            <a:chExt cx="766953" cy="835523"/>
          </a:xfrm>
        </p:grpSpPr>
        <p:sp>
          <p:nvSpPr>
            <p:cNvPr id="2169" name="Google Shape;2169;p73"/>
            <p:cNvSpPr/>
            <p:nvPr/>
          </p:nvSpPr>
          <p:spPr>
            <a:xfrm>
              <a:off x="541554" y="4620021"/>
              <a:ext cx="242990" cy="224922"/>
            </a:xfrm>
            <a:custGeom>
              <a:avLst/>
              <a:gdLst/>
              <a:ahLst/>
              <a:cxnLst/>
              <a:rect l="l" t="t" r="r" b="b"/>
              <a:pathLst>
                <a:path w="12722" h="11776" extrusionOk="0">
                  <a:moveTo>
                    <a:pt x="9347" y="1"/>
                  </a:moveTo>
                  <a:cubicBezTo>
                    <a:pt x="9174" y="1"/>
                    <a:pt x="9001" y="13"/>
                    <a:pt x="8830" y="39"/>
                  </a:cubicBezTo>
                  <a:cubicBezTo>
                    <a:pt x="6068" y="395"/>
                    <a:pt x="3306" y="750"/>
                    <a:pt x="544" y="1085"/>
                  </a:cubicBezTo>
                  <a:cubicBezTo>
                    <a:pt x="440" y="1085"/>
                    <a:pt x="356" y="1127"/>
                    <a:pt x="272" y="1190"/>
                  </a:cubicBezTo>
                  <a:cubicBezTo>
                    <a:pt x="0" y="1545"/>
                    <a:pt x="63" y="1922"/>
                    <a:pt x="126" y="2320"/>
                  </a:cubicBezTo>
                  <a:cubicBezTo>
                    <a:pt x="482" y="5186"/>
                    <a:pt x="858" y="8094"/>
                    <a:pt x="1214" y="10961"/>
                  </a:cubicBezTo>
                  <a:cubicBezTo>
                    <a:pt x="1256" y="11170"/>
                    <a:pt x="1298" y="11379"/>
                    <a:pt x="1360" y="11631"/>
                  </a:cubicBezTo>
                  <a:cubicBezTo>
                    <a:pt x="1932" y="11707"/>
                    <a:pt x="2480" y="11775"/>
                    <a:pt x="3024" y="11775"/>
                  </a:cubicBezTo>
                  <a:cubicBezTo>
                    <a:pt x="3376" y="11775"/>
                    <a:pt x="3727" y="11746"/>
                    <a:pt x="4080" y="11672"/>
                  </a:cubicBezTo>
                  <a:cubicBezTo>
                    <a:pt x="4645" y="11568"/>
                    <a:pt x="5231" y="11526"/>
                    <a:pt x="5796" y="11442"/>
                  </a:cubicBezTo>
                  <a:cubicBezTo>
                    <a:pt x="6030" y="11424"/>
                    <a:pt x="6249" y="11375"/>
                    <a:pt x="6478" y="11375"/>
                  </a:cubicBezTo>
                  <a:cubicBezTo>
                    <a:pt x="6516" y="11375"/>
                    <a:pt x="6553" y="11377"/>
                    <a:pt x="6591" y="11379"/>
                  </a:cubicBezTo>
                  <a:cubicBezTo>
                    <a:pt x="6854" y="11416"/>
                    <a:pt x="7118" y="11428"/>
                    <a:pt x="7382" y="11428"/>
                  </a:cubicBezTo>
                  <a:cubicBezTo>
                    <a:pt x="8002" y="11428"/>
                    <a:pt x="8626" y="11358"/>
                    <a:pt x="9247" y="11358"/>
                  </a:cubicBezTo>
                  <a:cubicBezTo>
                    <a:pt x="9583" y="11358"/>
                    <a:pt x="9919" y="11379"/>
                    <a:pt x="10253" y="11442"/>
                  </a:cubicBezTo>
                  <a:cubicBezTo>
                    <a:pt x="10295" y="11442"/>
                    <a:pt x="10378" y="11442"/>
                    <a:pt x="10420" y="11421"/>
                  </a:cubicBezTo>
                  <a:cubicBezTo>
                    <a:pt x="10569" y="11397"/>
                    <a:pt x="10711" y="11385"/>
                    <a:pt x="10849" y="11385"/>
                  </a:cubicBezTo>
                  <a:cubicBezTo>
                    <a:pt x="11061" y="11385"/>
                    <a:pt x="11264" y="11412"/>
                    <a:pt x="11466" y="11463"/>
                  </a:cubicBezTo>
                  <a:cubicBezTo>
                    <a:pt x="11622" y="11502"/>
                    <a:pt x="11774" y="11524"/>
                    <a:pt x="11925" y="11524"/>
                  </a:cubicBezTo>
                  <a:cubicBezTo>
                    <a:pt x="12183" y="11524"/>
                    <a:pt x="12438" y="11462"/>
                    <a:pt x="12701" y="11317"/>
                  </a:cubicBezTo>
                  <a:cubicBezTo>
                    <a:pt x="12722" y="10752"/>
                    <a:pt x="12722" y="10208"/>
                    <a:pt x="12513" y="9768"/>
                  </a:cubicBezTo>
                  <a:cubicBezTo>
                    <a:pt x="12282" y="9057"/>
                    <a:pt x="12136" y="8325"/>
                    <a:pt x="12052" y="7530"/>
                  </a:cubicBezTo>
                  <a:cubicBezTo>
                    <a:pt x="12031" y="7404"/>
                    <a:pt x="11990" y="7278"/>
                    <a:pt x="11948" y="7174"/>
                  </a:cubicBezTo>
                  <a:cubicBezTo>
                    <a:pt x="11634" y="6483"/>
                    <a:pt x="11571" y="5730"/>
                    <a:pt x="11508" y="4998"/>
                  </a:cubicBezTo>
                  <a:lnTo>
                    <a:pt x="11027" y="1232"/>
                  </a:lnTo>
                  <a:cubicBezTo>
                    <a:pt x="11006" y="1064"/>
                    <a:pt x="10985" y="855"/>
                    <a:pt x="10943" y="667"/>
                  </a:cubicBezTo>
                  <a:cubicBezTo>
                    <a:pt x="10922" y="374"/>
                    <a:pt x="10734" y="185"/>
                    <a:pt x="10462" y="144"/>
                  </a:cubicBezTo>
                  <a:cubicBezTo>
                    <a:pt x="10103" y="57"/>
                    <a:pt x="9725" y="1"/>
                    <a:pt x="9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73"/>
            <p:cNvSpPr/>
            <p:nvPr/>
          </p:nvSpPr>
          <p:spPr>
            <a:xfrm>
              <a:off x="766152" y="4553209"/>
              <a:ext cx="134292" cy="276186"/>
            </a:xfrm>
            <a:custGeom>
              <a:avLst/>
              <a:gdLst/>
              <a:ahLst/>
              <a:cxnLst/>
              <a:rect l="l" t="t" r="r" b="b"/>
              <a:pathLst>
                <a:path w="7031" h="14460" extrusionOk="0">
                  <a:moveTo>
                    <a:pt x="4938" y="1"/>
                  </a:moveTo>
                  <a:cubicBezTo>
                    <a:pt x="4624" y="84"/>
                    <a:pt x="4394" y="126"/>
                    <a:pt x="4143" y="210"/>
                  </a:cubicBezTo>
                  <a:cubicBezTo>
                    <a:pt x="3997" y="273"/>
                    <a:pt x="3892" y="315"/>
                    <a:pt x="3788" y="398"/>
                  </a:cubicBezTo>
                  <a:cubicBezTo>
                    <a:pt x="3516" y="649"/>
                    <a:pt x="3202" y="859"/>
                    <a:pt x="2804" y="1005"/>
                  </a:cubicBezTo>
                  <a:cubicBezTo>
                    <a:pt x="2679" y="1047"/>
                    <a:pt x="2532" y="1173"/>
                    <a:pt x="2427" y="1277"/>
                  </a:cubicBezTo>
                  <a:cubicBezTo>
                    <a:pt x="2260" y="1445"/>
                    <a:pt x="2072" y="1633"/>
                    <a:pt x="1863" y="1779"/>
                  </a:cubicBezTo>
                  <a:cubicBezTo>
                    <a:pt x="1235" y="2261"/>
                    <a:pt x="628" y="2721"/>
                    <a:pt x="0" y="3160"/>
                  </a:cubicBezTo>
                  <a:cubicBezTo>
                    <a:pt x="63" y="3683"/>
                    <a:pt x="126" y="4165"/>
                    <a:pt x="189" y="4625"/>
                  </a:cubicBezTo>
                  <a:cubicBezTo>
                    <a:pt x="377" y="6069"/>
                    <a:pt x="586" y="7512"/>
                    <a:pt x="795" y="8977"/>
                  </a:cubicBezTo>
                  <a:cubicBezTo>
                    <a:pt x="837" y="9291"/>
                    <a:pt x="858" y="9626"/>
                    <a:pt x="1005" y="9919"/>
                  </a:cubicBezTo>
                  <a:cubicBezTo>
                    <a:pt x="1235" y="10463"/>
                    <a:pt x="1360" y="11007"/>
                    <a:pt x="1444" y="11592"/>
                  </a:cubicBezTo>
                  <a:cubicBezTo>
                    <a:pt x="1465" y="11781"/>
                    <a:pt x="1486" y="11990"/>
                    <a:pt x="1570" y="12157"/>
                  </a:cubicBezTo>
                  <a:cubicBezTo>
                    <a:pt x="1904" y="12827"/>
                    <a:pt x="1988" y="13517"/>
                    <a:pt x="2093" y="14229"/>
                  </a:cubicBezTo>
                  <a:cubicBezTo>
                    <a:pt x="2093" y="14313"/>
                    <a:pt x="2176" y="14396"/>
                    <a:pt x="2197" y="14459"/>
                  </a:cubicBezTo>
                  <a:lnTo>
                    <a:pt x="2323" y="14459"/>
                  </a:lnTo>
                  <a:cubicBezTo>
                    <a:pt x="2992" y="13601"/>
                    <a:pt x="3934" y="12953"/>
                    <a:pt x="4415" y="11948"/>
                  </a:cubicBezTo>
                  <a:cubicBezTo>
                    <a:pt x="4478" y="11864"/>
                    <a:pt x="4520" y="11802"/>
                    <a:pt x="4604" y="11718"/>
                  </a:cubicBezTo>
                  <a:cubicBezTo>
                    <a:pt x="5294" y="11111"/>
                    <a:pt x="5943" y="10504"/>
                    <a:pt x="6612" y="9940"/>
                  </a:cubicBezTo>
                  <a:cubicBezTo>
                    <a:pt x="6905" y="9647"/>
                    <a:pt x="7031" y="9395"/>
                    <a:pt x="6821" y="8998"/>
                  </a:cubicBezTo>
                  <a:cubicBezTo>
                    <a:pt x="6508" y="8454"/>
                    <a:pt x="6487" y="7826"/>
                    <a:pt x="6382" y="7219"/>
                  </a:cubicBezTo>
                  <a:cubicBezTo>
                    <a:pt x="6319" y="6885"/>
                    <a:pt x="6236" y="6508"/>
                    <a:pt x="6068" y="6194"/>
                  </a:cubicBezTo>
                  <a:cubicBezTo>
                    <a:pt x="5650" y="5336"/>
                    <a:pt x="5420" y="4458"/>
                    <a:pt x="5336" y="3516"/>
                  </a:cubicBezTo>
                  <a:cubicBezTo>
                    <a:pt x="5273" y="2784"/>
                    <a:pt x="5189" y="2009"/>
                    <a:pt x="5106" y="1277"/>
                  </a:cubicBezTo>
                  <a:cubicBezTo>
                    <a:pt x="5043" y="859"/>
                    <a:pt x="5001" y="440"/>
                    <a:pt x="49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73"/>
            <p:cNvSpPr/>
            <p:nvPr/>
          </p:nvSpPr>
          <p:spPr>
            <a:xfrm>
              <a:off x="561533" y="4522019"/>
              <a:ext cx="278975" cy="100351"/>
            </a:xfrm>
            <a:custGeom>
              <a:avLst/>
              <a:gdLst/>
              <a:ahLst/>
              <a:cxnLst/>
              <a:rect l="l" t="t" r="r" b="b"/>
              <a:pathLst>
                <a:path w="14606" h="5254" extrusionOk="0">
                  <a:moveTo>
                    <a:pt x="6885" y="1"/>
                  </a:moveTo>
                  <a:cubicBezTo>
                    <a:pt x="6649" y="1"/>
                    <a:pt x="6449" y="74"/>
                    <a:pt x="6278" y="274"/>
                  </a:cubicBezTo>
                  <a:cubicBezTo>
                    <a:pt x="5650" y="922"/>
                    <a:pt x="4750" y="1236"/>
                    <a:pt x="4185" y="1969"/>
                  </a:cubicBezTo>
                  <a:cubicBezTo>
                    <a:pt x="4101" y="2073"/>
                    <a:pt x="3976" y="2115"/>
                    <a:pt x="3829" y="2178"/>
                  </a:cubicBezTo>
                  <a:cubicBezTo>
                    <a:pt x="3411" y="2471"/>
                    <a:pt x="2972" y="2743"/>
                    <a:pt x="2553" y="3057"/>
                  </a:cubicBezTo>
                  <a:cubicBezTo>
                    <a:pt x="1695" y="3705"/>
                    <a:pt x="858" y="4417"/>
                    <a:pt x="0" y="5086"/>
                  </a:cubicBezTo>
                  <a:lnTo>
                    <a:pt x="63" y="5254"/>
                  </a:lnTo>
                  <a:cubicBezTo>
                    <a:pt x="272" y="5212"/>
                    <a:pt x="524" y="5191"/>
                    <a:pt x="733" y="5170"/>
                  </a:cubicBezTo>
                  <a:lnTo>
                    <a:pt x="6696" y="4375"/>
                  </a:lnTo>
                  <a:cubicBezTo>
                    <a:pt x="7236" y="4309"/>
                    <a:pt x="7775" y="4227"/>
                    <a:pt x="8315" y="4227"/>
                  </a:cubicBezTo>
                  <a:cubicBezTo>
                    <a:pt x="8633" y="4227"/>
                    <a:pt x="8951" y="4255"/>
                    <a:pt x="9270" y="4333"/>
                  </a:cubicBezTo>
                  <a:cubicBezTo>
                    <a:pt x="9376" y="4357"/>
                    <a:pt x="9479" y="4369"/>
                    <a:pt x="9577" y="4369"/>
                  </a:cubicBezTo>
                  <a:cubicBezTo>
                    <a:pt x="9901" y="4369"/>
                    <a:pt x="10179" y="4239"/>
                    <a:pt x="10420" y="3998"/>
                  </a:cubicBezTo>
                  <a:cubicBezTo>
                    <a:pt x="10734" y="3705"/>
                    <a:pt x="11048" y="3433"/>
                    <a:pt x="11404" y="3203"/>
                  </a:cubicBezTo>
                  <a:cubicBezTo>
                    <a:pt x="11969" y="2910"/>
                    <a:pt x="12450" y="2659"/>
                    <a:pt x="12785" y="2178"/>
                  </a:cubicBezTo>
                  <a:cubicBezTo>
                    <a:pt x="12848" y="2052"/>
                    <a:pt x="13036" y="1969"/>
                    <a:pt x="13182" y="1948"/>
                  </a:cubicBezTo>
                  <a:cubicBezTo>
                    <a:pt x="13747" y="1843"/>
                    <a:pt x="14061" y="1383"/>
                    <a:pt x="14605" y="1006"/>
                  </a:cubicBezTo>
                  <a:cubicBezTo>
                    <a:pt x="13991" y="795"/>
                    <a:pt x="13466" y="690"/>
                    <a:pt x="12931" y="690"/>
                  </a:cubicBezTo>
                  <a:cubicBezTo>
                    <a:pt x="12882" y="690"/>
                    <a:pt x="12834" y="690"/>
                    <a:pt x="12785" y="692"/>
                  </a:cubicBezTo>
                  <a:cubicBezTo>
                    <a:pt x="12675" y="702"/>
                    <a:pt x="12566" y="706"/>
                    <a:pt x="12456" y="706"/>
                  </a:cubicBezTo>
                  <a:cubicBezTo>
                    <a:pt x="11833" y="706"/>
                    <a:pt x="11211" y="569"/>
                    <a:pt x="10588" y="462"/>
                  </a:cubicBezTo>
                  <a:cubicBezTo>
                    <a:pt x="10169" y="378"/>
                    <a:pt x="9751" y="337"/>
                    <a:pt x="9332" y="274"/>
                  </a:cubicBezTo>
                  <a:cubicBezTo>
                    <a:pt x="8621" y="190"/>
                    <a:pt x="7910" y="169"/>
                    <a:pt x="7240" y="44"/>
                  </a:cubicBezTo>
                  <a:cubicBezTo>
                    <a:pt x="7113" y="17"/>
                    <a:pt x="6995" y="1"/>
                    <a:pt x="6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3"/>
            <p:cNvSpPr/>
            <p:nvPr/>
          </p:nvSpPr>
          <p:spPr>
            <a:xfrm>
              <a:off x="519971" y="4505650"/>
              <a:ext cx="400050" cy="362098"/>
            </a:xfrm>
            <a:custGeom>
              <a:avLst/>
              <a:gdLst/>
              <a:ahLst/>
              <a:cxnLst/>
              <a:rect l="l" t="t" r="r" b="b"/>
              <a:pathLst>
                <a:path w="20945" h="18958" extrusionOk="0">
                  <a:moveTo>
                    <a:pt x="18392" y="1361"/>
                  </a:moveTo>
                  <a:cubicBezTo>
                    <a:pt x="18434" y="1633"/>
                    <a:pt x="18497" y="1926"/>
                    <a:pt x="18539" y="2198"/>
                  </a:cubicBezTo>
                  <a:cubicBezTo>
                    <a:pt x="18727" y="3453"/>
                    <a:pt x="18915" y="4709"/>
                    <a:pt x="19041" y="5964"/>
                  </a:cubicBezTo>
                  <a:cubicBezTo>
                    <a:pt x="19125" y="6759"/>
                    <a:pt x="19334" y="7492"/>
                    <a:pt x="19690" y="8203"/>
                  </a:cubicBezTo>
                  <a:cubicBezTo>
                    <a:pt x="19920" y="8663"/>
                    <a:pt x="20087" y="9165"/>
                    <a:pt x="20108" y="9689"/>
                  </a:cubicBezTo>
                  <a:cubicBezTo>
                    <a:pt x="20129" y="10170"/>
                    <a:pt x="20275" y="10630"/>
                    <a:pt x="20506" y="11069"/>
                  </a:cubicBezTo>
                  <a:cubicBezTo>
                    <a:pt x="20945" y="11948"/>
                    <a:pt x="20736" y="12597"/>
                    <a:pt x="20003" y="13225"/>
                  </a:cubicBezTo>
                  <a:cubicBezTo>
                    <a:pt x="19397" y="13706"/>
                    <a:pt x="18853" y="14229"/>
                    <a:pt x="18246" y="14752"/>
                  </a:cubicBezTo>
                  <a:cubicBezTo>
                    <a:pt x="18204" y="14815"/>
                    <a:pt x="18120" y="14836"/>
                    <a:pt x="18099" y="14878"/>
                  </a:cubicBezTo>
                  <a:cubicBezTo>
                    <a:pt x="17723" y="15840"/>
                    <a:pt x="16781" y="16321"/>
                    <a:pt x="16258" y="17137"/>
                  </a:cubicBezTo>
                  <a:cubicBezTo>
                    <a:pt x="15986" y="17577"/>
                    <a:pt x="15693" y="17974"/>
                    <a:pt x="15379" y="18456"/>
                  </a:cubicBezTo>
                  <a:cubicBezTo>
                    <a:pt x="14626" y="18518"/>
                    <a:pt x="13789" y="18665"/>
                    <a:pt x="12952" y="18686"/>
                  </a:cubicBezTo>
                  <a:cubicBezTo>
                    <a:pt x="12241" y="18707"/>
                    <a:pt x="11529" y="18581"/>
                    <a:pt x="10818" y="18518"/>
                  </a:cubicBezTo>
                  <a:cubicBezTo>
                    <a:pt x="10692" y="18518"/>
                    <a:pt x="10567" y="18476"/>
                    <a:pt x="10441" y="18497"/>
                  </a:cubicBezTo>
                  <a:cubicBezTo>
                    <a:pt x="9123" y="18686"/>
                    <a:pt x="7763" y="18414"/>
                    <a:pt x="6466" y="18644"/>
                  </a:cubicBezTo>
                  <a:cubicBezTo>
                    <a:pt x="5943" y="18728"/>
                    <a:pt x="5441" y="18790"/>
                    <a:pt x="4917" y="18853"/>
                  </a:cubicBezTo>
                  <a:cubicBezTo>
                    <a:pt x="4394" y="18937"/>
                    <a:pt x="3892" y="18958"/>
                    <a:pt x="3369" y="18895"/>
                  </a:cubicBezTo>
                  <a:cubicBezTo>
                    <a:pt x="3013" y="18832"/>
                    <a:pt x="2595" y="18916"/>
                    <a:pt x="2218" y="18916"/>
                  </a:cubicBezTo>
                  <a:cubicBezTo>
                    <a:pt x="1674" y="18937"/>
                    <a:pt x="1465" y="18748"/>
                    <a:pt x="1360" y="18225"/>
                  </a:cubicBezTo>
                  <a:lnTo>
                    <a:pt x="1277" y="17765"/>
                  </a:lnTo>
                  <a:cubicBezTo>
                    <a:pt x="879" y="14668"/>
                    <a:pt x="523" y="11593"/>
                    <a:pt x="105" y="8517"/>
                  </a:cubicBezTo>
                  <a:cubicBezTo>
                    <a:pt x="0" y="7805"/>
                    <a:pt x="189" y="7178"/>
                    <a:pt x="356" y="6508"/>
                  </a:cubicBezTo>
                  <a:cubicBezTo>
                    <a:pt x="461" y="6090"/>
                    <a:pt x="837" y="5818"/>
                    <a:pt x="1172" y="5608"/>
                  </a:cubicBezTo>
                  <a:cubicBezTo>
                    <a:pt x="2386" y="4834"/>
                    <a:pt x="3390" y="3851"/>
                    <a:pt x="4541" y="3014"/>
                  </a:cubicBezTo>
                  <a:cubicBezTo>
                    <a:pt x="4813" y="2826"/>
                    <a:pt x="5064" y="2637"/>
                    <a:pt x="5357" y="2470"/>
                  </a:cubicBezTo>
                  <a:cubicBezTo>
                    <a:pt x="5482" y="2386"/>
                    <a:pt x="5692" y="2323"/>
                    <a:pt x="5775" y="2219"/>
                  </a:cubicBezTo>
                  <a:cubicBezTo>
                    <a:pt x="6382" y="1466"/>
                    <a:pt x="7324" y="1152"/>
                    <a:pt x="7972" y="482"/>
                  </a:cubicBezTo>
                  <a:cubicBezTo>
                    <a:pt x="8349" y="85"/>
                    <a:pt x="8830" y="1"/>
                    <a:pt x="9311" y="43"/>
                  </a:cubicBezTo>
                  <a:cubicBezTo>
                    <a:pt x="9939" y="64"/>
                    <a:pt x="10588" y="189"/>
                    <a:pt x="11215" y="273"/>
                  </a:cubicBezTo>
                  <a:cubicBezTo>
                    <a:pt x="12324" y="419"/>
                    <a:pt x="13392" y="629"/>
                    <a:pt x="14480" y="712"/>
                  </a:cubicBezTo>
                  <a:cubicBezTo>
                    <a:pt x="15086" y="754"/>
                    <a:pt x="15714" y="754"/>
                    <a:pt x="16321" y="796"/>
                  </a:cubicBezTo>
                  <a:cubicBezTo>
                    <a:pt x="17074" y="796"/>
                    <a:pt x="17723" y="1005"/>
                    <a:pt x="18392" y="1361"/>
                  </a:cubicBezTo>
                  <a:close/>
                  <a:moveTo>
                    <a:pt x="2511" y="17577"/>
                  </a:moveTo>
                  <a:cubicBezTo>
                    <a:pt x="3453" y="17702"/>
                    <a:pt x="4332" y="17807"/>
                    <a:pt x="5231" y="17639"/>
                  </a:cubicBezTo>
                  <a:cubicBezTo>
                    <a:pt x="5796" y="17535"/>
                    <a:pt x="6382" y="17472"/>
                    <a:pt x="6947" y="17409"/>
                  </a:cubicBezTo>
                  <a:cubicBezTo>
                    <a:pt x="7219" y="17367"/>
                    <a:pt x="7470" y="17326"/>
                    <a:pt x="7742" y="17347"/>
                  </a:cubicBezTo>
                  <a:cubicBezTo>
                    <a:pt x="8977" y="17514"/>
                    <a:pt x="10190" y="17158"/>
                    <a:pt x="11404" y="17409"/>
                  </a:cubicBezTo>
                  <a:cubicBezTo>
                    <a:pt x="11446" y="17409"/>
                    <a:pt x="11529" y="17409"/>
                    <a:pt x="11592" y="17367"/>
                  </a:cubicBezTo>
                  <a:cubicBezTo>
                    <a:pt x="11948" y="17326"/>
                    <a:pt x="12283" y="17347"/>
                    <a:pt x="12638" y="17430"/>
                  </a:cubicBezTo>
                  <a:cubicBezTo>
                    <a:pt x="13057" y="17535"/>
                    <a:pt x="13433" y="17493"/>
                    <a:pt x="13852" y="17263"/>
                  </a:cubicBezTo>
                  <a:cubicBezTo>
                    <a:pt x="13894" y="16719"/>
                    <a:pt x="13894" y="16175"/>
                    <a:pt x="13684" y="15715"/>
                  </a:cubicBezTo>
                  <a:cubicBezTo>
                    <a:pt x="13371" y="14982"/>
                    <a:pt x="13224" y="14229"/>
                    <a:pt x="13120" y="13476"/>
                  </a:cubicBezTo>
                  <a:cubicBezTo>
                    <a:pt x="13099" y="13350"/>
                    <a:pt x="13078" y="13204"/>
                    <a:pt x="13015" y="13099"/>
                  </a:cubicBezTo>
                  <a:cubicBezTo>
                    <a:pt x="12701" y="12430"/>
                    <a:pt x="12659" y="11676"/>
                    <a:pt x="12575" y="10944"/>
                  </a:cubicBezTo>
                  <a:lnTo>
                    <a:pt x="12115" y="7178"/>
                  </a:lnTo>
                  <a:cubicBezTo>
                    <a:pt x="12073" y="6989"/>
                    <a:pt x="12052" y="6780"/>
                    <a:pt x="12031" y="6592"/>
                  </a:cubicBezTo>
                  <a:cubicBezTo>
                    <a:pt x="12011" y="6299"/>
                    <a:pt x="11822" y="6132"/>
                    <a:pt x="11529" y="6069"/>
                  </a:cubicBezTo>
                  <a:cubicBezTo>
                    <a:pt x="11006" y="5943"/>
                    <a:pt x="10462" y="5901"/>
                    <a:pt x="9918" y="5964"/>
                  </a:cubicBezTo>
                  <a:cubicBezTo>
                    <a:pt x="7135" y="6341"/>
                    <a:pt x="4394" y="6676"/>
                    <a:pt x="1612" y="7010"/>
                  </a:cubicBezTo>
                  <a:cubicBezTo>
                    <a:pt x="1507" y="7010"/>
                    <a:pt x="1444" y="7073"/>
                    <a:pt x="1360" y="7115"/>
                  </a:cubicBezTo>
                  <a:cubicBezTo>
                    <a:pt x="1068" y="7492"/>
                    <a:pt x="1151" y="7847"/>
                    <a:pt x="1193" y="8245"/>
                  </a:cubicBezTo>
                  <a:cubicBezTo>
                    <a:pt x="1570" y="11132"/>
                    <a:pt x="1925" y="14020"/>
                    <a:pt x="2302" y="16907"/>
                  </a:cubicBezTo>
                  <a:cubicBezTo>
                    <a:pt x="2407" y="17158"/>
                    <a:pt x="2448" y="17367"/>
                    <a:pt x="2511" y="17577"/>
                  </a:cubicBezTo>
                  <a:close/>
                  <a:moveTo>
                    <a:pt x="12868" y="5692"/>
                  </a:moveTo>
                  <a:cubicBezTo>
                    <a:pt x="12910" y="6194"/>
                    <a:pt x="12994" y="6676"/>
                    <a:pt x="13057" y="7157"/>
                  </a:cubicBezTo>
                  <a:cubicBezTo>
                    <a:pt x="13224" y="8580"/>
                    <a:pt x="13433" y="10023"/>
                    <a:pt x="13643" y="11488"/>
                  </a:cubicBezTo>
                  <a:cubicBezTo>
                    <a:pt x="13705" y="11802"/>
                    <a:pt x="13726" y="12137"/>
                    <a:pt x="13852" y="12430"/>
                  </a:cubicBezTo>
                  <a:cubicBezTo>
                    <a:pt x="14082" y="12974"/>
                    <a:pt x="14228" y="13538"/>
                    <a:pt x="14312" y="14103"/>
                  </a:cubicBezTo>
                  <a:cubicBezTo>
                    <a:pt x="14333" y="14292"/>
                    <a:pt x="14354" y="14501"/>
                    <a:pt x="14438" y="14689"/>
                  </a:cubicBezTo>
                  <a:cubicBezTo>
                    <a:pt x="14772" y="15338"/>
                    <a:pt x="14856" y="16049"/>
                    <a:pt x="14961" y="16740"/>
                  </a:cubicBezTo>
                  <a:cubicBezTo>
                    <a:pt x="14961" y="16823"/>
                    <a:pt x="15024" y="16907"/>
                    <a:pt x="15065" y="16970"/>
                  </a:cubicBezTo>
                  <a:lnTo>
                    <a:pt x="15191" y="16970"/>
                  </a:lnTo>
                  <a:cubicBezTo>
                    <a:pt x="15840" y="16112"/>
                    <a:pt x="16781" y="15463"/>
                    <a:pt x="17283" y="14459"/>
                  </a:cubicBezTo>
                  <a:cubicBezTo>
                    <a:pt x="17346" y="14396"/>
                    <a:pt x="17388" y="14313"/>
                    <a:pt x="17472" y="14229"/>
                  </a:cubicBezTo>
                  <a:cubicBezTo>
                    <a:pt x="18141" y="13622"/>
                    <a:pt x="18811" y="13036"/>
                    <a:pt x="19480" y="12450"/>
                  </a:cubicBezTo>
                  <a:cubicBezTo>
                    <a:pt x="19815" y="12158"/>
                    <a:pt x="19962" y="11906"/>
                    <a:pt x="19710" y="11509"/>
                  </a:cubicBezTo>
                  <a:cubicBezTo>
                    <a:pt x="19397" y="10965"/>
                    <a:pt x="19376" y="10337"/>
                    <a:pt x="19271" y="9730"/>
                  </a:cubicBezTo>
                  <a:cubicBezTo>
                    <a:pt x="19208" y="9396"/>
                    <a:pt x="19125" y="9019"/>
                    <a:pt x="18957" y="8705"/>
                  </a:cubicBezTo>
                  <a:cubicBezTo>
                    <a:pt x="18539" y="7847"/>
                    <a:pt x="18309" y="6968"/>
                    <a:pt x="18225" y="6027"/>
                  </a:cubicBezTo>
                  <a:cubicBezTo>
                    <a:pt x="18162" y="5295"/>
                    <a:pt x="18078" y="4520"/>
                    <a:pt x="17995" y="3788"/>
                  </a:cubicBezTo>
                  <a:cubicBezTo>
                    <a:pt x="17932" y="3370"/>
                    <a:pt x="17890" y="2951"/>
                    <a:pt x="17827" y="2512"/>
                  </a:cubicBezTo>
                  <a:cubicBezTo>
                    <a:pt x="17513" y="2595"/>
                    <a:pt x="17283" y="2637"/>
                    <a:pt x="17032" y="2721"/>
                  </a:cubicBezTo>
                  <a:cubicBezTo>
                    <a:pt x="16886" y="2784"/>
                    <a:pt x="16781" y="2826"/>
                    <a:pt x="16677" y="2909"/>
                  </a:cubicBezTo>
                  <a:cubicBezTo>
                    <a:pt x="16405" y="3160"/>
                    <a:pt x="16091" y="3370"/>
                    <a:pt x="15693" y="3516"/>
                  </a:cubicBezTo>
                  <a:cubicBezTo>
                    <a:pt x="15568" y="3558"/>
                    <a:pt x="15421" y="3683"/>
                    <a:pt x="15316" y="3788"/>
                  </a:cubicBezTo>
                  <a:cubicBezTo>
                    <a:pt x="15149" y="3955"/>
                    <a:pt x="14961" y="4144"/>
                    <a:pt x="14752" y="4290"/>
                  </a:cubicBezTo>
                  <a:cubicBezTo>
                    <a:pt x="14103" y="4771"/>
                    <a:pt x="13475" y="5232"/>
                    <a:pt x="12868" y="5692"/>
                  </a:cubicBezTo>
                  <a:close/>
                  <a:moveTo>
                    <a:pt x="2218" y="5964"/>
                  </a:moveTo>
                  <a:lnTo>
                    <a:pt x="2302" y="6132"/>
                  </a:lnTo>
                  <a:cubicBezTo>
                    <a:pt x="2511" y="6111"/>
                    <a:pt x="2741" y="6069"/>
                    <a:pt x="2951" y="6048"/>
                  </a:cubicBezTo>
                  <a:lnTo>
                    <a:pt x="8914" y="5274"/>
                  </a:lnTo>
                  <a:cubicBezTo>
                    <a:pt x="9772" y="5169"/>
                    <a:pt x="10651" y="5002"/>
                    <a:pt x="11508" y="5211"/>
                  </a:cubicBezTo>
                  <a:cubicBezTo>
                    <a:pt x="11948" y="5315"/>
                    <a:pt x="12345" y="5190"/>
                    <a:pt x="12659" y="4876"/>
                  </a:cubicBezTo>
                  <a:cubicBezTo>
                    <a:pt x="12973" y="4583"/>
                    <a:pt x="13287" y="4332"/>
                    <a:pt x="13622" y="4081"/>
                  </a:cubicBezTo>
                  <a:cubicBezTo>
                    <a:pt x="14061" y="3767"/>
                    <a:pt x="14542" y="3495"/>
                    <a:pt x="14877" y="3035"/>
                  </a:cubicBezTo>
                  <a:cubicBezTo>
                    <a:pt x="14961" y="2909"/>
                    <a:pt x="15128" y="2826"/>
                    <a:pt x="15275" y="2805"/>
                  </a:cubicBezTo>
                  <a:cubicBezTo>
                    <a:pt x="15840" y="2700"/>
                    <a:pt x="16153" y="2240"/>
                    <a:pt x="16697" y="1863"/>
                  </a:cubicBezTo>
                  <a:cubicBezTo>
                    <a:pt x="16028" y="1633"/>
                    <a:pt x="15484" y="1528"/>
                    <a:pt x="14877" y="1549"/>
                  </a:cubicBezTo>
                  <a:cubicBezTo>
                    <a:pt x="14145" y="1612"/>
                    <a:pt x="13412" y="1445"/>
                    <a:pt x="12680" y="1319"/>
                  </a:cubicBezTo>
                  <a:cubicBezTo>
                    <a:pt x="12262" y="1235"/>
                    <a:pt x="11843" y="1194"/>
                    <a:pt x="11425" y="1131"/>
                  </a:cubicBezTo>
                  <a:cubicBezTo>
                    <a:pt x="10713" y="1047"/>
                    <a:pt x="10023" y="1026"/>
                    <a:pt x="9332" y="901"/>
                  </a:cubicBezTo>
                  <a:cubicBezTo>
                    <a:pt x="8935" y="817"/>
                    <a:pt x="8621" y="838"/>
                    <a:pt x="8370" y="1131"/>
                  </a:cubicBezTo>
                  <a:cubicBezTo>
                    <a:pt x="7742" y="1779"/>
                    <a:pt x="6842" y="2093"/>
                    <a:pt x="6277" y="2826"/>
                  </a:cubicBezTo>
                  <a:cubicBezTo>
                    <a:pt x="6194" y="2930"/>
                    <a:pt x="6068" y="2972"/>
                    <a:pt x="5943" y="3035"/>
                  </a:cubicBezTo>
                  <a:cubicBezTo>
                    <a:pt x="5524" y="3328"/>
                    <a:pt x="5064" y="3600"/>
                    <a:pt x="4645" y="3914"/>
                  </a:cubicBezTo>
                  <a:cubicBezTo>
                    <a:pt x="3913" y="4583"/>
                    <a:pt x="3076" y="5295"/>
                    <a:pt x="2218" y="59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3"/>
            <p:cNvSpPr/>
            <p:nvPr/>
          </p:nvSpPr>
          <p:spPr>
            <a:xfrm>
              <a:off x="608290" y="4680703"/>
              <a:ext cx="101536" cy="115918"/>
            </a:xfrm>
            <a:custGeom>
              <a:avLst/>
              <a:gdLst/>
              <a:ahLst/>
              <a:cxnLst/>
              <a:rect l="l" t="t" r="r" b="b"/>
              <a:pathLst>
                <a:path w="5316" h="6069" extrusionOk="0">
                  <a:moveTo>
                    <a:pt x="1549" y="126"/>
                  </a:moveTo>
                  <a:cubicBezTo>
                    <a:pt x="1863" y="84"/>
                    <a:pt x="2072" y="0"/>
                    <a:pt x="2281" y="0"/>
                  </a:cubicBezTo>
                  <a:cubicBezTo>
                    <a:pt x="2742" y="0"/>
                    <a:pt x="3034" y="252"/>
                    <a:pt x="3202" y="691"/>
                  </a:cubicBezTo>
                  <a:cubicBezTo>
                    <a:pt x="3453" y="1528"/>
                    <a:pt x="3746" y="2344"/>
                    <a:pt x="4248" y="3076"/>
                  </a:cubicBezTo>
                  <a:cubicBezTo>
                    <a:pt x="4290" y="3160"/>
                    <a:pt x="4374" y="3244"/>
                    <a:pt x="4394" y="3306"/>
                  </a:cubicBezTo>
                  <a:cubicBezTo>
                    <a:pt x="4562" y="3934"/>
                    <a:pt x="4834" y="4520"/>
                    <a:pt x="5210" y="5064"/>
                  </a:cubicBezTo>
                  <a:cubicBezTo>
                    <a:pt x="5294" y="5189"/>
                    <a:pt x="5315" y="5378"/>
                    <a:pt x="5315" y="5545"/>
                  </a:cubicBezTo>
                  <a:cubicBezTo>
                    <a:pt x="5315" y="5754"/>
                    <a:pt x="5210" y="5901"/>
                    <a:pt x="5001" y="5985"/>
                  </a:cubicBezTo>
                  <a:cubicBezTo>
                    <a:pt x="4792" y="6068"/>
                    <a:pt x="4604" y="6026"/>
                    <a:pt x="4478" y="5880"/>
                  </a:cubicBezTo>
                  <a:cubicBezTo>
                    <a:pt x="4081" y="5399"/>
                    <a:pt x="3830" y="4855"/>
                    <a:pt x="3578" y="4290"/>
                  </a:cubicBezTo>
                  <a:cubicBezTo>
                    <a:pt x="3537" y="4185"/>
                    <a:pt x="3474" y="4060"/>
                    <a:pt x="3432" y="3913"/>
                  </a:cubicBezTo>
                  <a:cubicBezTo>
                    <a:pt x="2825" y="3997"/>
                    <a:pt x="2260" y="4081"/>
                    <a:pt x="1674" y="4122"/>
                  </a:cubicBezTo>
                  <a:cubicBezTo>
                    <a:pt x="1319" y="4164"/>
                    <a:pt x="1068" y="4353"/>
                    <a:pt x="963" y="4708"/>
                  </a:cubicBezTo>
                  <a:cubicBezTo>
                    <a:pt x="858" y="5106"/>
                    <a:pt x="754" y="5524"/>
                    <a:pt x="649" y="5901"/>
                  </a:cubicBezTo>
                  <a:cubicBezTo>
                    <a:pt x="628" y="5964"/>
                    <a:pt x="545" y="6006"/>
                    <a:pt x="524" y="6006"/>
                  </a:cubicBezTo>
                  <a:cubicBezTo>
                    <a:pt x="440" y="6006"/>
                    <a:pt x="314" y="5985"/>
                    <a:pt x="252" y="5922"/>
                  </a:cubicBezTo>
                  <a:cubicBezTo>
                    <a:pt x="42" y="5692"/>
                    <a:pt x="1" y="5399"/>
                    <a:pt x="84" y="5127"/>
                  </a:cubicBezTo>
                  <a:cubicBezTo>
                    <a:pt x="231" y="4604"/>
                    <a:pt x="398" y="4081"/>
                    <a:pt x="565" y="3557"/>
                  </a:cubicBezTo>
                  <a:cubicBezTo>
                    <a:pt x="817" y="2867"/>
                    <a:pt x="1089" y="2239"/>
                    <a:pt x="1172" y="1507"/>
                  </a:cubicBezTo>
                  <a:cubicBezTo>
                    <a:pt x="1235" y="1068"/>
                    <a:pt x="1423" y="628"/>
                    <a:pt x="1549" y="126"/>
                  </a:cubicBezTo>
                  <a:close/>
                  <a:moveTo>
                    <a:pt x="1591" y="3118"/>
                  </a:moveTo>
                  <a:cubicBezTo>
                    <a:pt x="2051" y="3139"/>
                    <a:pt x="2428" y="3118"/>
                    <a:pt x="2783" y="2909"/>
                  </a:cubicBezTo>
                  <a:cubicBezTo>
                    <a:pt x="2804" y="2197"/>
                    <a:pt x="2386" y="1653"/>
                    <a:pt x="2093" y="921"/>
                  </a:cubicBezTo>
                  <a:cubicBezTo>
                    <a:pt x="1800" y="1716"/>
                    <a:pt x="1800" y="2407"/>
                    <a:pt x="1591" y="3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3"/>
            <p:cNvSpPr/>
            <p:nvPr/>
          </p:nvSpPr>
          <p:spPr>
            <a:xfrm>
              <a:off x="423563" y="4218193"/>
              <a:ext cx="205860" cy="140722"/>
            </a:xfrm>
            <a:custGeom>
              <a:avLst/>
              <a:gdLst/>
              <a:ahLst/>
              <a:cxnLst/>
              <a:rect l="l" t="t" r="r" b="b"/>
              <a:pathLst>
                <a:path w="9124" h="6237" extrusionOk="0">
                  <a:moveTo>
                    <a:pt x="7490" y="0"/>
                  </a:moveTo>
                  <a:cubicBezTo>
                    <a:pt x="6544" y="0"/>
                    <a:pt x="5616" y="317"/>
                    <a:pt x="4664" y="317"/>
                  </a:cubicBezTo>
                  <a:cubicBezTo>
                    <a:pt x="4616" y="317"/>
                    <a:pt x="4568" y="316"/>
                    <a:pt x="4520" y="315"/>
                  </a:cubicBezTo>
                  <a:cubicBezTo>
                    <a:pt x="4394" y="315"/>
                    <a:pt x="4248" y="419"/>
                    <a:pt x="4101" y="482"/>
                  </a:cubicBezTo>
                  <a:cubicBezTo>
                    <a:pt x="3519" y="696"/>
                    <a:pt x="2937" y="819"/>
                    <a:pt x="2321" y="819"/>
                  </a:cubicBezTo>
                  <a:cubicBezTo>
                    <a:pt x="2273" y="819"/>
                    <a:pt x="2225" y="818"/>
                    <a:pt x="2176" y="817"/>
                  </a:cubicBezTo>
                  <a:cubicBezTo>
                    <a:pt x="2029" y="817"/>
                    <a:pt x="1876" y="798"/>
                    <a:pt x="1719" y="798"/>
                  </a:cubicBezTo>
                  <a:cubicBezTo>
                    <a:pt x="1543" y="798"/>
                    <a:pt x="1360" y="822"/>
                    <a:pt x="1172" y="922"/>
                  </a:cubicBezTo>
                  <a:cubicBezTo>
                    <a:pt x="1109" y="1110"/>
                    <a:pt x="1005" y="1298"/>
                    <a:pt x="942" y="1466"/>
                  </a:cubicBezTo>
                  <a:cubicBezTo>
                    <a:pt x="796" y="2093"/>
                    <a:pt x="628" y="2763"/>
                    <a:pt x="482" y="3391"/>
                  </a:cubicBezTo>
                  <a:cubicBezTo>
                    <a:pt x="440" y="3495"/>
                    <a:pt x="482" y="3621"/>
                    <a:pt x="440" y="3746"/>
                  </a:cubicBezTo>
                  <a:cubicBezTo>
                    <a:pt x="398" y="4144"/>
                    <a:pt x="314" y="4499"/>
                    <a:pt x="231" y="4876"/>
                  </a:cubicBezTo>
                  <a:cubicBezTo>
                    <a:pt x="189" y="5127"/>
                    <a:pt x="84" y="5399"/>
                    <a:pt x="21" y="5650"/>
                  </a:cubicBezTo>
                  <a:cubicBezTo>
                    <a:pt x="0" y="5818"/>
                    <a:pt x="63" y="5964"/>
                    <a:pt x="84" y="6236"/>
                  </a:cubicBezTo>
                  <a:cubicBezTo>
                    <a:pt x="398" y="6152"/>
                    <a:pt x="649" y="6069"/>
                    <a:pt x="921" y="6027"/>
                  </a:cubicBezTo>
                  <a:cubicBezTo>
                    <a:pt x="1151" y="5964"/>
                    <a:pt x="1381" y="5901"/>
                    <a:pt x="1591" y="5860"/>
                  </a:cubicBezTo>
                  <a:cubicBezTo>
                    <a:pt x="1904" y="5839"/>
                    <a:pt x="2176" y="5797"/>
                    <a:pt x="2469" y="5692"/>
                  </a:cubicBezTo>
                  <a:cubicBezTo>
                    <a:pt x="2679" y="5608"/>
                    <a:pt x="2930" y="5588"/>
                    <a:pt x="3160" y="5546"/>
                  </a:cubicBezTo>
                  <a:cubicBezTo>
                    <a:pt x="3788" y="5525"/>
                    <a:pt x="4415" y="5546"/>
                    <a:pt x="5022" y="5316"/>
                  </a:cubicBezTo>
                  <a:cubicBezTo>
                    <a:pt x="5096" y="5291"/>
                    <a:pt x="5184" y="5281"/>
                    <a:pt x="5273" y="5281"/>
                  </a:cubicBezTo>
                  <a:cubicBezTo>
                    <a:pt x="5337" y="5281"/>
                    <a:pt x="5401" y="5286"/>
                    <a:pt x="5461" y="5295"/>
                  </a:cubicBezTo>
                  <a:cubicBezTo>
                    <a:pt x="5563" y="5307"/>
                    <a:pt x="5661" y="5313"/>
                    <a:pt x="5758" y="5313"/>
                  </a:cubicBezTo>
                  <a:cubicBezTo>
                    <a:pt x="6305" y="5313"/>
                    <a:pt x="6800" y="5125"/>
                    <a:pt x="7386" y="4876"/>
                  </a:cubicBezTo>
                  <a:cubicBezTo>
                    <a:pt x="7554" y="4541"/>
                    <a:pt x="7826" y="4227"/>
                    <a:pt x="7910" y="3851"/>
                  </a:cubicBezTo>
                  <a:cubicBezTo>
                    <a:pt x="7972" y="3453"/>
                    <a:pt x="8077" y="3098"/>
                    <a:pt x="8265" y="2763"/>
                  </a:cubicBezTo>
                  <a:cubicBezTo>
                    <a:pt x="8433" y="2407"/>
                    <a:pt x="8495" y="2093"/>
                    <a:pt x="8537" y="1738"/>
                  </a:cubicBezTo>
                  <a:cubicBezTo>
                    <a:pt x="8558" y="1445"/>
                    <a:pt x="8684" y="1152"/>
                    <a:pt x="8788" y="901"/>
                  </a:cubicBezTo>
                  <a:cubicBezTo>
                    <a:pt x="8872" y="712"/>
                    <a:pt x="8998" y="524"/>
                    <a:pt x="9123" y="294"/>
                  </a:cubicBezTo>
                  <a:cubicBezTo>
                    <a:pt x="8767" y="210"/>
                    <a:pt x="8433" y="85"/>
                    <a:pt x="8056" y="43"/>
                  </a:cubicBezTo>
                  <a:cubicBezTo>
                    <a:pt x="7866" y="13"/>
                    <a:pt x="7678" y="0"/>
                    <a:pt x="74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3"/>
            <p:cNvSpPr/>
            <p:nvPr/>
          </p:nvSpPr>
          <p:spPr>
            <a:xfrm>
              <a:off x="367386" y="4055598"/>
              <a:ext cx="253061" cy="160825"/>
            </a:xfrm>
            <a:custGeom>
              <a:avLst/>
              <a:gdLst/>
              <a:ahLst/>
              <a:cxnLst/>
              <a:rect l="l" t="t" r="r" b="b"/>
              <a:pathLst>
                <a:path w="11216" h="7128" extrusionOk="0">
                  <a:moveTo>
                    <a:pt x="7293" y="0"/>
                  </a:moveTo>
                  <a:cubicBezTo>
                    <a:pt x="7221" y="0"/>
                    <a:pt x="7147" y="10"/>
                    <a:pt x="7073" y="31"/>
                  </a:cubicBezTo>
                  <a:cubicBezTo>
                    <a:pt x="6863" y="73"/>
                    <a:pt x="6654" y="94"/>
                    <a:pt x="6466" y="157"/>
                  </a:cubicBezTo>
                  <a:cubicBezTo>
                    <a:pt x="5127" y="408"/>
                    <a:pt x="3746" y="575"/>
                    <a:pt x="2469" y="1077"/>
                  </a:cubicBezTo>
                  <a:cubicBezTo>
                    <a:pt x="1967" y="1245"/>
                    <a:pt x="1444" y="1391"/>
                    <a:pt x="900" y="1391"/>
                  </a:cubicBezTo>
                  <a:cubicBezTo>
                    <a:pt x="607" y="1391"/>
                    <a:pt x="293" y="1391"/>
                    <a:pt x="1" y="1642"/>
                  </a:cubicBezTo>
                  <a:cubicBezTo>
                    <a:pt x="565" y="2730"/>
                    <a:pt x="1047" y="3902"/>
                    <a:pt x="1863" y="4864"/>
                  </a:cubicBezTo>
                  <a:cubicBezTo>
                    <a:pt x="2051" y="5116"/>
                    <a:pt x="2281" y="5408"/>
                    <a:pt x="2407" y="5722"/>
                  </a:cubicBezTo>
                  <a:cubicBezTo>
                    <a:pt x="2679" y="6266"/>
                    <a:pt x="3014" y="6748"/>
                    <a:pt x="3599" y="7103"/>
                  </a:cubicBezTo>
                  <a:cubicBezTo>
                    <a:pt x="3928" y="7103"/>
                    <a:pt x="4266" y="7127"/>
                    <a:pt x="4610" y="7127"/>
                  </a:cubicBezTo>
                  <a:cubicBezTo>
                    <a:pt x="4987" y="7127"/>
                    <a:pt x="5371" y="7098"/>
                    <a:pt x="5755" y="6978"/>
                  </a:cubicBezTo>
                  <a:cubicBezTo>
                    <a:pt x="6358" y="6783"/>
                    <a:pt x="6962" y="6557"/>
                    <a:pt x="7591" y="6557"/>
                  </a:cubicBezTo>
                  <a:cubicBezTo>
                    <a:pt x="7703" y="6557"/>
                    <a:pt x="7816" y="6564"/>
                    <a:pt x="7931" y="6580"/>
                  </a:cubicBezTo>
                  <a:cubicBezTo>
                    <a:pt x="7972" y="6580"/>
                    <a:pt x="8056" y="6580"/>
                    <a:pt x="8119" y="6559"/>
                  </a:cubicBezTo>
                  <a:cubicBezTo>
                    <a:pt x="8565" y="6336"/>
                    <a:pt x="9030" y="6308"/>
                    <a:pt x="9508" y="6308"/>
                  </a:cubicBezTo>
                  <a:cubicBezTo>
                    <a:pt x="9667" y="6308"/>
                    <a:pt x="9827" y="6311"/>
                    <a:pt x="9989" y="6311"/>
                  </a:cubicBezTo>
                  <a:cubicBezTo>
                    <a:pt x="10070" y="6311"/>
                    <a:pt x="10151" y="6311"/>
                    <a:pt x="10232" y="6308"/>
                  </a:cubicBezTo>
                  <a:cubicBezTo>
                    <a:pt x="10350" y="6308"/>
                    <a:pt x="10470" y="6317"/>
                    <a:pt x="10593" y="6317"/>
                  </a:cubicBezTo>
                  <a:cubicBezTo>
                    <a:pt x="10797" y="6317"/>
                    <a:pt x="11006" y="6293"/>
                    <a:pt x="11216" y="6162"/>
                  </a:cubicBezTo>
                  <a:cubicBezTo>
                    <a:pt x="11195" y="6036"/>
                    <a:pt x="11195" y="5848"/>
                    <a:pt x="11111" y="5785"/>
                  </a:cubicBezTo>
                  <a:cubicBezTo>
                    <a:pt x="10274" y="4844"/>
                    <a:pt x="9960" y="3546"/>
                    <a:pt x="9165" y="2605"/>
                  </a:cubicBezTo>
                  <a:cubicBezTo>
                    <a:pt x="9123" y="2584"/>
                    <a:pt x="9123" y="2563"/>
                    <a:pt x="9102" y="2542"/>
                  </a:cubicBezTo>
                  <a:cubicBezTo>
                    <a:pt x="8893" y="1747"/>
                    <a:pt x="8265" y="1182"/>
                    <a:pt x="7951" y="450"/>
                  </a:cubicBezTo>
                  <a:cubicBezTo>
                    <a:pt x="7834" y="164"/>
                    <a:pt x="7582" y="0"/>
                    <a:pt x="7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3"/>
            <p:cNvSpPr/>
            <p:nvPr/>
          </p:nvSpPr>
          <p:spPr>
            <a:xfrm>
              <a:off x="326799" y="4118136"/>
              <a:ext cx="108593" cy="236997"/>
            </a:xfrm>
            <a:custGeom>
              <a:avLst/>
              <a:gdLst/>
              <a:ahLst/>
              <a:cxnLst/>
              <a:rect l="l" t="t" r="r" b="b"/>
              <a:pathLst>
                <a:path w="4813" h="10504" extrusionOk="0">
                  <a:moveTo>
                    <a:pt x="1255" y="0"/>
                  </a:moveTo>
                  <a:cubicBezTo>
                    <a:pt x="858" y="356"/>
                    <a:pt x="816" y="753"/>
                    <a:pt x="732" y="1130"/>
                  </a:cubicBezTo>
                  <a:cubicBezTo>
                    <a:pt x="502" y="2616"/>
                    <a:pt x="272" y="4122"/>
                    <a:pt x="63" y="5629"/>
                  </a:cubicBezTo>
                  <a:cubicBezTo>
                    <a:pt x="0" y="6047"/>
                    <a:pt x="63" y="6466"/>
                    <a:pt x="63" y="6905"/>
                  </a:cubicBezTo>
                  <a:cubicBezTo>
                    <a:pt x="398" y="7156"/>
                    <a:pt x="711" y="7407"/>
                    <a:pt x="1025" y="7679"/>
                  </a:cubicBezTo>
                  <a:cubicBezTo>
                    <a:pt x="1235" y="7867"/>
                    <a:pt x="1444" y="8035"/>
                    <a:pt x="1569" y="8265"/>
                  </a:cubicBezTo>
                  <a:cubicBezTo>
                    <a:pt x="2051" y="8914"/>
                    <a:pt x="2469" y="9604"/>
                    <a:pt x="2908" y="10253"/>
                  </a:cubicBezTo>
                  <a:cubicBezTo>
                    <a:pt x="2978" y="10357"/>
                    <a:pt x="3076" y="10504"/>
                    <a:pt x="3214" y="10504"/>
                  </a:cubicBezTo>
                  <a:cubicBezTo>
                    <a:pt x="3243" y="10504"/>
                    <a:pt x="3274" y="10497"/>
                    <a:pt x="3306" y="10483"/>
                  </a:cubicBezTo>
                  <a:cubicBezTo>
                    <a:pt x="3452" y="10023"/>
                    <a:pt x="3620" y="9541"/>
                    <a:pt x="3745" y="9102"/>
                  </a:cubicBezTo>
                  <a:cubicBezTo>
                    <a:pt x="3829" y="8830"/>
                    <a:pt x="3955" y="8579"/>
                    <a:pt x="3955" y="8307"/>
                  </a:cubicBezTo>
                  <a:cubicBezTo>
                    <a:pt x="3955" y="7826"/>
                    <a:pt x="4080" y="7365"/>
                    <a:pt x="4268" y="6926"/>
                  </a:cubicBezTo>
                  <a:cubicBezTo>
                    <a:pt x="4457" y="6403"/>
                    <a:pt x="4624" y="5880"/>
                    <a:pt x="4813" y="5315"/>
                  </a:cubicBezTo>
                  <a:cubicBezTo>
                    <a:pt x="4101" y="4792"/>
                    <a:pt x="3724" y="4059"/>
                    <a:pt x="3348" y="3285"/>
                  </a:cubicBezTo>
                  <a:cubicBezTo>
                    <a:pt x="3264" y="3118"/>
                    <a:pt x="3139" y="2950"/>
                    <a:pt x="3013" y="2762"/>
                  </a:cubicBezTo>
                  <a:cubicBezTo>
                    <a:pt x="2741" y="2385"/>
                    <a:pt x="2427" y="2009"/>
                    <a:pt x="2176" y="1611"/>
                  </a:cubicBezTo>
                  <a:cubicBezTo>
                    <a:pt x="1862" y="1130"/>
                    <a:pt x="1590" y="607"/>
                    <a:pt x="1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3"/>
            <p:cNvSpPr/>
            <p:nvPr/>
          </p:nvSpPr>
          <p:spPr>
            <a:xfrm>
              <a:off x="296567" y="4032225"/>
              <a:ext cx="357413" cy="362106"/>
            </a:xfrm>
            <a:custGeom>
              <a:avLst/>
              <a:gdLst/>
              <a:ahLst/>
              <a:cxnLst/>
              <a:rect l="l" t="t" r="r" b="b"/>
              <a:pathLst>
                <a:path w="15841" h="16049" extrusionOk="0">
                  <a:moveTo>
                    <a:pt x="1" y="10169"/>
                  </a:moveTo>
                  <a:cubicBezTo>
                    <a:pt x="357" y="9792"/>
                    <a:pt x="461" y="9353"/>
                    <a:pt x="524" y="8872"/>
                  </a:cubicBezTo>
                  <a:cubicBezTo>
                    <a:pt x="712" y="7553"/>
                    <a:pt x="943" y="6235"/>
                    <a:pt x="1194" y="4896"/>
                  </a:cubicBezTo>
                  <a:cubicBezTo>
                    <a:pt x="1361" y="3850"/>
                    <a:pt x="1821" y="2950"/>
                    <a:pt x="2365" y="2051"/>
                  </a:cubicBezTo>
                  <a:cubicBezTo>
                    <a:pt x="2470" y="1862"/>
                    <a:pt x="2616" y="1737"/>
                    <a:pt x="2826" y="1674"/>
                  </a:cubicBezTo>
                  <a:cubicBezTo>
                    <a:pt x="3286" y="1611"/>
                    <a:pt x="3684" y="1507"/>
                    <a:pt x="4144" y="1423"/>
                  </a:cubicBezTo>
                  <a:cubicBezTo>
                    <a:pt x="4395" y="1381"/>
                    <a:pt x="4688" y="1402"/>
                    <a:pt x="4918" y="1297"/>
                  </a:cubicBezTo>
                  <a:cubicBezTo>
                    <a:pt x="6362" y="753"/>
                    <a:pt x="7847" y="502"/>
                    <a:pt x="9375" y="251"/>
                  </a:cubicBezTo>
                  <a:cubicBezTo>
                    <a:pt x="9605" y="230"/>
                    <a:pt x="9835" y="146"/>
                    <a:pt x="10086" y="105"/>
                  </a:cubicBezTo>
                  <a:cubicBezTo>
                    <a:pt x="10651" y="0"/>
                    <a:pt x="11153" y="167"/>
                    <a:pt x="11593" y="481"/>
                  </a:cubicBezTo>
                  <a:cubicBezTo>
                    <a:pt x="11802" y="628"/>
                    <a:pt x="12011" y="816"/>
                    <a:pt x="12053" y="1109"/>
                  </a:cubicBezTo>
                  <a:cubicBezTo>
                    <a:pt x="12137" y="1527"/>
                    <a:pt x="12409" y="1862"/>
                    <a:pt x="12618" y="2239"/>
                  </a:cubicBezTo>
                  <a:lnTo>
                    <a:pt x="13015" y="2950"/>
                  </a:lnTo>
                  <a:cubicBezTo>
                    <a:pt x="13057" y="3013"/>
                    <a:pt x="13057" y="3118"/>
                    <a:pt x="13099" y="3180"/>
                  </a:cubicBezTo>
                  <a:cubicBezTo>
                    <a:pt x="13811" y="3913"/>
                    <a:pt x="13999" y="4896"/>
                    <a:pt x="14606" y="5691"/>
                  </a:cubicBezTo>
                  <a:cubicBezTo>
                    <a:pt x="14710" y="5817"/>
                    <a:pt x="14815" y="6005"/>
                    <a:pt x="14920" y="6110"/>
                  </a:cubicBezTo>
                  <a:cubicBezTo>
                    <a:pt x="15129" y="6319"/>
                    <a:pt x="15254" y="6570"/>
                    <a:pt x="15359" y="6863"/>
                  </a:cubicBezTo>
                  <a:cubicBezTo>
                    <a:pt x="15443" y="7177"/>
                    <a:pt x="15673" y="7428"/>
                    <a:pt x="15756" y="7721"/>
                  </a:cubicBezTo>
                  <a:cubicBezTo>
                    <a:pt x="15840" y="8014"/>
                    <a:pt x="15422" y="8202"/>
                    <a:pt x="15484" y="8537"/>
                  </a:cubicBezTo>
                  <a:cubicBezTo>
                    <a:pt x="15526" y="8641"/>
                    <a:pt x="15526" y="8809"/>
                    <a:pt x="15443" y="8872"/>
                  </a:cubicBezTo>
                  <a:cubicBezTo>
                    <a:pt x="14857" y="9688"/>
                    <a:pt x="15108" y="10734"/>
                    <a:pt x="14627" y="11592"/>
                  </a:cubicBezTo>
                  <a:cubicBezTo>
                    <a:pt x="14585" y="11696"/>
                    <a:pt x="14522" y="11843"/>
                    <a:pt x="14522" y="11947"/>
                  </a:cubicBezTo>
                  <a:cubicBezTo>
                    <a:pt x="14543" y="12429"/>
                    <a:pt x="14334" y="12889"/>
                    <a:pt x="14103" y="13266"/>
                  </a:cubicBezTo>
                  <a:cubicBezTo>
                    <a:pt x="14062" y="13349"/>
                    <a:pt x="14020" y="13433"/>
                    <a:pt x="13999" y="13538"/>
                  </a:cubicBezTo>
                  <a:cubicBezTo>
                    <a:pt x="13957" y="13998"/>
                    <a:pt x="13685" y="14165"/>
                    <a:pt x="13225" y="14186"/>
                  </a:cubicBezTo>
                  <a:cubicBezTo>
                    <a:pt x="12723" y="14207"/>
                    <a:pt x="12220" y="14375"/>
                    <a:pt x="11718" y="14416"/>
                  </a:cubicBezTo>
                  <a:cubicBezTo>
                    <a:pt x="11258" y="14458"/>
                    <a:pt x="10756" y="14416"/>
                    <a:pt x="10316" y="14605"/>
                  </a:cubicBezTo>
                  <a:cubicBezTo>
                    <a:pt x="10233" y="14626"/>
                    <a:pt x="10128" y="14667"/>
                    <a:pt x="10044" y="14667"/>
                  </a:cubicBezTo>
                  <a:cubicBezTo>
                    <a:pt x="9103" y="14605"/>
                    <a:pt x="8224" y="14835"/>
                    <a:pt x="7303" y="14939"/>
                  </a:cubicBezTo>
                  <a:cubicBezTo>
                    <a:pt x="6843" y="15002"/>
                    <a:pt x="6362" y="15086"/>
                    <a:pt x="5901" y="15149"/>
                  </a:cubicBezTo>
                  <a:cubicBezTo>
                    <a:pt x="5608" y="15211"/>
                    <a:pt x="5483" y="15442"/>
                    <a:pt x="5316" y="15672"/>
                  </a:cubicBezTo>
                  <a:cubicBezTo>
                    <a:pt x="5064" y="16048"/>
                    <a:pt x="4772" y="16028"/>
                    <a:pt x="4541" y="15672"/>
                  </a:cubicBezTo>
                  <a:cubicBezTo>
                    <a:pt x="4374" y="15463"/>
                    <a:pt x="4207" y="15232"/>
                    <a:pt x="4144" y="14981"/>
                  </a:cubicBezTo>
                  <a:cubicBezTo>
                    <a:pt x="3809" y="14040"/>
                    <a:pt x="3119" y="13370"/>
                    <a:pt x="2344" y="12805"/>
                  </a:cubicBezTo>
                  <a:cubicBezTo>
                    <a:pt x="2093" y="12617"/>
                    <a:pt x="1884" y="12429"/>
                    <a:pt x="1717" y="12178"/>
                  </a:cubicBezTo>
                  <a:cubicBezTo>
                    <a:pt x="1403" y="11780"/>
                    <a:pt x="1026" y="11424"/>
                    <a:pt x="691" y="11048"/>
                  </a:cubicBezTo>
                  <a:cubicBezTo>
                    <a:pt x="482" y="10838"/>
                    <a:pt x="168" y="10650"/>
                    <a:pt x="1" y="10169"/>
                  </a:cubicBezTo>
                  <a:close/>
                  <a:moveTo>
                    <a:pt x="13036" y="13140"/>
                  </a:moveTo>
                  <a:cubicBezTo>
                    <a:pt x="13225" y="12805"/>
                    <a:pt x="13476" y="12491"/>
                    <a:pt x="13559" y="12115"/>
                  </a:cubicBezTo>
                  <a:cubicBezTo>
                    <a:pt x="13622" y="11738"/>
                    <a:pt x="13748" y="11362"/>
                    <a:pt x="13915" y="11027"/>
                  </a:cubicBezTo>
                  <a:cubicBezTo>
                    <a:pt x="14083" y="10692"/>
                    <a:pt x="14145" y="10378"/>
                    <a:pt x="14187" y="10002"/>
                  </a:cubicBezTo>
                  <a:cubicBezTo>
                    <a:pt x="14208" y="9709"/>
                    <a:pt x="14334" y="9437"/>
                    <a:pt x="14438" y="9165"/>
                  </a:cubicBezTo>
                  <a:cubicBezTo>
                    <a:pt x="14522" y="8976"/>
                    <a:pt x="14648" y="8809"/>
                    <a:pt x="14773" y="8558"/>
                  </a:cubicBezTo>
                  <a:cubicBezTo>
                    <a:pt x="14396" y="8453"/>
                    <a:pt x="14062" y="8349"/>
                    <a:pt x="13706" y="8307"/>
                  </a:cubicBezTo>
                  <a:cubicBezTo>
                    <a:pt x="12513" y="8118"/>
                    <a:pt x="11362" y="8621"/>
                    <a:pt x="10170" y="8600"/>
                  </a:cubicBezTo>
                  <a:cubicBezTo>
                    <a:pt x="10044" y="8600"/>
                    <a:pt x="9898" y="8704"/>
                    <a:pt x="9751" y="8746"/>
                  </a:cubicBezTo>
                  <a:cubicBezTo>
                    <a:pt x="9124" y="8976"/>
                    <a:pt x="8496" y="9123"/>
                    <a:pt x="7826" y="9081"/>
                  </a:cubicBezTo>
                  <a:cubicBezTo>
                    <a:pt x="7513" y="9081"/>
                    <a:pt x="7178" y="8997"/>
                    <a:pt x="6822" y="9185"/>
                  </a:cubicBezTo>
                  <a:cubicBezTo>
                    <a:pt x="6759" y="9374"/>
                    <a:pt x="6655" y="9562"/>
                    <a:pt x="6592" y="9750"/>
                  </a:cubicBezTo>
                  <a:cubicBezTo>
                    <a:pt x="6445" y="10378"/>
                    <a:pt x="6278" y="11027"/>
                    <a:pt x="6132" y="11654"/>
                  </a:cubicBezTo>
                  <a:cubicBezTo>
                    <a:pt x="6111" y="11759"/>
                    <a:pt x="6132" y="11885"/>
                    <a:pt x="6111" y="12010"/>
                  </a:cubicBezTo>
                  <a:cubicBezTo>
                    <a:pt x="6048" y="12408"/>
                    <a:pt x="5964" y="12784"/>
                    <a:pt x="5901" y="13140"/>
                  </a:cubicBezTo>
                  <a:cubicBezTo>
                    <a:pt x="5839" y="13412"/>
                    <a:pt x="5734" y="13663"/>
                    <a:pt x="5692" y="13935"/>
                  </a:cubicBezTo>
                  <a:cubicBezTo>
                    <a:pt x="5650" y="14082"/>
                    <a:pt x="5713" y="14249"/>
                    <a:pt x="5734" y="14500"/>
                  </a:cubicBezTo>
                  <a:cubicBezTo>
                    <a:pt x="6048" y="14416"/>
                    <a:pt x="6320" y="14354"/>
                    <a:pt x="6571" y="14291"/>
                  </a:cubicBezTo>
                  <a:cubicBezTo>
                    <a:pt x="6801" y="14249"/>
                    <a:pt x="7052" y="14165"/>
                    <a:pt x="7261" y="14144"/>
                  </a:cubicBezTo>
                  <a:cubicBezTo>
                    <a:pt x="7575" y="14103"/>
                    <a:pt x="7826" y="14061"/>
                    <a:pt x="8119" y="13956"/>
                  </a:cubicBezTo>
                  <a:cubicBezTo>
                    <a:pt x="8329" y="13872"/>
                    <a:pt x="8580" y="13851"/>
                    <a:pt x="8831" y="13831"/>
                  </a:cubicBezTo>
                  <a:cubicBezTo>
                    <a:pt x="9458" y="13789"/>
                    <a:pt x="10086" y="13831"/>
                    <a:pt x="10672" y="13579"/>
                  </a:cubicBezTo>
                  <a:cubicBezTo>
                    <a:pt x="10818" y="13538"/>
                    <a:pt x="10965" y="13538"/>
                    <a:pt x="11132" y="13559"/>
                  </a:cubicBezTo>
                  <a:cubicBezTo>
                    <a:pt x="11781" y="13621"/>
                    <a:pt x="12346" y="13412"/>
                    <a:pt x="13036" y="13140"/>
                  </a:cubicBezTo>
                  <a:close/>
                  <a:moveTo>
                    <a:pt x="6738" y="8139"/>
                  </a:moveTo>
                  <a:cubicBezTo>
                    <a:pt x="7429" y="8139"/>
                    <a:pt x="8161" y="8244"/>
                    <a:pt x="8894" y="8014"/>
                  </a:cubicBezTo>
                  <a:cubicBezTo>
                    <a:pt x="9605" y="7784"/>
                    <a:pt x="10316" y="7512"/>
                    <a:pt x="11070" y="7616"/>
                  </a:cubicBezTo>
                  <a:cubicBezTo>
                    <a:pt x="11111" y="7616"/>
                    <a:pt x="11195" y="7616"/>
                    <a:pt x="11258" y="7595"/>
                  </a:cubicBezTo>
                  <a:cubicBezTo>
                    <a:pt x="11927" y="7261"/>
                    <a:pt x="12639" y="7365"/>
                    <a:pt x="13371" y="7344"/>
                  </a:cubicBezTo>
                  <a:cubicBezTo>
                    <a:pt x="13685" y="7344"/>
                    <a:pt x="14020" y="7407"/>
                    <a:pt x="14355" y="7198"/>
                  </a:cubicBezTo>
                  <a:cubicBezTo>
                    <a:pt x="14334" y="7072"/>
                    <a:pt x="14334" y="6884"/>
                    <a:pt x="14250" y="6821"/>
                  </a:cubicBezTo>
                  <a:cubicBezTo>
                    <a:pt x="13413" y="5880"/>
                    <a:pt x="13099" y="4582"/>
                    <a:pt x="12304" y="3641"/>
                  </a:cubicBezTo>
                  <a:cubicBezTo>
                    <a:pt x="12262" y="3620"/>
                    <a:pt x="12262" y="3599"/>
                    <a:pt x="12241" y="3578"/>
                  </a:cubicBezTo>
                  <a:cubicBezTo>
                    <a:pt x="12032" y="2783"/>
                    <a:pt x="11404" y="2218"/>
                    <a:pt x="11090" y="1486"/>
                  </a:cubicBezTo>
                  <a:cubicBezTo>
                    <a:pt x="10944" y="1130"/>
                    <a:pt x="10588" y="963"/>
                    <a:pt x="10212" y="1067"/>
                  </a:cubicBezTo>
                  <a:cubicBezTo>
                    <a:pt x="10002" y="1109"/>
                    <a:pt x="9793" y="1130"/>
                    <a:pt x="9605" y="1193"/>
                  </a:cubicBezTo>
                  <a:cubicBezTo>
                    <a:pt x="8266" y="1444"/>
                    <a:pt x="6885" y="1611"/>
                    <a:pt x="5608" y="2113"/>
                  </a:cubicBezTo>
                  <a:cubicBezTo>
                    <a:pt x="5106" y="2281"/>
                    <a:pt x="4583" y="2427"/>
                    <a:pt x="4039" y="2427"/>
                  </a:cubicBezTo>
                  <a:cubicBezTo>
                    <a:pt x="3746" y="2427"/>
                    <a:pt x="3432" y="2427"/>
                    <a:pt x="3140" y="2678"/>
                  </a:cubicBezTo>
                  <a:cubicBezTo>
                    <a:pt x="3704" y="3766"/>
                    <a:pt x="4186" y="4938"/>
                    <a:pt x="5002" y="5900"/>
                  </a:cubicBezTo>
                  <a:cubicBezTo>
                    <a:pt x="5232" y="6193"/>
                    <a:pt x="5441" y="6465"/>
                    <a:pt x="5608" y="6779"/>
                  </a:cubicBezTo>
                  <a:cubicBezTo>
                    <a:pt x="5818" y="7302"/>
                    <a:pt x="6153" y="7784"/>
                    <a:pt x="6738" y="8139"/>
                  </a:cubicBezTo>
                  <a:close/>
                  <a:moveTo>
                    <a:pt x="2616" y="3808"/>
                  </a:moveTo>
                  <a:cubicBezTo>
                    <a:pt x="2240" y="4164"/>
                    <a:pt x="2177" y="4561"/>
                    <a:pt x="2093" y="4938"/>
                  </a:cubicBezTo>
                  <a:cubicBezTo>
                    <a:pt x="1863" y="6424"/>
                    <a:pt x="1633" y="7930"/>
                    <a:pt x="1424" y="9437"/>
                  </a:cubicBezTo>
                  <a:cubicBezTo>
                    <a:pt x="1361" y="9855"/>
                    <a:pt x="1424" y="10274"/>
                    <a:pt x="1424" y="10713"/>
                  </a:cubicBezTo>
                  <a:cubicBezTo>
                    <a:pt x="1759" y="10964"/>
                    <a:pt x="2072" y="11215"/>
                    <a:pt x="2386" y="11487"/>
                  </a:cubicBezTo>
                  <a:cubicBezTo>
                    <a:pt x="2595" y="11675"/>
                    <a:pt x="2805" y="11843"/>
                    <a:pt x="2930" y="12073"/>
                  </a:cubicBezTo>
                  <a:cubicBezTo>
                    <a:pt x="3412" y="12722"/>
                    <a:pt x="3830" y="13412"/>
                    <a:pt x="4269" y="14061"/>
                  </a:cubicBezTo>
                  <a:cubicBezTo>
                    <a:pt x="4353" y="14186"/>
                    <a:pt x="4479" y="14375"/>
                    <a:pt x="4667" y="14291"/>
                  </a:cubicBezTo>
                  <a:cubicBezTo>
                    <a:pt x="4813" y="13831"/>
                    <a:pt x="4981" y="13349"/>
                    <a:pt x="5106" y="12910"/>
                  </a:cubicBezTo>
                  <a:cubicBezTo>
                    <a:pt x="5190" y="12638"/>
                    <a:pt x="5316" y="12387"/>
                    <a:pt x="5316" y="12115"/>
                  </a:cubicBezTo>
                  <a:cubicBezTo>
                    <a:pt x="5316" y="11634"/>
                    <a:pt x="5441" y="11173"/>
                    <a:pt x="5629" y="10734"/>
                  </a:cubicBezTo>
                  <a:cubicBezTo>
                    <a:pt x="5818" y="10211"/>
                    <a:pt x="6006" y="9688"/>
                    <a:pt x="6173" y="9123"/>
                  </a:cubicBezTo>
                  <a:cubicBezTo>
                    <a:pt x="5483" y="8621"/>
                    <a:pt x="5064" y="7909"/>
                    <a:pt x="4709" y="7135"/>
                  </a:cubicBezTo>
                  <a:cubicBezTo>
                    <a:pt x="4646" y="6947"/>
                    <a:pt x="4500" y="6779"/>
                    <a:pt x="4374" y="6612"/>
                  </a:cubicBezTo>
                  <a:cubicBezTo>
                    <a:pt x="4123" y="6214"/>
                    <a:pt x="3809" y="5838"/>
                    <a:pt x="3537" y="5461"/>
                  </a:cubicBezTo>
                  <a:cubicBezTo>
                    <a:pt x="3223" y="4938"/>
                    <a:pt x="2972" y="4415"/>
                    <a:pt x="2616" y="38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3"/>
            <p:cNvSpPr/>
            <p:nvPr/>
          </p:nvSpPr>
          <p:spPr>
            <a:xfrm>
              <a:off x="442446" y="4076579"/>
              <a:ext cx="118521" cy="129847"/>
            </a:xfrm>
            <a:custGeom>
              <a:avLst/>
              <a:gdLst/>
              <a:ahLst/>
              <a:cxnLst/>
              <a:rect l="l" t="t" r="r" b="b"/>
              <a:pathLst>
                <a:path w="5253" h="5755" extrusionOk="0">
                  <a:moveTo>
                    <a:pt x="3348" y="524"/>
                  </a:moveTo>
                  <a:lnTo>
                    <a:pt x="3348" y="2177"/>
                  </a:lnTo>
                  <a:cubicBezTo>
                    <a:pt x="3474" y="2198"/>
                    <a:pt x="3620" y="2240"/>
                    <a:pt x="3725" y="2240"/>
                  </a:cubicBezTo>
                  <a:cubicBezTo>
                    <a:pt x="4708" y="2177"/>
                    <a:pt x="5252" y="3181"/>
                    <a:pt x="4938" y="4060"/>
                  </a:cubicBezTo>
                  <a:cubicBezTo>
                    <a:pt x="4771" y="4562"/>
                    <a:pt x="4352" y="4960"/>
                    <a:pt x="3829" y="5169"/>
                  </a:cubicBezTo>
                  <a:cubicBezTo>
                    <a:pt x="3474" y="5295"/>
                    <a:pt x="3139" y="5399"/>
                    <a:pt x="2825" y="5546"/>
                  </a:cubicBezTo>
                  <a:cubicBezTo>
                    <a:pt x="2469" y="5755"/>
                    <a:pt x="2072" y="5713"/>
                    <a:pt x="1695" y="5650"/>
                  </a:cubicBezTo>
                  <a:cubicBezTo>
                    <a:pt x="1465" y="5629"/>
                    <a:pt x="1319" y="5420"/>
                    <a:pt x="1381" y="5211"/>
                  </a:cubicBezTo>
                  <a:cubicBezTo>
                    <a:pt x="1632" y="4499"/>
                    <a:pt x="1235" y="3955"/>
                    <a:pt x="1026" y="3349"/>
                  </a:cubicBezTo>
                  <a:cubicBezTo>
                    <a:pt x="837" y="2888"/>
                    <a:pt x="523" y="2470"/>
                    <a:pt x="440" y="1947"/>
                  </a:cubicBezTo>
                  <a:cubicBezTo>
                    <a:pt x="419" y="1821"/>
                    <a:pt x="314" y="1675"/>
                    <a:pt x="210" y="1570"/>
                  </a:cubicBezTo>
                  <a:cubicBezTo>
                    <a:pt x="63" y="1361"/>
                    <a:pt x="0" y="1152"/>
                    <a:pt x="0" y="901"/>
                  </a:cubicBezTo>
                  <a:cubicBezTo>
                    <a:pt x="0" y="712"/>
                    <a:pt x="84" y="566"/>
                    <a:pt x="272" y="461"/>
                  </a:cubicBezTo>
                  <a:cubicBezTo>
                    <a:pt x="942" y="85"/>
                    <a:pt x="1695" y="1"/>
                    <a:pt x="2428" y="105"/>
                  </a:cubicBezTo>
                  <a:cubicBezTo>
                    <a:pt x="2720" y="168"/>
                    <a:pt x="3013" y="377"/>
                    <a:pt x="3348" y="524"/>
                  </a:cubicBezTo>
                  <a:close/>
                  <a:moveTo>
                    <a:pt x="2093" y="3411"/>
                  </a:moveTo>
                  <a:cubicBezTo>
                    <a:pt x="2030" y="3809"/>
                    <a:pt x="2176" y="4144"/>
                    <a:pt x="2448" y="4437"/>
                  </a:cubicBezTo>
                  <a:cubicBezTo>
                    <a:pt x="2532" y="4541"/>
                    <a:pt x="2720" y="4604"/>
                    <a:pt x="2846" y="4583"/>
                  </a:cubicBezTo>
                  <a:cubicBezTo>
                    <a:pt x="3348" y="4478"/>
                    <a:pt x="3829" y="4332"/>
                    <a:pt x="4122" y="3872"/>
                  </a:cubicBezTo>
                  <a:cubicBezTo>
                    <a:pt x="4373" y="3558"/>
                    <a:pt x="4206" y="3098"/>
                    <a:pt x="3850" y="3035"/>
                  </a:cubicBezTo>
                  <a:cubicBezTo>
                    <a:pt x="3641" y="2993"/>
                    <a:pt x="3432" y="3014"/>
                    <a:pt x="3244" y="3077"/>
                  </a:cubicBezTo>
                  <a:cubicBezTo>
                    <a:pt x="2846" y="3139"/>
                    <a:pt x="2511" y="3286"/>
                    <a:pt x="2093" y="3411"/>
                  </a:cubicBezTo>
                  <a:close/>
                  <a:moveTo>
                    <a:pt x="1695" y="2470"/>
                  </a:moveTo>
                  <a:cubicBezTo>
                    <a:pt x="2030" y="2261"/>
                    <a:pt x="2281" y="1989"/>
                    <a:pt x="2511" y="1737"/>
                  </a:cubicBezTo>
                  <a:cubicBezTo>
                    <a:pt x="2804" y="1382"/>
                    <a:pt x="2616" y="921"/>
                    <a:pt x="2176" y="838"/>
                  </a:cubicBezTo>
                  <a:cubicBezTo>
                    <a:pt x="1653" y="754"/>
                    <a:pt x="1130" y="817"/>
                    <a:pt x="733" y="1214"/>
                  </a:cubicBezTo>
                  <a:cubicBezTo>
                    <a:pt x="921" y="1382"/>
                    <a:pt x="1109" y="1549"/>
                    <a:pt x="1235" y="1737"/>
                  </a:cubicBezTo>
                  <a:cubicBezTo>
                    <a:pt x="1360" y="1968"/>
                    <a:pt x="1360" y="2282"/>
                    <a:pt x="1695" y="24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3"/>
            <p:cNvSpPr/>
            <p:nvPr/>
          </p:nvSpPr>
          <p:spPr>
            <a:xfrm>
              <a:off x="805268" y="4102292"/>
              <a:ext cx="193889" cy="134723"/>
            </a:xfrm>
            <a:custGeom>
              <a:avLst/>
              <a:gdLst/>
              <a:ahLst/>
              <a:cxnLst/>
              <a:rect l="l" t="t" r="r" b="b"/>
              <a:pathLst>
                <a:path w="10965" h="7619" extrusionOk="0">
                  <a:moveTo>
                    <a:pt x="8579" y="1"/>
                  </a:moveTo>
                  <a:cubicBezTo>
                    <a:pt x="8391" y="1"/>
                    <a:pt x="8181" y="1"/>
                    <a:pt x="8035" y="84"/>
                  </a:cubicBezTo>
                  <a:cubicBezTo>
                    <a:pt x="7491" y="294"/>
                    <a:pt x="6905" y="294"/>
                    <a:pt x="6340" y="294"/>
                  </a:cubicBezTo>
                  <a:cubicBezTo>
                    <a:pt x="5545" y="294"/>
                    <a:pt x="4729" y="273"/>
                    <a:pt x="3955" y="273"/>
                  </a:cubicBezTo>
                  <a:cubicBezTo>
                    <a:pt x="3662" y="273"/>
                    <a:pt x="3369" y="294"/>
                    <a:pt x="3118" y="356"/>
                  </a:cubicBezTo>
                  <a:cubicBezTo>
                    <a:pt x="2658" y="419"/>
                    <a:pt x="2260" y="503"/>
                    <a:pt x="1779" y="587"/>
                  </a:cubicBezTo>
                  <a:cubicBezTo>
                    <a:pt x="1402" y="880"/>
                    <a:pt x="1151" y="1298"/>
                    <a:pt x="984" y="1821"/>
                  </a:cubicBezTo>
                  <a:cubicBezTo>
                    <a:pt x="837" y="2365"/>
                    <a:pt x="670" y="2909"/>
                    <a:pt x="712" y="3495"/>
                  </a:cubicBezTo>
                  <a:cubicBezTo>
                    <a:pt x="712" y="3704"/>
                    <a:pt x="670" y="3934"/>
                    <a:pt x="607" y="4144"/>
                  </a:cubicBezTo>
                  <a:cubicBezTo>
                    <a:pt x="398" y="4688"/>
                    <a:pt x="356" y="5274"/>
                    <a:pt x="398" y="5838"/>
                  </a:cubicBezTo>
                  <a:cubicBezTo>
                    <a:pt x="419" y="6341"/>
                    <a:pt x="398" y="6780"/>
                    <a:pt x="63" y="7198"/>
                  </a:cubicBezTo>
                  <a:cubicBezTo>
                    <a:pt x="0" y="7261"/>
                    <a:pt x="21" y="7387"/>
                    <a:pt x="21" y="7596"/>
                  </a:cubicBezTo>
                  <a:cubicBezTo>
                    <a:pt x="272" y="7596"/>
                    <a:pt x="398" y="7617"/>
                    <a:pt x="544" y="7617"/>
                  </a:cubicBezTo>
                  <a:cubicBezTo>
                    <a:pt x="581" y="7618"/>
                    <a:pt x="617" y="7618"/>
                    <a:pt x="654" y="7618"/>
                  </a:cubicBezTo>
                  <a:cubicBezTo>
                    <a:pt x="1475" y="7618"/>
                    <a:pt x="2294" y="7398"/>
                    <a:pt x="3055" y="7178"/>
                  </a:cubicBezTo>
                  <a:cubicBezTo>
                    <a:pt x="4080" y="6885"/>
                    <a:pt x="5085" y="6654"/>
                    <a:pt x="6131" y="6466"/>
                  </a:cubicBezTo>
                  <a:cubicBezTo>
                    <a:pt x="6696" y="6362"/>
                    <a:pt x="7240" y="6236"/>
                    <a:pt x="7826" y="6215"/>
                  </a:cubicBezTo>
                  <a:cubicBezTo>
                    <a:pt x="8642" y="6215"/>
                    <a:pt x="9332" y="5818"/>
                    <a:pt x="10148" y="5818"/>
                  </a:cubicBezTo>
                  <a:cubicBezTo>
                    <a:pt x="10253" y="5818"/>
                    <a:pt x="10357" y="5692"/>
                    <a:pt x="10483" y="5608"/>
                  </a:cubicBezTo>
                  <a:cubicBezTo>
                    <a:pt x="10525" y="5001"/>
                    <a:pt x="10525" y="4395"/>
                    <a:pt x="10546" y="3830"/>
                  </a:cubicBezTo>
                  <a:cubicBezTo>
                    <a:pt x="10546" y="3537"/>
                    <a:pt x="10546" y="3223"/>
                    <a:pt x="10671" y="2993"/>
                  </a:cubicBezTo>
                  <a:cubicBezTo>
                    <a:pt x="10881" y="2574"/>
                    <a:pt x="10860" y="2135"/>
                    <a:pt x="10860" y="1675"/>
                  </a:cubicBezTo>
                  <a:cubicBezTo>
                    <a:pt x="10881" y="1152"/>
                    <a:pt x="10943" y="608"/>
                    <a:pt x="10964" y="64"/>
                  </a:cubicBezTo>
                  <a:cubicBezTo>
                    <a:pt x="10902" y="64"/>
                    <a:pt x="10776" y="1"/>
                    <a:pt x="106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3"/>
            <p:cNvSpPr/>
            <p:nvPr/>
          </p:nvSpPr>
          <p:spPr>
            <a:xfrm>
              <a:off x="806753" y="4223983"/>
              <a:ext cx="204604" cy="144908"/>
            </a:xfrm>
            <a:custGeom>
              <a:avLst/>
              <a:gdLst/>
              <a:ahLst/>
              <a:cxnLst/>
              <a:rect l="l" t="t" r="r" b="b"/>
              <a:pathLst>
                <a:path w="11571" h="8195" extrusionOk="0">
                  <a:moveTo>
                    <a:pt x="9753" y="0"/>
                  </a:moveTo>
                  <a:cubicBezTo>
                    <a:pt x="9523" y="0"/>
                    <a:pt x="9381" y="43"/>
                    <a:pt x="9039" y="128"/>
                  </a:cubicBezTo>
                  <a:cubicBezTo>
                    <a:pt x="8788" y="212"/>
                    <a:pt x="8495" y="275"/>
                    <a:pt x="8202" y="296"/>
                  </a:cubicBezTo>
                  <a:cubicBezTo>
                    <a:pt x="6612" y="421"/>
                    <a:pt x="5064" y="672"/>
                    <a:pt x="3557" y="1153"/>
                  </a:cubicBezTo>
                  <a:cubicBezTo>
                    <a:pt x="2532" y="1467"/>
                    <a:pt x="1486" y="1718"/>
                    <a:pt x="377" y="1718"/>
                  </a:cubicBezTo>
                  <a:cubicBezTo>
                    <a:pt x="340" y="1718"/>
                    <a:pt x="302" y="1716"/>
                    <a:pt x="265" y="1716"/>
                  </a:cubicBezTo>
                  <a:cubicBezTo>
                    <a:pt x="153" y="1716"/>
                    <a:pt x="47" y="1739"/>
                    <a:pt x="0" y="1928"/>
                  </a:cubicBezTo>
                  <a:cubicBezTo>
                    <a:pt x="628" y="2974"/>
                    <a:pt x="1109" y="4104"/>
                    <a:pt x="1527" y="5275"/>
                  </a:cubicBezTo>
                  <a:cubicBezTo>
                    <a:pt x="1883" y="6259"/>
                    <a:pt x="2364" y="7200"/>
                    <a:pt x="2825" y="8163"/>
                  </a:cubicBezTo>
                  <a:cubicBezTo>
                    <a:pt x="2966" y="8163"/>
                    <a:pt x="3140" y="8195"/>
                    <a:pt x="3296" y="8195"/>
                  </a:cubicBezTo>
                  <a:cubicBezTo>
                    <a:pt x="3394" y="8195"/>
                    <a:pt x="3485" y="8182"/>
                    <a:pt x="3557" y="8142"/>
                  </a:cubicBezTo>
                  <a:cubicBezTo>
                    <a:pt x="3886" y="7956"/>
                    <a:pt x="4225" y="7926"/>
                    <a:pt x="4568" y="7926"/>
                  </a:cubicBezTo>
                  <a:cubicBezTo>
                    <a:pt x="4725" y="7926"/>
                    <a:pt x="4884" y="7933"/>
                    <a:pt x="5043" y="7933"/>
                  </a:cubicBezTo>
                  <a:cubicBezTo>
                    <a:pt x="5282" y="7933"/>
                    <a:pt x="5523" y="7937"/>
                    <a:pt x="5765" y="7937"/>
                  </a:cubicBezTo>
                  <a:cubicBezTo>
                    <a:pt x="6409" y="7937"/>
                    <a:pt x="7055" y="7904"/>
                    <a:pt x="7679" y="7661"/>
                  </a:cubicBezTo>
                  <a:cubicBezTo>
                    <a:pt x="7763" y="7640"/>
                    <a:pt x="7867" y="7640"/>
                    <a:pt x="7972" y="7640"/>
                  </a:cubicBezTo>
                  <a:cubicBezTo>
                    <a:pt x="9102" y="7640"/>
                    <a:pt x="10148" y="7263"/>
                    <a:pt x="11236" y="7033"/>
                  </a:cubicBezTo>
                  <a:cubicBezTo>
                    <a:pt x="11445" y="6991"/>
                    <a:pt x="11571" y="6824"/>
                    <a:pt x="11508" y="6614"/>
                  </a:cubicBezTo>
                  <a:cubicBezTo>
                    <a:pt x="11341" y="6091"/>
                    <a:pt x="11320" y="5568"/>
                    <a:pt x="11341" y="5087"/>
                  </a:cubicBezTo>
                  <a:cubicBezTo>
                    <a:pt x="11382" y="4669"/>
                    <a:pt x="11278" y="4271"/>
                    <a:pt x="11173" y="3873"/>
                  </a:cubicBezTo>
                  <a:cubicBezTo>
                    <a:pt x="11006" y="3329"/>
                    <a:pt x="10818" y="2785"/>
                    <a:pt x="10797" y="2200"/>
                  </a:cubicBezTo>
                  <a:cubicBezTo>
                    <a:pt x="10776" y="1467"/>
                    <a:pt x="10546" y="756"/>
                    <a:pt x="10483" y="65"/>
                  </a:cubicBezTo>
                  <a:cubicBezTo>
                    <a:pt x="10125" y="22"/>
                    <a:pt x="9917" y="0"/>
                    <a:pt x="9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3"/>
            <p:cNvSpPr/>
            <p:nvPr/>
          </p:nvSpPr>
          <p:spPr>
            <a:xfrm>
              <a:off x="1003206" y="4132494"/>
              <a:ext cx="44047" cy="171096"/>
            </a:xfrm>
            <a:custGeom>
              <a:avLst/>
              <a:gdLst/>
              <a:ahLst/>
              <a:cxnLst/>
              <a:rect l="l" t="t" r="r" b="b"/>
              <a:pathLst>
                <a:path w="2491" h="9676" extrusionOk="0">
                  <a:moveTo>
                    <a:pt x="730" y="1"/>
                  </a:moveTo>
                  <a:cubicBezTo>
                    <a:pt x="696" y="1"/>
                    <a:pt x="655" y="9"/>
                    <a:pt x="607" y="29"/>
                  </a:cubicBezTo>
                  <a:cubicBezTo>
                    <a:pt x="628" y="573"/>
                    <a:pt x="607" y="1159"/>
                    <a:pt x="335" y="1682"/>
                  </a:cubicBezTo>
                  <a:cubicBezTo>
                    <a:pt x="293" y="1787"/>
                    <a:pt x="293" y="1933"/>
                    <a:pt x="293" y="2038"/>
                  </a:cubicBezTo>
                  <a:cubicBezTo>
                    <a:pt x="398" y="3586"/>
                    <a:pt x="0" y="5156"/>
                    <a:pt x="524" y="6662"/>
                  </a:cubicBezTo>
                  <a:cubicBezTo>
                    <a:pt x="544" y="6725"/>
                    <a:pt x="544" y="6809"/>
                    <a:pt x="544" y="6851"/>
                  </a:cubicBezTo>
                  <a:cubicBezTo>
                    <a:pt x="524" y="7687"/>
                    <a:pt x="816" y="8483"/>
                    <a:pt x="1068" y="9257"/>
                  </a:cubicBezTo>
                  <a:cubicBezTo>
                    <a:pt x="1130" y="9382"/>
                    <a:pt x="1214" y="9529"/>
                    <a:pt x="1277" y="9675"/>
                  </a:cubicBezTo>
                  <a:cubicBezTo>
                    <a:pt x="1528" y="9424"/>
                    <a:pt x="1632" y="9152"/>
                    <a:pt x="1632" y="8838"/>
                  </a:cubicBezTo>
                  <a:cubicBezTo>
                    <a:pt x="1570" y="8273"/>
                    <a:pt x="1716" y="7708"/>
                    <a:pt x="1904" y="7164"/>
                  </a:cubicBezTo>
                  <a:cubicBezTo>
                    <a:pt x="2051" y="6767"/>
                    <a:pt x="2093" y="6348"/>
                    <a:pt x="2176" y="5972"/>
                  </a:cubicBezTo>
                  <a:cubicBezTo>
                    <a:pt x="2281" y="5407"/>
                    <a:pt x="2386" y="4842"/>
                    <a:pt x="2490" y="4214"/>
                  </a:cubicBezTo>
                  <a:cubicBezTo>
                    <a:pt x="2428" y="4089"/>
                    <a:pt x="2365" y="3817"/>
                    <a:pt x="2281" y="3586"/>
                  </a:cubicBezTo>
                  <a:cubicBezTo>
                    <a:pt x="1884" y="2457"/>
                    <a:pt x="1591" y="1285"/>
                    <a:pt x="963" y="239"/>
                  </a:cubicBezTo>
                  <a:cubicBezTo>
                    <a:pt x="912" y="154"/>
                    <a:pt x="875"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3"/>
            <p:cNvSpPr/>
            <p:nvPr/>
          </p:nvSpPr>
          <p:spPr>
            <a:xfrm>
              <a:off x="784544" y="4086395"/>
              <a:ext cx="278977" cy="300443"/>
            </a:xfrm>
            <a:custGeom>
              <a:avLst/>
              <a:gdLst/>
              <a:ahLst/>
              <a:cxnLst/>
              <a:rect l="l" t="t" r="r" b="b"/>
              <a:pathLst>
                <a:path w="15777" h="16991" extrusionOk="0">
                  <a:moveTo>
                    <a:pt x="13580" y="15609"/>
                  </a:moveTo>
                  <a:cubicBezTo>
                    <a:pt x="12450" y="15839"/>
                    <a:pt x="11341" y="16153"/>
                    <a:pt x="10232" y="16258"/>
                  </a:cubicBezTo>
                  <a:cubicBezTo>
                    <a:pt x="9040" y="16383"/>
                    <a:pt x="7868" y="16760"/>
                    <a:pt x="6633" y="16655"/>
                  </a:cubicBezTo>
                  <a:cubicBezTo>
                    <a:pt x="6152" y="16592"/>
                    <a:pt x="5650" y="16676"/>
                    <a:pt x="5148" y="16823"/>
                  </a:cubicBezTo>
                  <a:cubicBezTo>
                    <a:pt x="4687" y="16990"/>
                    <a:pt x="4164" y="16906"/>
                    <a:pt x="3641" y="16885"/>
                  </a:cubicBezTo>
                  <a:cubicBezTo>
                    <a:pt x="3495" y="16885"/>
                    <a:pt x="3369" y="16718"/>
                    <a:pt x="3244" y="16655"/>
                  </a:cubicBezTo>
                  <a:cubicBezTo>
                    <a:pt x="3181" y="16613"/>
                    <a:pt x="3160" y="16551"/>
                    <a:pt x="3160" y="16488"/>
                  </a:cubicBezTo>
                  <a:cubicBezTo>
                    <a:pt x="2804" y="15107"/>
                    <a:pt x="2009" y="13872"/>
                    <a:pt x="1591" y="12512"/>
                  </a:cubicBezTo>
                  <a:cubicBezTo>
                    <a:pt x="1382" y="11780"/>
                    <a:pt x="984" y="11131"/>
                    <a:pt x="649" y="10441"/>
                  </a:cubicBezTo>
                  <a:cubicBezTo>
                    <a:pt x="545" y="10211"/>
                    <a:pt x="440" y="9981"/>
                    <a:pt x="294" y="9792"/>
                  </a:cubicBezTo>
                  <a:cubicBezTo>
                    <a:pt x="1" y="9437"/>
                    <a:pt x="1" y="9060"/>
                    <a:pt x="189" y="8641"/>
                  </a:cubicBezTo>
                  <a:cubicBezTo>
                    <a:pt x="294" y="8453"/>
                    <a:pt x="294" y="8223"/>
                    <a:pt x="314" y="7993"/>
                  </a:cubicBezTo>
                  <a:cubicBezTo>
                    <a:pt x="398" y="7261"/>
                    <a:pt x="419" y="6528"/>
                    <a:pt x="503" y="5817"/>
                  </a:cubicBezTo>
                  <a:cubicBezTo>
                    <a:pt x="524" y="5566"/>
                    <a:pt x="607" y="5315"/>
                    <a:pt x="628" y="5064"/>
                  </a:cubicBezTo>
                  <a:cubicBezTo>
                    <a:pt x="670" y="4833"/>
                    <a:pt x="775" y="4561"/>
                    <a:pt x="754" y="4331"/>
                  </a:cubicBezTo>
                  <a:cubicBezTo>
                    <a:pt x="712" y="3473"/>
                    <a:pt x="1047" y="2699"/>
                    <a:pt x="1361" y="1946"/>
                  </a:cubicBezTo>
                  <a:cubicBezTo>
                    <a:pt x="1444" y="1716"/>
                    <a:pt x="1612" y="1527"/>
                    <a:pt x="1800" y="1339"/>
                  </a:cubicBezTo>
                  <a:cubicBezTo>
                    <a:pt x="2030" y="1088"/>
                    <a:pt x="2323" y="879"/>
                    <a:pt x="2616" y="607"/>
                  </a:cubicBezTo>
                  <a:cubicBezTo>
                    <a:pt x="3118" y="732"/>
                    <a:pt x="3579" y="649"/>
                    <a:pt x="4081" y="481"/>
                  </a:cubicBezTo>
                  <a:cubicBezTo>
                    <a:pt x="4374" y="377"/>
                    <a:pt x="4708" y="377"/>
                    <a:pt x="5022" y="356"/>
                  </a:cubicBezTo>
                  <a:cubicBezTo>
                    <a:pt x="5901" y="335"/>
                    <a:pt x="6801" y="356"/>
                    <a:pt x="7680" y="335"/>
                  </a:cubicBezTo>
                  <a:cubicBezTo>
                    <a:pt x="8056" y="335"/>
                    <a:pt x="8454" y="230"/>
                    <a:pt x="8809" y="167"/>
                  </a:cubicBezTo>
                  <a:cubicBezTo>
                    <a:pt x="9123" y="126"/>
                    <a:pt x="9437" y="21"/>
                    <a:pt x="9751" y="21"/>
                  </a:cubicBezTo>
                  <a:cubicBezTo>
                    <a:pt x="10609" y="0"/>
                    <a:pt x="11488" y="0"/>
                    <a:pt x="12325" y="21"/>
                  </a:cubicBezTo>
                  <a:cubicBezTo>
                    <a:pt x="12994" y="21"/>
                    <a:pt x="12994" y="63"/>
                    <a:pt x="13224" y="732"/>
                  </a:cubicBezTo>
                  <a:cubicBezTo>
                    <a:pt x="13287" y="900"/>
                    <a:pt x="13392" y="1067"/>
                    <a:pt x="13475" y="1255"/>
                  </a:cubicBezTo>
                  <a:cubicBezTo>
                    <a:pt x="13852" y="2030"/>
                    <a:pt x="14270" y="2825"/>
                    <a:pt x="14668" y="3620"/>
                  </a:cubicBezTo>
                  <a:cubicBezTo>
                    <a:pt x="14794" y="3913"/>
                    <a:pt x="14898" y="4206"/>
                    <a:pt x="15003" y="4520"/>
                  </a:cubicBezTo>
                  <a:cubicBezTo>
                    <a:pt x="15212" y="5189"/>
                    <a:pt x="15421" y="5900"/>
                    <a:pt x="15631" y="6612"/>
                  </a:cubicBezTo>
                  <a:cubicBezTo>
                    <a:pt x="15693" y="6821"/>
                    <a:pt x="15777" y="7051"/>
                    <a:pt x="15714" y="7261"/>
                  </a:cubicBezTo>
                  <a:cubicBezTo>
                    <a:pt x="15568" y="7846"/>
                    <a:pt x="15568" y="8474"/>
                    <a:pt x="15463" y="9039"/>
                  </a:cubicBezTo>
                  <a:cubicBezTo>
                    <a:pt x="15379" y="9520"/>
                    <a:pt x="15254" y="9960"/>
                    <a:pt x="15149" y="10420"/>
                  </a:cubicBezTo>
                  <a:cubicBezTo>
                    <a:pt x="15087" y="10608"/>
                    <a:pt x="14982" y="10797"/>
                    <a:pt x="15003" y="10985"/>
                  </a:cubicBezTo>
                  <a:cubicBezTo>
                    <a:pt x="15087" y="11759"/>
                    <a:pt x="14794" y="12471"/>
                    <a:pt x="14542" y="13161"/>
                  </a:cubicBezTo>
                  <a:cubicBezTo>
                    <a:pt x="14480" y="13287"/>
                    <a:pt x="14438" y="13433"/>
                    <a:pt x="14459" y="13538"/>
                  </a:cubicBezTo>
                  <a:cubicBezTo>
                    <a:pt x="14480" y="14354"/>
                    <a:pt x="14061" y="15002"/>
                    <a:pt x="13580" y="15609"/>
                  </a:cubicBezTo>
                  <a:close/>
                  <a:moveTo>
                    <a:pt x="1193" y="8474"/>
                  </a:moveTo>
                  <a:cubicBezTo>
                    <a:pt x="1402" y="8495"/>
                    <a:pt x="1570" y="8516"/>
                    <a:pt x="1716" y="8516"/>
                  </a:cubicBezTo>
                  <a:cubicBezTo>
                    <a:pt x="2574" y="8537"/>
                    <a:pt x="3432" y="8307"/>
                    <a:pt x="4227" y="8077"/>
                  </a:cubicBezTo>
                  <a:cubicBezTo>
                    <a:pt x="5252" y="7784"/>
                    <a:pt x="6257" y="7553"/>
                    <a:pt x="7303" y="7365"/>
                  </a:cubicBezTo>
                  <a:cubicBezTo>
                    <a:pt x="7868" y="7261"/>
                    <a:pt x="8412" y="7135"/>
                    <a:pt x="8998" y="7114"/>
                  </a:cubicBezTo>
                  <a:cubicBezTo>
                    <a:pt x="9814" y="7114"/>
                    <a:pt x="10504" y="6717"/>
                    <a:pt x="11320" y="6717"/>
                  </a:cubicBezTo>
                  <a:cubicBezTo>
                    <a:pt x="11425" y="6717"/>
                    <a:pt x="11529" y="6591"/>
                    <a:pt x="11655" y="6507"/>
                  </a:cubicBezTo>
                  <a:cubicBezTo>
                    <a:pt x="11697" y="5900"/>
                    <a:pt x="11697" y="5294"/>
                    <a:pt x="11718" y="4729"/>
                  </a:cubicBezTo>
                  <a:cubicBezTo>
                    <a:pt x="11718" y="4436"/>
                    <a:pt x="11718" y="4122"/>
                    <a:pt x="11843" y="3892"/>
                  </a:cubicBezTo>
                  <a:cubicBezTo>
                    <a:pt x="12053" y="3473"/>
                    <a:pt x="12032" y="3034"/>
                    <a:pt x="12032" y="2574"/>
                  </a:cubicBezTo>
                  <a:cubicBezTo>
                    <a:pt x="12053" y="2051"/>
                    <a:pt x="12115" y="1507"/>
                    <a:pt x="12136" y="963"/>
                  </a:cubicBezTo>
                  <a:cubicBezTo>
                    <a:pt x="12074" y="963"/>
                    <a:pt x="11948" y="900"/>
                    <a:pt x="11843" y="900"/>
                  </a:cubicBezTo>
                  <a:lnTo>
                    <a:pt x="9751" y="900"/>
                  </a:lnTo>
                  <a:cubicBezTo>
                    <a:pt x="9563" y="900"/>
                    <a:pt x="9353" y="900"/>
                    <a:pt x="9207" y="983"/>
                  </a:cubicBezTo>
                  <a:cubicBezTo>
                    <a:pt x="8663" y="1193"/>
                    <a:pt x="8077" y="1193"/>
                    <a:pt x="7512" y="1193"/>
                  </a:cubicBezTo>
                  <a:cubicBezTo>
                    <a:pt x="6717" y="1193"/>
                    <a:pt x="5901" y="1172"/>
                    <a:pt x="5127" y="1172"/>
                  </a:cubicBezTo>
                  <a:cubicBezTo>
                    <a:pt x="4834" y="1172"/>
                    <a:pt x="4541" y="1193"/>
                    <a:pt x="4290" y="1255"/>
                  </a:cubicBezTo>
                  <a:cubicBezTo>
                    <a:pt x="3830" y="1318"/>
                    <a:pt x="3432" y="1402"/>
                    <a:pt x="2951" y="1486"/>
                  </a:cubicBezTo>
                  <a:cubicBezTo>
                    <a:pt x="2574" y="1779"/>
                    <a:pt x="2323" y="2197"/>
                    <a:pt x="2156" y="2720"/>
                  </a:cubicBezTo>
                  <a:cubicBezTo>
                    <a:pt x="2009" y="3264"/>
                    <a:pt x="1842" y="3808"/>
                    <a:pt x="1884" y="4394"/>
                  </a:cubicBezTo>
                  <a:cubicBezTo>
                    <a:pt x="1884" y="4603"/>
                    <a:pt x="1842" y="4833"/>
                    <a:pt x="1779" y="5043"/>
                  </a:cubicBezTo>
                  <a:cubicBezTo>
                    <a:pt x="1570" y="5587"/>
                    <a:pt x="1528" y="6173"/>
                    <a:pt x="1570" y="6737"/>
                  </a:cubicBezTo>
                  <a:cubicBezTo>
                    <a:pt x="1591" y="7240"/>
                    <a:pt x="1570" y="7679"/>
                    <a:pt x="1235" y="8097"/>
                  </a:cubicBezTo>
                  <a:cubicBezTo>
                    <a:pt x="1172" y="8160"/>
                    <a:pt x="1235" y="8265"/>
                    <a:pt x="1193" y="8474"/>
                  </a:cubicBezTo>
                  <a:close/>
                  <a:moveTo>
                    <a:pt x="11739" y="7846"/>
                  </a:moveTo>
                  <a:cubicBezTo>
                    <a:pt x="10881" y="7742"/>
                    <a:pt x="10881" y="7763"/>
                    <a:pt x="10295" y="7909"/>
                  </a:cubicBezTo>
                  <a:cubicBezTo>
                    <a:pt x="10044" y="7993"/>
                    <a:pt x="9751" y="8056"/>
                    <a:pt x="9458" y="8077"/>
                  </a:cubicBezTo>
                  <a:cubicBezTo>
                    <a:pt x="7868" y="8202"/>
                    <a:pt x="6320" y="8453"/>
                    <a:pt x="4813" y="8934"/>
                  </a:cubicBezTo>
                  <a:cubicBezTo>
                    <a:pt x="3788" y="9248"/>
                    <a:pt x="2742" y="9499"/>
                    <a:pt x="1654" y="9499"/>
                  </a:cubicBezTo>
                  <a:cubicBezTo>
                    <a:pt x="1486" y="9499"/>
                    <a:pt x="1340" y="9458"/>
                    <a:pt x="1256" y="9709"/>
                  </a:cubicBezTo>
                  <a:cubicBezTo>
                    <a:pt x="1884" y="10755"/>
                    <a:pt x="2386" y="11885"/>
                    <a:pt x="2804" y="13056"/>
                  </a:cubicBezTo>
                  <a:cubicBezTo>
                    <a:pt x="3139" y="14040"/>
                    <a:pt x="3641" y="14981"/>
                    <a:pt x="4081" y="15944"/>
                  </a:cubicBezTo>
                  <a:cubicBezTo>
                    <a:pt x="4311" y="15944"/>
                    <a:pt x="4625" y="16028"/>
                    <a:pt x="4813" y="15923"/>
                  </a:cubicBezTo>
                  <a:cubicBezTo>
                    <a:pt x="5294" y="15651"/>
                    <a:pt x="5796" y="15714"/>
                    <a:pt x="6299" y="15714"/>
                  </a:cubicBezTo>
                  <a:cubicBezTo>
                    <a:pt x="7198" y="15714"/>
                    <a:pt x="8077" y="15776"/>
                    <a:pt x="8935" y="15442"/>
                  </a:cubicBezTo>
                  <a:cubicBezTo>
                    <a:pt x="9019" y="15421"/>
                    <a:pt x="9123" y="15421"/>
                    <a:pt x="9228" y="15421"/>
                  </a:cubicBezTo>
                  <a:cubicBezTo>
                    <a:pt x="10358" y="15421"/>
                    <a:pt x="11404" y="15044"/>
                    <a:pt x="12492" y="14814"/>
                  </a:cubicBezTo>
                  <a:cubicBezTo>
                    <a:pt x="12701" y="14772"/>
                    <a:pt x="12848" y="14605"/>
                    <a:pt x="12764" y="14395"/>
                  </a:cubicBezTo>
                  <a:cubicBezTo>
                    <a:pt x="12638" y="13893"/>
                    <a:pt x="12576" y="13412"/>
                    <a:pt x="12597" y="12889"/>
                  </a:cubicBezTo>
                  <a:cubicBezTo>
                    <a:pt x="12638" y="12471"/>
                    <a:pt x="12534" y="12073"/>
                    <a:pt x="12429" y="11675"/>
                  </a:cubicBezTo>
                  <a:cubicBezTo>
                    <a:pt x="12262" y="11131"/>
                    <a:pt x="12074" y="10587"/>
                    <a:pt x="12053" y="10002"/>
                  </a:cubicBezTo>
                  <a:cubicBezTo>
                    <a:pt x="12053" y="9227"/>
                    <a:pt x="11822" y="8537"/>
                    <a:pt x="11739" y="7846"/>
                  </a:cubicBezTo>
                  <a:close/>
                  <a:moveTo>
                    <a:pt x="14856" y="6821"/>
                  </a:moveTo>
                  <a:lnTo>
                    <a:pt x="14647" y="6193"/>
                  </a:lnTo>
                  <a:cubicBezTo>
                    <a:pt x="14250" y="5064"/>
                    <a:pt x="13957" y="3892"/>
                    <a:pt x="13329" y="2846"/>
                  </a:cubicBezTo>
                  <a:cubicBezTo>
                    <a:pt x="13266" y="2741"/>
                    <a:pt x="13224" y="2532"/>
                    <a:pt x="12973" y="2636"/>
                  </a:cubicBezTo>
                  <a:cubicBezTo>
                    <a:pt x="12994" y="3180"/>
                    <a:pt x="12973" y="3766"/>
                    <a:pt x="12701" y="4289"/>
                  </a:cubicBezTo>
                  <a:cubicBezTo>
                    <a:pt x="12659" y="4394"/>
                    <a:pt x="12659" y="4540"/>
                    <a:pt x="12659" y="4645"/>
                  </a:cubicBezTo>
                  <a:cubicBezTo>
                    <a:pt x="12764" y="6193"/>
                    <a:pt x="12366" y="7763"/>
                    <a:pt x="12890" y="9269"/>
                  </a:cubicBezTo>
                  <a:cubicBezTo>
                    <a:pt x="12910" y="9332"/>
                    <a:pt x="12910" y="9416"/>
                    <a:pt x="12910" y="9458"/>
                  </a:cubicBezTo>
                  <a:cubicBezTo>
                    <a:pt x="12890" y="10294"/>
                    <a:pt x="13182" y="11090"/>
                    <a:pt x="13434" y="11864"/>
                  </a:cubicBezTo>
                  <a:cubicBezTo>
                    <a:pt x="13496" y="11989"/>
                    <a:pt x="13580" y="12136"/>
                    <a:pt x="13643" y="12282"/>
                  </a:cubicBezTo>
                  <a:cubicBezTo>
                    <a:pt x="13894" y="12031"/>
                    <a:pt x="13998" y="11759"/>
                    <a:pt x="13998" y="11445"/>
                  </a:cubicBezTo>
                  <a:cubicBezTo>
                    <a:pt x="13936" y="10880"/>
                    <a:pt x="14082" y="10315"/>
                    <a:pt x="14270" y="9771"/>
                  </a:cubicBezTo>
                  <a:cubicBezTo>
                    <a:pt x="14417" y="9374"/>
                    <a:pt x="14459" y="8955"/>
                    <a:pt x="14542" y="8579"/>
                  </a:cubicBezTo>
                  <a:cubicBezTo>
                    <a:pt x="14647" y="8014"/>
                    <a:pt x="14731" y="7470"/>
                    <a:pt x="14856" y="68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3"/>
            <p:cNvSpPr/>
            <p:nvPr/>
          </p:nvSpPr>
          <p:spPr>
            <a:xfrm>
              <a:off x="856689" y="4262867"/>
              <a:ext cx="85495" cy="83267"/>
            </a:xfrm>
            <a:custGeom>
              <a:avLst/>
              <a:gdLst/>
              <a:ahLst/>
              <a:cxnLst/>
              <a:rect l="l" t="t" r="r" b="b"/>
              <a:pathLst>
                <a:path w="4835" h="4709" extrusionOk="0">
                  <a:moveTo>
                    <a:pt x="4834" y="3620"/>
                  </a:moveTo>
                  <a:cubicBezTo>
                    <a:pt x="4499" y="4290"/>
                    <a:pt x="3955" y="4708"/>
                    <a:pt x="3139" y="4687"/>
                  </a:cubicBezTo>
                  <a:cubicBezTo>
                    <a:pt x="2867" y="4687"/>
                    <a:pt x="2616" y="4708"/>
                    <a:pt x="2386" y="4687"/>
                  </a:cubicBezTo>
                  <a:cubicBezTo>
                    <a:pt x="1696" y="4604"/>
                    <a:pt x="1089" y="4374"/>
                    <a:pt x="754" y="3725"/>
                  </a:cubicBezTo>
                  <a:cubicBezTo>
                    <a:pt x="670" y="3579"/>
                    <a:pt x="587" y="3432"/>
                    <a:pt x="503" y="3327"/>
                  </a:cubicBezTo>
                  <a:cubicBezTo>
                    <a:pt x="231" y="3055"/>
                    <a:pt x="126" y="2742"/>
                    <a:pt x="147" y="2386"/>
                  </a:cubicBezTo>
                  <a:cubicBezTo>
                    <a:pt x="147" y="2281"/>
                    <a:pt x="189" y="2198"/>
                    <a:pt x="147" y="2093"/>
                  </a:cubicBezTo>
                  <a:cubicBezTo>
                    <a:pt x="1" y="1214"/>
                    <a:pt x="566" y="691"/>
                    <a:pt x="1151" y="189"/>
                  </a:cubicBezTo>
                  <a:cubicBezTo>
                    <a:pt x="1256" y="84"/>
                    <a:pt x="1444" y="22"/>
                    <a:pt x="1591" y="1"/>
                  </a:cubicBezTo>
                  <a:cubicBezTo>
                    <a:pt x="2240" y="1"/>
                    <a:pt x="2930" y="1"/>
                    <a:pt x="3579" y="22"/>
                  </a:cubicBezTo>
                  <a:cubicBezTo>
                    <a:pt x="3662" y="22"/>
                    <a:pt x="3767" y="84"/>
                    <a:pt x="3851" y="126"/>
                  </a:cubicBezTo>
                  <a:cubicBezTo>
                    <a:pt x="4081" y="231"/>
                    <a:pt x="4102" y="649"/>
                    <a:pt x="3872" y="754"/>
                  </a:cubicBezTo>
                  <a:cubicBezTo>
                    <a:pt x="3683" y="858"/>
                    <a:pt x="3453" y="921"/>
                    <a:pt x="3244" y="942"/>
                  </a:cubicBezTo>
                  <a:cubicBezTo>
                    <a:pt x="2867" y="963"/>
                    <a:pt x="2491" y="942"/>
                    <a:pt x="2093" y="963"/>
                  </a:cubicBezTo>
                  <a:cubicBezTo>
                    <a:pt x="1549" y="1005"/>
                    <a:pt x="1256" y="1340"/>
                    <a:pt x="1193" y="1884"/>
                  </a:cubicBezTo>
                  <a:cubicBezTo>
                    <a:pt x="1131" y="3118"/>
                    <a:pt x="2281" y="3955"/>
                    <a:pt x="3537" y="3620"/>
                  </a:cubicBezTo>
                  <a:cubicBezTo>
                    <a:pt x="3767" y="3537"/>
                    <a:pt x="3997" y="3411"/>
                    <a:pt x="4227" y="3348"/>
                  </a:cubicBezTo>
                  <a:cubicBezTo>
                    <a:pt x="4499" y="3265"/>
                    <a:pt x="4709" y="3327"/>
                    <a:pt x="4834" y="3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4" name="Google Shape;2184;p73"/>
          <p:cNvGrpSpPr/>
          <p:nvPr/>
        </p:nvGrpSpPr>
        <p:grpSpPr>
          <a:xfrm>
            <a:off x="7840225" y="325325"/>
            <a:ext cx="741250" cy="792000"/>
            <a:chOff x="-3118700" y="2365900"/>
            <a:chExt cx="741250" cy="792000"/>
          </a:xfrm>
        </p:grpSpPr>
        <p:sp>
          <p:nvSpPr>
            <p:cNvPr id="2185" name="Google Shape;2185;p73"/>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3"/>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3"/>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3"/>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5" name="Google Shape;2195;p73"/>
          <p:cNvGrpSpPr/>
          <p:nvPr/>
        </p:nvGrpSpPr>
        <p:grpSpPr>
          <a:xfrm>
            <a:off x="41963" y="249125"/>
            <a:ext cx="608900" cy="407500"/>
            <a:chOff x="4137713" y="525925"/>
            <a:chExt cx="608900" cy="407500"/>
          </a:xfrm>
        </p:grpSpPr>
        <p:sp>
          <p:nvSpPr>
            <p:cNvPr id="2196" name="Google Shape;2196;p7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8" name="Google Shape;2198;p73"/>
          <p:cNvGrpSpPr/>
          <p:nvPr/>
        </p:nvGrpSpPr>
        <p:grpSpPr>
          <a:xfrm>
            <a:off x="482238" y="720825"/>
            <a:ext cx="475525" cy="287725"/>
            <a:chOff x="622013" y="907250"/>
            <a:chExt cx="475525" cy="287725"/>
          </a:xfrm>
        </p:grpSpPr>
        <p:sp>
          <p:nvSpPr>
            <p:cNvPr id="2199" name="Google Shape;2199;p7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73"/>
          <p:cNvGrpSpPr/>
          <p:nvPr/>
        </p:nvGrpSpPr>
        <p:grpSpPr>
          <a:xfrm>
            <a:off x="300723" y="393071"/>
            <a:ext cx="808300" cy="1469525"/>
            <a:chOff x="1474325" y="858525"/>
            <a:chExt cx="808300" cy="1469525"/>
          </a:xfrm>
        </p:grpSpPr>
        <p:sp>
          <p:nvSpPr>
            <p:cNvPr id="2202" name="Google Shape;2202;p73"/>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3"/>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3"/>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5" name="Google Shape;2205;p73"/>
            <p:cNvGrpSpPr/>
            <p:nvPr/>
          </p:nvGrpSpPr>
          <p:grpSpPr>
            <a:xfrm>
              <a:off x="1474325" y="858525"/>
              <a:ext cx="808300" cy="1469525"/>
              <a:chOff x="1474325" y="858525"/>
              <a:chExt cx="808300" cy="1469525"/>
            </a:xfrm>
          </p:grpSpPr>
          <p:sp>
            <p:nvSpPr>
              <p:cNvPr id="2206" name="Google Shape;2206;p73"/>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7" name="Google Shape;2207;p73"/>
              <p:cNvGrpSpPr/>
              <p:nvPr/>
            </p:nvGrpSpPr>
            <p:grpSpPr>
              <a:xfrm>
                <a:off x="1474325" y="1168675"/>
                <a:ext cx="407425" cy="1159375"/>
                <a:chOff x="1474325" y="1168675"/>
                <a:chExt cx="407425" cy="1159375"/>
              </a:xfrm>
            </p:grpSpPr>
            <p:sp>
              <p:nvSpPr>
                <p:cNvPr id="2208" name="Google Shape;2208;p73"/>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3"/>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3"/>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3"/>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3"/>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3"/>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3"/>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3"/>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224" name="Google Shape;2224;p73"/>
          <p:cNvGrpSpPr/>
          <p:nvPr/>
        </p:nvGrpSpPr>
        <p:grpSpPr>
          <a:xfrm>
            <a:off x="6876425" y="1268933"/>
            <a:ext cx="1561487" cy="1065909"/>
            <a:chOff x="6876425" y="1268933"/>
            <a:chExt cx="1561487" cy="1065909"/>
          </a:xfrm>
        </p:grpSpPr>
        <p:grpSp>
          <p:nvGrpSpPr>
            <p:cNvPr id="2225" name="Google Shape;2225;p73"/>
            <p:cNvGrpSpPr/>
            <p:nvPr/>
          </p:nvGrpSpPr>
          <p:grpSpPr>
            <a:xfrm rot="1400853">
              <a:off x="7594471" y="1724483"/>
              <a:ext cx="781309" cy="474987"/>
              <a:chOff x="10471811" y="1727339"/>
              <a:chExt cx="781324" cy="474996"/>
            </a:xfrm>
          </p:grpSpPr>
          <p:sp>
            <p:nvSpPr>
              <p:cNvPr id="2226" name="Google Shape;2226;p73"/>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3"/>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3"/>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3"/>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3"/>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3"/>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2" name="Google Shape;2232;p73"/>
            <p:cNvGrpSpPr/>
            <p:nvPr/>
          </p:nvGrpSpPr>
          <p:grpSpPr>
            <a:xfrm>
              <a:off x="6907063" y="1389007"/>
              <a:ext cx="626852" cy="654662"/>
              <a:chOff x="6907063" y="1389007"/>
              <a:chExt cx="626852" cy="654662"/>
            </a:xfrm>
          </p:grpSpPr>
          <p:sp>
            <p:nvSpPr>
              <p:cNvPr id="2233" name="Google Shape;2233;p73"/>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3"/>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3"/>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3"/>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3"/>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3"/>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3"/>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0" name="Google Shape;2240;p73"/>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2706363" y="3345033"/>
            <a:ext cx="3757387" cy="7874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105" y="209426"/>
            <a:ext cx="6463863" cy="1015663"/>
          </a:xfrm>
          <a:prstGeom prst="rect">
            <a:avLst/>
          </a:prstGeom>
          <a:noFill/>
        </p:spPr>
        <p:txBody>
          <a:bodyPr wrap="square" rtlCol="0">
            <a:spAutoFit/>
          </a:bodyPr>
          <a:lstStyle/>
          <a:p>
            <a:r>
              <a:rPr lang="vi-VN" sz="3200" b="1" smtClean="0">
                <a:latin typeface="Patrick Hand" panose="020B0604020202020204" charset="0"/>
              </a:rPr>
              <a:t>II. MỘT SỐ CÁCH TÁCH CHẤT</a:t>
            </a:r>
          </a:p>
          <a:p>
            <a:r>
              <a:rPr lang="vi-VN" sz="2800" b="1" smtClean="0">
                <a:latin typeface="Patrick Hand" panose="020B0604020202020204" charset="0"/>
              </a:rPr>
              <a:t>2. Cô cạn</a:t>
            </a:r>
            <a:endParaRPr lang="en-US" sz="2800" b="1">
              <a:latin typeface="Patrick Hand" panose="020B0604020202020204" charset="0"/>
            </a:endParaRPr>
          </a:p>
        </p:txBody>
      </p:sp>
      <p:grpSp>
        <p:nvGrpSpPr>
          <p:cNvPr id="11" name="Group 10"/>
          <p:cNvGrpSpPr/>
          <p:nvPr/>
        </p:nvGrpSpPr>
        <p:grpSpPr>
          <a:xfrm>
            <a:off x="270646" y="1134766"/>
            <a:ext cx="5675837" cy="925996"/>
            <a:chOff x="310923" y="1077195"/>
            <a:chExt cx="5675837" cy="925996"/>
          </a:xfrm>
        </p:grpSpPr>
        <p:sp>
          <p:nvSpPr>
            <p:cNvPr id="4" name="Rectangle 3"/>
            <p:cNvSpPr/>
            <p:nvPr/>
          </p:nvSpPr>
          <p:spPr>
            <a:xfrm>
              <a:off x="727975" y="1355712"/>
              <a:ext cx="5258785" cy="631840"/>
            </a:xfrm>
            <a:prstGeom prst="rect">
              <a:avLst/>
            </a:prstGeom>
          </p:spPr>
          <p:txBody>
            <a:bodyPr wrap="square">
              <a:spAutoFit/>
            </a:bodyPr>
            <a:lstStyle/>
            <a:p>
              <a:pPr lvl="0">
                <a:lnSpc>
                  <a:spcPct val="87000"/>
                </a:lnSpc>
                <a:spcAft>
                  <a:spcPts val="500"/>
                </a:spcAft>
                <a:buSzPts val="1000"/>
                <a:tabLst>
                  <a:tab pos="688340" algn="l"/>
                </a:tabLst>
              </a:pPr>
              <a:r>
                <a:rPr lang="vi-VN" sz="2000" smtClean="0">
                  <a:latin typeface="Patrick Hand" panose="020B0604020202020204" charset="0"/>
                  <a:ea typeface="Arial" panose="020B0604020202020204" pitchFamily="34" charset="0"/>
                  <a:cs typeface="Arial" panose="020B0604020202020204" pitchFamily="34" charset="0"/>
                </a:rPr>
                <a:t>1. Quá </a:t>
              </a:r>
              <a:r>
                <a:rPr lang="vi-VN" sz="2000">
                  <a:latin typeface="Patrick Hand" panose="020B0604020202020204" charset="0"/>
                  <a:ea typeface="Arial" panose="020B0604020202020204" pitchFamily="34" charset="0"/>
                  <a:cs typeface="Arial" panose="020B0604020202020204" pitchFamily="34" charset="0"/>
                </a:rPr>
                <a:t>trình làm muối từ nước biển sử dụng phương pháp tách chất nào</a:t>
              </a:r>
              <a:r>
                <a:rPr lang="vi-VN" sz="2000" smtClean="0">
                  <a:latin typeface="Patrick Hand" panose="020B0604020202020204" charset="0"/>
                  <a:ea typeface="Arial" panose="020B0604020202020204" pitchFamily="34" charset="0"/>
                  <a:cs typeface="Arial" panose="020B0604020202020204" pitchFamily="34" charset="0"/>
                </a:rPr>
                <a:t>?</a:t>
              </a:r>
              <a:endParaRPr lang="en-US" sz="2000">
                <a:latin typeface="Patrick Hand" panose="020B0604020202020204" charset="0"/>
                <a:ea typeface="Arial" panose="020B0604020202020204" pitchFamily="34" charset="0"/>
                <a:cs typeface="Arial" panose="020B0604020202020204" pitchFamily="34" charset="0"/>
              </a:endParaRPr>
            </a:p>
          </p:txBody>
        </p:sp>
        <p:sp>
          <p:nvSpPr>
            <p:cNvPr id="6" name="Rounded Rectangle 5"/>
            <p:cNvSpPr/>
            <p:nvPr/>
          </p:nvSpPr>
          <p:spPr>
            <a:xfrm>
              <a:off x="705311" y="1254329"/>
              <a:ext cx="5281449" cy="748862"/>
            </a:xfrm>
            <a:prstGeom prst="roundRect">
              <a:avLst/>
            </a:prstGeom>
            <a:noFill/>
            <a:ln>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ình ảnh Dấu Chấm Hỏi, Câu Hỏi Clipart, Dấu Hỏi Sáng Tạo, Nghi Ngờ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310923" y="1077195"/>
              <a:ext cx="722027" cy="722027"/>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260582" y="2244962"/>
            <a:ext cx="6090352" cy="477054"/>
          </a:xfrm>
          <a:prstGeom prst="rect">
            <a:avLst/>
          </a:prstGeom>
        </p:spPr>
        <p:txBody>
          <a:bodyPr wrap="square">
            <a:spAutoFit/>
          </a:bodyPr>
          <a:lstStyle/>
          <a:p>
            <a:pPr indent="254000" algn="just">
              <a:lnSpc>
                <a:spcPct val="125000"/>
              </a:lnSpc>
              <a:tabLst>
                <a:tab pos="180340" algn="l"/>
              </a:tabLst>
            </a:pPr>
            <a:r>
              <a:rPr lang="en-US" sz="2000">
                <a:solidFill>
                  <a:srgbClr val="C00000"/>
                </a:solidFill>
                <a:latin typeface="Patrick Hand" panose="020B0604020202020204" charset="0"/>
                <a:ea typeface="Times New Roman" panose="02020603050405020304" pitchFamily="18" charset="0"/>
              </a:rPr>
              <a:t>Quá trình làm muối từ nước </a:t>
            </a:r>
            <a:r>
              <a:rPr lang="en-US" sz="2000" smtClean="0">
                <a:solidFill>
                  <a:srgbClr val="C00000"/>
                </a:solidFill>
                <a:latin typeface="Patrick Hand" panose="020B0604020202020204" charset="0"/>
                <a:ea typeface="Times New Roman" panose="02020603050405020304" pitchFamily="18" charset="0"/>
              </a:rPr>
              <a:t>biển</a:t>
            </a:r>
            <a:r>
              <a:rPr lang="vi-VN" sz="2000" smtClean="0">
                <a:solidFill>
                  <a:srgbClr val="C00000"/>
                </a:solidFill>
                <a:latin typeface="Patrick Hand" panose="020B0604020202020204" charset="0"/>
                <a:ea typeface="Times New Roman" panose="02020603050405020304" pitchFamily="18" charset="0"/>
              </a:rPr>
              <a:t> </a:t>
            </a:r>
            <a:r>
              <a:rPr lang="en-US" sz="2000" smtClean="0">
                <a:solidFill>
                  <a:srgbClr val="C00000"/>
                </a:solidFill>
                <a:latin typeface="Patrick Hand" panose="020B0604020202020204" charset="0"/>
                <a:ea typeface="Times New Roman" panose="02020603050405020304" pitchFamily="18" charset="0"/>
              </a:rPr>
              <a:t>sử </a:t>
            </a:r>
            <a:r>
              <a:rPr lang="en-US" sz="2000">
                <a:solidFill>
                  <a:srgbClr val="C00000"/>
                </a:solidFill>
                <a:latin typeface="Patrick Hand" panose="020B0604020202020204" charset="0"/>
                <a:ea typeface="Times New Roman" panose="02020603050405020304" pitchFamily="18" charset="0"/>
              </a:rPr>
              <a:t>dụng phương pháp cô cạn.</a:t>
            </a:r>
            <a:endParaRPr lang="en-US" sz="2000">
              <a:solidFill>
                <a:srgbClr val="C00000"/>
              </a:solidFill>
              <a:effectLst/>
              <a:latin typeface="Patrick Hand" panose="020B0604020202020204" charset="0"/>
              <a:ea typeface="Times New Roman" panose="02020603050405020304" pitchFamily="18" charset="0"/>
            </a:endParaRPr>
          </a:p>
        </p:txBody>
      </p:sp>
      <p:pic>
        <p:nvPicPr>
          <p:cNvPr id="41" name="Picture 4" descr="Solar Salt Market Future Analysis in US | Canada | Germany | France | UK |  Italy | Russia | China | Japan | South Korea | India | Australia | Turkey |  Saudi Arabia | UAE | Mexico | Brazil – The Courier"/>
          <p:cNvPicPr>
            <a:picLocks noChangeAspect="1" noChangeArrowheads="1"/>
          </p:cNvPicPr>
          <p:nvPr/>
        </p:nvPicPr>
        <p:blipFill rotWithShape="1">
          <a:blip r:embed="rId4">
            <a:extLst>
              <a:ext uri="{28A0092B-C50C-407E-A947-70E740481C1C}">
                <a14:useLocalDpi xmlns:a14="http://schemas.microsoft.com/office/drawing/2010/main" val="0"/>
              </a:ext>
            </a:extLst>
          </a:blip>
          <a:srcRect t="7157" b="7157"/>
          <a:stretch/>
        </p:blipFill>
        <p:spPr bwMode="auto">
          <a:xfrm>
            <a:off x="6135625" y="594360"/>
            <a:ext cx="2670048" cy="22063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2" name="Rectangle 41"/>
          <p:cNvSpPr/>
          <p:nvPr/>
        </p:nvSpPr>
        <p:spPr>
          <a:xfrm>
            <a:off x="687698" y="3405103"/>
            <a:ext cx="8229886" cy="830997"/>
          </a:xfrm>
          <a:prstGeom prst="rect">
            <a:avLst/>
          </a:prstGeom>
        </p:spPr>
        <p:txBody>
          <a:bodyPr wrap="square">
            <a:spAutoFit/>
          </a:bodyPr>
          <a:lstStyle/>
          <a:p>
            <a:pPr marL="469900">
              <a:lnSpc>
                <a:spcPct val="120000"/>
              </a:lnSpc>
              <a:spcAft>
                <a:spcPts val="4900"/>
              </a:spcAft>
            </a:pPr>
            <a:r>
              <a:rPr lang="vi-VN" sz="2000" smtClean="0">
                <a:latin typeface="Patrick Hand" panose="020B0604020202020204" charset="0"/>
                <a:ea typeface="Arial" panose="020B0604020202020204" pitchFamily="34" charset="0"/>
              </a:rPr>
              <a:t>Phương </a:t>
            </a:r>
            <a:r>
              <a:rPr lang="vi-VN" sz="2000">
                <a:latin typeface="Patrick Hand" panose="020B0604020202020204" charset="0"/>
                <a:ea typeface="Arial" panose="020B0604020202020204" pitchFamily="34" charset="0"/>
              </a:rPr>
              <a:t>pháp </a:t>
            </a:r>
            <a:r>
              <a:rPr lang="vi-VN" sz="2000" b="1">
                <a:latin typeface="Patrick Hand" panose="020B0604020202020204" charset="0"/>
                <a:ea typeface="Arial" panose="020B0604020202020204" pitchFamily="34" charset="0"/>
              </a:rPr>
              <a:t>cô cạn </a:t>
            </a:r>
            <a:r>
              <a:rPr lang="vi-VN" sz="2000">
                <a:latin typeface="Patrick Hand" panose="020B0604020202020204" charset="0"/>
                <a:ea typeface="Arial" panose="020B0604020202020204" pitchFamily="34" charset="0"/>
              </a:rPr>
              <a:t>dùng để tách chất tan rắn ra khỏi dung dịch hoặc huyền phù bằng cách làm cho dung môi bay hơi, thu được chất rắn còn lại.</a:t>
            </a:r>
            <a:endParaRPr lang="en-US" sz="2000">
              <a:latin typeface="Patrick Hand" panose="020B0604020202020204" charset="0"/>
              <a:ea typeface="Arial" panose="020B0604020202020204" pitchFamily="34" charset="0"/>
            </a:endParaRPr>
          </a:p>
        </p:txBody>
      </p:sp>
      <p:sp>
        <p:nvSpPr>
          <p:cNvPr id="43" name="TextBox 42"/>
          <p:cNvSpPr txBox="1"/>
          <p:nvPr/>
        </p:nvSpPr>
        <p:spPr>
          <a:xfrm>
            <a:off x="1161288" y="2921855"/>
            <a:ext cx="2807208" cy="523220"/>
          </a:xfrm>
          <a:prstGeom prst="rect">
            <a:avLst/>
          </a:prstGeom>
          <a:noFill/>
        </p:spPr>
        <p:txBody>
          <a:bodyPr wrap="square" rtlCol="0">
            <a:spAutoFit/>
          </a:bodyPr>
          <a:lstStyle/>
          <a:p>
            <a:r>
              <a:rPr lang="vi-VN" sz="2800" smtClean="0">
                <a:solidFill>
                  <a:srgbClr val="C00000"/>
                </a:solidFill>
                <a:latin typeface="Patrick Hand" panose="020B0604020202020204" charset="0"/>
              </a:rPr>
              <a:t>Phương pháp cô cạn</a:t>
            </a:r>
            <a:endParaRPr lang="en-US" sz="2800">
              <a:solidFill>
                <a:srgbClr val="C00000"/>
              </a:solidFill>
              <a:latin typeface="Patrick Hand" panose="020B0604020202020204" charset="0"/>
            </a:endParaRPr>
          </a:p>
        </p:txBody>
      </p:sp>
      <p:sp>
        <p:nvSpPr>
          <p:cNvPr id="44" name="Right Arrow 43"/>
          <p:cNvSpPr/>
          <p:nvPr/>
        </p:nvSpPr>
        <p:spPr>
          <a:xfrm>
            <a:off x="270646" y="2999231"/>
            <a:ext cx="890642" cy="445843"/>
          </a:xfrm>
          <a:prstGeom prst="rightArrow">
            <a:avLst/>
          </a:prstGeom>
          <a:ln>
            <a:solidFill>
              <a:srgbClr val="C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913" y="3536352"/>
            <a:ext cx="825697" cy="699748"/>
          </a:xfrm>
          <a:prstGeom prst="rect">
            <a:avLst/>
          </a:prstGeom>
        </p:spPr>
      </p:pic>
    </p:spTree>
    <p:extLst>
      <p:ext uri="{BB962C8B-B14F-4D97-AF65-F5344CB8AC3E}">
        <p14:creationId xmlns:p14="http://schemas.microsoft.com/office/powerpoint/2010/main" val="246709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ppt_x"/>
                                          </p:val>
                                        </p:tav>
                                        <p:tav tm="100000">
                                          <p:val>
                                            <p:strVal val="#ppt_x"/>
                                          </p:val>
                                        </p:tav>
                                      </p:tavLst>
                                    </p:anim>
                                    <p:anim calcmode="lin" valueType="num">
                                      <p:cBhvr additive="base">
                                        <p:cTn id="34" dur="500" fill="hold"/>
                                        <p:tgtEl>
                                          <p:spTgt spid="42"/>
                                        </p:tgtEl>
                                        <p:attrNameLst>
                                          <p:attrName>ppt_y</p:attrName>
                                        </p:attrNameLst>
                                      </p:cBhvr>
                                      <p:tavLst>
                                        <p:tav tm="0">
                                          <p:val>
                                            <p:strVal val="1+#ppt_h/2"/>
                                          </p:val>
                                        </p:tav>
                                        <p:tav tm="100000">
                                          <p:val>
                                            <p:strVal val="#ppt_y"/>
                                          </p:val>
                                        </p:tav>
                                      </p:tavLst>
                                    </p:anim>
                                  </p:childTnLst>
                                </p:cTn>
                              </p:par>
                              <p:par>
                                <p:cTn id="35" presetID="22" presetClass="entr" presetSubtype="8"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2" grpId="0"/>
      <p:bldP spid="43" grpId="0"/>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22" y="1149180"/>
            <a:ext cx="6286953" cy="1319134"/>
            <a:chOff x="366961" y="2535263"/>
            <a:chExt cx="5826838" cy="1108257"/>
          </a:xfrm>
        </p:grpSpPr>
        <p:sp>
          <p:nvSpPr>
            <p:cNvPr id="4" name="Rectangle 3"/>
            <p:cNvSpPr/>
            <p:nvPr/>
          </p:nvSpPr>
          <p:spPr>
            <a:xfrm>
              <a:off x="935014" y="2658186"/>
              <a:ext cx="5258785" cy="985334"/>
            </a:xfrm>
            <a:prstGeom prst="rect">
              <a:avLst/>
            </a:prstGeom>
          </p:spPr>
          <p:txBody>
            <a:bodyPr wrap="square">
              <a:spAutoFit/>
            </a:bodyPr>
            <a:lstStyle/>
            <a:p>
              <a:pPr lvl="0">
                <a:lnSpc>
                  <a:spcPct val="125000"/>
                </a:lnSpc>
                <a:spcAft>
                  <a:spcPts val="3600"/>
                </a:spcAft>
                <a:buSzPts val="1000"/>
                <a:tabLst>
                  <a:tab pos="701040" algn="l"/>
                </a:tabLst>
              </a:pPr>
              <a:r>
                <a:rPr lang="vi-VN" sz="2400">
                  <a:latin typeface="Patrick Hand" panose="020B0604020202020204" charset="0"/>
                  <a:ea typeface="Arial" panose="020B0604020202020204" pitchFamily="34" charset="0"/>
                  <a:cs typeface="Arial" panose="020B0604020202020204" pitchFamily="34" charset="0"/>
                </a:rPr>
                <a:t>2. Có một mẫu muối có lẫn cát. Em hãy đề xuất phương pháp tách muối khỏi cát.</a:t>
              </a:r>
              <a:endParaRPr lang="en-US" sz="2400">
                <a:latin typeface="Patrick Hand" panose="020B0604020202020204" charset="0"/>
                <a:ea typeface="Arial" panose="020B0604020202020204" pitchFamily="34" charset="0"/>
                <a:cs typeface="Arial" panose="020B0604020202020204" pitchFamily="34" charset="0"/>
              </a:endParaRPr>
            </a:p>
          </p:txBody>
        </p:sp>
        <p:sp>
          <p:nvSpPr>
            <p:cNvPr id="5" name="Rounded Rectangle 4"/>
            <p:cNvSpPr/>
            <p:nvPr/>
          </p:nvSpPr>
          <p:spPr>
            <a:xfrm>
              <a:off x="727974" y="2638342"/>
              <a:ext cx="5281449" cy="748862"/>
            </a:xfrm>
            <a:prstGeom prst="roundRect">
              <a:avLst/>
            </a:prstGeom>
            <a:noFill/>
            <a:ln>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 name="Picture 2" descr="Hình ảnh Dấu Chấm Hỏi, Câu Hỏi Clipart, Dấu Hỏi Sáng Tạo, Nghi Ngờ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366961" y="2535263"/>
              <a:ext cx="722027" cy="72202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346007" y="2373335"/>
            <a:ext cx="7174430" cy="451790"/>
          </a:xfrm>
          <a:prstGeom prst="rect">
            <a:avLst/>
          </a:prstGeom>
        </p:spPr>
        <p:txBody>
          <a:bodyPr wrap="square">
            <a:spAutoFit/>
          </a:bodyPr>
          <a:lstStyle/>
          <a:p>
            <a:pPr indent="254000" algn="just">
              <a:lnSpc>
                <a:spcPct val="125000"/>
              </a:lnSpc>
              <a:tabLst>
                <a:tab pos="180340" algn="l"/>
              </a:tabLst>
            </a:pPr>
            <a:r>
              <a:rPr lang="en-US" sz="2000">
                <a:solidFill>
                  <a:srgbClr val="C00000"/>
                </a:solidFill>
                <a:latin typeface="Patrick Hand" panose="020B0604020202020204" charset="0"/>
                <a:ea typeface="Times New Roman" panose="02020603050405020304" pitchFamily="18" charset="0"/>
              </a:rPr>
              <a:t>- Dựa vào tính tan, tách cát ra, thu được </a:t>
            </a:r>
            <a:r>
              <a:rPr lang="en-US" sz="2000" smtClean="0">
                <a:solidFill>
                  <a:srgbClr val="C00000"/>
                </a:solidFill>
                <a:latin typeface="Patrick Hand" panose="020B0604020202020204" charset="0"/>
                <a:ea typeface="Times New Roman" panose="02020603050405020304" pitchFamily="18" charset="0"/>
              </a:rPr>
              <a:t>nước </a:t>
            </a:r>
            <a:r>
              <a:rPr lang="en-US" sz="2000">
                <a:solidFill>
                  <a:srgbClr val="C00000"/>
                </a:solidFill>
                <a:latin typeface="Patrick Hand" panose="020B0604020202020204" charset="0"/>
                <a:ea typeface="Times New Roman" panose="02020603050405020304" pitchFamily="18" charset="0"/>
              </a:rPr>
              <a:t>muối</a:t>
            </a:r>
            <a:r>
              <a:rPr lang="en-US" sz="2000" smtClean="0">
                <a:solidFill>
                  <a:srgbClr val="C00000"/>
                </a:solidFill>
                <a:latin typeface="Patrick Hand" panose="020B0604020202020204" charset="0"/>
                <a:ea typeface="Times New Roman" panose="02020603050405020304" pitchFamily="18" charset="0"/>
              </a:rPr>
              <a:t>.</a:t>
            </a:r>
            <a:endParaRPr lang="en-US" sz="2000">
              <a:solidFill>
                <a:srgbClr val="C00000"/>
              </a:solidFill>
              <a:latin typeface="Patrick Hand" panose="020B0604020202020204" charset="0"/>
              <a:ea typeface="Times New Roman" panose="02020603050405020304" pitchFamily="18" charset="0"/>
            </a:endParaRPr>
          </a:p>
        </p:txBody>
      </p:sp>
      <p:grpSp>
        <p:nvGrpSpPr>
          <p:cNvPr id="36" name="Group 35"/>
          <p:cNvGrpSpPr/>
          <p:nvPr/>
        </p:nvGrpSpPr>
        <p:grpSpPr>
          <a:xfrm>
            <a:off x="6081295" y="1698437"/>
            <a:ext cx="1179274" cy="1691015"/>
            <a:chOff x="5644731" y="2615175"/>
            <a:chExt cx="1179274" cy="1691015"/>
          </a:xfrm>
        </p:grpSpPr>
        <p:sp>
          <p:nvSpPr>
            <p:cNvPr id="8" name="TextBox 7"/>
            <p:cNvSpPr txBox="1"/>
            <p:nvPr/>
          </p:nvSpPr>
          <p:spPr>
            <a:xfrm>
              <a:off x="5644731" y="3721415"/>
              <a:ext cx="1168964" cy="584775"/>
            </a:xfrm>
            <a:prstGeom prst="rect">
              <a:avLst/>
            </a:prstGeom>
            <a:noFill/>
          </p:spPr>
          <p:txBody>
            <a:bodyPr wrap="square" rtlCol="0">
              <a:spAutoFit/>
            </a:bodyPr>
            <a:lstStyle/>
            <a:p>
              <a:pPr algn="ctr"/>
              <a:r>
                <a:rPr lang="en-US" sz="1600" dirty="0" err="1" smtClean="0">
                  <a:solidFill>
                    <a:srgbClr val="002060"/>
                  </a:solidFill>
                  <a:latin typeface="Patrick Hand" panose="020B0604020202020204" charset="0"/>
                  <a:cs typeface="#9Slide03 Arima Madurai Black" panose="00000A00000000000000" pitchFamily="2" charset="0"/>
                </a:rPr>
                <a:t>Hỗn</a:t>
              </a:r>
              <a:r>
                <a:rPr lang="en-US" sz="1600" dirty="0" smtClean="0">
                  <a:solidFill>
                    <a:srgbClr val="002060"/>
                  </a:solidFill>
                  <a:latin typeface="Patrick Hand" panose="020B0604020202020204" charset="0"/>
                  <a:cs typeface="#9Slide03 Arima Madurai Black" panose="00000A00000000000000" pitchFamily="2" charset="0"/>
                </a:rPr>
                <a:t> </a:t>
              </a:r>
              <a:r>
                <a:rPr lang="en-US" sz="1600" dirty="0" err="1" smtClean="0">
                  <a:solidFill>
                    <a:srgbClr val="002060"/>
                  </a:solidFill>
                  <a:latin typeface="Patrick Hand" panose="020B0604020202020204" charset="0"/>
                  <a:cs typeface="#9Slide03 Arima Madurai Black" panose="00000A00000000000000" pitchFamily="2" charset="0"/>
                </a:rPr>
                <a:t>hợp</a:t>
              </a:r>
              <a:r>
                <a:rPr lang="en-US" sz="1600" dirty="0" smtClean="0">
                  <a:solidFill>
                    <a:srgbClr val="002060"/>
                  </a:solidFill>
                  <a:latin typeface="Patrick Hand" panose="020B0604020202020204" charset="0"/>
                  <a:cs typeface="#9Slide03 Arima Madurai Black" panose="00000A00000000000000" pitchFamily="2" charset="0"/>
                </a:rPr>
                <a:t> A</a:t>
              </a:r>
              <a:r>
                <a:rPr lang="en-US" sz="1600" dirty="0">
                  <a:solidFill>
                    <a:srgbClr val="002060"/>
                  </a:solidFill>
                  <a:latin typeface="Patrick Hand" panose="020B0604020202020204" charset="0"/>
                  <a:cs typeface="#9Slide03 Arima Madurai Black" panose="00000A00000000000000" pitchFamily="2" charset="0"/>
                </a:rPr>
                <a:t>: </a:t>
              </a:r>
              <a:r>
                <a:rPr lang="en-US" sz="1600" dirty="0" err="1">
                  <a:solidFill>
                    <a:srgbClr val="002060"/>
                  </a:solidFill>
                  <a:latin typeface="Patrick Hand" panose="020B0604020202020204" charset="0"/>
                  <a:cs typeface="#9Slide03 Arima Madurai Black" panose="00000A00000000000000" pitchFamily="2" charset="0"/>
                </a:rPr>
                <a:t>muối</a:t>
              </a:r>
              <a:r>
                <a:rPr lang="en-US" sz="1600" dirty="0">
                  <a:solidFill>
                    <a:srgbClr val="002060"/>
                  </a:solidFill>
                  <a:latin typeface="Patrick Hand" panose="020B0604020202020204" charset="0"/>
                  <a:cs typeface="#9Slide03 Arima Madurai Black" panose="00000A00000000000000" pitchFamily="2" charset="0"/>
                </a:rPr>
                <a:t> </a:t>
              </a:r>
              <a:r>
                <a:rPr lang="en-US" sz="1600" dirty="0" err="1" smtClean="0">
                  <a:solidFill>
                    <a:srgbClr val="002060"/>
                  </a:solidFill>
                  <a:latin typeface="Patrick Hand" panose="020B0604020202020204" charset="0"/>
                  <a:cs typeface="#9Slide03 Arima Madurai Black" panose="00000A00000000000000" pitchFamily="2" charset="0"/>
                </a:rPr>
                <a:t>và</a:t>
              </a:r>
              <a:r>
                <a:rPr lang="en-US" sz="1600" dirty="0" smtClean="0">
                  <a:solidFill>
                    <a:srgbClr val="002060"/>
                  </a:solidFill>
                  <a:latin typeface="Patrick Hand" panose="020B0604020202020204" charset="0"/>
                  <a:cs typeface="#9Slide03 Arima Madurai Black" panose="00000A00000000000000" pitchFamily="2" charset="0"/>
                </a:rPr>
                <a:t> n</a:t>
              </a:r>
              <a:r>
                <a:rPr lang="vi-VN" sz="1600" dirty="0">
                  <a:solidFill>
                    <a:srgbClr val="002060"/>
                  </a:solidFill>
                  <a:latin typeface="Patrick Hand" panose="020B0604020202020204" charset="0"/>
                  <a:cs typeface="#9Slide03 Arima Madurai Black" panose="00000A00000000000000" pitchFamily="2" charset="0"/>
                </a:rPr>
                <a:t>ước</a:t>
              </a:r>
              <a:endParaRPr lang="en-US" sz="1600" dirty="0">
                <a:solidFill>
                  <a:srgbClr val="002060"/>
                </a:solidFill>
                <a:latin typeface="Patrick Hand" panose="020B0604020202020204" charset="0"/>
                <a:cs typeface="#9Slide03 Arima Madurai Black" panose="00000A00000000000000" pitchFamily="2" charset="0"/>
              </a:endParaRPr>
            </a:p>
          </p:txBody>
        </p:sp>
        <p:grpSp>
          <p:nvGrpSpPr>
            <p:cNvPr id="10" name="Google Shape;1608;p51"/>
            <p:cNvGrpSpPr/>
            <p:nvPr/>
          </p:nvGrpSpPr>
          <p:grpSpPr>
            <a:xfrm>
              <a:off x="5866610" y="2615175"/>
              <a:ext cx="957395" cy="1044080"/>
              <a:chOff x="2168188" y="3700491"/>
              <a:chExt cx="742752" cy="798379"/>
            </a:xfrm>
          </p:grpSpPr>
          <p:sp>
            <p:nvSpPr>
              <p:cNvPr id="11" name="Google Shape;1609;p51"/>
              <p:cNvSpPr/>
              <p:nvPr/>
            </p:nvSpPr>
            <p:spPr>
              <a:xfrm>
                <a:off x="2222936" y="4170196"/>
                <a:ext cx="529196" cy="275591"/>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rgbClr val="AFF7FF"/>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10;p51"/>
              <p:cNvSpPr/>
              <p:nvPr/>
            </p:nvSpPr>
            <p:spPr>
              <a:xfrm>
                <a:off x="2242787" y="4140357"/>
                <a:ext cx="433741" cy="49848"/>
              </a:xfrm>
              <a:custGeom>
                <a:avLst/>
                <a:gdLst/>
                <a:ahLst/>
                <a:cxnLst/>
                <a:rect l="l" t="t" r="r" b="b"/>
                <a:pathLst>
                  <a:path w="13809" h="1587" extrusionOk="0">
                    <a:moveTo>
                      <a:pt x="7918" y="1"/>
                    </a:moveTo>
                    <a:cubicBezTo>
                      <a:pt x="5258" y="1"/>
                      <a:pt x="2598" y="191"/>
                      <a:pt x="1" y="634"/>
                    </a:cubicBezTo>
                    <a:cubicBezTo>
                      <a:pt x="1" y="666"/>
                      <a:pt x="32" y="666"/>
                      <a:pt x="32" y="666"/>
                    </a:cubicBezTo>
                    <a:cubicBezTo>
                      <a:pt x="2627" y="1306"/>
                      <a:pt x="5193" y="1586"/>
                      <a:pt x="7761" y="1586"/>
                    </a:cubicBezTo>
                    <a:cubicBezTo>
                      <a:pt x="9769" y="1586"/>
                      <a:pt x="11780" y="1415"/>
                      <a:pt x="13808" y="1109"/>
                    </a:cubicBezTo>
                    <a:lnTo>
                      <a:pt x="13808" y="792"/>
                    </a:lnTo>
                    <a:cubicBezTo>
                      <a:pt x="13471" y="792"/>
                      <a:pt x="13119" y="807"/>
                      <a:pt x="12772" y="807"/>
                    </a:cubicBezTo>
                    <a:cubicBezTo>
                      <a:pt x="12598" y="807"/>
                      <a:pt x="12426" y="803"/>
                      <a:pt x="12257" y="792"/>
                    </a:cubicBezTo>
                    <a:cubicBezTo>
                      <a:pt x="12130" y="792"/>
                      <a:pt x="12130" y="571"/>
                      <a:pt x="12257" y="571"/>
                    </a:cubicBezTo>
                    <a:lnTo>
                      <a:pt x="13808" y="571"/>
                    </a:lnTo>
                    <a:lnTo>
                      <a:pt x="13808" y="381"/>
                    </a:lnTo>
                    <a:cubicBezTo>
                      <a:pt x="11877" y="222"/>
                      <a:pt x="9881" y="1"/>
                      <a:pt x="7918" y="1"/>
                    </a:cubicBezTo>
                    <a:close/>
                  </a:path>
                </a:pathLst>
              </a:custGeom>
              <a:solidFill>
                <a:schemeClr val="tx1">
                  <a:lumMod val="20000"/>
                  <a:lumOff val="80000"/>
                </a:schemeClr>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11;p51"/>
              <p:cNvSpPr/>
              <p:nvPr/>
            </p:nvSpPr>
            <p:spPr>
              <a:xfrm>
                <a:off x="2168188" y="3700491"/>
                <a:ext cx="742752" cy="798379"/>
              </a:xfrm>
              <a:custGeom>
                <a:avLst/>
                <a:gdLst/>
                <a:ahLst/>
                <a:cxnLst/>
                <a:rect l="l" t="t" r="r" b="b"/>
                <a:pathLst>
                  <a:path w="23647" h="25418" extrusionOk="0">
                    <a:moveTo>
                      <a:pt x="11593" y="480"/>
                    </a:moveTo>
                    <a:cubicBezTo>
                      <a:pt x="11751" y="480"/>
                      <a:pt x="11909" y="481"/>
                      <a:pt x="12066" y="482"/>
                    </a:cubicBezTo>
                    <a:cubicBezTo>
                      <a:pt x="15898" y="545"/>
                      <a:pt x="19572" y="1274"/>
                      <a:pt x="23372" y="1844"/>
                    </a:cubicBezTo>
                    <a:cubicBezTo>
                      <a:pt x="22644" y="1971"/>
                      <a:pt x="22011" y="2192"/>
                      <a:pt x="21472" y="2604"/>
                    </a:cubicBezTo>
                    <a:cubicBezTo>
                      <a:pt x="19002" y="4377"/>
                      <a:pt x="19034" y="8621"/>
                      <a:pt x="19002" y="11408"/>
                    </a:cubicBezTo>
                    <a:cubicBezTo>
                      <a:pt x="18939" y="14258"/>
                      <a:pt x="18875" y="17108"/>
                      <a:pt x="18875" y="19959"/>
                    </a:cubicBezTo>
                    <a:cubicBezTo>
                      <a:pt x="18875" y="21352"/>
                      <a:pt x="19160" y="23284"/>
                      <a:pt x="17925" y="24297"/>
                    </a:cubicBezTo>
                    <a:cubicBezTo>
                      <a:pt x="17361" y="24768"/>
                      <a:pt x="16203" y="24847"/>
                      <a:pt x="15105" y="24847"/>
                    </a:cubicBezTo>
                    <a:cubicBezTo>
                      <a:pt x="14548" y="24847"/>
                      <a:pt x="14007" y="24826"/>
                      <a:pt x="13565" y="24826"/>
                    </a:cubicBezTo>
                    <a:cubicBezTo>
                      <a:pt x="13411" y="24826"/>
                      <a:pt x="13269" y="24829"/>
                      <a:pt x="13143" y="24836"/>
                    </a:cubicBezTo>
                    <a:cubicBezTo>
                      <a:pt x="11633" y="24903"/>
                      <a:pt x="10113" y="24935"/>
                      <a:pt x="8594" y="24935"/>
                    </a:cubicBezTo>
                    <a:cubicBezTo>
                      <a:pt x="7279" y="24935"/>
                      <a:pt x="5964" y="24911"/>
                      <a:pt x="4656" y="24867"/>
                    </a:cubicBezTo>
                    <a:cubicBezTo>
                      <a:pt x="2787" y="24804"/>
                      <a:pt x="1204" y="24297"/>
                      <a:pt x="1141" y="22175"/>
                    </a:cubicBezTo>
                    <a:cubicBezTo>
                      <a:pt x="1046" y="20877"/>
                      <a:pt x="1204" y="19483"/>
                      <a:pt x="1267" y="18185"/>
                    </a:cubicBezTo>
                    <a:cubicBezTo>
                      <a:pt x="1362" y="12896"/>
                      <a:pt x="1141" y="7576"/>
                      <a:pt x="634" y="2287"/>
                    </a:cubicBezTo>
                    <a:lnTo>
                      <a:pt x="634" y="2129"/>
                    </a:lnTo>
                    <a:cubicBezTo>
                      <a:pt x="634" y="1907"/>
                      <a:pt x="571" y="1717"/>
                      <a:pt x="571" y="1559"/>
                    </a:cubicBezTo>
                    <a:lnTo>
                      <a:pt x="571" y="1559"/>
                    </a:lnTo>
                    <a:cubicBezTo>
                      <a:pt x="634" y="1591"/>
                      <a:pt x="697" y="1591"/>
                      <a:pt x="729" y="1591"/>
                    </a:cubicBezTo>
                    <a:cubicBezTo>
                      <a:pt x="4311" y="832"/>
                      <a:pt x="7951" y="480"/>
                      <a:pt x="11593" y="480"/>
                    </a:cubicBezTo>
                    <a:close/>
                    <a:moveTo>
                      <a:pt x="11241" y="0"/>
                    </a:moveTo>
                    <a:cubicBezTo>
                      <a:pt x="7680" y="0"/>
                      <a:pt x="4098" y="378"/>
                      <a:pt x="571" y="1084"/>
                    </a:cubicBezTo>
                    <a:cubicBezTo>
                      <a:pt x="543" y="1075"/>
                      <a:pt x="518" y="1071"/>
                      <a:pt x="495" y="1071"/>
                    </a:cubicBezTo>
                    <a:cubicBezTo>
                      <a:pt x="441" y="1071"/>
                      <a:pt x="403" y="1093"/>
                      <a:pt x="381" y="1116"/>
                    </a:cubicBezTo>
                    <a:cubicBezTo>
                      <a:pt x="332" y="1077"/>
                      <a:pt x="278" y="1059"/>
                      <a:pt x="226" y="1059"/>
                    </a:cubicBezTo>
                    <a:cubicBezTo>
                      <a:pt x="107" y="1059"/>
                      <a:pt x="1" y="1152"/>
                      <a:pt x="1" y="1306"/>
                    </a:cubicBezTo>
                    <a:cubicBezTo>
                      <a:pt x="634" y="7734"/>
                      <a:pt x="824" y="14195"/>
                      <a:pt x="634" y="20655"/>
                    </a:cubicBezTo>
                    <a:cubicBezTo>
                      <a:pt x="571" y="22239"/>
                      <a:pt x="412" y="24075"/>
                      <a:pt x="2091" y="24931"/>
                    </a:cubicBezTo>
                    <a:cubicBezTo>
                      <a:pt x="2946" y="25342"/>
                      <a:pt x="3991" y="25311"/>
                      <a:pt x="4941" y="25342"/>
                    </a:cubicBezTo>
                    <a:cubicBezTo>
                      <a:pt x="6146" y="25389"/>
                      <a:pt x="7386" y="25418"/>
                      <a:pt x="8622" y="25418"/>
                    </a:cubicBezTo>
                    <a:cubicBezTo>
                      <a:pt x="9075" y="25418"/>
                      <a:pt x="9527" y="25414"/>
                      <a:pt x="9976" y="25406"/>
                    </a:cubicBezTo>
                    <a:cubicBezTo>
                      <a:pt x="11623" y="25342"/>
                      <a:pt x="13333" y="25311"/>
                      <a:pt x="14980" y="25184"/>
                    </a:cubicBezTo>
                    <a:cubicBezTo>
                      <a:pt x="15867" y="25152"/>
                      <a:pt x="16880" y="25184"/>
                      <a:pt x="17735" y="24867"/>
                    </a:cubicBezTo>
                    <a:cubicBezTo>
                      <a:pt x="19667" y="24075"/>
                      <a:pt x="19319" y="21669"/>
                      <a:pt x="19319" y="19959"/>
                    </a:cubicBezTo>
                    <a:cubicBezTo>
                      <a:pt x="19350" y="16918"/>
                      <a:pt x="19382" y="13846"/>
                      <a:pt x="19414" y="10775"/>
                    </a:cubicBezTo>
                    <a:cubicBezTo>
                      <a:pt x="19477" y="7449"/>
                      <a:pt x="19572" y="3237"/>
                      <a:pt x="23467" y="2129"/>
                    </a:cubicBezTo>
                    <a:cubicBezTo>
                      <a:pt x="23646" y="2069"/>
                      <a:pt x="23601" y="1841"/>
                      <a:pt x="23409" y="1841"/>
                    </a:cubicBezTo>
                    <a:cubicBezTo>
                      <a:pt x="23406" y="1841"/>
                      <a:pt x="23402" y="1841"/>
                      <a:pt x="23399" y="1841"/>
                    </a:cubicBezTo>
                    <a:lnTo>
                      <a:pt x="23399" y="1841"/>
                    </a:lnTo>
                    <a:cubicBezTo>
                      <a:pt x="23503" y="1821"/>
                      <a:pt x="23524" y="1683"/>
                      <a:pt x="23436" y="1654"/>
                    </a:cubicBezTo>
                    <a:cubicBezTo>
                      <a:pt x="19857" y="419"/>
                      <a:pt x="15772" y="102"/>
                      <a:pt x="12066" y="7"/>
                    </a:cubicBezTo>
                    <a:cubicBezTo>
                      <a:pt x="11791" y="3"/>
                      <a:pt x="11516" y="0"/>
                      <a:pt x="11241"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2;p51"/>
              <p:cNvSpPr/>
              <p:nvPr/>
            </p:nvSpPr>
            <p:spPr>
              <a:xfrm>
                <a:off x="2184113" y="3710605"/>
                <a:ext cx="717216" cy="69730"/>
              </a:xfrm>
              <a:custGeom>
                <a:avLst/>
                <a:gdLst/>
                <a:ahLst/>
                <a:cxnLst/>
                <a:rect l="l" t="t" r="r" b="b"/>
                <a:pathLst>
                  <a:path w="22834" h="2220" extrusionOk="0">
                    <a:moveTo>
                      <a:pt x="11119" y="0"/>
                    </a:moveTo>
                    <a:cubicBezTo>
                      <a:pt x="7455" y="0"/>
                      <a:pt x="3793" y="408"/>
                      <a:pt x="190" y="1110"/>
                    </a:cubicBezTo>
                    <a:cubicBezTo>
                      <a:pt x="150" y="1170"/>
                      <a:pt x="110" y="1192"/>
                      <a:pt x="70" y="1192"/>
                    </a:cubicBezTo>
                    <a:cubicBezTo>
                      <a:pt x="47" y="1192"/>
                      <a:pt x="23" y="1185"/>
                      <a:pt x="0" y="1174"/>
                    </a:cubicBezTo>
                    <a:lnTo>
                      <a:pt x="0" y="1174"/>
                    </a:lnTo>
                    <a:cubicBezTo>
                      <a:pt x="0" y="1364"/>
                      <a:pt x="32" y="1554"/>
                      <a:pt x="32" y="1712"/>
                    </a:cubicBezTo>
                    <a:cubicBezTo>
                      <a:pt x="58" y="1607"/>
                      <a:pt x="128" y="1546"/>
                      <a:pt x="241" y="1546"/>
                    </a:cubicBezTo>
                    <a:cubicBezTo>
                      <a:pt x="264" y="1546"/>
                      <a:pt x="290" y="1548"/>
                      <a:pt x="317" y="1554"/>
                    </a:cubicBezTo>
                    <a:cubicBezTo>
                      <a:pt x="3631" y="2012"/>
                      <a:pt x="6945" y="2219"/>
                      <a:pt x="10258" y="2219"/>
                    </a:cubicBezTo>
                    <a:cubicBezTo>
                      <a:pt x="13817" y="2219"/>
                      <a:pt x="17375" y="1980"/>
                      <a:pt x="20933" y="1554"/>
                    </a:cubicBezTo>
                    <a:cubicBezTo>
                      <a:pt x="21092" y="1554"/>
                      <a:pt x="21123" y="1839"/>
                      <a:pt x="20965" y="1839"/>
                    </a:cubicBezTo>
                    <a:lnTo>
                      <a:pt x="20870" y="1839"/>
                    </a:lnTo>
                    <a:lnTo>
                      <a:pt x="20933" y="2187"/>
                    </a:lnTo>
                    <a:cubicBezTo>
                      <a:pt x="21440" y="1839"/>
                      <a:pt x="22074" y="1554"/>
                      <a:pt x="22834" y="1427"/>
                    </a:cubicBezTo>
                    <a:lnTo>
                      <a:pt x="22834" y="1364"/>
                    </a:lnTo>
                    <a:cubicBezTo>
                      <a:pt x="19033" y="794"/>
                      <a:pt x="15360" y="65"/>
                      <a:pt x="11528" y="2"/>
                    </a:cubicBezTo>
                    <a:cubicBezTo>
                      <a:pt x="11391" y="1"/>
                      <a:pt x="11255" y="0"/>
                      <a:pt x="11119" y="0"/>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13;p51"/>
              <p:cNvSpPr/>
              <p:nvPr/>
            </p:nvSpPr>
            <p:spPr>
              <a:xfrm>
                <a:off x="2186092" y="3760201"/>
                <a:ext cx="661275" cy="36153"/>
              </a:xfrm>
              <a:custGeom>
                <a:avLst/>
                <a:gdLst/>
                <a:ahLst/>
                <a:cxnLst/>
                <a:rect l="l" t="t" r="r" b="b"/>
                <a:pathLst>
                  <a:path w="21053" h="1151" extrusionOk="0">
                    <a:moveTo>
                      <a:pt x="206" y="0"/>
                    </a:moveTo>
                    <a:cubicBezTo>
                      <a:pt x="110" y="0"/>
                      <a:pt x="55" y="82"/>
                      <a:pt x="1" y="165"/>
                    </a:cubicBezTo>
                    <a:lnTo>
                      <a:pt x="1" y="323"/>
                    </a:lnTo>
                    <a:cubicBezTo>
                      <a:pt x="64" y="386"/>
                      <a:pt x="96" y="418"/>
                      <a:pt x="127" y="418"/>
                    </a:cubicBezTo>
                    <a:cubicBezTo>
                      <a:pt x="3471" y="898"/>
                      <a:pt x="6860" y="1151"/>
                      <a:pt x="10246" y="1151"/>
                    </a:cubicBezTo>
                    <a:cubicBezTo>
                      <a:pt x="13788" y="1151"/>
                      <a:pt x="17326" y="874"/>
                      <a:pt x="20807" y="291"/>
                    </a:cubicBezTo>
                    <a:lnTo>
                      <a:pt x="20902" y="291"/>
                    </a:lnTo>
                    <a:cubicBezTo>
                      <a:pt x="21052" y="261"/>
                      <a:pt x="21032" y="4"/>
                      <a:pt x="20894" y="4"/>
                    </a:cubicBezTo>
                    <a:cubicBezTo>
                      <a:pt x="20887" y="4"/>
                      <a:pt x="20879" y="5"/>
                      <a:pt x="20870" y="6"/>
                    </a:cubicBezTo>
                    <a:cubicBezTo>
                      <a:pt x="17344" y="445"/>
                      <a:pt x="13818" y="684"/>
                      <a:pt x="10291" y="684"/>
                    </a:cubicBezTo>
                    <a:cubicBezTo>
                      <a:pt x="6946" y="684"/>
                      <a:pt x="3600" y="469"/>
                      <a:pt x="254" y="6"/>
                    </a:cubicBezTo>
                    <a:cubicBezTo>
                      <a:pt x="237" y="2"/>
                      <a:pt x="221" y="0"/>
                      <a:pt x="206"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4;p51"/>
              <p:cNvSpPr/>
              <p:nvPr/>
            </p:nvSpPr>
            <p:spPr>
              <a:xfrm>
                <a:off x="2180124" y="3769342"/>
                <a:ext cx="662531" cy="713384"/>
              </a:xfrm>
              <a:custGeom>
                <a:avLst/>
                <a:gdLst/>
                <a:ahLst/>
                <a:cxnLst/>
                <a:rect l="l" t="t" r="r" b="b"/>
                <a:pathLst>
                  <a:path w="21093" h="22712" extrusionOk="0">
                    <a:moveTo>
                      <a:pt x="3563" y="1985"/>
                    </a:moveTo>
                    <a:cubicBezTo>
                      <a:pt x="3577" y="1985"/>
                      <a:pt x="3593" y="1988"/>
                      <a:pt x="3611" y="1995"/>
                    </a:cubicBezTo>
                    <a:cubicBezTo>
                      <a:pt x="4028" y="2118"/>
                      <a:pt x="4465" y="2165"/>
                      <a:pt x="4920" y="2165"/>
                    </a:cubicBezTo>
                    <a:cubicBezTo>
                      <a:pt x="5052" y="2165"/>
                      <a:pt x="5186" y="2161"/>
                      <a:pt x="5321" y="2154"/>
                    </a:cubicBezTo>
                    <a:cubicBezTo>
                      <a:pt x="5416" y="2154"/>
                      <a:pt x="5416" y="2344"/>
                      <a:pt x="5321" y="2344"/>
                    </a:cubicBezTo>
                    <a:cubicBezTo>
                      <a:pt x="5130" y="2364"/>
                      <a:pt x="4940" y="2374"/>
                      <a:pt x="4749" y="2374"/>
                    </a:cubicBezTo>
                    <a:cubicBezTo>
                      <a:pt x="4338" y="2374"/>
                      <a:pt x="3927" y="2325"/>
                      <a:pt x="3516" y="2217"/>
                    </a:cubicBezTo>
                    <a:cubicBezTo>
                      <a:pt x="3431" y="2189"/>
                      <a:pt x="3447" y="1985"/>
                      <a:pt x="3563" y="1985"/>
                    </a:cubicBezTo>
                    <a:close/>
                    <a:moveTo>
                      <a:pt x="16176" y="3495"/>
                    </a:moveTo>
                    <a:cubicBezTo>
                      <a:pt x="16213" y="3495"/>
                      <a:pt x="16247" y="3520"/>
                      <a:pt x="16247" y="3579"/>
                    </a:cubicBezTo>
                    <a:cubicBezTo>
                      <a:pt x="16437" y="6176"/>
                      <a:pt x="16278" y="8836"/>
                      <a:pt x="16278" y="11433"/>
                    </a:cubicBezTo>
                    <a:lnTo>
                      <a:pt x="16278" y="11971"/>
                    </a:lnTo>
                    <a:lnTo>
                      <a:pt x="17355" y="12193"/>
                    </a:lnTo>
                    <a:cubicBezTo>
                      <a:pt x="17419" y="12224"/>
                      <a:pt x="17419" y="12319"/>
                      <a:pt x="17355" y="12351"/>
                    </a:cubicBezTo>
                    <a:lnTo>
                      <a:pt x="17387" y="12351"/>
                    </a:lnTo>
                    <a:cubicBezTo>
                      <a:pt x="17403" y="12288"/>
                      <a:pt x="17450" y="12256"/>
                      <a:pt x="17494" y="12256"/>
                    </a:cubicBezTo>
                    <a:cubicBezTo>
                      <a:pt x="17537" y="12256"/>
                      <a:pt x="17577" y="12288"/>
                      <a:pt x="17577" y="12351"/>
                    </a:cubicBezTo>
                    <a:cubicBezTo>
                      <a:pt x="17735" y="14220"/>
                      <a:pt x="17704" y="16151"/>
                      <a:pt x="17735" y="18052"/>
                    </a:cubicBezTo>
                    <a:cubicBezTo>
                      <a:pt x="17767" y="18970"/>
                      <a:pt x="18020" y="20268"/>
                      <a:pt x="17292" y="21028"/>
                    </a:cubicBezTo>
                    <a:cubicBezTo>
                      <a:pt x="16627" y="21788"/>
                      <a:pt x="15360" y="21725"/>
                      <a:pt x="14442" y="21788"/>
                    </a:cubicBezTo>
                    <a:cubicBezTo>
                      <a:pt x="12637" y="21883"/>
                      <a:pt x="10863" y="21978"/>
                      <a:pt x="9026" y="21978"/>
                    </a:cubicBezTo>
                    <a:cubicBezTo>
                      <a:pt x="8163" y="21992"/>
                      <a:pt x="7067" y="22102"/>
                      <a:pt x="5968" y="22102"/>
                    </a:cubicBezTo>
                    <a:cubicBezTo>
                      <a:pt x="4408" y="22102"/>
                      <a:pt x="2843" y="21879"/>
                      <a:pt x="1932" y="20838"/>
                    </a:cubicBezTo>
                    <a:cubicBezTo>
                      <a:pt x="1" y="18558"/>
                      <a:pt x="1774" y="15138"/>
                      <a:pt x="1521" y="12668"/>
                    </a:cubicBezTo>
                    <a:cubicBezTo>
                      <a:pt x="1483" y="12497"/>
                      <a:pt x="1616" y="12394"/>
                      <a:pt x="1735" y="12394"/>
                    </a:cubicBezTo>
                    <a:cubicBezTo>
                      <a:pt x="1815" y="12394"/>
                      <a:pt x="1888" y="12440"/>
                      <a:pt x="1901" y="12541"/>
                    </a:cubicBezTo>
                    <a:lnTo>
                      <a:pt x="1901" y="12668"/>
                    </a:lnTo>
                    <a:cubicBezTo>
                      <a:pt x="1932" y="12604"/>
                      <a:pt x="1964" y="12541"/>
                      <a:pt x="2059" y="12541"/>
                    </a:cubicBezTo>
                    <a:lnTo>
                      <a:pt x="2059" y="12509"/>
                    </a:lnTo>
                    <a:cubicBezTo>
                      <a:pt x="1806" y="12509"/>
                      <a:pt x="1742" y="12161"/>
                      <a:pt x="1964" y="12129"/>
                    </a:cubicBezTo>
                    <a:cubicBezTo>
                      <a:pt x="4602" y="11696"/>
                      <a:pt x="7441" y="11386"/>
                      <a:pt x="10256" y="11386"/>
                    </a:cubicBezTo>
                    <a:cubicBezTo>
                      <a:pt x="12172" y="11386"/>
                      <a:pt x="14077" y="11530"/>
                      <a:pt x="15898" y="11876"/>
                    </a:cubicBezTo>
                    <a:lnTo>
                      <a:pt x="15898" y="11433"/>
                    </a:lnTo>
                    <a:lnTo>
                      <a:pt x="15898" y="10293"/>
                    </a:lnTo>
                    <a:cubicBezTo>
                      <a:pt x="15360" y="10324"/>
                      <a:pt x="14853" y="10324"/>
                      <a:pt x="14315" y="10324"/>
                    </a:cubicBezTo>
                    <a:cubicBezTo>
                      <a:pt x="14188" y="10324"/>
                      <a:pt x="14188" y="10103"/>
                      <a:pt x="14315" y="10103"/>
                    </a:cubicBezTo>
                    <a:cubicBezTo>
                      <a:pt x="14885" y="10103"/>
                      <a:pt x="15392" y="10134"/>
                      <a:pt x="15898" y="10134"/>
                    </a:cubicBezTo>
                    <a:lnTo>
                      <a:pt x="15898" y="7854"/>
                    </a:lnTo>
                    <a:cubicBezTo>
                      <a:pt x="15877" y="7847"/>
                      <a:pt x="15855" y="7844"/>
                      <a:pt x="15832" y="7844"/>
                    </a:cubicBezTo>
                    <a:cubicBezTo>
                      <a:pt x="15647" y="7844"/>
                      <a:pt x="15406" y="8048"/>
                      <a:pt x="15265" y="8076"/>
                    </a:cubicBezTo>
                    <a:cubicBezTo>
                      <a:pt x="15107" y="8076"/>
                      <a:pt x="14980" y="8044"/>
                      <a:pt x="14917" y="7886"/>
                    </a:cubicBezTo>
                    <a:cubicBezTo>
                      <a:pt x="14870" y="7745"/>
                      <a:pt x="15032" y="7552"/>
                      <a:pt x="15183" y="7552"/>
                    </a:cubicBezTo>
                    <a:cubicBezTo>
                      <a:pt x="15236" y="7552"/>
                      <a:pt x="15287" y="7575"/>
                      <a:pt x="15328" y="7632"/>
                    </a:cubicBezTo>
                    <a:cubicBezTo>
                      <a:pt x="15378" y="7731"/>
                      <a:pt x="15292" y="7811"/>
                      <a:pt x="15222" y="7811"/>
                    </a:cubicBezTo>
                    <a:cubicBezTo>
                      <a:pt x="15202" y="7811"/>
                      <a:pt x="15184" y="7805"/>
                      <a:pt x="15170" y="7791"/>
                    </a:cubicBezTo>
                    <a:lnTo>
                      <a:pt x="15170" y="7791"/>
                    </a:lnTo>
                    <a:cubicBezTo>
                      <a:pt x="15202" y="7823"/>
                      <a:pt x="15225" y="7838"/>
                      <a:pt x="15253" y="7838"/>
                    </a:cubicBezTo>
                    <a:cubicBezTo>
                      <a:pt x="15281" y="7838"/>
                      <a:pt x="15313" y="7822"/>
                      <a:pt x="15360" y="7791"/>
                    </a:cubicBezTo>
                    <a:cubicBezTo>
                      <a:pt x="15455" y="7759"/>
                      <a:pt x="15550" y="7727"/>
                      <a:pt x="15645" y="7696"/>
                    </a:cubicBezTo>
                    <a:lnTo>
                      <a:pt x="15867" y="7696"/>
                    </a:lnTo>
                    <a:cubicBezTo>
                      <a:pt x="15867" y="6809"/>
                      <a:pt x="15930" y="5954"/>
                      <a:pt x="15962" y="5099"/>
                    </a:cubicBezTo>
                    <a:lnTo>
                      <a:pt x="15962" y="5099"/>
                    </a:lnTo>
                    <a:cubicBezTo>
                      <a:pt x="15724" y="5131"/>
                      <a:pt x="15463" y="5146"/>
                      <a:pt x="15202" y="5146"/>
                    </a:cubicBezTo>
                    <a:cubicBezTo>
                      <a:pt x="14940" y="5146"/>
                      <a:pt x="14679" y="5131"/>
                      <a:pt x="14442" y="5099"/>
                    </a:cubicBezTo>
                    <a:cubicBezTo>
                      <a:pt x="14283" y="5067"/>
                      <a:pt x="14283" y="4877"/>
                      <a:pt x="14442" y="4877"/>
                    </a:cubicBezTo>
                    <a:cubicBezTo>
                      <a:pt x="14581" y="4868"/>
                      <a:pt x="14728" y="4864"/>
                      <a:pt x="14879" y="4864"/>
                    </a:cubicBezTo>
                    <a:cubicBezTo>
                      <a:pt x="15242" y="4864"/>
                      <a:pt x="15626" y="4887"/>
                      <a:pt x="15962" y="4909"/>
                    </a:cubicBezTo>
                    <a:cubicBezTo>
                      <a:pt x="15993" y="4434"/>
                      <a:pt x="16025" y="3991"/>
                      <a:pt x="16088" y="3579"/>
                    </a:cubicBezTo>
                    <a:cubicBezTo>
                      <a:pt x="16088" y="3528"/>
                      <a:pt x="16134" y="3495"/>
                      <a:pt x="16176" y="3495"/>
                    </a:cubicBezTo>
                    <a:close/>
                    <a:moveTo>
                      <a:pt x="21029" y="0"/>
                    </a:moveTo>
                    <a:cubicBezTo>
                      <a:pt x="17548" y="583"/>
                      <a:pt x="14001" y="860"/>
                      <a:pt x="10456" y="860"/>
                    </a:cubicBezTo>
                    <a:cubicBezTo>
                      <a:pt x="7066" y="860"/>
                      <a:pt x="3677" y="607"/>
                      <a:pt x="349" y="127"/>
                    </a:cubicBezTo>
                    <a:cubicBezTo>
                      <a:pt x="317" y="127"/>
                      <a:pt x="286" y="95"/>
                      <a:pt x="254" y="32"/>
                    </a:cubicBezTo>
                    <a:lnTo>
                      <a:pt x="254" y="32"/>
                    </a:lnTo>
                    <a:cubicBezTo>
                      <a:pt x="761" y="5352"/>
                      <a:pt x="982" y="10641"/>
                      <a:pt x="887" y="15961"/>
                    </a:cubicBezTo>
                    <a:cubicBezTo>
                      <a:pt x="824" y="17260"/>
                      <a:pt x="666" y="18653"/>
                      <a:pt x="761" y="19952"/>
                    </a:cubicBezTo>
                    <a:cubicBezTo>
                      <a:pt x="824" y="22042"/>
                      <a:pt x="2407" y="22580"/>
                      <a:pt x="4276" y="22644"/>
                    </a:cubicBezTo>
                    <a:cubicBezTo>
                      <a:pt x="5584" y="22688"/>
                      <a:pt x="6899" y="22711"/>
                      <a:pt x="8214" y="22711"/>
                    </a:cubicBezTo>
                    <a:cubicBezTo>
                      <a:pt x="9733" y="22711"/>
                      <a:pt x="11253" y="22680"/>
                      <a:pt x="12763" y="22612"/>
                    </a:cubicBezTo>
                    <a:cubicBezTo>
                      <a:pt x="12964" y="22596"/>
                      <a:pt x="13204" y="22592"/>
                      <a:pt x="13469" y="22592"/>
                    </a:cubicBezTo>
                    <a:cubicBezTo>
                      <a:pt x="13801" y="22592"/>
                      <a:pt x="14172" y="22598"/>
                      <a:pt x="14555" y="22598"/>
                    </a:cubicBezTo>
                    <a:cubicBezTo>
                      <a:pt x="15702" y="22598"/>
                      <a:pt x="16951" y="22537"/>
                      <a:pt x="17545" y="22042"/>
                    </a:cubicBezTo>
                    <a:cubicBezTo>
                      <a:pt x="18780" y="21060"/>
                      <a:pt x="18495" y="19128"/>
                      <a:pt x="18495" y="17735"/>
                    </a:cubicBezTo>
                    <a:cubicBezTo>
                      <a:pt x="18495" y="14885"/>
                      <a:pt x="18559" y="12034"/>
                      <a:pt x="18622" y="9184"/>
                    </a:cubicBezTo>
                    <a:cubicBezTo>
                      <a:pt x="18654" y="6366"/>
                      <a:pt x="18622" y="2154"/>
                      <a:pt x="21092" y="349"/>
                    </a:cubicBezTo>
                    <a:lnTo>
                      <a:pt x="21029" y="0"/>
                    </a:ln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15;p51"/>
              <p:cNvSpPr/>
              <p:nvPr/>
            </p:nvSpPr>
            <p:spPr>
              <a:xfrm>
                <a:off x="2175161" y="3876450"/>
                <a:ext cx="575965" cy="585011"/>
              </a:xfrm>
              <a:custGeom>
                <a:avLst/>
                <a:gdLst/>
                <a:ahLst/>
                <a:cxnLst/>
                <a:rect l="l" t="t" r="r" b="b"/>
                <a:pathLst>
                  <a:path w="18337" h="18625" extrusionOk="0">
                    <a:moveTo>
                      <a:pt x="17450" y="9448"/>
                    </a:moveTo>
                    <a:cubicBezTo>
                      <a:pt x="17513" y="11918"/>
                      <a:pt x="18337" y="17207"/>
                      <a:pt x="15866" y="17872"/>
                    </a:cubicBezTo>
                    <a:cubicBezTo>
                      <a:pt x="14758" y="18188"/>
                      <a:pt x="13301" y="18093"/>
                      <a:pt x="12161" y="18125"/>
                    </a:cubicBezTo>
                    <a:cubicBezTo>
                      <a:pt x="10958" y="18157"/>
                      <a:pt x="9754" y="18157"/>
                      <a:pt x="8551" y="18157"/>
                    </a:cubicBezTo>
                    <a:cubicBezTo>
                      <a:pt x="7917" y="18157"/>
                      <a:pt x="7284" y="18173"/>
                      <a:pt x="6651" y="18173"/>
                    </a:cubicBezTo>
                    <a:cubicBezTo>
                      <a:pt x="6017" y="18173"/>
                      <a:pt x="5384" y="18157"/>
                      <a:pt x="4751" y="18093"/>
                    </a:cubicBezTo>
                    <a:cubicBezTo>
                      <a:pt x="2882" y="17935"/>
                      <a:pt x="1774" y="16858"/>
                      <a:pt x="1615" y="15085"/>
                    </a:cubicBezTo>
                    <a:cubicBezTo>
                      <a:pt x="1425" y="13185"/>
                      <a:pt x="2154" y="11380"/>
                      <a:pt x="1995" y="9480"/>
                    </a:cubicBezTo>
                    <a:lnTo>
                      <a:pt x="1995" y="9480"/>
                    </a:lnTo>
                    <a:cubicBezTo>
                      <a:pt x="1995" y="9480"/>
                      <a:pt x="2027" y="9543"/>
                      <a:pt x="2059" y="9543"/>
                    </a:cubicBezTo>
                    <a:cubicBezTo>
                      <a:pt x="4641" y="10193"/>
                      <a:pt x="7316" y="10544"/>
                      <a:pt x="9984" y="10544"/>
                    </a:cubicBezTo>
                    <a:cubicBezTo>
                      <a:pt x="11995" y="10544"/>
                      <a:pt x="14002" y="10345"/>
                      <a:pt x="15961" y="9923"/>
                    </a:cubicBezTo>
                    <a:lnTo>
                      <a:pt x="15961" y="9923"/>
                    </a:lnTo>
                    <a:cubicBezTo>
                      <a:pt x="15930" y="10240"/>
                      <a:pt x="15930" y="10588"/>
                      <a:pt x="15930" y="10968"/>
                    </a:cubicBezTo>
                    <a:cubicBezTo>
                      <a:pt x="15391" y="10905"/>
                      <a:pt x="14916" y="10905"/>
                      <a:pt x="14410" y="10905"/>
                    </a:cubicBezTo>
                    <a:cubicBezTo>
                      <a:pt x="14251" y="10905"/>
                      <a:pt x="14251" y="11158"/>
                      <a:pt x="14410" y="11158"/>
                    </a:cubicBezTo>
                    <a:cubicBezTo>
                      <a:pt x="14916" y="11126"/>
                      <a:pt x="15391" y="11126"/>
                      <a:pt x="15930" y="11126"/>
                    </a:cubicBezTo>
                    <a:cubicBezTo>
                      <a:pt x="15866" y="11855"/>
                      <a:pt x="15866" y="12583"/>
                      <a:pt x="15866" y="13280"/>
                    </a:cubicBezTo>
                    <a:cubicBezTo>
                      <a:pt x="15661" y="13264"/>
                      <a:pt x="15447" y="13256"/>
                      <a:pt x="15229" y="13256"/>
                    </a:cubicBezTo>
                    <a:cubicBezTo>
                      <a:pt x="15011" y="13256"/>
                      <a:pt x="14790" y="13264"/>
                      <a:pt x="14568" y="13280"/>
                    </a:cubicBezTo>
                    <a:cubicBezTo>
                      <a:pt x="14441" y="13280"/>
                      <a:pt x="14441" y="13501"/>
                      <a:pt x="14568" y="13501"/>
                    </a:cubicBezTo>
                    <a:cubicBezTo>
                      <a:pt x="14716" y="13512"/>
                      <a:pt x="14864" y="13516"/>
                      <a:pt x="15010" y="13516"/>
                    </a:cubicBezTo>
                    <a:cubicBezTo>
                      <a:pt x="15303" y="13516"/>
                      <a:pt x="15592" y="13501"/>
                      <a:pt x="15866" y="13501"/>
                    </a:cubicBezTo>
                    <a:cubicBezTo>
                      <a:pt x="15866" y="14230"/>
                      <a:pt x="15866" y="15022"/>
                      <a:pt x="15930" y="15782"/>
                    </a:cubicBezTo>
                    <a:cubicBezTo>
                      <a:pt x="15830" y="15789"/>
                      <a:pt x="15730" y="15793"/>
                      <a:pt x="15631" y="15793"/>
                    </a:cubicBezTo>
                    <a:cubicBezTo>
                      <a:pt x="15287" y="15793"/>
                      <a:pt x="14943" y="15746"/>
                      <a:pt x="14600" y="15623"/>
                    </a:cubicBezTo>
                    <a:cubicBezTo>
                      <a:pt x="14582" y="15616"/>
                      <a:pt x="14566" y="15613"/>
                      <a:pt x="14551" y="15613"/>
                    </a:cubicBezTo>
                    <a:cubicBezTo>
                      <a:pt x="14430" y="15613"/>
                      <a:pt x="14395" y="15820"/>
                      <a:pt x="14536" y="15877"/>
                    </a:cubicBezTo>
                    <a:cubicBezTo>
                      <a:pt x="14813" y="15976"/>
                      <a:pt x="15103" y="16025"/>
                      <a:pt x="15397" y="16025"/>
                    </a:cubicBezTo>
                    <a:cubicBezTo>
                      <a:pt x="15573" y="16025"/>
                      <a:pt x="15752" y="16007"/>
                      <a:pt x="15930" y="15972"/>
                    </a:cubicBezTo>
                    <a:cubicBezTo>
                      <a:pt x="15955" y="16022"/>
                      <a:pt x="16016" y="16048"/>
                      <a:pt x="16080" y="16048"/>
                    </a:cubicBezTo>
                    <a:cubicBezTo>
                      <a:pt x="16176" y="16048"/>
                      <a:pt x="16278" y="15991"/>
                      <a:pt x="16278" y="15877"/>
                    </a:cubicBezTo>
                    <a:cubicBezTo>
                      <a:pt x="16310" y="15022"/>
                      <a:pt x="16341" y="14230"/>
                      <a:pt x="16341" y="13406"/>
                    </a:cubicBezTo>
                    <a:cubicBezTo>
                      <a:pt x="16405" y="13375"/>
                      <a:pt x="16405" y="13343"/>
                      <a:pt x="16341" y="13280"/>
                    </a:cubicBezTo>
                    <a:lnTo>
                      <a:pt x="16341" y="9733"/>
                    </a:lnTo>
                    <a:cubicBezTo>
                      <a:pt x="16721" y="9638"/>
                      <a:pt x="17102" y="9575"/>
                      <a:pt x="17450" y="9448"/>
                    </a:cubicBezTo>
                    <a:close/>
                    <a:moveTo>
                      <a:pt x="16217" y="1"/>
                    </a:moveTo>
                    <a:cubicBezTo>
                      <a:pt x="16173" y="1"/>
                      <a:pt x="16120" y="37"/>
                      <a:pt x="16120" y="74"/>
                    </a:cubicBezTo>
                    <a:cubicBezTo>
                      <a:pt x="16025" y="549"/>
                      <a:pt x="16025" y="992"/>
                      <a:pt x="15993" y="1404"/>
                    </a:cubicBezTo>
                    <a:cubicBezTo>
                      <a:pt x="15715" y="1367"/>
                      <a:pt x="15415" y="1351"/>
                      <a:pt x="15119" y="1351"/>
                    </a:cubicBezTo>
                    <a:cubicBezTo>
                      <a:pt x="14909" y="1351"/>
                      <a:pt x="14701" y="1359"/>
                      <a:pt x="14505" y="1372"/>
                    </a:cubicBezTo>
                    <a:cubicBezTo>
                      <a:pt x="14346" y="1404"/>
                      <a:pt x="14346" y="1626"/>
                      <a:pt x="14505" y="1626"/>
                    </a:cubicBezTo>
                    <a:cubicBezTo>
                      <a:pt x="14742" y="1641"/>
                      <a:pt x="14996" y="1649"/>
                      <a:pt x="15249" y="1649"/>
                    </a:cubicBezTo>
                    <a:cubicBezTo>
                      <a:pt x="15502" y="1649"/>
                      <a:pt x="15756" y="1641"/>
                      <a:pt x="15993" y="1626"/>
                    </a:cubicBezTo>
                    <a:lnTo>
                      <a:pt x="15993" y="1626"/>
                    </a:lnTo>
                    <a:cubicBezTo>
                      <a:pt x="15961" y="2481"/>
                      <a:pt x="15930" y="3304"/>
                      <a:pt x="15930" y="4191"/>
                    </a:cubicBezTo>
                    <a:cubicBezTo>
                      <a:pt x="15882" y="4175"/>
                      <a:pt x="15843" y="4167"/>
                      <a:pt x="15803" y="4167"/>
                    </a:cubicBezTo>
                    <a:cubicBezTo>
                      <a:pt x="15763" y="4167"/>
                      <a:pt x="15724" y="4175"/>
                      <a:pt x="15676" y="4191"/>
                    </a:cubicBezTo>
                    <a:cubicBezTo>
                      <a:pt x="15550" y="4222"/>
                      <a:pt x="15486" y="4254"/>
                      <a:pt x="15391" y="4317"/>
                    </a:cubicBezTo>
                    <a:cubicBezTo>
                      <a:pt x="15349" y="4317"/>
                      <a:pt x="15321" y="4332"/>
                      <a:pt x="15279" y="4332"/>
                    </a:cubicBezTo>
                    <a:cubicBezTo>
                      <a:pt x="15263" y="4332"/>
                      <a:pt x="15245" y="4330"/>
                      <a:pt x="15224" y="4324"/>
                    </a:cubicBezTo>
                    <a:lnTo>
                      <a:pt x="15224" y="4324"/>
                    </a:lnTo>
                    <a:cubicBezTo>
                      <a:pt x="15230" y="4325"/>
                      <a:pt x="15236" y="4326"/>
                      <a:pt x="15243" y="4326"/>
                    </a:cubicBezTo>
                    <a:cubicBezTo>
                      <a:pt x="15322" y="4326"/>
                      <a:pt x="15438" y="4264"/>
                      <a:pt x="15360" y="4159"/>
                    </a:cubicBezTo>
                    <a:cubicBezTo>
                      <a:pt x="15312" y="4074"/>
                      <a:pt x="15250" y="4039"/>
                      <a:pt x="15190" y="4039"/>
                    </a:cubicBezTo>
                    <a:cubicBezTo>
                      <a:pt x="15048" y="4039"/>
                      <a:pt x="14913" y="4226"/>
                      <a:pt x="14980" y="4381"/>
                    </a:cubicBezTo>
                    <a:cubicBezTo>
                      <a:pt x="15007" y="4519"/>
                      <a:pt x="15155" y="4609"/>
                      <a:pt x="15276" y="4609"/>
                    </a:cubicBezTo>
                    <a:cubicBezTo>
                      <a:pt x="15294" y="4609"/>
                      <a:pt x="15312" y="4607"/>
                      <a:pt x="15328" y="4603"/>
                    </a:cubicBezTo>
                    <a:cubicBezTo>
                      <a:pt x="15506" y="4543"/>
                      <a:pt x="15738" y="4346"/>
                      <a:pt x="15923" y="4346"/>
                    </a:cubicBezTo>
                    <a:cubicBezTo>
                      <a:pt x="15936" y="4346"/>
                      <a:pt x="15949" y="4347"/>
                      <a:pt x="15961" y="4349"/>
                    </a:cubicBezTo>
                    <a:lnTo>
                      <a:pt x="15961" y="6661"/>
                    </a:lnTo>
                    <a:cubicBezTo>
                      <a:pt x="15391" y="6598"/>
                      <a:pt x="14885" y="6598"/>
                      <a:pt x="14378" y="6598"/>
                    </a:cubicBezTo>
                    <a:cubicBezTo>
                      <a:pt x="14220" y="6598"/>
                      <a:pt x="14220" y="6851"/>
                      <a:pt x="14378" y="6851"/>
                    </a:cubicBezTo>
                    <a:cubicBezTo>
                      <a:pt x="14916" y="6851"/>
                      <a:pt x="15455" y="6788"/>
                      <a:pt x="15961" y="6788"/>
                    </a:cubicBezTo>
                    <a:lnTo>
                      <a:pt x="15961" y="7959"/>
                    </a:lnTo>
                    <a:lnTo>
                      <a:pt x="15961" y="8371"/>
                    </a:lnTo>
                    <a:cubicBezTo>
                      <a:pt x="14153" y="8030"/>
                      <a:pt x="12274" y="7890"/>
                      <a:pt x="10387" y="7890"/>
                    </a:cubicBezTo>
                    <a:cubicBezTo>
                      <a:pt x="7548" y="7890"/>
                      <a:pt x="4690" y="8206"/>
                      <a:pt x="2027" y="8624"/>
                    </a:cubicBezTo>
                    <a:cubicBezTo>
                      <a:pt x="1774" y="8656"/>
                      <a:pt x="1900" y="9036"/>
                      <a:pt x="2090" y="9036"/>
                    </a:cubicBezTo>
                    <a:lnTo>
                      <a:pt x="2154" y="9036"/>
                    </a:lnTo>
                    <a:cubicBezTo>
                      <a:pt x="4751" y="8593"/>
                      <a:pt x="7411" y="8371"/>
                      <a:pt x="10071" y="8371"/>
                    </a:cubicBezTo>
                    <a:cubicBezTo>
                      <a:pt x="12034" y="8371"/>
                      <a:pt x="14030" y="8624"/>
                      <a:pt x="15961" y="8783"/>
                    </a:cubicBezTo>
                    <a:lnTo>
                      <a:pt x="15961" y="8973"/>
                    </a:lnTo>
                    <a:lnTo>
                      <a:pt x="14410" y="8973"/>
                    </a:lnTo>
                    <a:cubicBezTo>
                      <a:pt x="14283" y="8973"/>
                      <a:pt x="14283" y="9194"/>
                      <a:pt x="14410" y="9194"/>
                    </a:cubicBezTo>
                    <a:cubicBezTo>
                      <a:pt x="14579" y="9205"/>
                      <a:pt x="14751" y="9209"/>
                      <a:pt x="14925" y="9209"/>
                    </a:cubicBezTo>
                    <a:cubicBezTo>
                      <a:pt x="15272" y="9209"/>
                      <a:pt x="15624" y="9194"/>
                      <a:pt x="15961" y="9194"/>
                    </a:cubicBezTo>
                    <a:lnTo>
                      <a:pt x="15961" y="9511"/>
                    </a:lnTo>
                    <a:cubicBezTo>
                      <a:pt x="13933" y="9817"/>
                      <a:pt x="11922" y="9988"/>
                      <a:pt x="9914" y="9988"/>
                    </a:cubicBezTo>
                    <a:cubicBezTo>
                      <a:pt x="7346" y="9988"/>
                      <a:pt x="4780" y="9708"/>
                      <a:pt x="2185" y="9068"/>
                    </a:cubicBezTo>
                    <a:lnTo>
                      <a:pt x="2154" y="9068"/>
                    </a:lnTo>
                    <a:cubicBezTo>
                      <a:pt x="2059" y="9068"/>
                      <a:pt x="2027" y="9131"/>
                      <a:pt x="1995" y="9194"/>
                    </a:cubicBezTo>
                    <a:cubicBezTo>
                      <a:pt x="1995" y="9131"/>
                      <a:pt x="1995" y="9099"/>
                      <a:pt x="1805" y="9004"/>
                    </a:cubicBezTo>
                    <a:cubicBezTo>
                      <a:pt x="1793" y="8908"/>
                      <a:pt x="1730" y="8866"/>
                      <a:pt x="1659" y="8866"/>
                    </a:cubicBezTo>
                    <a:cubicBezTo>
                      <a:pt x="1543" y="8866"/>
                      <a:pt x="1406" y="8975"/>
                      <a:pt x="1425" y="9131"/>
                    </a:cubicBezTo>
                    <a:cubicBezTo>
                      <a:pt x="1805" y="11665"/>
                      <a:pt x="0" y="15117"/>
                      <a:pt x="1964" y="17365"/>
                    </a:cubicBezTo>
                    <a:cubicBezTo>
                      <a:pt x="2875" y="18404"/>
                      <a:pt x="4406" y="18625"/>
                      <a:pt x="5934" y="18625"/>
                    </a:cubicBezTo>
                    <a:cubicBezTo>
                      <a:pt x="7060" y="18625"/>
                      <a:pt x="8184" y="18505"/>
                      <a:pt x="9058" y="18505"/>
                    </a:cubicBezTo>
                    <a:cubicBezTo>
                      <a:pt x="10894" y="18473"/>
                      <a:pt x="12668" y="18442"/>
                      <a:pt x="14473" y="18315"/>
                    </a:cubicBezTo>
                    <a:cubicBezTo>
                      <a:pt x="15391" y="18252"/>
                      <a:pt x="16658" y="18315"/>
                      <a:pt x="17355" y="17587"/>
                    </a:cubicBezTo>
                    <a:cubicBezTo>
                      <a:pt x="18052" y="16827"/>
                      <a:pt x="17767" y="15560"/>
                      <a:pt x="17767" y="14610"/>
                    </a:cubicBezTo>
                    <a:cubicBezTo>
                      <a:pt x="17735" y="12710"/>
                      <a:pt x="17767" y="10810"/>
                      <a:pt x="17608" y="8909"/>
                    </a:cubicBezTo>
                    <a:cubicBezTo>
                      <a:pt x="17591" y="8859"/>
                      <a:pt x="17547" y="8826"/>
                      <a:pt x="17505" y="8826"/>
                    </a:cubicBezTo>
                    <a:cubicBezTo>
                      <a:pt x="17468" y="8826"/>
                      <a:pt x="17433" y="8851"/>
                      <a:pt x="17418" y="8909"/>
                    </a:cubicBezTo>
                    <a:lnTo>
                      <a:pt x="17418" y="9194"/>
                    </a:lnTo>
                    <a:cubicBezTo>
                      <a:pt x="17070" y="9258"/>
                      <a:pt x="16658" y="9289"/>
                      <a:pt x="16310" y="9385"/>
                    </a:cubicBezTo>
                    <a:lnTo>
                      <a:pt x="16310" y="8783"/>
                    </a:lnTo>
                    <a:cubicBezTo>
                      <a:pt x="16626" y="8814"/>
                      <a:pt x="16975" y="8878"/>
                      <a:pt x="17355" y="8878"/>
                    </a:cubicBezTo>
                    <a:lnTo>
                      <a:pt x="17387" y="8878"/>
                    </a:lnTo>
                    <a:cubicBezTo>
                      <a:pt x="17450" y="8814"/>
                      <a:pt x="17450" y="8719"/>
                      <a:pt x="17387" y="8719"/>
                    </a:cubicBezTo>
                    <a:lnTo>
                      <a:pt x="16310" y="8466"/>
                    </a:lnTo>
                    <a:lnTo>
                      <a:pt x="16310" y="7959"/>
                    </a:lnTo>
                    <a:cubicBezTo>
                      <a:pt x="16341" y="5331"/>
                      <a:pt x="16468" y="2702"/>
                      <a:pt x="16278" y="74"/>
                    </a:cubicBezTo>
                    <a:cubicBezTo>
                      <a:pt x="16278" y="20"/>
                      <a:pt x="16250" y="1"/>
                      <a:pt x="16217" y="1"/>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16;p51"/>
              <p:cNvSpPr/>
              <p:nvPr/>
            </p:nvSpPr>
            <p:spPr>
              <a:xfrm>
                <a:off x="2287892" y="3831690"/>
                <a:ext cx="62349" cy="12250"/>
              </a:xfrm>
              <a:custGeom>
                <a:avLst/>
                <a:gdLst/>
                <a:ahLst/>
                <a:cxnLst/>
                <a:rect l="l" t="t" r="r" b="b"/>
                <a:pathLst>
                  <a:path w="1985" h="390" extrusionOk="0">
                    <a:moveTo>
                      <a:pt x="132" y="0"/>
                    </a:moveTo>
                    <a:cubicBezTo>
                      <a:pt x="16" y="0"/>
                      <a:pt x="0" y="204"/>
                      <a:pt x="85" y="232"/>
                    </a:cubicBezTo>
                    <a:cubicBezTo>
                      <a:pt x="496" y="340"/>
                      <a:pt x="907" y="389"/>
                      <a:pt x="1318" y="389"/>
                    </a:cubicBezTo>
                    <a:cubicBezTo>
                      <a:pt x="1509" y="389"/>
                      <a:pt x="1699" y="379"/>
                      <a:pt x="1890" y="359"/>
                    </a:cubicBezTo>
                    <a:cubicBezTo>
                      <a:pt x="1985" y="359"/>
                      <a:pt x="1985" y="169"/>
                      <a:pt x="1890" y="169"/>
                    </a:cubicBezTo>
                    <a:cubicBezTo>
                      <a:pt x="1755" y="176"/>
                      <a:pt x="1621" y="180"/>
                      <a:pt x="1489" y="180"/>
                    </a:cubicBezTo>
                    <a:cubicBezTo>
                      <a:pt x="1034" y="180"/>
                      <a:pt x="597" y="133"/>
                      <a:pt x="180" y="10"/>
                    </a:cubicBezTo>
                    <a:cubicBezTo>
                      <a:pt x="162" y="3"/>
                      <a:pt x="146" y="0"/>
                      <a:pt x="13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17;p51"/>
              <p:cNvSpPr/>
              <p:nvPr/>
            </p:nvSpPr>
            <p:spPr>
              <a:xfrm>
                <a:off x="2429802" y="4391040"/>
                <a:ext cx="88576" cy="7978"/>
              </a:xfrm>
              <a:custGeom>
                <a:avLst/>
                <a:gdLst/>
                <a:ahLst/>
                <a:cxnLst/>
                <a:rect l="l" t="t" r="r" b="b"/>
                <a:pathLst>
                  <a:path w="2820" h="254" extrusionOk="0">
                    <a:moveTo>
                      <a:pt x="159" y="0"/>
                    </a:moveTo>
                    <a:cubicBezTo>
                      <a:pt x="0" y="0"/>
                      <a:pt x="0" y="254"/>
                      <a:pt x="159" y="254"/>
                    </a:cubicBezTo>
                    <a:cubicBezTo>
                      <a:pt x="1014" y="254"/>
                      <a:pt x="1869" y="254"/>
                      <a:pt x="2692" y="190"/>
                    </a:cubicBezTo>
                    <a:cubicBezTo>
                      <a:pt x="2819" y="190"/>
                      <a:pt x="2819" y="0"/>
                      <a:pt x="269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18;p51"/>
              <p:cNvSpPr/>
              <p:nvPr/>
            </p:nvSpPr>
            <p:spPr>
              <a:xfrm>
                <a:off x="2449684" y="4414911"/>
                <a:ext cx="98533" cy="9486"/>
              </a:xfrm>
              <a:custGeom>
                <a:avLst/>
                <a:gdLst/>
                <a:ahLst/>
                <a:cxnLst/>
                <a:rect l="l" t="t" r="r" b="b"/>
                <a:pathLst>
                  <a:path w="3137" h="302" extrusionOk="0">
                    <a:moveTo>
                      <a:pt x="159" y="0"/>
                    </a:moveTo>
                    <a:cubicBezTo>
                      <a:pt x="64" y="0"/>
                      <a:pt x="1" y="190"/>
                      <a:pt x="128" y="190"/>
                    </a:cubicBezTo>
                    <a:cubicBezTo>
                      <a:pt x="603" y="270"/>
                      <a:pt x="1086" y="301"/>
                      <a:pt x="1568" y="301"/>
                    </a:cubicBezTo>
                    <a:cubicBezTo>
                      <a:pt x="2051" y="301"/>
                      <a:pt x="2534" y="270"/>
                      <a:pt x="3009" y="222"/>
                    </a:cubicBezTo>
                    <a:cubicBezTo>
                      <a:pt x="3136" y="222"/>
                      <a:pt x="3136" y="64"/>
                      <a:pt x="3009" y="64"/>
                    </a:cubicBezTo>
                    <a:cubicBezTo>
                      <a:pt x="2059" y="64"/>
                      <a:pt x="1109" y="32"/>
                      <a:pt x="159"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 name="Group 36"/>
          <p:cNvGrpSpPr/>
          <p:nvPr/>
        </p:nvGrpSpPr>
        <p:grpSpPr>
          <a:xfrm>
            <a:off x="7442054" y="1605070"/>
            <a:ext cx="1118445" cy="1725317"/>
            <a:chOff x="7031359" y="2630351"/>
            <a:chExt cx="1118445" cy="1725317"/>
          </a:xfrm>
        </p:grpSpPr>
        <p:sp>
          <p:nvSpPr>
            <p:cNvPr id="9" name="TextBox 8"/>
            <p:cNvSpPr txBox="1"/>
            <p:nvPr/>
          </p:nvSpPr>
          <p:spPr>
            <a:xfrm>
              <a:off x="7031359" y="3770893"/>
              <a:ext cx="1118445" cy="584775"/>
            </a:xfrm>
            <a:prstGeom prst="rect">
              <a:avLst/>
            </a:prstGeom>
            <a:noFill/>
          </p:spPr>
          <p:txBody>
            <a:bodyPr wrap="square" rtlCol="0">
              <a:spAutoFit/>
            </a:bodyPr>
            <a:lstStyle/>
            <a:p>
              <a:pPr algn="ctr"/>
              <a:r>
                <a:rPr lang="en-US" sz="1600" dirty="0" err="1" smtClean="0">
                  <a:solidFill>
                    <a:srgbClr val="002060"/>
                  </a:solidFill>
                  <a:latin typeface="Patrick Hand" panose="020B0604020202020204" charset="0"/>
                  <a:cs typeface="#9Slide03 Arima Madurai Black" panose="00000A00000000000000" pitchFamily="2" charset="0"/>
                </a:rPr>
                <a:t>Hỗn</a:t>
              </a:r>
              <a:r>
                <a:rPr lang="en-US" sz="1600" dirty="0" smtClean="0">
                  <a:solidFill>
                    <a:srgbClr val="002060"/>
                  </a:solidFill>
                  <a:latin typeface="Patrick Hand" panose="020B0604020202020204" charset="0"/>
                  <a:cs typeface="#9Slide03 Arima Madurai Black" panose="00000A00000000000000" pitchFamily="2" charset="0"/>
                </a:rPr>
                <a:t> </a:t>
              </a:r>
              <a:r>
                <a:rPr lang="en-US" sz="1600" dirty="0" err="1" smtClean="0">
                  <a:solidFill>
                    <a:srgbClr val="002060"/>
                  </a:solidFill>
                  <a:latin typeface="Patrick Hand" panose="020B0604020202020204" charset="0"/>
                  <a:cs typeface="#9Slide03 Arima Madurai Black" panose="00000A00000000000000" pitchFamily="2" charset="0"/>
                </a:rPr>
                <a:t>hợp</a:t>
              </a:r>
              <a:r>
                <a:rPr lang="en-US" sz="1600" dirty="0" smtClean="0">
                  <a:solidFill>
                    <a:srgbClr val="002060"/>
                  </a:solidFill>
                  <a:latin typeface="Patrick Hand" panose="020B0604020202020204" charset="0"/>
                  <a:cs typeface="#9Slide03 Arima Madurai Black" panose="00000A00000000000000" pitchFamily="2" charset="0"/>
                </a:rPr>
                <a:t> B</a:t>
              </a:r>
              <a:r>
                <a:rPr lang="en-US" sz="1600" dirty="0">
                  <a:solidFill>
                    <a:srgbClr val="002060"/>
                  </a:solidFill>
                  <a:latin typeface="Patrick Hand" panose="020B0604020202020204" charset="0"/>
                  <a:cs typeface="#9Slide03 Arima Madurai Black" panose="00000A00000000000000" pitchFamily="2" charset="0"/>
                </a:rPr>
                <a:t>: </a:t>
              </a:r>
              <a:r>
                <a:rPr lang="en-US" sz="1600" dirty="0" err="1" smtClean="0">
                  <a:solidFill>
                    <a:srgbClr val="002060"/>
                  </a:solidFill>
                  <a:latin typeface="Patrick Hand" panose="020B0604020202020204" charset="0"/>
                  <a:cs typeface="#9Slide03 Arima Madurai Black" panose="00000A00000000000000" pitchFamily="2" charset="0"/>
                </a:rPr>
                <a:t>cát</a:t>
              </a:r>
              <a:r>
                <a:rPr lang="en-US" sz="1600" dirty="0">
                  <a:solidFill>
                    <a:srgbClr val="002060"/>
                  </a:solidFill>
                  <a:latin typeface="Patrick Hand" panose="020B0604020202020204" charset="0"/>
                  <a:cs typeface="#9Slide03 Arima Madurai Black" panose="00000A00000000000000" pitchFamily="2" charset="0"/>
                </a:rPr>
                <a:t> </a:t>
              </a:r>
              <a:r>
                <a:rPr lang="en-US" sz="1600" dirty="0" err="1" smtClean="0">
                  <a:solidFill>
                    <a:srgbClr val="002060"/>
                  </a:solidFill>
                  <a:latin typeface="Patrick Hand" panose="020B0604020202020204" charset="0"/>
                  <a:cs typeface="#9Slide03 Arima Madurai Black" panose="00000A00000000000000" pitchFamily="2" charset="0"/>
                </a:rPr>
                <a:t>và</a:t>
              </a:r>
              <a:r>
                <a:rPr lang="en-US" sz="1600" dirty="0" smtClean="0">
                  <a:solidFill>
                    <a:srgbClr val="002060"/>
                  </a:solidFill>
                  <a:latin typeface="Patrick Hand" panose="020B0604020202020204" charset="0"/>
                  <a:cs typeface="#9Slide03 Arima Madurai Black" panose="00000A00000000000000" pitchFamily="2" charset="0"/>
                </a:rPr>
                <a:t> n</a:t>
              </a:r>
              <a:r>
                <a:rPr lang="vi-VN" sz="1600" dirty="0">
                  <a:solidFill>
                    <a:srgbClr val="002060"/>
                  </a:solidFill>
                  <a:latin typeface="Patrick Hand" panose="020B0604020202020204" charset="0"/>
                  <a:cs typeface="#9Slide03 Arima Madurai Black" panose="00000A00000000000000" pitchFamily="2" charset="0"/>
                </a:rPr>
                <a:t>ước</a:t>
              </a:r>
              <a:endParaRPr lang="en-US" sz="1600" dirty="0">
                <a:solidFill>
                  <a:srgbClr val="002060"/>
                </a:solidFill>
                <a:latin typeface="Patrick Hand" panose="020B0604020202020204" charset="0"/>
                <a:cs typeface="#9Slide03 Arima Madurai Black" panose="00000A00000000000000" pitchFamily="2" charset="0"/>
              </a:endParaRPr>
            </a:p>
          </p:txBody>
        </p:sp>
        <p:grpSp>
          <p:nvGrpSpPr>
            <p:cNvPr id="21" name="Group 20"/>
            <p:cNvGrpSpPr/>
            <p:nvPr/>
          </p:nvGrpSpPr>
          <p:grpSpPr>
            <a:xfrm>
              <a:off x="7137524" y="2630351"/>
              <a:ext cx="980501" cy="1082656"/>
              <a:chOff x="4112359" y="2026062"/>
              <a:chExt cx="1042769" cy="1193327"/>
            </a:xfrm>
          </p:grpSpPr>
          <p:grpSp>
            <p:nvGrpSpPr>
              <p:cNvPr id="22" name="Google Shape;1608;p51"/>
              <p:cNvGrpSpPr/>
              <p:nvPr/>
            </p:nvGrpSpPr>
            <p:grpSpPr>
              <a:xfrm>
                <a:off x="4112359" y="2026062"/>
                <a:ext cx="1042769" cy="1193327"/>
                <a:chOff x="2168188" y="3700491"/>
                <a:chExt cx="742752" cy="798379"/>
              </a:xfrm>
            </p:grpSpPr>
            <p:sp>
              <p:nvSpPr>
                <p:cNvPr id="24" name="Google Shape;1609;p51"/>
                <p:cNvSpPr/>
                <p:nvPr/>
              </p:nvSpPr>
              <p:spPr>
                <a:xfrm>
                  <a:off x="2222936" y="4170196"/>
                  <a:ext cx="529196" cy="275591"/>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rgbClr val="AFF7FF"/>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10;p51"/>
                <p:cNvSpPr/>
                <p:nvPr/>
              </p:nvSpPr>
              <p:spPr>
                <a:xfrm>
                  <a:off x="2242787" y="4140357"/>
                  <a:ext cx="433741" cy="49848"/>
                </a:xfrm>
                <a:custGeom>
                  <a:avLst/>
                  <a:gdLst/>
                  <a:ahLst/>
                  <a:cxnLst/>
                  <a:rect l="l" t="t" r="r" b="b"/>
                  <a:pathLst>
                    <a:path w="13809" h="1587" extrusionOk="0">
                      <a:moveTo>
                        <a:pt x="7918" y="1"/>
                      </a:moveTo>
                      <a:cubicBezTo>
                        <a:pt x="5258" y="1"/>
                        <a:pt x="2598" y="191"/>
                        <a:pt x="1" y="634"/>
                      </a:cubicBezTo>
                      <a:cubicBezTo>
                        <a:pt x="1" y="666"/>
                        <a:pt x="32" y="666"/>
                        <a:pt x="32" y="666"/>
                      </a:cubicBezTo>
                      <a:cubicBezTo>
                        <a:pt x="2627" y="1306"/>
                        <a:pt x="5193" y="1586"/>
                        <a:pt x="7761" y="1586"/>
                      </a:cubicBezTo>
                      <a:cubicBezTo>
                        <a:pt x="9769" y="1586"/>
                        <a:pt x="11780" y="1415"/>
                        <a:pt x="13808" y="1109"/>
                      </a:cubicBezTo>
                      <a:lnTo>
                        <a:pt x="13808" y="792"/>
                      </a:lnTo>
                      <a:cubicBezTo>
                        <a:pt x="13471" y="792"/>
                        <a:pt x="13119" y="807"/>
                        <a:pt x="12772" y="807"/>
                      </a:cubicBezTo>
                      <a:cubicBezTo>
                        <a:pt x="12598" y="807"/>
                        <a:pt x="12426" y="803"/>
                        <a:pt x="12257" y="792"/>
                      </a:cubicBezTo>
                      <a:cubicBezTo>
                        <a:pt x="12130" y="792"/>
                        <a:pt x="12130" y="571"/>
                        <a:pt x="12257" y="571"/>
                      </a:cubicBezTo>
                      <a:lnTo>
                        <a:pt x="13808" y="571"/>
                      </a:lnTo>
                      <a:lnTo>
                        <a:pt x="13808" y="381"/>
                      </a:lnTo>
                      <a:cubicBezTo>
                        <a:pt x="11877" y="222"/>
                        <a:pt x="9881" y="1"/>
                        <a:pt x="7918" y="1"/>
                      </a:cubicBezTo>
                      <a:close/>
                    </a:path>
                  </a:pathLst>
                </a:custGeom>
                <a:solidFill>
                  <a:schemeClr val="accent3">
                    <a:lumMod val="60000"/>
                    <a:lumOff val="40000"/>
                  </a:schemeClr>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11;p51"/>
                <p:cNvSpPr/>
                <p:nvPr/>
              </p:nvSpPr>
              <p:spPr>
                <a:xfrm>
                  <a:off x="2168188" y="3700491"/>
                  <a:ext cx="742752" cy="798379"/>
                </a:xfrm>
                <a:custGeom>
                  <a:avLst/>
                  <a:gdLst/>
                  <a:ahLst/>
                  <a:cxnLst/>
                  <a:rect l="l" t="t" r="r" b="b"/>
                  <a:pathLst>
                    <a:path w="23647" h="25418" extrusionOk="0">
                      <a:moveTo>
                        <a:pt x="11593" y="480"/>
                      </a:moveTo>
                      <a:cubicBezTo>
                        <a:pt x="11751" y="480"/>
                        <a:pt x="11909" y="481"/>
                        <a:pt x="12066" y="482"/>
                      </a:cubicBezTo>
                      <a:cubicBezTo>
                        <a:pt x="15898" y="545"/>
                        <a:pt x="19572" y="1274"/>
                        <a:pt x="23372" y="1844"/>
                      </a:cubicBezTo>
                      <a:cubicBezTo>
                        <a:pt x="22644" y="1971"/>
                        <a:pt x="22011" y="2192"/>
                        <a:pt x="21472" y="2604"/>
                      </a:cubicBezTo>
                      <a:cubicBezTo>
                        <a:pt x="19002" y="4377"/>
                        <a:pt x="19034" y="8621"/>
                        <a:pt x="19002" y="11408"/>
                      </a:cubicBezTo>
                      <a:cubicBezTo>
                        <a:pt x="18939" y="14258"/>
                        <a:pt x="18875" y="17108"/>
                        <a:pt x="18875" y="19959"/>
                      </a:cubicBezTo>
                      <a:cubicBezTo>
                        <a:pt x="18875" y="21352"/>
                        <a:pt x="19160" y="23284"/>
                        <a:pt x="17925" y="24297"/>
                      </a:cubicBezTo>
                      <a:cubicBezTo>
                        <a:pt x="17361" y="24768"/>
                        <a:pt x="16203" y="24847"/>
                        <a:pt x="15105" y="24847"/>
                      </a:cubicBezTo>
                      <a:cubicBezTo>
                        <a:pt x="14548" y="24847"/>
                        <a:pt x="14007" y="24826"/>
                        <a:pt x="13565" y="24826"/>
                      </a:cubicBezTo>
                      <a:cubicBezTo>
                        <a:pt x="13411" y="24826"/>
                        <a:pt x="13269" y="24829"/>
                        <a:pt x="13143" y="24836"/>
                      </a:cubicBezTo>
                      <a:cubicBezTo>
                        <a:pt x="11633" y="24903"/>
                        <a:pt x="10113" y="24935"/>
                        <a:pt x="8594" y="24935"/>
                      </a:cubicBezTo>
                      <a:cubicBezTo>
                        <a:pt x="7279" y="24935"/>
                        <a:pt x="5964" y="24911"/>
                        <a:pt x="4656" y="24867"/>
                      </a:cubicBezTo>
                      <a:cubicBezTo>
                        <a:pt x="2787" y="24804"/>
                        <a:pt x="1204" y="24297"/>
                        <a:pt x="1141" y="22175"/>
                      </a:cubicBezTo>
                      <a:cubicBezTo>
                        <a:pt x="1046" y="20877"/>
                        <a:pt x="1204" y="19483"/>
                        <a:pt x="1267" y="18185"/>
                      </a:cubicBezTo>
                      <a:cubicBezTo>
                        <a:pt x="1362" y="12896"/>
                        <a:pt x="1141" y="7576"/>
                        <a:pt x="634" y="2287"/>
                      </a:cubicBezTo>
                      <a:lnTo>
                        <a:pt x="634" y="2129"/>
                      </a:lnTo>
                      <a:cubicBezTo>
                        <a:pt x="634" y="1907"/>
                        <a:pt x="571" y="1717"/>
                        <a:pt x="571" y="1559"/>
                      </a:cubicBezTo>
                      <a:lnTo>
                        <a:pt x="571" y="1559"/>
                      </a:lnTo>
                      <a:cubicBezTo>
                        <a:pt x="634" y="1591"/>
                        <a:pt x="697" y="1591"/>
                        <a:pt x="729" y="1591"/>
                      </a:cubicBezTo>
                      <a:cubicBezTo>
                        <a:pt x="4311" y="832"/>
                        <a:pt x="7951" y="480"/>
                        <a:pt x="11593" y="480"/>
                      </a:cubicBezTo>
                      <a:close/>
                      <a:moveTo>
                        <a:pt x="11241" y="0"/>
                      </a:moveTo>
                      <a:cubicBezTo>
                        <a:pt x="7680" y="0"/>
                        <a:pt x="4098" y="378"/>
                        <a:pt x="571" y="1084"/>
                      </a:cubicBezTo>
                      <a:cubicBezTo>
                        <a:pt x="543" y="1075"/>
                        <a:pt x="518" y="1071"/>
                        <a:pt x="495" y="1071"/>
                      </a:cubicBezTo>
                      <a:cubicBezTo>
                        <a:pt x="441" y="1071"/>
                        <a:pt x="403" y="1093"/>
                        <a:pt x="381" y="1116"/>
                      </a:cubicBezTo>
                      <a:cubicBezTo>
                        <a:pt x="332" y="1077"/>
                        <a:pt x="278" y="1059"/>
                        <a:pt x="226" y="1059"/>
                      </a:cubicBezTo>
                      <a:cubicBezTo>
                        <a:pt x="107" y="1059"/>
                        <a:pt x="1" y="1152"/>
                        <a:pt x="1" y="1306"/>
                      </a:cubicBezTo>
                      <a:cubicBezTo>
                        <a:pt x="634" y="7734"/>
                        <a:pt x="824" y="14195"/>
                        <a:pt x="634" y="20655"/>
                      </a:cubicBezTo>
                      <a:cubicBezTo>
                        <a:pt x="571" y="22239"/>
                        <a:pt x="412" y="24075"/>
                        <a:pt x="2091" y="24931"/>
                      </a:cubicBezTo>
                      <a:cubicBezTo>
                        <a:pt x="2946" y="25342"/>
                        <a:pt x="3991" y="25311"/>
                        <a:pt x="4941" y="25342"/>
                      </a:cubicBezTo>
                      <a:cubicBezTo>
                        <a:pt x="6146" y="25389"/>
                        <a:pt x="7386" y="25418"/>
                        <a:pt x="8622" y="25418"/>
                      </a:cubicBezTo>
                      <a:cubicBezTo>
                        <a:pt x="9075" y="25418"/>
                        <a:pt x="9527" y="25414"/>
                        <a:pt x="9976" y="25406"/>
                      </a:cubicBezTo>
                      <a:cubicBezTo>
                        <a:pt x="11623" y="25342"/>
                        <a:pt x="13333" y="25311"/>
                        <a:pt x="14980" y="25184"/>
                      </a:cubicBezTo>
                      <a:cubicBezTo>
                        <a:pt x="15867" y="25152"/>
                        <a:pt x="16880" y="25184"/>
                        <a:pt x="17735" y="24867"/>
                      </a:cubicBezTo>
                      <a:cubicBezTo>
                        <a:pt x="19667" y="24075"/>
                        <a:pt x="19319" y="21669"/>
                        <a:pt x="19319" y="19959"/>
                      </a:cubicBezTo>
                      <a:cubicBezTo>
                        <a:pt x="19350" y="16918"/>
                        <a:pt x="19382" y="13846"/>
                        <a:pt x="19414" y="10775"/>
                      </a:cubicBezTo>
                      <a:cubicBezTo>
                        <a:pt x="19477" y="7449"/>
                        <a:pt x="19572" y="3237"/>
                        <a:pt x="23467" y="2129"/>
                      </a:cubicBezTo>
                      <a:cubicBezTo>
                        <a:pt x="23646" y="2069"/>
                        <a:pt x="23601" y="1841"/>
                        <a:pt x="23409" y="1841"/>
                      </a:cubicBezTo>
                      <a:cubicBezTo>
                        <a:pt x="23406" y="1841"/>
                        <a:pt x="23402" y="1841"/>
                        <a:pt x="23399" y="1841"/>
                      </a:cubicBezTo>
                      <a:lnTo>
                        <a:pt x="23399" y="1841"/>
                      </a:lnTo>
                      <a:cubicBezTo>
                        <a:pt x="23503" y="1821"/>
                        <a:pt x="23524" y="1683"/>
                        <a:pt x="23436" y="1654"/>
                      </a:cubicBezTo>
                      <a:cubicBezTo>
                        <a:pt x="19857" y="419"/>
                        <a:pt x="15772" y="102"/>
                        <a:pt x="12066" y="7"/>
                      </a:cubicBezTo>
                      <a:cubicBezTo>
                        <a:pt x="11791" y="3"/>
                        <a:pt x="11516" y="0"/>
                        <a:pt x="11241"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12;p51"/>
                <p:cNvSpPr/>
                <p:nvPr/>
              </p:nvSpPr>
              <p:spPr>
                <a:xfrm>
                  <a:off x="2184113" y="3710605"/>
                  <a:ext cx="717216" cy="69730"/>
                </a:xfrm>
                <a:custGeom>
                  <a:avLst/>
                  <a:gdLst/>
                  <a:ahLst/>
                  <a:cxnLst/>
                  <a:rect l="l" t="t" r="r" b="b"/>
                  <a:pathLst>
                    <a:path w="22834" h="2220" extrusionOk="0">
                      <a:moveTo>
                        <a:pt x="11119" y="0"/>
                      </a:moveTo>
                      <a:cubicBezTo>
                        <a:pt x="7455" y="0"/>
                        <a:pt x="3793" y="408"/>
                        <a:pt x="190" y="1110"/>
                      </a:cubicBezTo>
                      <a:cubicBezTo>
                        <a:pt x="150" y="1170"/>
                        <a:pt x="110" y="1192"/>
                        <a:pt x="70" y="1192"/>
                      </a:cubicBezTo>
                      <a:cubicBezTo>
                        <a:pt x="47" y="1192"/>
                        <a:pt x="23" y="1185"/>
                        <a:pt x="0" y="1174"/>
                      </a:cubicBezTo>
                      <a:lnTo>
                        <a:pt x="0" y="1174"/>
                      </a:lnTo>
                      <a:cubicBezTo>
                        <a:pt x="0" y="1364"/>
                        <a:pt x="32" y="1554"/>
                        <a:pt x="32" y="1712"/>
                      </a:cubicBezTo>
                      <a:cubicBezTo>
                        <a:pt x="58" y="1607"/>
                        <a:pt x="128" y="1546"/>
                        <a:pt x="241" y="1546"/>
                      </a:cubicBezTo>
                      <a:cubicBezTo>
                        <a:pt x="264" y="1546"/>
                        <a:pt x="290" y="1548"/>
                        <a:pt x="317" y="1554"/>
                      </a:cubicBezTo>
                      <a:cubicBezTo>
                        <a:pt x="3631" y="2012"/>
                        <a:pt x="6945" y="2219"/>
                        <a:pt x="10258" y="2219"/>
                      </a:cubicBezTo>
                      <a:cubicBezTo>
                        <a:pt x="13817" y="2219"/>
                        <a:pt x="17375" y="1980"/>
                        <a:pt x="20933" y="1554"/>
                      </a:cubicBezTo>
                      <a:cubicBezTo>
                        <a:pt x="21092" y="1554"/>
                        <a:pt x="21123" y="1839"/>
                        <a:pt x="20965" y="1839"/>
                      </a:cubicBezTo>
                      <a:lnTo>
                        <a:pt x="20870" y="1839"/>
                      </a:lnTo>
                      <a:lnTo>
                        <a:pt x="20933" y="2187"/>
                      </a:lnTo>
                      <a:cubicBezTo>
                        <a:pt x="21440" y="1839"/>
                        <a:pt x="22074" y="1554"/>
                        <a:pt x="22834" y="1427"/>
                      </a:cubicBezTo>
                      <a:lnTo>
                        <a:pt x="22834" y="1364"/>
                      </a:lnTo>
                      <a:cubicBezTo>
                        <a:pt x="19033" y="794"/>
                        <a:pt x="15360" y="65"/>
                        <a:pt x="11528" y="2"/>
                      </a:cubicBezTo>
                      <a:cubicBezTo>
                        <a:pt x="11391" y="1"/>
                        <a:pt x="11255" y="0"/>
                        <a:pt x="11119" y="0"/>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13;p51"/>
                <p:cNvSpPr/>
                <p:nvPr/>
              </p:nvSpPr>
              <p:spPr>
                <a:xfrm>
                  <a:off x="2186092" y="3760201"/>
                  <a:ext cx="661275" cy="36153"/>
                </a:xfrm>
                <a:custGeom>
                  <a:avLst/>
                  <a:gdLst/>
                  <a:ahLst/>
                  <a:cxnLst/>
                  <a:rect l="l" t="t" r="r" b="b"/>
                  <a:pathLst>
                    <a:path w="21053" h="1151" extrusionOk="0">
                      <a:moveTo>
                        <a:pt x="206" y="0"/>
                      </a:moveTo>
                      <a:cubicBezTo>
                        <a:pt x="110" y="0"/>
                        <a:pt x="55" y="82"/>
                        <a:pt x="1" y="165"/>
                      </a:cubicBezTo>
                      <a:lnTo>
                        <a:pt x="1" y="323"/>
                      </a:lnTo>
                      <a:cubicBezTo>
                        <a:pt x="64" y="386"/>
                        <a:pt x="96" y="418"/>
                        <a:pt x="127" y="418"/>
                      </a:cubicBezTo>
                      <a:cubicBezTo>
                        <a:pt x="3471" y="898"/>
                        <a:pt x="6860" y="1151"/>
                        <a:pt x="10246" y="1151"/>
                      </a:cubicBezTo>
                      <a:cubicBezTo>
                        <a:pt x="13788" y="1151"/>
                        <a:pt x="17326" y="874"/>
                        <a:pt x="20807" y="291"/>
                      </a:cubicBezTo>
                      <a:lnTo>
                        <a:pt x="20902" y="291"/>
                      </a:lnTo>
                      <a:cubicBezTo>
                        <a:pt x="21052" y="261"/>
                        <a:pt x="21032" y="4"/>
                        <a:pt x="20894" y="4"/>
                      </a:cubicBezTo>
                      <a:cubicBezTo>
                        <a:pt x="20887" y="4"/>
                        <a:pt x="20879" y="5"/>
                        <a:pt x="20870" y="6"/>
                      </a:cubicBezTo>
                      <a:cubicBezTo>
                        <a:pt x="17344" y="445"/>
                        <a:pt x="13818" y="684"/>
                        <a:pt x="10291" y="684"/>
                      </a:cubicBezTo>
                      <a:cubicBezTo>
                        <a:pt x="6946" y="684"/>
                        <a:pt x="3600" y="469"/>
                        <a:pt x="254" y="6"/>
                      </a:cubicBezTo>
                      <a:cubicBezTo>
                        <a:pt x="237" y="2"/>
                        <a:pt x="221" y="0"/>
                        <a:pt x="206"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14;p51"/>
                <p:cNvSpPr/>
                <p:nvPr/>
              </p:nvSpPr>
              <p:spPr>
                <a:xfrm>
                  <a:off x="2180124" y="3769342"/>
                  <a:ext cx="662531" cy="713384"/>
                </a:xfrm>
                <a:custGeom>
                  <a:avLst/>
                  <a:gdLst/>
                  <a:ahLst/>
                  <a:cxnLst/>
                  <a:rect l="l" t="t" r="r" b="b"/>
                  <a:pathLst>
                    <a:path w="21093" h="22712" extrusionOk="0">
                      <a:moveTo>
                        <a:pt x="3563" y="1985"/>
                      </a:moveTo>
                      <a:cubicBezTo>
                        <a:pt x="3577" y="1985"/>
                        <a:pt x="3593" y="1988"/>
                        <a:pt x="3611" y="1995"/>
                      </a:cubicBezTo>
                      <a:cubicBezTo>
                        <a:pt x="4028" y="2118"/>
                        <a:pt x="4465" y="2165"/>
                        <a:pt x="4920" y="2165"/>
                      </a:cubicBezTo>
                      <a:cubicBezTo>
                        <a:pt x="5052" y="2165"/>
                        <a:pt x="5186" y="2161"/>
                        <a:pt x="5321" y="2154"/>
                      </a:cubicBezTo>
                      <a:cubicBezTo>
                        <a:pt x="5416" y="2154"/>
                        <a:pt x="5416" y="2344"/>
                        <a:pt x="5321" y="2344"/>
                      </a:cubicBezTo>
                      <a:cubicBezTo>
                        <a:pt x="5130" y="2364"/>
                        <a:pt x="4940" y="2374"/>
                        <a:pt x="4749" y="2374"/>
                      </a:cubicBezTo>
                      <a:cubicBezTo>
                        <a:pt x="4338" y="2374"/>
                        <a:pt x="3927" y="2325"/>
                        <a:pt x="3516" y="2217"/>
                      </a:cubicBezTo>
                      <a:cubicBezTo>
                        <a:pt x="3431" y="2189"/>
                        <a:pt x="3447" y="1985"/>
                        <a:pt x="3563" y="1985"/>
                      </a:cubicBezTo>
                      <a:close/>
                      <a:moveTo>
                        <a:pt x="16176" y="3495"/>
                      </a:moveTo>
                      <a:cubicBezTo>
                        <a:pt x="16213" y="3495"/>
                        <a:pt x="16247" y="3520"/>
                        <a:pt x="16247" y="3579"/>
                      </a:cubicBezTo>
                      <a:cubicBezTo>
                        <a:pt x="16437" y="6176"/>
                        <a:pt x="16278" y="8836"/>
                        <a:pt x="16278" y="11433"/>
                      </a:cubicBezTo>
                      <a:lnTo>
                        <a:pt x="16278" y="11971"/>
                      </a:lnTo>
                      <a:lnTo>
                        <a:pt x="17355" y="12193"/>
                      </a:lnTo>
                      <a:cubicBezTo>
                        <a:pt x="17419" y="12224"/>
                        <a:pt x="17419" y="12319"/>
                        <a:pt x="17355" y="12351"/>
                      </a:cubicBezTo>
                      <a:lnTo>
                        <a:pt x="17387" y="12351"/>
                      </a:lnTo>
                      <a:cubicBezTo>
                        <a:pt x="17403" y="12288"/>
                        <a:pt x="17450" y="12256"/>
                        <a:pt x="17494" y="12256"/>
                      </a:cubicBezTo>
                      <a:cubicBezTo>
                        <a:pt x="17537" y="12256"/>
                        <a:pt x="17577" y="12288"/>
                        <a:pt x="17577" y="12351"/>
                      </a:cubicBezTo>
                      <a:cubicBezTo>
                        <a:pt x="17735" y="14220"/>
                        <a:pt x="17704" y="16151"/>
                        <a:pt x="17735" y="18052"/>
                      </a:cubicBezTo>
                      <a:cubicBezTo>
                        <a:pt x="17767" y="18970"/>
                        <a:pt x="18020" y="20268"/>
                        <a:pt x="17292" y="21028"/>
                      </a:cubicBezTo>
                      <a:cubicBezTo>
                        <a:pt x="16627" y="21788"/>
                        <a:pt x="15360" y="21725"/>
                        <a:pt x="14442" y="21788"/>
                      </a:cubicBezTo>
                      <a:cubicBezTo>
                        <a:pt x="12637" y="21883"/>
                        <a:pt x="10863" y="21978"/>
                        <a:pt x="9026" y="21978"/>
                      </a:cubicBezTo>
                      <a:cubicBezTo>
                        <a:pt x="8163" y="21992"/>
                        <a:pt x="7067" y="22102"/>
                        <a:pt x="5968" y="22102"/>
                      </a:cubicBezTo>
                      <a:cubicBezTo>
                        <a:pt x="4408" y="22102"/>
                        <a:pt x="2843" y="21879"/>
                        <a:pt x="1932" y="20838"/>
                      </a:cubicBezTo>
                      <a:cubicBezTo>
                        <a:pt x="1" y="18558"/>
                        <a:pt x="1774" y="15138"/>
                        <a:pt x="1521" y="12668"/>
                      </a:cubicBezTo>
                      <a:cubicBezTo>
                        <a:pt x="1483" y="12497"/>
                        <a:pt x="1616" y="12394"/>
                        <a:pt x="1735" y="12394"/>
                      </a:cubicBezTo>
                      <a:cubicBezTo>
                        <a:pt x="1815" y="12394"/>
                        <a:pt x="1888" y="12440"/>
                        <a:pt x="1901" y="12541"/>
                      </a:cubicBezTo>
                      <a:lnTo>
                        <a:pt x="1901" y="12668"/>
                      </a:lnTo>
                      <a:cubicBezTo>
                        <a:pt x="1932" y="12604"/>
                        <a:pt x="1964" y="12541"/>
                        <a:pt x="2059" y="12541"/>
                      </a:cubicBezTo>
                      <a:lnTo>
                        <a:pt x="2059" y="12509"/>
                      </a:lnTo>
                      <a:cubicBezTo>
                        <a:pt x="1806" y="12509"/>
                        <a:pt x="1742" y="12161"/>
                        <a:pt x="1964" y="12129"/>
                      </a:cubicBezTo>
                      <a:cubicBezTo>
                        <a:pt x="4602" y="11696"/>
                        <a:pt x="7441" y="11386"/>
                        <a:pt x="10256" y="11386"/>
                      </a:cubicBezTo>
                      <a:cubicBezTo>
                        <a:pt x="12172" y="11386"/>
                        <a:pt x="14077" y="11530"/>
                        <a:pt x="15898" y="11876"/>
                      </a:cubicBezTo>
                      <a:lnTo>
                        <a:pt x="15898" y="11433"/>
                      </a:lnTo>
                      <a:lnTo>
                        <a:pt x="15898" y="10293"/>
                      </a:lnTo>
                      <a:cubicBezTo>
                        <a:pt x="15360" y="10324"/>
                        <a:pt x="14853" y="10324"/>
                        <a:pt x="14315" y="10324"/>
                      </a:cubicBezTo>
                      <a:cubicBezTo>
                        <a:pt x="14188" y="10324"/>
                        <a:pt x="14188" y="10103"/>
                        <a:pt x="14315" y="10103"/>
                      </a:cubicBezTo>
                      <a:cubicBezTo>
                        <a:pt x="14885" y="10103"/>
                        <a:pt x="15392" y="10134"/>
                        <a:pt x="15898" y="10134"/>
                      </a:cubicBezTo>
                      <a:lnTo>
                        <a:pt x="15898" y="7854"/>
                      </a:lnTo>
                      <a:cubicBezTo>
                        <a:pt x="15877" y="7847"/>
                        <a:pt x="15855" y="7844"/>
                        <a:pt x="15832" y="7844"/>
                      </a:cubicBezTo>
                      <a:cubicBezTo>
                        <a:pt x="15647" y="7844"/>
                        <a:pt x="15406" y="8048"/>
                        <a:pt x="15265" y="8076"/>
                      </a:cubicBezTo>
                      <a:cubicBezTo>
                        <a:pt x="15107" y="8076"/>
                        <a:pt x="14980" y="8044"/>
                        <a:pt x="14917" y="7886"/>
                      </a:cubicBezTo>
                      <a:cubicBezTo>
                        <a:pt x="14870" y="7745"/>
                        <a:pt x="15032" y="7552"/>
                        <a:pt x="15183" y="7552"/>
                      </a:cubicBezTo>
                      <a:cubicBezTo>
                        <a:pt x="15236" y="7552"/>
                        <a:pt x="15287" y="7575"/>
                        <a:pt x="15328" y="7632"/>
                      </a:cubicBezTo>
                      <a:cubicBezTo>
                        <a:pt x="15378" y="7731"/>
                        <a:pt x="15292" y="7811"/>
                        <a:pt x="15222" y="7811"/>
                      </a:cubicBezTo>
                      <a:cubicBezTo>
                        <a:pt x="15202" y="7811"/>
                        <a:pt x="15184" y="7805"/>
                        <a:pt x="15170" y="7791"/>
                      </a:cubicBezTo>
                      <a:lnTo>
                        <a:pt x="15170" y="7791"/>
                      </a:lnTo>
                      <a:cubicBezTo>
                        <a:pt x="15202" y="7823"/>
                        <a:pt x="15225" y="7838"/>
                        <a:pt x="15253" y="7838"/>
                      </a:cubicBezTo>
                      <a:cubicBezTo>
                        <a:pt x="15281" y="7838"/>
                        <a:pt x="15313" y="7822"/>
                        <a:pt x="15360" y="7791"/>
                      </a:cubicBezTo>
                      <a:cubicBezTo>
                        <a:pt x="15455" y="7759"/>
                        <a:pt x="15550" y="7727"/>
                        <a:pt x="15645" y="7696"/>
                      </a:cubicBezTo>
                      <a:lnTo>
                        <a:pt x="15867" y="7696"/>
                      </a:lnTo>
                      <a:cubicBezTo>
                        <a:pt x="15867" y="6809"/>
                        <a:pt x="15930" y="5954"/>
                        <a:pt x="15962" y="5099"/>
                      </a:cubicBezTo>
                      <a:lnTo>
                        <a:pt x="15962" y="5099"/>
                      </a:lnTo>
                      <a:cubicBezTo>
                        <a:pt x="15724" y="5131"/>
                        <a:pt x="15463" y="5146"/>
                        <a:pt x="15202" y="5146"/>
                      </a:cubicBezTo>
                      <a:cubicBezTo>
                        <a:pt x="14940" y="5146"/>
                        <a:pt x="14679" y="5131"/>
                        <a:pt x="14442" y="5099"/>
                      </a:cubicBezTo>
                      <a:cubicBezTo>
                        <a:pt x="14283" y="5067"/>
                        <a:pt x="14283" y="4877"/>
                        <a:pt x="14442" y="4877"/>
                      </a:cubicBezTo>
                      <a:cubicBezTo>
                        <a:pt x="14581" y="4868"/>
                        <a:pt x="14728" y="4864"/>
                        <a:pt x="14879" y="4864"/>
                      </a:cubicBezTo>
                      <a:cubicBezTo>
                        <a:pt x="15242" y="4864"/>
                        <a:pt x="15626" y="4887"/>
                        <a:pt x="15962" y="4909"/>
                      </a:cubicBezTo>
                      <a:cubicBezTo>
                        <a:pt x="15993" y="4434"/>
                        <a:pt x="16025" y="3991"/>
                        <a:pt x="16088" y="3579"/>
                      </a:cubicBezTo>
                      <a:cubicBezTo>
                        <a:pt x="16088" y="3528"/>
                        <a:pt x="16134" y="3495"/>
                        <a:pt x="16176" y="3495"/>
                      </a:cubicBezTo>
                      <a:close/>
                      <a:moveTo>
                        <a:pt x="21029" y="0"/>
                      </a:moveTo>
                      <a:cubicBezTo>
                        <a:pt x="17548" y="583"/>
                        <a:pt x="14001" y="860"/>
                        <a:pt x="10456" y="860"/>
                      </a:cubicBezTo>
                      <a:cubicBezTo>
                        <a:pt x="7066" y="860"/>
                        <a:pt x="3677" y="607"/>
                        <a:pt x="349" y="127"/>
                      </a:cubicBezTo>
                      <a:cubicBezTo>
                        <a:pt x="317" y="127"/>
                        <a:pt x="286" y="95"/>
                        <a:pt x="254" y="32"/>
                      </a:cubicBezTo>
                      <a:lnTo>
                        <a:pt x="254" y="32"/>
                      </a:lnTo>
                      <a:cubicBezTo>
                        <a:pt x="761" y="5352"/>
                        <a:pt x="982" y="10641"/>
                        <a:pt x="887" y="15961"/>
                      </a:cubicBezTo>
                      <a:cubicBezTo>
                        <a:pt x="824" y="17260"/>
                        <a:pt x="666" y="18653"/>
                        <a:pt x="761" y="19952"/>
                      </a:cubicBezTo>
                      <a:cubicBezTo>
                        <a:pt x="824" y="22042"/>
                        <a:pt x="2407" y="22580"/>
                        <a:pt x="4276" y="22644"/>
                      </a:cubicBezTo>
                      <a:cubicBezTo>
                        <a:pt x="5584" y="22688"/>
                        <a:pt x="6899" y="22711"/>
                        <a:pt x="8214" y="22711"/>
                      </a:cubicBezTo>
                      <a:cubicBezTo>
                        <a:pt x="9733" y="22711"/>
                        <a:pt x="11253" y="22680"/>
                        <a:pt x="12763" y="22612"/>
                      </a:cubicBezTo>
                      <a:cubicBezTo>
                        <a:pt x="12964" y="22596"/>
                        <a:pt x="13204" y="22592"/>
                        <a:pt x="13469" y="22592"/>
                      </a:cubicBezTo>
                      <a:cubicBezTo>
                        <a:pt x="13801" y="22592"/>
                        <a:pt x="14172" y="22598"/>
                        <a:pt x="14555" y="22598"/>
                      </a:cubicBezTo>
                      <a:cubicBezTo>
                        <a:pt x="15702" y="22598"/>
                        <a:pt x="16951" y="22537"/>
                        <a:pt x="17545" y="22042"/>
                      </a:cubicBezTo>
                      <a:cubicBezTo>
                        <a:pt x="18780" y="21060"/>
                        <a:pt x="18495" y="19128"/>
                        <a:pt x="18495" y="17735"/>
                      </a:cubicBezTo>
                      <a:cubicBezTo>
                        <a:pt x="18495" y="14885"/>
                        <a:pt x="18559" y="12034"/>
                        <a:pt x="18622" y="9184"/>
                      </a:cubicBezTo>
                      <a:cubicBezTo>
                        <a:pt x="18654" y="6366"/>
                        <a:pt x="18622" y="2154"/>
                        <a:pt x="21092" y="349"/>
                      </a:cubicBezTo>
                      <a:lnTo>
                        <a:pt x="21029" y="0"/>
                      </a:ln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15;p51"/>
                <p:cNvSpPr/>
                <p:nvPr/>
              </p:nvSpPr>
              <p:spPr>
                <a:xfrm>
                  <a:off x="2175161" y="3876450"/>
                  <a:ext cx="575965" cy="585011"/>
                </a:xfrm>
                <a:custGeom>
                  <a:avLst/>
                  <a:gdLst/>
                  <a:ahLst/>
                  <a:cxnLst/>
                  <a:rect l="l" t="t" r="r" b="b"/>
                  <a:pathLst>
                    <a:path w="18337" h="18625" extrusionOk="0">
                      <a:moveTo>
                        <a:pt x="17450" y="9448"/>
                      </a:moveTo>
                      <a:cubicBezTo>
                        <a:pt x="17513" y="11918"/>
                        <a:pt x="18337" y="17207"/>
                        <a:pt x="15866" y="17872"/>
                      </a:cubicBezTo>
                      <a:cubicBezTo>
                        <a:pt x="14758" y="18188"/>
                        <a:pt x="13301" y="18093"/>
                        <a:pt x="12161" y="18125"/>
                      </a:cubicBezTo>
                      <a:cubicBezTo>
                        <a:pt x="10958" y="18157"/>
                        <a:pt x="9754" y="18157"/>
                        <a:pt x="8551" y="18157"/>
                      </a:cubicBezTo>
                      <a:cubicBezTo>
                        <a:pt x="7917" y="18157"/>
                        <a:pt x="7284" y="18173"/>
                        <a:pt x="6651" y="18173"/>
                      </a:cubicBezTo>
                      <a:cubicBezTo>
                        <a:pt x="6017" y="18173"/>
                        <a:pt x="5384" y="18157"/>
                        <a:pt x="4751" y="18093"/>
                      </a:cubicBezTo>
                      <a:cubicBezTo>
                        <a:pt x="2882" y="17935"/>
                        <a:pt x="1774" y="16858"/>
                        <a:pt x="1615" y="15085"/>
                      </a:cubicBezTo>
                      <a:cubicBezTo>
                        <a:pt x="1425" y="13185"/>
                        <a:pt x="2154" y="11380"/>
                        <a:pt x="1995" y="9480"/>
                      </a:cubicBezTo>
                      <a:lnTo>
                        <a:pt x="1995" y="9480"/>
                      </a:lnTo>
                      <a:cubicBezTo>
                        <a:pt x="1995" y="9480"/>
                        <a:pt x="2027" y="9543"/>
                        <a:pt x="2059" y="9543"/>
                      </a:cubicBezTo>
                      <a:cubicBezTo>
                        <a:pt x="4641" y="10193"/>
                        <a:pt x="7316" y="10544"/>
                        <a:pt x="9984" y="10544"/>
                      </a:cubicBezTo>
                      <a:cubicBezTo>
                        <a:pt x="11995" y="10544"/>
                        <a:pt x="14002" y="10345"/>
                        <a:pt x="15961" y="9923"/>
                      </a:cubicBezTo>
                      <a:lnTo>
                        <a:pt x="15961" y="9923"/>
                      </a:lnTo>
                      <a:cubicBezTo>
                        <a:pt x="15930" y="10240"/>
                        <a:pt x="15930" y="10588"/>
                        <a:pt x="15930" y="10968"/>
                      </a:cubicBezTo>
                      <a:cubicBezTo>
                        <a:pt x="15391" y="10905"/>
                        <a:pt x="14916" y="10905"/>
                        <a:pt x="14410" y="10905"/>
                      </a:cubicBezTo>
                      <a:cubicBezTo>
                        <a:pt x="14251" y="10905"/>
                        <a:pt x="14251" y="11158"/>
                        <a:pt x="14410" y="11158"/>
                      </a:cubicBezTo>
                      <a:cubicBezTo>
                        <a:pt x="14916" y="11126"/>
                        <a:pt x="15391" y="11126"/>
                        <a:pt x="15930" y="11126"/>
                      </a:cubicBezTo>
                      <a:cubicBezTo>
                        <a:pt x="15866" y="11855"/>
                        <a:pt x="15866" y="12583"/>
                        <a:pt x="15866" y="13280"/>
                      </a:cubicBezTo>
                      <a:cubicBezTo>
                        <a:pt x="15661" y="13264"/>
                        <a:pt x="15447" y="13256"/>
                        <a:pt x="15229" y="13256"/>
                      </a:cubicBezTo>
                      <a:cubicBezTo>
                        <a:pt x="15011" y="13256"/>
                        <a:pt x="14790" y="13264"/>
                        <a:pt x="14568" y="13280"/>
                      </a:cubicBezTo>
                      <a:cubicBezTo>
                        <a:pt x="14441" y="13280"/>
                        <a:pt x="14441" y="13501"/>
                        <a:pt x="14568" y="13501"/>
                      </a:cubicBezTo>
                      <a:cubicBezTo>
                        <a:pt x="14716" y="13512"/>
                        <a:pt x="14864" y="13516"/>
                        <a:pt x="15010" y="13516"/>
                      </a:cubicBezTo>
                      <a:cubicBezTo>
                        <a:pt x="15303" y="13516"/>
                        <a:pt x="15592" y="13501"/>
                        <a:pt x="15866" y="13501"/>
                      </a:cubicBezTo>
                      <a:cubicBezTo>
                        <a:pt x="15866" y="14230"/>
                        <a:pt x="15866" y="15022"/>
                        <a:pt x="15930" y="15782"/>
                      </a:cubicBezTo>
                      <a:cubicBezTo>
                        <a:pt x="15830" y="15789"/>
                        <a:pt x="15730" y="15793"/>
                        <a:pt x="15631" y="15793"/>
                      </a:cubicBezTo>
                      <a:cubicBezTo>
                        <a:pt x="15287" y="15793"/>
                        <a:pt x="14943" y="15746"/>
                        <a:pt x="14600" y="15623"/>
                      </a:cubicBezTo>
                      <a:cubicBezTo>
                        <a:pt x="14582" y="15616"/>
                        <a:pt x="14566" y="15613"/>
                        <a:pt x="14551" y="15613"/>
                      </a:cubicBezTo>
                      <a:cubicBezTo>
                        <a:pt x="14430" y="15613"/>
                        <a:pt x="14395" y="15820"/>
                        <a:pt x="14536" y="15877"/>
                      </a:cubicBezTo>
                      <a:cubicBezTo>
                        <a:pt x="14813" y="15976"/>
                        <a:pt x="15103" y="16025"/>
                        <a:pt x="15397" y="16025"/>
                      </a:cubicBezTo>
                      <a:cubicBezTo>
                        <a:pt x="15573" y="16025"/>
                        <a:pt x="15752" y="16007"/>
                        <a:pt x="15930" y="15972"/>
                      </a:cubicBezTo>
                      <a:cubicBezTo>
                        <a:pt x="15955" y="16022"/>
                        <a:pt x="16016" y="16048"/>
                        <a:pt x="16080" y="16048"/>
                      </a:cubicBezTo>
                      <a:cubicBezTo>
                        <a:pt x="16176" y="16048"/>
                        <a:pt x="16278" y="15991"/>
                        <a:pt x="16278" y="15877"/>
                      </a:cubicBezTo>
                      <a:cubicBezTo>
                        <a:pt x="16310" y="15022"/>
                        <a:pt x="16341" y="14230"/>
                        <a:pt x="16341" y="13406"/>
                      </a:cubicBezTo>
                      <a:cubicBezTo>
                        <a:pt x="16405" y="13375"/>
                        <a:pt x="16405" y="13343"/>
                        <a:pt x="16341" y="13280"/>
                      </a:cubicBezTo>
                      <a:lnTo>
                        <a:pt x="16341" y="9733"/>
                      </a:lnTo>
                      <a:cubicBezTo>
                        <a:pt x="16721" y="9638"/>
                        <a:pt x="17102" y="9575"/>
                        <a:pt x="17450" y="9448"/>
                      </a:cubicBezTo>
                      <a:close/>
                      <a:moveTo>
                        <a:pt x="16217" y="1"/>
                      </a:moveTo>
                      <a:cubicBezTo>
                        <a:pt x="16173" y="1"/>
                        <a:pt x="16120" y="37"/>
                        <a:pt x="16120" y="74"/>
                      </a:cubicBezTo>
                      <a:cubicBezTo>
                        <a:pt x="16025" y="549"/>
                        <a:pt x="16025" y="992"/>
                        <a:pt x="15993" y="1404"/>
                      </a:cubicBezTo>
                      <a:cubicBezTo>
                        <a:pt x="15715" y="1367"/>
                        <a:pt x="15415" y="1351"/>
                        <a:pt x="15119" y="1351"/>
                      </a:cubicBezTo>
                      <a:cubicBezTo>
                        <a:pt x="14909" y="1351"/>
                        <a:pt x="14701" y="1359"/>
                        <a:pt x="14505" y="1372"/>
                      </a:cubicBezTo>
                      <a:cubicBezTo>
                        <a:pt x="14346" y="1404"/>
                        <a:pt x="14346" y="1626"/>
                        <a:pt x="14505" y="1626"/>
                      </a:cubicBezTo>
                      <a:cubicBezTo>
                        <a:pt x="14742" y="1641"/>
                        <a:pt x="14996" y="1649"/>
                        <a:pt x="15249" y="1649"/>
                      </a:cubicBezTo>
                      <a:cubicBezTo>
                        <a:pt x="15502" y="1649"/>
                        <a:pt x="15756" y="1641"/>
                        <a:pt x="15993" y="1626"/>
                      </a:cubicBezTo>
                      <a:lnTo>
                        <a:pt x="15993" y="1626"/>
                      </a:lnTo>
                      <a:cubicBezTo>
                        <a:pt x="15961" y="2481"/>
                        <a:pt x="15930" y="3304"/>
                        <a:pt x="15930" y="4191"/>
                      </a:cubicBezTo>
                      <a:cubicBezTo>
                        <a:pt x="15882" y="4175"/>
                        <a:pt x="15843" y="4167"/>
                        <a:pt x="15803" y="4167"/>
                      </a:cubicBezTo>
                      <a:cubicBezTo>
                        <a:pt x="15763" y="4167"/>
                        <a:pt x="15724" y="4175"/>
                        <a:pt x="15676" y="4191"/>
                      </a:cubicBezTo>
                      <a:cubicBezTo>
                        <a:pt x="15550" y="4222"/>
                        <a:pt x="15486" y="4254"/>
                        <a:pt x="15391" y="4317"/>
                      </a:cubicBezTo>
                      <a:cubicBezTo>
                        <a:pt x="15349" y="4317"/>
                        <a:pt x="15321" y="4332"/>
                        <a:pt x="15279" y="4332"/>
                      </a:cubicBezTo>
                      <a:cubicBezTo>
                        <a:pt x="15263" y="4332"/>
                        <a:pt x="15245" y="4330"/>
                        <a:pt x="15224" y="4324"/>
                      </a:cubicBezTo>
                      <a:lnTo>
                        <a:pt x="15224" y="4324"/>
                      </a:lnTo>
                      <a:cubicBezTo>
                        <a:pt x="15230" y="4325"/>
                        <a:pt x="15236" y="4326"/>
                        <a:pt x="15243" y="4326"/>
                      </a:cubicBezTo>
                      <a:cubicBezTo>
                        <a:pt x="15322" y="4326"/>
                        <a:pt x="15438" y="4264"/>
                        <a:pt x="15360" y="4159"/>
                      </a:cubicBezTo>
                      <a:cubicBezTo>
                        <a:pt x="15312" y="4074"/>
                        <a:pt x="15250" y="4039"/>
                        <a:pt x="15190" y="4039"/>
                      </a:cubicBezTo>
                      <a:cubicBezTo>
                        <a:pt x="15048" y="4039"/>
                        <a:pt x="14913" y="4226"/>
                        <a:pt x="14980" y="4381"/>
                      </a:cubicBezTo>
                      <a:cubicBezTo>
                        <a:pt x="15007" y="4519"/>
                        <a:pt x="15155" y="4609"/>
                        <a:pt x="15276" y="4609"/>
                      </a:cubicBezTo>
                      <a:cubicBezTo>
                        <a:pt x="15294" y="4609"/>
                        <a:pt x="15312" y="4607"/>
                        <a:pt x="15328" y="4603"/>
                      </a:cubicBezTo>
                      <a:cubicBezTo>
                        <a:pt x="15506" y="4543"/>
                        <a:pt x="15738" y="4346"/>
                        <a:pt x="15923" y="4346"/>
                      </a:cubicBezTo>
                      <a:cubicBezTo>
                        <a:pt x="15936" y="4346"/>
                        <a:pt x="15949" y="4347"/>
                        <a:pt x="15961" y="4349"/>
                      </a:cubicBezTo>
                      <a:lnTo>
                        <a:pt x="15961" y="6661"/>
                      </a:lnTo>
                      <a:cubicBezTo>
                        <a:pt x="15391" y="6598"/>
                        <a:pt x="14885" y="6598"/>
                        <a:pt x="14378" y="6598"/>
                      </a:cubicBezTo>
                      <a:cubicBezTo>
                        <a:pt x="14220" y="6598"/>
                        <a:pt x="14220" y="6851"/>
                        <a:pt x="14378" y="6851"/>
                      </a:cubicBezTo>
                      <a:cubicBezTo>
                        <a:pt x="14916" y="6851"/>
                        <a:pt x="15455" y="6788"/>
                        <a:pt x="15961" y="6788"/>
                      </a:cubicBezTo>
                      <a:lnTo>
                        <a:pt x="15961" y="7959"/>
                      </a:lnTo>
                      <a:lnTo>
                        <a:pt x="15961" y="8371"/>
                      </a:lnTo>
                      <a:cubicBezTo>
                        <a:pt x="14153" y="8030"/>
                        <a:pt x="12274" y="7890"/>
                        <a:pt x="10387" y="7890"/>
                      </a:cubicBezTo>
                      <a:cubicBezTo>
                        <a:pt x="7548" y="7890"/>
                        <a:pt x="4690" y="8206"/>
                        <a:pt x="2027" y="8624"/>
                      </a:cubicBezTo>
                      <a:cubicBezTo>
                        <a:pt x="1774" y="8656"/>
                        <a:pt x="1900" y="9036"/>
                        <a:pt x="2090" y="9036"/>
                      </a:cubicBezTo>
                      <a:lnTo>
                        <a:pt x="2154" y="9036"/>
                      </a:lnTo>
                      <a:cubicBezTo>
                        <a:pt x="4751" y="8593"/>
                        <a:pt x="7411" y="8371"/>
                        <a:pt x="10071" y="8371"/>
                      </a:cubicBezTo>
                      <a:cubicBezTo>
                        <a:pt x="12034" y="8371"/>
                        <a:pt x="14030" y="8624"/>
                        <a:pt x="15961" y="8783"/>
                      </a:cubicBezTo>
                      <a:lnTo>
                        <a:pt x="15961" y="8973"/>
                      </a:lnTo>
                      <a:lnTo>
                        <a:pt x="14410" y="8973"/>
                      </a:lnTo>
                      <a:cubicBezTo>
                        <a:pt x="14283" y="8973"/>
                        <a:pt x="14283" y="9194"/>
                        <a:pt x="14410" y="9194"/>
                      </a:cubicBezTo>
                      <a:cubicBezTo>
                        <a:pt x="14579" y="9205"/>
                        <a:pt x="14751" y="9209"/>
                        <a:pt x="14925" y="9209"/>
                      </a:cubicBezTo>
                      <a:cubicBezTo>
                        <a:pt x="15272" y="9209"/>
                        <a:pt x="15624" y="9194"/>
                        <a:pt x="15961" y="9194"/>
                      </a:cubicBezTo>
                      <a:lnTo>
                        <a:pt x="15961" y="9511"/>
                      </a:lnTo>
                      <a:cubicBezTo>
                        <a:pt x="13933" y="9817"/>
                        <a:pt x="11922" y="9988"/>
                        <a:pt x="9914" y="9988"/>
                      </a:cubicBezTo>
                      <a:cubicBezTo>
                        <a:pt x="7346" y="9988"/>
                        <a:pt x="4780" y="9708"/>
                        <a:pt x="2185" y="9068"/>
                      </a:cubicBezTo>
                      <a:lnTo>
                        <a:pt x="2154" y="9068"/>
                      </a:lnTo>
                      <a:cubicBezTo>
                        <a:pt x="2059" y="9068"/>
                        <a:pt x="2027" y="9131"/>
                        <a:pt x="1995" y="9194"/>
                      </a:cubicBezTo>
                      <a:cubicBezTo>
                        <a:pt x="1995" y="9131"/>
                        <a:pt x="1995" y="9099"/>
                        <a:pt x="1805" y="9004"/>
                      </a:cubicBezTo>
                      <a:cubicBezTo>
                        <a:pt x="1793" y="8908"/>
                        <a:pt x="1730" y="8866"/>
                        <a:pt x="1659" y="8866"/>
                      </a:cubicBezTo>
                      <a:cubicBezTo>
                        <a:pt x="1543" y="8866"/>
                        <a:pt x="1406" y="8975"/>
                        <a:pt x="1425" y="9131"/>
                      </a:cubicBezTo>
                      <a:cubicBezTo>
                        <a:pt x="1805" y="11665"/>
                        <a:pt x="0" y="15117"/>
                        <a:pt x="1964" y="17365"/>
                      </a:cubicBezTo>
                      <a:cubicBezTo>
                        <a:pt x="2875" y="18404"/>
                        <a:pt x="4406" y="18625"/>
                        <a:pt x="5934" y="18625"/>
                      </a:cubicBezTo>
                      <a:cubicBezTo>
                        <a:pt x="7060" y="18625"/>
                        <a:pt x="8184" y="18505"/>
                        <a:pt x="9058" y="18505"/>
                      </a:cubicBezTo>
                      <a:cubicBezTo>
                        <a:pt x="10894" y="18473"/>
                        <a:pt x="12668" y="18442"/>
                        <a:pt x="14473" y="18315"/>
                      </a:cubicBezTo>
                      <a:cubicBezTo>
                        <a:pt x="15391" y="18252"/>
                        <a:pt x="16658" y="18315"/>
                        <a:pt x="17355" y="17587"/>
                      </a:cubicBezTo>
                      <a:cubicBezTo>
                        <a:pt x="18052" y="16827"/>
                        <a:pt x="17767" y="15560"/>
                        <a:pt x="17767" y="14610"/>
                      </a:cubicBezTo>
                      <a:cubicBezTo>
                        <a:pt x="17735" y="12710"/>
                        <a:pt x="17767" y="10810"/>
                        <a:pt x="17608" y="8909"/>
                      </a:cubicBezTo>
                      <a:cubicBezTo>
                        <a:pt x="17591" y="8859"/>
                        <a:pt x="17547" y="8826"/>
                        <a:pt x="17505" y="8826"/>
                      </a:cubicBezTo>
                      <a:cubicBezTo>
                        <a:pt x="17468" y="8826"/>
                        <a:pt x="17433" y="8851"/>
                        <a:pt x="17418" y="8909"/>
                      </a:cubicBezTo>
                      <a:lnTo>
                        <a:pt x="17418" y="9194"/>
                      </a:lnTo>
                      <a:cubicBezTo>
                        <a:pt x="17070" y="9258"/>
                        <a:pt x="16658" y="9289"/>
                        <a:pt x="16310" y="9385"/>
                      </a:cubicBezTo>
                      <a:lnTo>
                        <a:pt x="16310" y="8783"/>
                      </a:lnTo>
                      <a:cubicBezTo>
                        <a:pt x="16626" y="8814"/>
                        <a:pt x="16975" y="8878"/>
                        <a:pt x="17355" y="8878"/>
                      </a:cubicBezTo>
                      <a:lnTo>
                        <a:pt x="17387" y="8878"/>
                      </a:lnTo>
                      <a:cubicBezTo>
                        <a:pt x="17450" y="8814"/>
                        <a:pt x="17450" y="8719"/>
                        <a:pt x="17387" y="8719"/>
                      </a:cubicBezTo>
                      <a:lnTo>
                        <a:pt x="16310" y="8466"/>
                      </a:lnTo>
                      <a:lnTo>
                        <a:pt x="16310" y="7959"/>
                      </a:lnTo>
                      <a:cubicBezTo>
                        <a:pt x="16341" y="5331"/>
                        <a:pt x="16468" y="2702"/>
                        <a:pt x="16278" y="74"/>
                      </a:cubicBezTo>
                      <a:cubicBezTo>
                        <a:pt x="16278" y="20"/>
                        <a:pt x="16250" y="1"/>
                        <a:pt x="16217" y="1"/>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16;p51"/>
                <p:cNvSpPr/>
                <p:nvPr/>
              </p:nvSpPr>
              <p:spPr>
                <a:xfrm>
                  <a:off x="2287892" y="3831690"/>
                  <a:ext cx="62349" cy="12250"/>
                </a:xfrm>
                <a:custGeom>
                  <a:avLst/>
                  <a:gdLst/>
                  <a:ahLst/>
                  <a:cxnLst/>
                  <a:rect l="l" t="t" r="r" b="b"/>
                  <a:pathLst>
                    <a:path w="1985" h="390" extrusionOk="0">
                      <a:moveTo>
                        <a:pt x="132" y="0"/>
                      </a:moveTo>
                      <a:cubicBezTo>
                        <a:pt x="16" y="0"/>
                        <a:pt x="0" y="204"/>
                        <a:pt x="85" y="232"/>
                      </a:cubicBezTo>
                      <a:cubicBezTo>
                        <a:pt x="496" y="340"/>
                        <a:pt x="907" y="389"/>
                        <a:pt x="1318" y="389"/>
                      </a:cubicBezTo>
                      <a:cubicBezTo>
                        <a:pt x="1509" y="389"/>
                        <a:pt x="1699" y="379"/>
                        <a:pt x="1890" y="359"/>
                      </a:cubicBezTo>
                      <a:cubicBezTo>
                        <a:pt x="1985" y="359"/>
                        <a:pt x="1985" y="169"/>
                        <a:pt x="1890" y="169"/>
                      </a:cubicBezTo>
                      <a:cubicBezTo>
                        <a:pt x="1755" y="176"/>
                        <a:pt x="1621" y="180"/>
                        <a:pt x="1489" y="180"/>
                      </a:cubicBezTo>
                      <a:cubicBezTo>
                        <a:pt x="1034" y="180"/>
                        <a:pt x="597" y="133"/>
                        <a:pt x="180" y="10"/>
                      </a:cubicBezTo>
                      <a:cubicBezTo>
                        <a:pt x="162" y="3"/>
                        <a:pt x="146" y="0"/>
                        <a:pt x="13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17;p51"/>
                <p:cNvSpPr/>
                <p:nvPr/>
              </p:nvSpPr>
              <p:spPr>
                <a:xfrm>
                  <a:off x="2429802" y="4391040"/>
                  <a:ext cx="88576" cy="7978"/>
                </a:xfrm>
                <a:custGeom>
                  <a:avLst/>
                  <a:gdLst/>
                  <a:ahLst/>
                  <a:cxnLst/>
                  <a:rect l="l" t="t" r="r" b="b"/>
                  <a:pathLst>
                    <a:path w="2820" h="254" extrusionOk="0">
                      <a:moveTo>
                        <a:pt x="159" y="0"/>
                      </a:moveTo>
                      <a:cubicBezTo>
                        <a:pt x="0" y="0"/>
                        <a:pt x="0" y="254"/>
                        <a:pt x="159" y="254"/>
                      </a:cubicBezTo>
                      <a:cubicBezTo>
                        <a:pt x="1014" y="254"/>
                        <a:pt x="1869" y="254"/>
                        <a:pt x="2692" y="190"/>
                      </a:cubicBezTo>
                      <a:cubicBezTo>
                        <a:pt x="2819" y="190"/>
                        <a:pt x="2819" y="0"/>
                        <a:pt x="269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18;p51"/>
                <p:cNvSpPr/>
                <p:nvPr/>
              </p:nvSpPr>
              <p:spPr>
                <a:xfrm>
                  <a:off x="2449684" y="4414911"/>
                  <a:ext cx="98533" cy="9486"/>
                </a:xfrm>
                <a:custGeom>
                  <a:avLst/>
                  <a:gdLst/>
                  <a:ahLst/>
                  <a:cxnLst/>
                  <a:rect l="l" t="t" r="r" b="b"/>
                  <a:pathLst>
                    <a:path w="3137" h="302" extrusionOk="0">
                      <a:moveTo>
                        <a:pt x="159" y="0"/>
                      </a:moveTo>
                      <a:cubicBezTo>
                        <a:pt x="64" y="0"/>
                        <a:pt x="1" y="190"/>
                        <a:pt x="128" y="190"/>
                      </a:cubicBezTo>
                      <a:cubicBezTo>
                        <a:pt x="603" y="270"/>
                        <a:pt x="1086" y="301"/>
                        <a:pt x="1568" y="301"/>
                      </a:cubicBezTo>
                      <a:cubicBezTo>
                        <a:pt x="2051" y="301"/>
                        <a:pt x="2534" y="270"/>
                        <a:pt x="3009" y="222"/>
                      </a:cubicBezTo>
                      <a:cubicBezTo>
                        <a:pt x="3136" y="222"/>
                        <a:pt x="3136" y="64"/>
                        <a:pt x="3009" y="64"/>
                      </a:cubicBezTo>
                      <a:cubicBezTo>
                        <a:pt x="2059" y="64"/>
                        <a:pt x="1109" y="32"/>
                        <a:pt x="159"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1609;p51"/>
              <p:cNvSpPr/>
              <p:nvPr/>
            </p:nvSpPr>
            <p:spPr>
              <a:xfrm>
                <a:off x="4203103" y="3021048"/>
                <a:ext cx="698112" cy="124766"/>
              </a:xfrm>
              <a:custGeom>
                <a:avLst/>
                <a:gdLst>
                  <a:gd name="connsiteX0" fmla="*/ 496 w 9782"/>
                  <a:gd name="connsiteY0" fmla="*/ 0 h 9977"/>
                  <a:gd name="connsiteX1" fmla="*/ 499 w 9782"/>
                  <a:gd name="connsiteY1" fmla="*/ 62 h 9977"/>
                  <a:gd name="connsiteX2" fmla="*/ 499 w 9782"/>
                  <a:gd name="connsiteY2" fmla="*/ 62 h 9977"/>
                  <a:gd name="connsiteX3" fmla="*/ 496 w 9782"/>
                  <a:gd name="connsiteY3" fmla="*/ 0 h 9977"/>
                  <a:gd name="connsiteX4" fmla="*/ 4199 w 9782"/>
                  <a:gd name="connsiteY4" fmla="*/ 7977 h 9977"/>
                  <a:gd name="connsiteX5" fmla="*/ 5703 w 9782"/>
                  <a:gd name="connsiteY5" fmla="*/ 8012 h 9977"/>
                  <a:gd name="connsiteX6" fmla="*/ 5703 w 9782"/>
                  <a:gd name="connsiteY6" fmla="*/ 8229 h 9977"/>
                  <a:gd name="connsiteX7" fmla="*/ 4965 w 9782"/>
                  <a:gd name="connsiteY7" fmla="*/ 8284 h 9977"/>
                  <a:gd name="connsiteX8" fmla="*/ 4199 w 9782"/>
                  <a:gd name="connsiteY8" fmla="*/ 8229 h 9977"/>
                  <a:gd name="connsiteX9" fmla="*/ 4199 w 9782"/>
                  <a:gd name="connsiteY9" fmla="*/ 7977 h 9977"/>
                  <a:gd name="connsiteX10" fmla="*/ 4575 w 9782"/>
                  <a:gd name="connsiteY10" fmla="*/ 8879 h 9977"/>
                  <a:gd name="connsiteX11" fmla="*/ 5860 w 9782"/>
                  <a:gd name="connsiteY11" fmla="*/ 8976 h 9977"/>
                  <a:gd name="connsiteX12" fmla="*/ 6267 w 9782"/>
                  <a:gd name="connsiteY12" fmla="*/ 8952 h 9977"/>
                  <a:gd name="connsiteX13" fmla="*/ 6267 w 9782"/>
                  <a:gd name="connsiteY13" fmla="*/ 9132 h 9977"/>
                  <a:gd name="connsiteX14" fmla="*/ 5411 w 9782"/>
                  <a:gd name="connsiteY14" fmla="*/ 9222 h 9977"/>
                  <a:gd name="connsiteX15" fmla="*/ 4557 w 9782"/>
                  <a:gd name="connsiteY15" fmla="*/ 9095 h 9977"/>
                  <a:gd name="connsiteX16" fmla="*/ 4575 w 9782"/>
                  <a:gd name="connsiteY16" fmla="*/ 8879 h 9977"/>
                  <a:gd name="connsiteX17" fmla="*/ 9688 w 9782"/>
                  <a:gd name="connsiteY17" fmla="*/ 37 h 9977"/>
                  <a:gd name="connsiteX18" fmla="*/ 9688 w 9782"/>
                  <a:gd name="connsiteY18" fmla="*/ 37 h 9977"/>
                  <a:gd name="connsiteX19" fmla="*/ 9030 w 9782"/>
                  <a:gd name="connsiteY19" fmla="*/ 361 h 9977"/>
                  <a:gd name="connsiteX20" fmla="*/ 9030 w 9782"/>
                  <a:gd name="connsiteY20" fmla="*/ 4403 h 9977"/>
                  <a:gd name="connsiteX21" fmla="*/ 9030 w 9782"/>
                  <a:gd name="connsiteY21" fmla="*/ 4548 h 9977"/>
                  <a:gd name="connsiteX22" fmla="*/ 8974 w 9782"/>
                  <a:gd name="connsiteY22" fmla="*/ 7327 h 9977"/>
                  <a:gd name="connsiteX23" fmla="*/ 8857 w 9782"/>
                  <a:gd name="connsiteY23" fmla="*/ 7582 h 9977"/>
                  <a:gd name="connsiteX24" fmla="*/ 8767 w 9782"/>
                  <a:gd name="connsiteY24" fmla="*/ 7471 h 9977"/>
                  <a:gd name="connsiteX25" fmla="*/ 8509 w 9782"/>
                  <a:gd name="connsiteY25" fmla="*/ 7522 h 9977"/>
                  <a:gd name="connsiteX26" fmla="*/ 7940 w 9782"/>
                  <a:gd name="connsiteY26" fmla="*/ 7327 h 9977"/>
                  <a:gd name="connsiteX27" fmla="*/ 7978 w 9782"/>
                  <a:gd name="connsiteY27" fmla="*/ 7071 h 9977"/>
                  <a:gd name="connsiteX28" fmla="*/ 7996 w 9782"/>
                  <a:gd name="connsiteY28" fmla="*/ 7074 h 9977"/>
                  <a:gd name="connsiteX29" fmla="*/ 8590 w 9782"/>
                  <a:gd name="connsiteY29" fmla="*/ 7267 h 9977"/>
                  <a:gd name="connsiteX30" fmla="*/ 8767 w 9782"/>
                  <a:gd name="connsiteY30" fmla="*/ 7255 h 9977"/>
                  <a:gd name="connsiteX31" fmla="*/ 8748 w 9782"/>
                  <a:gd name="connsiteY31" fmla="*/ 4619 h 9977"/>
                  <a:gd name="connsiteX32" fmla="*/ 8354 w 9782"/>
                  <a:gd name="connsiteY32" fmla="*/ 4674 h 9977"/>
                  <a:gd name="connsiteX33" fmla="*/ 7959 w 9782"/>
                  <a:gd name="connsiteY33" fmla="*/ 4619 h 9977"/>
                  <a:gd name="connsiteX34" fmla="*/ 7959 w 9782"/>
                  <a:gd name="connsiteY34" fmla="*/ 4403 h 9977"/>
                  <a:gd name="connsiteX35" fmla="*/ 8222 w 9782"/>
                  <a:gd name="connsiteY35" fmla="*/ 4387 h 9977"/>
                  <a:gd name="connsiteX36" fmla="*/ 8748 w 9782"/>
                  <a:gd name="connsiteY36" fmla="*/ 4403 h 9977"/>
                  <a:gd name="connsiteX37" fmla="*/ 8767 w 9782"/>
                  <a:gd name="connsiteY37" fmla="*/ 1913 h 9977"/>
                  <a:gd name="connsiteX38" fmla="*/ 8767 w 9782"/>
                  <a:gd name="connsiteY38" fmla="*/ 1913 h 9977"/>
                  <a:gd name="connsiteX39" fmla="*/ 7865 w 9782"/>
                  <a:gd name="connsiteY39" fmla="*/ 1986 h 9977"/>
                  <a:gd name="connsiteX40" fmla="*/ 7865 w 9782"/>
                  <a:gd name="connsiteY40" fmla="*/ 1696 h 9977"/>
                  <a:gd name="connsiteX41" fmla="*/ 8767 w 9782"/>
                  <a:gd name="connsiteY41" fmla="*/ 1733 h 9977"/>
                  <a:gd name="connsiteX42" fmla="*/ 8786 w 9782"/>
                  <a:gd name="connsiteY42" fmla="*/ 578 h 9977"/>
                  <a:gd name="connsiteX43" fmla="*/ 8786 w 9782"/>
                  <a:gd name="connsiteY43" fmla="*/ 578 h 9977"/>
                  <a:gd name="connsiteX44" fmla="*/ 5335 w 9782"/>
                  <a:gd name="connsiteY44" fmla="*/ 1261 h 9977"/>
                  <a:gd name="connsiteX45" fmla="*/ 534 w 9782"/>
                  <a:gd name="connsiteY45" fmla="*/ 108 h 9977"/>
                  <a:gd name="connsiteX46" fmla="*/ 499 w 9782"/>
                  <a:gd name="connsiteY46" fmla="*/ 62 h 9977"/>
                  <a:gd name="connsiteX47" fmla="*/ 0 w 9782"/>
                  <a:gd name="connsiteY47" fmla="*/ 62 h 9977"/>
                  <a:gd name="connsiteX48" fmla="*/ 290 w 9782"/>
                  <a:gd name="connsiteY48" fmla="*/ 6353 h 9977"/>
                  <a:gd name="connsiteX49" fmla="*/ 2132 w 9782"/>
                  <a:gd name="connsiteY49" fmla="*/ 9853 h 9977"/>
                  <a:gd name="connsiteX50" fmla="*/ 3636 w 9782"/>
                  <a:gd name="connsiteY50" fmla="*/ 9966 h 9977"/>
                  <a:gd name="connsiteX51" fmla="*/ 4388 w 9782"/>
                  <a:gd name="connsiteY51" fmla="*/ 9961 h 9977"/>
                  <a:gd name="connsiteX52" fmla="*/ 5019 w 9782"/>
                  <a:gd name="connsiteY52" fmla="*/ 9977 h 9977"/>
                  <a:gd name="connsiteX53" fmla="*/ 6530 w 9782"/>
                  <a:gd name="connsiteY53" fmla="*/ 9926 h 9977"/>
                  <a:gd name="connsiteX54" fmla="*/ 8748 w 9782"/>
                  <a:gd name="connsiteY54" fmla="*/ 9637 h 9977"/>
                  <a:gd name="connsiteX55" fmla="*/ 9688 w 9782"/>
                  <a:gd name="connsiteY55" fmla="*/ 37 h 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782" h="9977" extrusionOk="0">
                    <a:moveTo>
                      <a:pt x="496" y="0"/>
                    </a:moveTo>
                    <a:lnTo>
                      <a:pt x="499" y="62"/>
                    </a:lnTo>
                    <a:lnTo>
                      <a:pt x="499" y="62"/>
                    </a:lnTo>
                    <a:cubicBezTo>
                      <a:pt x="499" y="41"/>
                      <a:pt x="498" y="21"/>
                      <a:pt x="496" y="0"/>
                    </a:cubicBezTo>
                    <a:close/>
                    <a:moveTo>
                      <a:pt x="4199" y="7977"/>
                    </a:moveTo>
                    <a:cubicBezTo>
                      <a:pt x="4707" y="7977"/>
                      <a:pt x="5214" y="8012"/>
                      <a:pt x="5703" y="8012"/>
                    </a:cubicBezTo>
                    <a:cubicBezTo>
                      <a:pt x="5778" y="8012"/>
                      <a:pt x="5778" y="8229"/>
                      <a:pt x="5703" y="8229"/>
                    </a:cubicBezTo>
                    <a:cubicBezTo>
                      <a:pt x="5459" y="8265"/>
                      <a:pt x="5214" y="8284"/>
                      <a:pt x="4965" y="8284"/>
                    </a:cubicBezTo>
                    <a:cubicBezTo>
                      <a:pt x="4716" y="8284"/>
                      <a:pt x="4462" y="8265"/>
                      <a:pt x="4199" y="8229"/>
                    </a:cubicBezTo>
                    <a:cubicBezTo>
                      <a:pt x="4105" y="8229"/>
                      <a:pt x="4105" y="7977"/>
                      <a:pt x="4199" y="7977"/>
                    </a:cubicBezTo>
                    <a:close/>
                    <a:moveTo>
                      <a:pt x="4575" y="8879"/>
                    </a:moveTo>
                    <a:cubicBezTo>
                      <a:pt x="5004" y="8906"/>
                      <a:pt x="5432" y="8976"/>
                      <a:pt x="5860" y="8976"/>
                    </a:cubicBezTo>
                    <a:cubicBezTo>
                      <a:pt x="5996" y="8976"/>
                      <a:pt x="6131" y="8969"/>
                      <a:pt x="6267" y="8952"/>
                    </a:cubicBezTo>
                    <a:cubicBezTo>
                      <a:pt x="6342" y="8952"/>
                      <a:pt x="6342" y="9132"/>
                      <a:pt x="6267" y="9132"/>
                    </a:cubicBezTo>
                    <a:cubicBezTo>
                      <a:pt x="5985" y="9186"/>
                      <a:pt x="5698" y="9222"/>
                      <a:pt x="5411" y="9222"/>
                    </a:cubicBezTo>
                    <a:cubicBezTo>
                      <a:pt x="5125" y="9222"/>
                      <a:pt x="4839" y="9186"/>
                      <a:pt x="4557" y="9095"/>
                    </a:cubicBezTo>
                    <a:cubicBezTo>
                      <a:pt x="4481" y="9095"/>
                      <a:pt x="4519" y="8879"/>
                      <a:pt x="4575" y="8879"/>
                    </a:cubicBezTo>
                    <a:close/>
                    <a:moveTo>
                      <a:pt x="9688" y="37"/>
                    </a:moveTo>
                    <a:lnTo>
                      <a:pt x="9688" y="37"/>
                    </a:lnTo>
                    <a:cubicBezTo>
                      <a:pt x="9462" y="108"/>
                      <a:pt x="9237" y="253"/>
                      <a:pt x="9030" y="361"/>
                    </a:cubicBezTo>
                    <a:lnTo>
                      <a:pt x="9030" y="4403"/>
                    </a:lnTo>
                    <a:cubicBezTo>
                      <a:pt x="9049" y="4439"/>
                      <a:pt x="9049" y="4511"/>
                      <a:pt x="9030" y="4548"/>
                    </a:cubicBezTo>
                    <a:cubicBezTo>
                      <a:pt x="9030" y="5487"/>
                      <a:pt x="8992" y="6388"/>
                      <a:pt x="8974" y="7327"/>
                    </a:cubicBezTo>
                    <a:cubicBezTo>
                      <a:pt x="8974" y="7500"/>
                      <a:pt x="8913" y="7582"/>
                      <a:pt x="8857" y="7582"/>
                    </a:cubicBezTo>
                    <a:cubicBezTo>
                      <a:pt x="8819" y="7582"/>
                      <a:pt x="8782" y="7544"/>
                      <a:pt x="8767" y="7471"/>
                    </a:cubicBezTo>
                    <a:cubicBezTo>
                      <a:pt x="8682" y="7506"/>
                      <a:pt x="8596" y="7522"/>
                      <a:pt x="8509" y="7522"/>
                    </a:cubicBezTo>
                    <a:cubicBezTo>
                      <a:pt x="8323" y="7522"/>
                      <a:pt x="8132" y="7449"/>
                      <a:pt x="7940" y="7327"/>
                    </a:cubicBezTo>
                    <a:cubicBezTo>
                      <a:pt x="7852" y="7293"/>
                      <a:pt x="7895" y="7071"/>
                      <a:pt x="7978" y="7071"/>
                    </a:cubicBezTo>
                    <a:cubicBezTo>
                      <a:pt x="7984" y="7071"/>
                      <a:pt x="7990" y="7072"/>
                      <a:pt x="7996" y="7074"/>
                    </a:cubicBezTo>
                    <a:cubicBezTo>
                      <a:pt x="8186" y="7215"/>
                      <a:pt x="8386" y="7267"/>
                      <a:pt x="8590" y="7267"/>
                    </a:cubicBezTo>
                    <a:cubicBezTo>
                      <a:pt x="8649" y="7267"/>
                      <a:pt x="8708" y="7263"/>
                      <a:pt x="8767" y="7255"/>
                    </a:cubicBezTo>
                    <a:cubicBezTo>
                      <a:pt x="8748" y="6388"/>
                      <a:pt x="8748" y="5487"/>
                      <a:pt x="8748" y="4619"/>
                    </a:cubicBezTo>
                    <a:cubicBezTo>
                      <a:pt x="8617" y="4656"/>
                      <a:pt x="8485" y="4674"/>
                      <a:pt x="8354" y="4674"/>
                    </a:cubicBezTo>
                    <a:cubicBezTo>
                      <a:pt x="8222" y="4674"/>
                      <a:pt x="8090" y="4656"/>
                      <a:pt x="7959" y="4619"/>
                    </a:cubicBezTo>
                    <a:cubicBezTo>
                      <a:pt x="7903" y="4619"/>
                      <a:pt x="7903" y="4403"/>
                      <a:pt x="7959" y="4403"/>
                    </a:cubicBezTo>
                    <a:cubicBezTo>
                      <a:pt x="8046" y="4392"/>
                      <a:pt x="8134" y="4387"/>
                      <a:pt x="8222" y="4387"/>
                    </a:cubicBezTo>
                    <a:cubicBezTo>
                      <a:pt x="8398" y="4387"/>
                      <a:pt x="8573" y="4403"/>
                      <a:pt x="8748" y="4403"/>
                    </a:cubicBezTo>
                    <a:cubicBezTo>
                      <a:pt x="8748" y="3537"/>
                      <a:pt x="8767" y="2743"/>
                      <a:pt x="8767" y="1913"/>
                    </a:cubicBezTo>
                    <a:lnTo>
                      <a:pt x="8767" y="1913"/>
                    </a:lnTo>
                    <a:cubicBezTo>
                      <a:pt x="8466" y="1986"/>
                      <a:pt x="8184" y="1986"/>
                      <a:pt x="7865" y="1986"/>
                    </a:cubicBezTo>
                    <a:cubicBezTo>
                      <a:pt x="7771" y="1986"/>
                      <a:pt x="7771" y="1696"/>
                      <a:pt x="7865" y="1696"/>
                    </a:cubicBezTo>
                    <a:cubicBezTo>
                      <a:pt x="8184" y="1733"/>
                      <a:pt x="8466" y="1733"/>
                      <a:pt x="8767" y="1733"/>
                    </a:cubicBezTo>
                    <a:cubicBezTo>
                      <a:pt x="8786" y="1371"/>
                      <a:pt x="8786" y="975"/>
                      <a:pt x="8786" y="578"/>
                    </a:cubicBezTo>
                    <a:lnTo>
                      <a:pt x="8786" y="578"/>
                    </a:lnTo>
                    <a:cubicBezTo>
                      <a:pt x="7654" y="1045"/>
                      <a:pt x="6496" y="1261"/>
                      <a:pt x="5335" y="1261"/>
                    </a:cubicBezTo>
                    <a:cubicBezTo>
                      <a:pt x="3719" y="1261"/>
                      <a:pt x="2098" y="844"/>
                      <a:pt x="534" y="108"/>
                    </a:cubicBezTo>
                    <a:cubicBezTo>
                      <a:pt x="519" y="108"/>
                      <a:pt x="505" y="108"/>
                      <a:pt x="499" y="62"/>
                    </a:cubicBezTo>
                    <a:lnTo>
                      <a:pt x="0" y="62"/>
                    </a:lnTo>
                    <a:cubicBezTo>
                      <a:pt x="102" y="2203"/>
                      <a:pt x="197" y="4207"/>
                      <a:pt x="290" y="6353"/>
                    </a:cubicBezTo>
                    <a:cubicBezTo>
                      <a:pt x="365" y="8410"/>
                      <a:pt x="1023" y="9673"/>
                      <a:pt x="2132" y="9853"/>
                    </a:cubicBezTo>
                    <a:cubicBezTo>
                      <a:pt x="2633" y="9950"/>
                      <a:pt x="3134" y="9966"/>
                      <a:pt x="3636" y="9966"/>
                    </a:cubicBezTo>
                    <a:lnTo>
                      <a:pt x="4388" y="9961"/>
                    </a:lnTo>
                    <a:cubicBezTo>
                      <a:pt x="4597" y="9973"/>
                      <a:pt x="4807" y="9977"/>
                      <a:pt x="5019" y="9977"/>
                    </a:cubicBezTo>
                    <a:cubicBezTo>
                      <a:pt x="5528" y="9977"/>
                      <a:pt x="6038" y="9951"/>
                      <a:pt x="6530" y="9926"/>
                    </a:cubicBezTo>
                    <a:cubicBezTo>
                      <a:pt x="7207" y="9853"/>
                      <a:pt x="8090" y="9998"/>
                      <a:pt x="8748" y="9637"/>
                    </a:cubicBezTo>
                    <a:cubicBezTo>
                      <a:pt x="10195" y="8879"/>
                      <a:pt x="9707" y="2887"/>
                      <a:pt x="9688" y="37"/>
                    </a:cubicBezTo>
                    <a:close/>
                  </a:path>
                </a:pathLst>
              </a:custGeom>
              <a:solidFill>
                <a:schemeClr val="accent1">
                  <a:lumMod val="60000"/>
                  <a:lumOff val="40000"/>
                </a:schemeClr>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 name="TextBox 33"/>
          <p:cNvSpPr txBox="1"/>
          <p:nvPr/>
        </p:nvSpPr>
        <p:spPr>
          <a:xfrm>
            <a:off x="114105" y="209426"/>
            <a:ext cx="6463863" cy="1015663"/>
          </a:xfrm>
          <a:prstGeom prst="rect">
            <a:avLst/>
          </a:prstGeom>
          <a:noFill/>
        </p:spPr>
        <p:txBody>
          <a:bodyPr wrap="square" rtlCol="0">
            <a:spAutoFit/>
          </a:bodyPr>
          <a:lstStyle/>
          <a:p>
            <a:r>
              <a:rPr lang="vi-VN" sz="3200" b="1" smtClean="0">
                <a:latin typeface="Patrick Hand" panose="020B0604020202020204" charset="0"/>
              </a:rPr>
              <a:t>II. MỘT SỐ CÁCH TÁCH CHẤT</a:t>
            </a:r>
          </a:p>
          <a:p>
            <a:r>
              <a:rPr lang="vi-VN" sz="2800" b="1" smtClean="0">
                <a:latin typeface="Patrick Hand" panose="020B0604020202020204" charset="0"/>
              </a:rPr>
              <a:t>2. Cô cạn</a:t>
            </a:r>
            <a:endParaRPr lang="en-US" sz="2800" b="1">
              <a:latin typeface="Patrick Hand" panose="020B0604020202020204" charset="0"/>
            </a:endParaRPr>
          </a:p>
        </p:txBody>
      </p:sp>
      <p:pic>
        <p:nvPicPr>
          <p:cNvPr id="35" name="Picture 34"/>
          <p:cNvPicPr>
            <a:picLocks noChangeAspect="1"/>
          </p:cNvPicPr>
          <p:nvPr/>
        </p:nvPicPr>
        <p:blipFill rotWithShape="1">
          <a:blip r:embed="rId4"/>
          <a:srcRect l="12804"/>
          <a:stretch/>
        </p:blipFill>
        <p:spPr>
          <a:xfrm>
            <a:off x="5784981" y="3375159"/>
            <a:ext cx="2664665" cy="1527276"/>
          </a:xfrm>
          <a:prstGeom prst="rect">
            <a:avLst/>
          </a:prstGeom>
        </p:spPr>
      </p:pic>
      <p:sp>
        <p:nvSpPr>
          <p:cNvPr id="38" name="Rectangle 37"/>
          <p:cNvSpPr/>
          <p:nvPr/>
        </p:nvSpPr>
        <p:spPr>
          <a:xfrm>
            <a:off x="289493" y="3753304"/>
            <a:ext cx="5198859" cy="451790"/>
          </a:xfrm>
          <a:prstGeom prst="rect">
            <a:avLst/>
          </a:prstGeom>
        </p:spPr>
        <p:txBody>
          <a:bodyPr wrap="none">
            <a:spAutoFit/>
          </a:bodyPr>
          <a:lstStyle/>
          <a:p>
            <a:pPr indent="254000" algn="just">
              <a:lnSpc>
                <a:spcPct val="125000"/>
              </a:lnSpc>
              <a:tabLst>
                <a:tab pos="180340" algn="l"/>
              </a:tabLst>
            </a:pPr>
            <a:r>
              <a:rPr lang="en-US" sz="2000">
                <a:solidFill>
                  <a:srgbClr val="C00000"/>
                </a:solidFill>
                <a:latin typeface="Patrick Hand" panose="020B0604020202020204" charset="0"/>
                <a:ea typeface="Times New Roman" panose="02020603050405020304" pitchFamily="18" charset="0"/>
              </a:rPr>
              <a:t>- Dựa và khả năng bay hơi, tách nước, thu được muối.</a:t>
            </a:r>
          </a:p>
        </p:txBody>
      </p:sp>
    </p:spTree>
    <p:extLst>
      <p:ext uri="{BB962C8B-B14F-4D97-AF65-F5344CB8AC3E}">
        <p14:creationId xmlns:p14="http://schemas.microsoft.com/office/powerpoint/2010/main" val="311134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0-#ppt_w/2"/>
                                          </p:val>
                                        </p:tav>
                                        <p:tav tm="100000">
                                          <p:val>
                                            <p:strVal val="#ppt_x"/>
                                          </p:val>
                                        </p:tav>
                                      </p:tavLst>
                                    </p:anim>
                                    <p:anim calcmode="lin" valueType="num">
                                      <p:cBhvr additive="base">
                                        <p:cTn id="18" dur="500" fill="hold"/>
                                        <p:tgtEl>
                                          <p:spTgt spid="3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0-#ppt_w/2"/>
                                          </p:val>
                                        </p:tav>
                                        <p:tav tm="100000">
                                          <p:val>
                                            <p:strVal val="#ppt_x"/>
                                          </p:val>
                                        </p:tav>
                                      </p:tavLst>
                                    </p:anim>
                                    <p:anim calcmode="lin" valueType="num">
                                      <p:cBhvr additive="base">
                                        <p:cTn id="22"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0-#ppt_w/2"/>
                                          </p:val>
                                        </p:tav>
                                        <p:tav tm="100000">
                                          <p:val>
                                            <p:strVal val="#ppt_x"/>
                                          </p:val>
                                        </p:tav>
                                      </p:tavLst>
                                    </p:anim>
                                    <p:anim calcmode="lin" valueType="num">
                                      <p:cBhvr additive="base">
                                        <p:cTn id="28" dur="500" fill="hold"/>
                                        <p:tgtEl>
                                          <p:spTgt spid="3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0-#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5400191" y="1106615"/>
            <a:ext cx="2500225" cy="1993201"/>
            <a:chOff x="3717695" y="1416585"/>
            <a:chExt cx="1814609" cy="1823349"/>
          </a:xfrm>
        </p:grpSpPr>
        <p:sp>
          <p:nvSpPr>
            <p:cNvPr id="37" name="TextBox 36"/>
            <p:cNvSpPr txBox="1"/>
            <p:nvPr/>
          </p:nvSpPr>
          <p:spPr>
            <a:xfrm>
              <a:off x="3717695" y="2593603"/>
              <a:ext cx="1814609" cy="646331"/>
            </a:xfrm>
            <a:prstGeom prst="rect">
              <a:avLst/>
            </a:prstGeom>
            <a:noFill/>
          </p:spPr>
          <p:txBody>
            <a:bodyPr wrap="square" rtlCol="0">
              <a:spAutoFit/>
            </a:bodyPr>
            <a:lstStyle/>
            <a:p>
              <a:pPr algn="ctr"/>
              <a:r>
                <a:rPr lang="en-US" sz="1800" dirty="0" err="1" smtClean="0">
                  <a:solidFill>
                    <a:srgbClr val="002060"/>
                  </a:solidFill>
                  <a:latin typeface="Patrick Hand" panose="020B0604020202020204" charset="0"/>
                  <a:cs typeface="#9Slide03 Arima Madurai Black" panose="00000A00000000000000" pitchFamily="2" charset="0"/>
                </a:rPr>
                <a:t>Hỗn</a:t>
              </a:r>
              <a:r>
                <a:rPr lang="en-US" sz="1800" dirty="0" smtClean="0">
                  <a:solidFill>
                    <a:srgbClr val="002060"/>
                  </a:solidFill>
                  <a:latin typeface="Patrick Hand" panose="020B0604020202020204" charset="0"/>
                  <a:cs typeface="#9Slide03 Arima Madurai Black" panose="00000A00000000000000" pitchFamily="2" charset="0"/>
                </a:rPr>
                <a:t> </a:t>
              </a:r>
              <a:r>
                <a:rPr lang="en-US" sz="1800" err="1" smtClean="0">
                  <a:solidFill>
                    <a:srgbClr val="002060"/>
                  </a:solidFill>
                  <a:latin typeface="Patrick Hand" panose="020B0604020202020204" charset="0"/>
                  <a:cs typeface="#9Slide03 Arima Madurai Black" panose="00000A00000000000000" pitchFamily="2" charset="0"/>
                </a:rPr>
                <a:t>hợp</a:t>
              </a:r>
              <a:r>
                <a:rPr lang="en-US" sz="1800" smtClean="0">
                  <a:solidFill>
                    <a:srgbClr val="002060"/>
                  </a:solidFill>
                  <a:latin typeface="Patrick Hand" panose="020B0604020202020204" charset="0"/>
                  <a:cs typeface="#9Slide03 Arima Madurai Black" panose="00000A00000000000000" pitchFamily="2" charset="0"/>
                </a:rPr>
                <a:t> </a:t>
              </a:r>
              <a:endParaRPr lang="en-US" sz="1800" dirty="0" smtClean="0">
                <a:solidFill>
                  <a:srgbClr val="002060"/>
                </a:solidFill>
                <a:latin typeface="Patrick Hand" panose="020B0604020202020204" charset="0"/>
                <a:cs typeface="#9Slide03 Arima Madurai Black" panose="00000A00000000000000" pitchFamily="2" charset="0"/>
              </a:endParaRPr>
            </a:p>
            <a:p>
              <a:pPr algn="ctr"/>
              <a:r>
                <a:rPr lang="en-US" sz="1800" dirty="0" err="1" smtClean="0">
                  <a:solidFill>
                    <a:srgbClr val="002060"/>
                  </a:solidFill>
                  <a:latin typeface="Patrick Hand" panose="020B0604020202020204" charset="0"/>
                  <a:cs typeface="#9Slide03 Arima Madurai Black" panose="00000A00000000000000" pitchFamily="2" charset="0"/>
                </a:rPr>
                <a:t>dầu</a:t>
              </a:r>
              <a:r>
                <a:rPr lang="en-US" sz="1800" dirty="0" smtClean="0">
                  <a:solidFill>
                    <a:srgbClr val="002060"/>
                  </a:solidFill>
                  <a:latin typeface="Patrick Hand" panose="020B0604020202020204" charset="0"/>
                  <a:cs typeface="#9Slide03 Arima Madurai Black" panose="00000A00000000000000" pitchFamily="2" charset="0"/>
                </a:rPr>
                <a:t> </a:t>
              </a:r>
              <a:r>
                <a:rPr lang="en-US" sz="1800" dirty="0" err="1" smtClean="0">
                  <a:solidFill>
                    <a:srgbClr val="002060"/>
                  </a:solidFill>
                  <a:latin typeface="Patrick Hand" panose="020B0604020202020204" charset="0"/>
                  <a:cs typeface="#9Slide03 Arima Madurai Black" panose="00000A00000000000000" pitchFamily="2" charset="0"/>
                </a:rPr>
                <a:t>ăn</a:t>
              </a:r>
              <a:r>
                <a:rPr lang="en-US" sz="1800" dirty="0" smtClean="0">
                  <a:solidFill>
                    <a:srgbClr val="002060"/>
                  </a:solidFill>
                  <a:latin typeface="Patrick Hand" panose="020B0604020202020204" charset="0"/>
                  <a:cs typeface="#9Slide03 Arima Madurai Black" panose="00000A00000000000000" pitchFamily="2" charset="0"/>
                </a:rPr>
                <a:t> </a:t>
              </a:r>
              <a:r>
                <a:rPr lang="en-US" sz="1800" dirty="0" err="1" smtClean="0">
                  <a:solidFill>
                    <a:srgbClr val="002060"/>
                  </a:solidFill>
                  <a:latin typeface="Patrick Hand" panose="020B0604020202020204" charset="0"/>
                  <a:cs typeface="#9Slide03 Arima Madurai Black" panose="00000A00000000000000" pitchFamily="2" charset="0"/>
                </a:rPr>
                <a:t>và</a:t>
              </a:r>
              <a:r>
                <a:rPr lang="en-US" sz="1800" dirty="0" smtClean="0">
                  <a:solidFill>
                    <a:srgbClr val="002060"/>
                  </a:solidFill>
                  <a:latin typeface="Patrick Hand" panose="020B0604020202020204" charset="0"/>
                  <a:cs typeface="#9Slide03 Arima Madurai Black" panose="00000A00000000000000" pitchFamily="2" charset="0"/>
                </a:rPr>
                <a:t> n</a:t>
              </a:r>
              <a:r>
                <a:rPr lang="vi-VN" sz="1800" dirty="0">
                  <a:solidFill>
                    <a:srgbClr val="002060"/>
                  </a:solidFill>
                  <a:latin typeface="Patrick Hand" panose="020B0604020202020204" charset="0"/>
                  <a:cs typeface="#9Slide03 Arima Madurai Black" panose="00000A00000000000000" pitchFamily="2" charset="0"/>
                </a:rPr>
                <a:t>ước</a:t>
              </a:r>
              <a:endParaRPr lang="en-US" sz="1800" dirty="0">
                <a:solidFill>
                  <a:srgbClr val="002060"/>
                </a:solidFill>
                <a:latin typeface="Patrick Hand" panose="020B0604020202020204" charset="0"/>
                <a:cs typeface="#9Slide03 Arima Madurai Black" panose="00000A00000000000000" pitchFamily="2" charset="0"/>
              </a:endParaRPr>
            </a:p>
          </p:txBody>
        </p:sp>
        <p:grpSp>
          <p:nvGrpSpPr>
            <p:cNvPr id="38" name="Group 37"/>
            <p:cNvGrpSpPr/>
            <p:nvPr/>
          </p:nvGrpSpPr>
          <p:grpSpPr>
            <a:xfrm>
              <a:off x="4153766" y="1416585"/>
              <a:ext cx="942465" cy="1097773"/>
              <a:chOff x="6731550" y="2010945"/>
              <a:chExt cx="1042769" cy="1193327"/>
            </a:xfrm>
          </p:grpSpPr>
          <p:grpSp>
            <p:nvGrpSpPr>
              <p:cNvPr id="39" name="Google Shape;1608;p51"/>
              <p:cNvGrpSpPr/>
              <p:nvPr/>
            </p:nvGrpSpPr>
            <p:grpSpPr>
              <a:xfrm>
                <a:off x="6731550" y="2010945"/>
                <a:ext cx="1042769" cy="1193327"/>
                <a:chOff x="2168188" y="3700491"/>
                <a:chExt cx="742752" cy="798379"/>
              </a:xfrm>
            </p:grpSpPr>
            <p:sp>
              <p:nvSpPr>
                <p:cNvPr id="41" name="Google Shape;1609;p51"/>
                <p:cNvSpPr/>
                <p:nvPr/>
              </p:nvSpPr>
              <p:spPr>
                <a:xfrm>
                  <a:off x="2222936" y="4170196"/>
                  <a:ext cx="529196" cy="275591"/>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rgbClr val="AFF7FF"/>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10;p51"/>
                <p:cNvSpPr/>
                <p:nvPr/>
              </p:nvSpPr>
              <p:spPr>
                <a:xfrm>
                  <a:off x="2242787" y="4140357"/>
                  <a:ext cx="433741" cy="49848"/>
                </a:xfrm>
                <a:custGeom>
                  <a:avLst/>
                  <a:gdLst/>
                  <a:ahLst/>
                  <a:cxnLst/>
                  <a:rect l="l" t="t" r="r" b="b"/>
                  <a:pathLst>
                    <a:path w="13809" h="1587" extrusionOk="0">
                      <a:moveTo>
                        <a:pt x="7918" y="1"/>
                      </a:moveTo>
                      <a:cubicBezTo>
                        <a:pt x="5258" y="1"/>
                        <a:pt x="2598" y="191"/>
                        <a:pt x="1" y="634"/>
                      </a:cubicBezTo>
                      <a:cubicBezTo>
                        <a:pt x="1" y="666"/>
                        <a:pt x="32" y="666"/>
                        <a:pt x="32" y="666"/>
                      </a:cubicBezTo>
                      <a:cubicBezTo>
                        <a:pt x="2627" y="1306"/>
                        <a:pt x="5193" y="1586"/>
                        <a:pt x="7761" y="1586"/>
                      </a:cubicBezTo>
                      <a:cubicBezTo>
                        <a:pt x="9769" y="1586"/>
                        <a:pt x="11780" y="1415"/>
                        <a:pt x="13808" y="1109"/>
                      </a:cubicBezTo>
                      <a:lnTo>
                        <a:pt x="13808" y="792"/>
                      </a:lnTo>
                      <a:cubicBezTo>
                        <a:pt x="13471" y="792"/>
                        <a:pt x="13119" y="807"/>
                        <a:pt x="12772" y="807"/>
                      </a:cubicBezTo>
                      <a:cubicBezTo>
                        <a:pt x="12598" y="807"/>
                        <a:pt x="12426" y="803"/>
                        <a:pt x="12257" y="792"/>
                      </a:cubicBezTo>
                      <a:cubicBezTo>
                        <a:pt x="12130" y="792"/>
                        <a:pt x="12130" y="571"/>
                        <a:pt x="12257" y="571"/>
                      </a:cubicBezTo>
                      <a:lnTo>
                        <a:pt x="13808" y="571"/>
                      </a:lnTo>
                      <a:lnTo>
                        <a:pt x="13808" y="381"/>
                      </a:lnTo>
                      <a:cubicBezTo>
                        <a:pt x="11877" y="222"/>
                        <a:pt x="9881" y="1"/>
                        <a:pt x="7918" y="1"/>
                      </a:cubicBezTo>
                      <a:close/>
                    </a:path>
                  </a:pathLst>
                </a:custGeom>
                <a:solidFill>
                  <a:srgbClr val="FFFF66"/>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11;p51"/>
                <p:cNvSpPr/>
                <p:nvPr/>
              </p:nvSpPr>
              <p:spPr>
                <a:xfrm>
                  <a:off x="2168188" y="3700491"/>
                  <a:ext cx="742752" cy="798379"/>
                </a:xfrm>
                <a:custGeom>
                  <a:avLst/>
                  <a:gdLst/>
                  <a:ahLst/>
                  <a:cxnLst/>
                  <a:rect l="l" t="t" r="r" b="b"/>
                  <a:pathLst>
                    <a:path w="23647" h="25418" extrusionOk="0">
                      <a:moveTo>
                        <a:pt x="11593" y="480"/>
                      </a:moveTo>
                      <a:cubicBezTo>
                        <a:pt x="11751" y="480"/>
                        <a:pt x="11909" y="481"/>
                        <a:pt x="12066" y="482"/>
                      </a:cubicBezTo>
                      <a:cubicBezTo>
                        <a:pt x="15898" y="545"/>
                        <a:pt x="19572" y="1274"/>
                        <a:pt x="23372" y="1844"/>
                      </a:cubicBezTo>
                      <a:cubicBezTo>
                        <a:pt x="22644" y="1971"/>
                        <a:pt x="22011" y="2192"/>
                        <a:pt x="21472" y="2604"/>
                      </a:cubicBezTo>
                      <a:cubicBezTo>
                        <a:pt x="19002" y="4377"/>
                        <a:pt x="19034" y="8621"/>
                        <a:pt x="19002" y="11408"/>
                      </a:cubicBezTo>
                      <a:cubicBezTo>
                        <a:pt x="18939" y="14258"/>
                        <a:pt x="18875" y="17108"/>
                        <a:pt x="18875" y="19959"/>
                      </a:cubicBezTo>
                      <a:cubicBezTo>
                        <a:pt x="18875" y="21352"/>
                        <a:pt x="19160" y="23284"/>
                        <a:pt x="17925" y="24297"/>
                      </a:cubicBezTo>
                      <a:cubicBezTo>
                        <a:pt x="17361" y="24768"/>
                        <a:pt x="16203" y="24847"/>
                        <a:pt x="15105" y="24847"/>
                      </a:cubicBezTo>
                      <a:cubicBezTo>
                        <a:pt x="14548" y="24847"/>
                        <a:pt x="14007" y="24826"/>
                        <a:pt x="13565" y="24826"/>
                      </a:cubicBezTo>
                      <a:cubicBezTo>
                        <a:pt x="13411" y="24826"/>
                        <a:pt x="13269" y="24829"/>
                        <a:pt x="13143" y="24836"/>
                      </a:cubicBezTo>
                      <a:cubicBezTo>
                        <a:pt x="11633" y="24903"/>
                        <a:pt x="10113" y="24935"/>
                        <a:pt x="8594" y="24935"/>
                      </a:cubicBezTo>
                      <a:cubicBezTo>
                        <a:pt x="7279" y="24935"/>
                        <a:pt x="5964" y="24911"/>
                        <a:pt x="4656" y="24867"/>
                      </a:cubicBezTo>
                      <a:cubicBezTo>
                        <a:pt x="2787" y="24804"/>
                        <a:pt x="1204" y="24297"/>
                        <a:pt x="1141" y="22175"/>
                      </a:cubicBezTo>
                      <a:cubicBezTo>
                        <a:pt x="1046" y="20877"/>
                        <a:pt x="1204" y="19483"/>
                        <a:pt x="1267" y="18185"/>
                      </a:cubicBezTo>
                      <a:cubicBezTo>
                        <a:pt x="1362" y="12896"/>
                        <a:pt x="1141" y="7576"/>
                        <a:pt x="634" y="2287"/>
                      </a:cubicBezTo>
                      <a:lnTo>
                        <a:pt x="634" y="2129"/>
                      </a:lnTo>
                      <a:cubicBezTo>
                        <a:pt x="634" y="1907"/>
                        <a:pt x="571" y="1717"/>
                        <a:pt x="571" y="1559"/>
                      </a:cubicBezTo>
                      <a:lnTo>
                        <a:pt x="571" y="1559"/>
                      </a:lnTo>
                      <a:cubicBezTo>
                        <a:pt x="634" y="1591"/>
                        <a:pt x="697" y="1591"/>
                        <a:pt x="729" y="1591"/>
                      </a:cubicBezTo>
                      <a:cubicBezTo>
                        <a:pt x="4311" y="832"/>
                        <a:pt x="7951" y="480"/>
                        <a:pt x="11593" y="480"/>
                      </a:cubicBezTo>
                      <a:close/>
                      <a:moveTo>
                        <a:pt x="11241" y="0"/>
                      </a:moveTo>
                      <a:cubicBezTo>
                        <a:pt x="7680" y="0"/>
                        <a:pt x="4098" y="378"/>
                        <a:pt x="571" y="1084"/>
                      </a:cubicBezTo>
                      <a:cubicBezTo>
                        <a:pt x="543" y="1075"/>
                        <a:pt x="518" y="1071"/>
                        <a:pt x="495" y="1071"/>
                      </a:cubicBezTo>
                      <a:cubicBezTo>
                        <a:pt x="441" y="1071"/>
                        <a:pt x="403" y="1093"/>
                        <a:pt x="381" y="1116"/>
                      </a:cubicBezTo>
                      <a:cubicBezTo>
                        <a:pt x="332" y="1077"/>
                        <a:pt x="278" y="1059"/>
                        <a:pt x="226" y="1059"/>
                      </a:cubicBezTo>
                      <a:cubicBezTo>
                        <a:pt x="107" y="1059"/>
                        <a:pt x="1" y="1152"/>
                        <a:pt x="1" y="1306"/>
                      </a:cubicBezTo>
                      <a:cubicBezTo>
                        <a:pt x="634" y="7734"/>
                        <a:pt x="824" y="14195"/>
                        <a:pt x="634" y="20655"/>
                      </a:cubicBezTo>
                      <a:cubicBezTo>
                        <a:pt x="571" y="22239"/>
                        <a:pt x="412" y="24075"/>
                        <a:pt x="2091" y="24931"/>
                      </a:cubicBezTo>
                      <a:cubicBezTo>
                        <a:pt x="2946" y="25342"/>
                        <a:pt x="3991" y="25311"/>
                        <a:pt x="4941" y="25342"/>
                      </a:cubicBezTo>
                      <a:cubicBezTo>
                        <a:pt x="6146" y="25389"/>
                        <a:pt x="7386" y="25418"/>
                        <a:pt x="8622" y="25418"/>
                      </a:cubicBezTo>
                      <a:cubicBezTo>
                        <a:pt x="9075" y="25418"/>
                        <a:pt x="9527" y="25414"/>
                        <a:pt x="9976" y="25406"/>
                      </a:cubicBezTo>
                      <a:cubicBezTo>
                        <a:pt x="11623" y="25342"/>
                        <a:pt x="13333" y="25311"/>
                        <a:pt x="14980" y="25184"/>
                      </a:cubicBezTo>
                      <a:cubicBezTo>
                        <a:pt x="15867" y="25152"/>
                        <a:pt x="16880" y="25184"/>
                        <a:pt x="17735" y="24867"/>
                      </a:cubicBezTo>
                      <a:cubicBezTo>
                        <a:pt x="19667" y="24075"/>
                        <a:pt x="19319" y="21669"/>
                        <a:pt x="19319" y="19959"/>
                      </a:cubicBezTo>
                      <a:cubicBezTo>
                        <a:pt x="19350" y="16918"/>
                        <a:pt x="19382" y="13846"/>
                        <a:pt x="19414" y="10775"/>
                      </a:cubicBezTo>
                      <a:cubicBezTo>
                        <a:pt x="19477" y="7449"/>
                        <a:pt x="19572" y="3237"/>
                        <a:pt x="23467" y="2129"/>
                      </a:cubicBezTo>
                      <a:cubicBezTo>
                        <a:pt x="23646" y="2069"/>
                        <a:pt x="23601" y="1841"/>
                        <a:pt x="23409" y="1841"/>
                      </a:cubicBezTo>
                      <a:cubicBezTo>
                        <a:pt x="23406" y="1841"/>
                        <a:pt x="23402" y="1841"/>
                        <a:pt x="23399" y="1841"/>
                      </a:cubicBezTo>
                      <a:lnTo>
                        <a:pt x="23399" y="1841"/>
                      </a:lnTo>
                      <a:cubicBezTo>
                        <a:pt x="23503" y="1821"/>
                        <a:pt x="23524" y="1683"/>
                        <a:pt x="23436" y="1654"/>
                      </a:cubicBezTo>
                      <a:cubicBezTo>
                        <a:pt x="19857" y="419"/>
                        <a:pt x="15772" y="102"/>
                        <a:pt x="12066" y="7"/>
                      </a:cubicBezTo>
                      <a:cubicBezTo>
                        <a:pt x="11791" y="3"/>
                        <a:pt x="11516" y="0"/>
                        <a:pt x="11241"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12;p51"/>
                <p:cNvSpPr/>
                <p:nvPr/>
              </p:nvSpPr>
              <p:spPr>
                <a:xfrm>
                  <a:off x="2184113" y="3710605"/>
                  <a:ext cx="717216" cy="69730"/>
                </a:xfrm>
                <a:custGeom>
                  <a:avLst/>
                  <a:gdLst/>
                  <a:ahLst/>
                  <a:cxnLst/>
                  <a:rect l="l" t="t" r="r" b="b"/>
                  <a:pathLst>
                    <a:path w="22834" h="2220" extrusionOk="0">
                      <a:moveTo>
                        <a:pt x="11119" y="0"/>
                      </a:moveTo>
                      <a:cubicBezTo>
                        <a:pt x="7455" y="0"/>
                        <a:pt x="3793" y="408"/>
                        <a:pt x="190" y="1110"/>
                      </a:cubicBezTo>
                      <a:cubicBezTo>
                        <a:pt x="150" y="1170"/>
                        <a:pt x="110" y="1192"/>
                        <a:pt x="70" y="1192"/>
                      </a:cubicBezTo>
                      <a:cubicBezTo>
                        <a:pt x="47" y="1192"/>
                        <a:pt x="23" y="1185"/>
                        <a:pt x="0" y="1174"/>
                      </a:cubicBezTo>
                      <a:lnTo>
                        <a:pt x="0" y="1174"/>
                      </a:lnTo>
                      <a:cubicBezTo>
                        <a:pt x="0" y="1364"/>
                        <a:pt x="32" y="1554"/>
                        <a:pt x="32" y="1712"/>
                      </a:cubicBezTo>
                      <a:cubicBezTo>
                        <a:pt x="58" y="1607"/>
                        <a:pt x="128" y="1546"/>
                        <a:pt x="241" y="1546"/>
                      </a:cubicBezTo>
                      <a:cubicBezTo>
                        <a:pt x="264" y="1546"/>
                        <a:pt x="290" y="1548"/>
                        <a:pt x="317" y="1554"/>
                      </a:cubicBezTo>
                      <a:cubicBezTo>
                        <a:pt x="3631" y="2012"/>
                        <a:pt x="6945" y="2219"/>
                        <a:pt x="10258" y="2219"/>
                      </a:cubicBezTo>
                      <a:cubicBezTo>
                        <a:pt x="13817" y="2219"/>
                        <a:pt x="17375" y="1980"/>
                        <a:pt x="20933" y="1554"/>
                      </a:cubicBezTo>
                      <a:cubicBezTo>
                        <a:pt x="21092" y="1554"/>
                        <a:pt x="21123" y="1839"/>
                        <a:pt x="20965" y="1839"/>
                      </a:cubicBezTo>
                      <a:lnTo>
                        <a:pt x="20870" y="1839"/>
                      </a:lnTo>
                      <a:lnTo>
                        <a:pt x="20933" y="2187"/>
                      </a:lnTo>
                      <a:cubicBezTo>
                        <a:pt x="21440" y="1839"/>
                        <a:pt x="22074" y="1554"/>
                        <a:pt x="22834" y="1427"/>
                      </a:cubicBezTo>
                      <a:lnTo>
                        <a:pt x="22834" y="1364"/>
                      </a:lnTo>
                      <a:cubicBezTo>
                        <a:pt x="19033" y="794"/>
                        <a:pt x="15360" y="65"/>
                        <a:pt x="11528" y="2"/>
                      </a:cubicBezTo>
                      <a:cubicBezTo>
                        <a:pt x="11391" y="1"/>
                        <a:pt x="11255" y="0"/>
                        <a:pt x="11119" y="0"/>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13;p51"/>
                <p:cNvSpPr/>
                <p:nvPr/>
              </p:nvSpPr>
              <p:spPr>
                <a:xfrm>
                  <a:off x="2186092" y="3760201"/>
                  <a:ext cx="661275" cy="36153"/>
                </a:xfrm>
                <a:custGeom>
                  <a:avLst/>
                  <a:gdLst/>
                  <a:ahLst/>
                  <a:cxnLst/>
                  <a:rect l="l" t="t" r="r" b="b"/>
                  <a:pathLst>
                    <a:path w="21053" h="1151" extrusionOk="0">
                      <a:moveTo>
                        <a:pt x="206" y="0"/>
                      </a:moveTo>
                      <a:cubicBezTo>
                        <a:pt x="110" y="0"/>
                        <a:pt x="55" y="82"/>
                        <a:pt x="1" y="165"/>
                      </a:cubicBezTo>
                      <a:lnTo>
                        <a:pt x="1" y="323"/>
                      </a:lnTo>
                      <a:cubicBezTo>
                        <a:pt x="64" y="386"/>
                        <a:pt x="96" y="418"/>
                        <a:pt x="127" y="418"/>
                      </a:cubicBezTo>
                      <a:cubicBezTo>
                        <a:pt x="3471" y="898"/>
                        <a:pt x="6860" y="1151"/>
                        <a:pt x="10246" y="1151"/>
                      </a:cubicBezTo>
                      <a:cubicBezTo>
                        <a:pt x="13788" y="1151"/>
                        <a:pt x="17326" y="874"/>
                        <a:pt x="20807" y="291"/>
                      </a:cubicBezTo>
                      <a:lnTo>
                        <a:pt x="20902" y="291"/>
                      </a:lnTo>
                      <a:cubicBezTo>
                        <a:pt x="21052" y="261"/>
                        <a:pt x="21032" y="4"/>
                        <a:pt x="20894" y="4"/>
                      </a:cubicBezTo>
                      <a:cubicBezTo>
                        <a:pt x="20887" y="4"/>
                        <a:pt x="20879" y="5"/>
                        <a:pt x="20870" y="6"/>
                      </a:cubicBezTo>
                      <a:cubicBezTo>
                        <a:pt x="17344" y="445"/>
                        <a:pt x="13818" y="684"/>
                        <a:pt x="10291" y="684"/>
                      </a:cubicBezTo>
                      <a:cubicBezTo>
                        <a:pt x="6946" y="684"/>
                        <a:pt x="3600" y="469"/>
                        <a:pt x="254" y="6"/>
                      </a:cubicBezTo>
                      <a:cubicBezTo>
                        <a:pt x="237" y="2"/>
                        <a:pt x="221" y="0"/>
                        <a:pt x="206"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14;p51"/>
                <p:cNvSpPr/>
                <p:nvPr/>
              </p:nvSpPr>
              <p:spPr>
                <a:xfrm>
                  <a:off x="2180124" y="3769342"/>
                  <a:ext cx="662531" cy="713384"/>
                </a:xfrm>
                <a:custGeom>
                  <a:avLst/>
                  <a:gdLst/>
                  <a:ahLst/>
                  <a:cxnLst/>
                  <a:rect l="l" t="t" r="r" b="b"/>
                  <a:pathLst>
                    <a:path w="21093" h="22712" extrusionOk="0">
                      <a:moveTo>
                        <a:pt x="3563" y="1985"/>
                      </a:moveTo>
                      <a:cubicBezTo>
                        <a:pt x="3577" y="1985"/>
                        <a:pt x="3593" y="1988"/>
                        <a:pt x="3611" y="1995"/>
                      </a:cubicBezTo>
                      <a:cubicBezTo>
                        <a:pt x="4028" y="2118"/>
                        <a:pt x="4465" y="2165"/>
                        <a:pt x="4920" y="2165"/>
                      </a:cubicBezTo>
                      <a:cubicBezTo>
                        <a:pt x="5052" y="2165"/>
                        <a:pt x="5186" y="2161"/>
                        <a:pt x="5321" y="2154"/>
                      </a:cubicBezTo>
                      <a:cubicBezTo>
                        <a:pt x="5416" y="2154"/>
                        <a:pt x="5416" y="2344"/>
                        <a:pt x="5321" y="2344"/>
                      </a:cubicBezTo>
                      <a:cubicBezTo>
                        <a:pt x="5130" y="2364"/>
                        <a:pt x="4940" y="2374"/>
                        <a:pt x="4749" y="2374"/>
                      </a:cubicBezTo>
                      <a:cubicBezTo>
                        <a:pt x="4338" y="2374"/>
                        <a:pt x="3927" y="2325"/>
                        <a:pt x="3516" y="2217"/>
                      </a:cubicBezTo>
                      <a:cubicBezTo>
                        <a:pt x="3431" y="2189"/>
                        <a:pt x="3447" y="1985"/>
                        <a:pt x="3563" y="1985"/>
                      </a:cubicBezTo>
                      <a:close/>
                      <a:moveTo>
                        <a:pt x="16176" y="3495"/>
                      </a:moveTo>
                      <a:cubicBezTo>
                        <a:pt x="16213" y="3495"/>
                        <a:pt x="16247" y="3520"/>
                        <a:pt x="16247" y="3579"/>
                      </a:cubicBezTo>
                      <a:cubicBezTo>
                        <a:pt x="16437" y="6176"/>
                        <a:pt x="16278" y="8836"/>
                        <a:pt x="16278" y="11433"/>
                      </a:cubicBezTo>
                      <a:lnTo>
                        <a:pt x="16278" y="11971"/>
                      </a:lnTo>
                      <a:lnTo>
                        <a:pt x="17355" y="12193"/>
                      </a:lnTo>
                      <a:cubicBezTo>
                        <a:pt x="17419" y="12224"/>
                        <a:pt x="17419" y="12319"/>
                        <a:pt x="17355" y="12351"/>
                      </a:cubicBezTo>
                      <a:lnTo>
                        <a:pt x="17387" y="12351"/>
                      </a:lnTo>
                      <a:cubicBezTo>
                        <a:pt x="17403" y="12288"/>
                        <a:pt x="17450" y="12256"/>
                        <a:pt x="17494" y="12256"/>
                      </a:cubicBezTo>
                      <a:cubicBezTo>
                        <a:pt x="17537" y="12256"/>
                        <a:pt x="17577" y="12288"/>
                        <a:pt x="17577" y="12351"/>
                      </a:cubicBezTo>
                      <a:cubicBezTo>
                        <a:pt x="17735" y="14220"/>
                        <a:pt x="17704" y="16151"/>
                        <a:pt x="17735" y="18052"/>
                      </a:cubicBezTo>
                      <a:cubicBezTo>
                        <a:pt x="17767" y="18970"/>
                        <a:pt x="18020" y="20268"/>
                        <a:pt x="17292" y="21028"/>
                      </a:cubicBezTo>
                      <a:cubicBezTo>
                        <a:pt x="16627" y="21788"/>
                        <a:pt x="15360" y="21725"/>
                        <a:pt x="14442" y="21788"/>
                      </a:cubicBezTo>
                      <a:cubicBezTo>
                        <a:pt x="12637" y="21883"/>
                        <a:pt x="10863" y="21978"/>
                        <a:pt x="9026" y="21978"/>
                      </a:cubicBezTo>
                      <a:cubicBezTo>
                        <a:pt x="8163" y="21992"/>
                        <a:pt x="7067" y="22102"/>
                        <a:pt x="5968" y="22102"/>
                      </a:cubicBezTo>
                      <a:cubicBezTo>
                        <a:pt x="4408" y="22102"/>
                        <a:pt x="2843" y="21879"/>
                        <a:pt x="1932" y="20838"/>
                      </a:cubicBezTo>
                      <a:cubicBezTo>
                        <a:pt x="1" y="18558"/>
                        <a:pt x="1774" y="15138"/>
                        <a:pt x="1521" y="12668"/>
                      </a:cubicBezTo>
                      <a:cubicBezTo>
                        <a:pt x="1483" y="12497"/>
                        <a:pt x="1616" y="12394"/>
                        <a:pt x="1735" y="12394"/>
                      </a:cubicBezTo>
                      <a:cubicBezTo>
                        <a:pt x="1815" y="12394"/>
                        <a:pt x="1888" y="12440"/>
                        <a:pt x="1901" y="12541"/>
                      </a:cubicBezTo>
                      <a:lnTo>
                        <a:pt x="1901" y="12668"/>
                      </a:lnTo>
                      <a:cubicBezTo>
                        <a:pt x="1932" y="12604"/>
                        <a:pt x="1964" y="12541"/>
                        <a:pt x="2059" y="12541"/>
                      </a:cubicBezTo>
                      <a:lnTo>
                        <a:pt x="2059" y="12509"/>
                      </a:lnTo>
                      <a:cubicBezTo>
                        <a:pt x="1806" y="12509"/>
                        <a:pt x="1742" y="12161"/>
                        <a:pt x="1964" y="12129"/>
                      </a:cubicBezTo>
                      <a:cubicBezTo>
                        <a:pt x="4602" y="11696"/>
                        <a:pt x="7441" y="11386"/>
                        <a:pt x="10256" y="11386"/>
                      </a:cubicBezTo>
                      <a:cubicBezTo>
                        <a:pt x="12172" y="11386"/>
                        <a:pt x="14077" y="11530"/>
                        <a:pt x="15898" y="11876"/>
                      </a:cubicBezTo>
                      <a:lnTo>
                        <a:pt x="15898" y="11433"/>
                      </a:lnTo>
                      <a:lnTo>
                        <a:pt x="15898" y="10293"/>
                      </a:lnTo>
                      <a:cubicBezTo>
                        <a:pt x="15360" y="10324"/>
                        <a:pt x="14853" y="10324"/>
                        <a:pt x="14315" y="10324"/>
                      </a:cubicBezTo>
                      <a:cubicBezTo>
                        <a:pt x="14188" y="10324"/>
                        <a:pt x="14188" y="10103"/>
                        <a:pt x="14315" y="10103"/>
                      </a:cubicBezTo>
                      <a:cubicBezTo>
                        <a:pt x="14885" y="10103"/>
                        <a:pt x="15392" y="10134"/>
                        <a:pt x="15898" y="10134"/>
                      </a:cubicBezTo>
                      <a:lnTo>
                        <a:pt x="15898" y="7854"/>
                      </a:lnTo>
                      <a:cubicBezTo>
                        <a:pt x="15877" y="7847"/>
                        <a:pt x="15855" y="7844"/>
                        <a:pt x="15832" y="7844"/>
                      </a:cubicBezTo>
                      <a:cubicBezTo>
                        <a:pt x="15647" y="7844"/>
                        <a:pt x="15406" y="8048"/>
                        <a:pt x="15265" y="8076"/>
                      </a:cubicBezTo>
                      <a:cubicBezTo>
                        <a:pt x="15107" y="8076"/>
                        <a:pt x="14980" y="8044"/>
                        <a:pt x="14917" y="7886"/>
                      </a:cubicBezTo>
                      <a:cubicBezTo>
                        <a:pt x="14870" y="7745"/>
                        <a:pt x="15032" y="7552"/>
                        <a:pt x="15183" y="7552"/>
                      </a:cubicBezTo>
                      <a:cubicBezTo>
                        <a:pt x="15236" y="7552"/>
                        <a:pt x="15287" y="7575"/>
                        <a:pt x="15328" y="7632"/>
                      </a:cubicBezTo>
                      <a:cubicBezTo>
                        <a:pt x="15378" y="7731"/>
                        <a:pt x="15292" y="7811"/>
                        <a:pt x="15222" y="7811"/>
                      </a:cubicBezTo>
                      <a:cubicBezTo>
                        <a:pt x="15202" y="7811"/>
                        <a:pt x="15184" y="7805"/>
                        <a:pt x="15170" y="7791"/>
                      </a:cubicBezTo>
                      <a:lnTo>
                        <a:pt x="15170" y="7791"/>
                      </a:lnTo>
                      <a:cubicBezTo>
                        <a:pt x="15202" y="7823"/>
                        <a:pt x="15225" y="7838"/>
                        <a:pt x="15253" y="7838"/>
                      </a:cubicBezTo>
                      <a:cubicBezTo>
                        <a:pt x="15281" y="7838"/>
                        <a:pt x="15313" y="7822"/>
                        <a:pt x="15360" y="7791"/>
                      </a:cubicBezTo>
                      <a:cubicBezTo>
                        <a:pt x="15455" y="7759"/>
                        <a:pt x="15550" y="7727"/>
                        <a:pt x="15645" y="7696"/>
                      </a:cubicBezTo>
                      <a:lnTo>
                        <a:pt x="15867" y="7696"/>
                      </a:lnTo>
                      <a:cubicBezTo>
                        <a:pt x="15867" y="6809"/>
                        <a:pt x="15930" y="5954"/>
                        <a:pt x="15962" y="5099"/>
                      </a:cubicBezTo>
                      <a:lnTo>
                        <a:pt x="15962" y="5099"/>
                      </a:lnTo>
                      <a:cubicBezTo>
                        <a:pt x="15724" y="5131"/>
                        <a:pt x="15463" y="5146"/>
                        <a:pt x="15202" y="5146"/>
                      </a:cubicBezTo>
                      <a:cubicBezTo>
                        <a:pt x="14940" y="5146"/>
                        <a:pt x="14679" y="5131"/>
                        <a:pt x="14442" y="5099"/>
                      </a:cubicBezTo>
                      <a:cubicBezTo>
                        <a:pt x="14283" y="5067"/>
                        <a:pt x="14283" y="4877"/>
                        <a:pt x="14442" y="4877"/>
                      </a:cubicBezTo>
                      <a:cubicBezTo>
                        <a:pt x="14581" y="4868"/>
                        <a:pt x="14728" y="4864"/>
                        <a:pt x="14879" y="4864"/>
                      </a:cubicBezTo>
                      <a:cubicBezTo>
                        <a:pt x="15242" y="4864"/>
                        <a:pt x="15626" y="4887"/>
                        <a:pt x="15962" y="4909"/>
                      </a:cubicBezTo>
                      <a:cubicBezTo>
                        <a:pt x="15993" y="4434"/>
                        <a:pt x="16025" y="3991"/>
                        <a:pt x="16088" y="3579"/>
                      </a:cubicBezTo>
                      <a:cubicBezTo>
                        <a:pt x="16088" y="3528"/>
                        <a:pt x="16134" y="3495"/>
                        <a:pt x="16176" y="3495"/>
                      </a:cubicBezTo>
                      <a:close/>
                      <a:moveTo>
                        <a:pt x="21029" y="0"/>
                      </a:moveTo>
                      <a:cubicBezTo>
                        <a:pt x="17548" y="583"/>
                        <a:pt x="14001" y="860"/>
                        <a:pt x="10456" y="860"/>
                      </a:cubicBezTo>
                      <a:cubicBezTo>
                        <a:pt x="7066" y="860"/>
                        <a:pt x="3677" y="607"/>
                        <a:pt x="349" y="127"/>
                      </a:cubicBezTo>
                      <a:cubicBezTo>
                        <a:pt x="317" y="127"/>
                        <a:pt x="286" y="95"/>
                        <a:pt x="254" y="32"/>
                      </a:cubicBezTo>
                      <a:lnTo>
                        <a:pt x="254" y="32"/>
                      </a:lnTo>
                      <a:cubicBezTo>
                        <a:pt x="761" y="5352"/>
                        <a:pt x="982" y="10641"/>
                        <a:pt x="887" y="15961"/>
                      </a:cubicBezTo>
                      <a:cubicBezTo>
                        <a:pt x="824" y="17260"/>
                        <a:pt x="666" y="18653"/>
                        <a:pt x="761" y="19952"/>
                      </a:cubicBezTo>
                      <a:cubicBezTo>
                        <a:pt x="824" y="22042"/>
                        <a:pt x="2407" y="22580"/>
                        <a:pt x="4276" y="22644"/>
                      </a:cubicBezTo>
                      <a:cubicBezTo>
                        <a:pt x="5584" y="22688"/>
                        <a:pt x="6899" y="22711"/>
                        <a:pt x="8214" y="22711"/>
                      </a:cubicBezTo>
                      <a:cubicBezTo>
                        <a:pt x="9733" y="22711"/>
                        <a:pt x="11253" y="22680"/>
                        <a:pt x="12763" y="22612"/>
                      </a:cubicBezTo>
                      <a:cubicBezTo>
                        <a:pt x="12964" y="22596"/>
                        <a:pt x="13204" y="22592"/>
                        <a:pt x="13469" y="22592"/>
                      </a:cubicBezTo>
                      <a:cubicBezTo>
                        <a:pt x="13801" y="22592"/>
                        <a:pt x="14172" y="22598"/>
                        <a:pt x="14555" y="22598"/>
                      </a:cubicBezTo>
                      <a:cubicBezTo>
                        <a:pt x="15702" y="22598"/>
                        <a:pt x="16951" y="22537"/>
                        <a:pt x="17545" y="22042"/>
                      </a:cubicBezTo>
                      <a:cubicBezTo>
                        <a:pt x="18780" y="21060"/>
                        <a:pt x="18495" y="19128"/>
                        <a:pt x="18495" y="17735"/>
                      </a:cubicBezTo>
                      <a:cubicBezTo>
                        <a:pt x="18495" y="14885"/>
                        <a:pt x="18559" y="12034"/>
                        <a:pt x="18622" y="9184"/>
                      </a:cubicBezTo>
                      <a:cubicBezTo>
                        <a:pt x="18654" y="6366"/>
                        <a:pt x="18622" y="2154"/>
                        <a:pt x="21092" y="349"/>
                      </a:cubicBezTo>
                      <a:lnTo>
                        <a:pt x="21029" y="0"/>
                      </a:ln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15;p51"/>
                <p:cNvSpPr/>
                <p:nvPr/>
              </p:nvSpPr>
              <p:spPr>
                <a:xfrm>
                  <a:off x="2175161" y="3876450"/>
                  <a:ext cx="575965" cy="585011"/>
                </a:xfrm>
                <a:custGeom>
                  <a:avLst/>
                  <a:gdLst/>
                  <a:ahLst/>
                  <a:cxnLst/>
                  <a:rect l="l" t="t" r="r" b="b"/>
                  <a:pathLst>
                    <a:path w="18337" h="18625" extrusionOk="0">
                      <a:moveTo>
                        <a:pt x="17450" y="9448"/>
                      </a:moveTo>
                      <a:cubicBezTo>
                        <a:pt x="17513" y="11918"/>
                        <a:pt x="18337" y="17207"/>
                        <a:pt x="15866" y="17872"/>
                      </a:cubicBezTo>
                      <a:cubicBezTo>
                        <a:pt x="14758" y="18188"/>
                        <a:pt x="13301" y="18093"/>
                        <a:pt x="12161" y="18125"/>
                      </a:cubicBezTo>
                      <a:cubicBezTo>
                        <a:pt x="10958" y="18157"/>
                        <a:pt x="9754" y="18157"/>
                        <a:pt x="8551" y="18157"/>
                      </a:cubicBezTo>
                      <a:cubicBezTo>
                        <a:pt x="7917" y="18157"/>
                        <a:pt x="7284" y="18173"/>
                        <a:pt x="6651" y="18173"/>
                      </a:cubicBezTo>
                      <a:cubicBezTo>
                        <a:pt x="6017" y="18173"/>
                        <a:pt x="5384" y="18157"/>
                        <a:pt x="4751" y="18093"/>
                      </a:cubicBezTo>
                      <a:cubicBezTo>
                        <a:pt x="2882" y="17935"/>
                        <a:pt x="1774" y="16858"/>
                        <a:pt x="1615" y="15085"/>
                      </a:cubicBezTo>
                      <a:cubicBezTo>
                        <a:pt x="1425" y="13185"/>
                        <a:pt x="2154" y="11380"/>
                        <a:pt x="1995" y="9480"/>
                      </a:cubicBezTo>
                      <a:lnTo>
                        <a:pt x="1995" y="9480"/>
                      </a:lnTo>
                      <a:cubicBezTo>
                        <a:pt x="1995" y="9480"/>
                        <a:pt x="2027" y="9543"/>
                        <a:pt x="2059" y="9543"/>
                      </a:cubicBezTo>
                      <a:cubicBezTo>
                        <a:pt x="4641" y="10193"/>
                        <a:pt x="7316" y="10544"/>
                        <a:pt x="9984" y="10544"/>
                      </a:cubicBezTo>
                      <a:cubicBezTo>
                        <a:pt x="11995" y="10544"/>
                        <a:pt x="14002" y="10345"/>
                        <a:pt x="15961" y="9923"/>
                      </a:cubicBezTo>
                      <a:lnTo>
                        <a:pt x="15961" y="9923"/>
                      </a:lnTo>
                      <a:cubicBezTo>
                        <a:pt x="15930" y="10240"/>
                        <a:pt x="15930" y="10588"/>
                        <a:pt x="15930" y="10968"/>
                      </a:cubicBezTo>
                      <a:cubicBezTo>
                        <a:pt x="15391" y="10905"/>
                        <a:pt x="14916" y="10905"/>
                        <a:pt x="14410" y="10905"/>
                      </a:cubicBezTo>
                      <a:cubicBezTo>
                        <a:pt x="14251" y="10905"/>
                        <a:pt x="14251" y="11158"/>
                        <a:pt x="14410" y="11158"/>
                      </a:cubicBezTo>
                      <a:cubicBezTo>
                        <a:pt x="14916" y="11126"/>
                        <a:pt x="15391" y="11126"/>
                        <a:pt x="15930" y="11126"/>
                      </a:cubicBezTo>
                      <a:cubicBezTo>
                        <a:pt x="15866" y="11855"/>
                        <a:pt x="15866" y="12583"/>
                        <a:pt x="15866" y="13280"/>
                      </a:cubicBezTo>
                      <a:cubicBezTo>
                        <a:pt x="15661" y="13264"/>
                        <a:pt x="15447" y="13256"/>
                        <a:pt x="15229" y="13256"/>
                      </a:cubicBezTo>
                      <a:cubicBezTo>
                        <a:pt x="15011" y="13256"/>
                        <a:pt x="14790" y="13264"/>
                        <a:pt x="14568" y="13280"/>
                      </a:cubicBezTo>
                      <a:cubicBezTo>
                        <a:pt x="14441" y="13280"/>
                        <a:pt x="14441" y="13501"/>
                        <a:pt x="14568" y="13501"/>
                      </a:cubicBezTo>
                      <a:cubicBezTo>
                        <a:pt x="14716" y="13512"/>
                        <a:pt x="14864" y="13516"/>
                        <a:pt x="15010" y="13516"/>
                      </a:cubicBezTo>
                      <a:cubicBezTo>
                        <a:pt x="15303" y="13516"/>
                        <a:pt x="15592" y="13501"/>
                        <a:pt x="15866" y="13501"/>
                      </a:cubicBezTo>
                      <a:cubicBezTo>
                        <a:pt x="15866" y="14230"/>
                        <a:pt x="15866" y="15022"/>
                        <a:pt x="15930" y="15782"/>
                      </a:cubicBezTo>
                      <a:cubicBezTo>
                        <a:pt x="15830" y="15789"/>
                        <a:pt x="15730" y="15793"/>
                        <a:pt x="15631" y="15793"/>
                      </a:cubicBezTo>
                      <a:cubicBezTo>
                        <a:pt x="15287" y="15793"/>
                        <a:pt x="14943" y="15746"/>
                        <a:pt x="14600" y="15623"/>
                      </a:cubicBezTo>
                      <a:cubicBezTo>
                        <a:pt x="14582" y="15616"/>
                        <a:pt x="14566" y="15613"/>
                        <a:pt x="14551" y="15613"/>
                      </a:cubicBezTo>
                      <a:cubicBezTo>
                        <a:pt x="14430" y="15613"/>
                        <a:pt x="14395" y="15820"/>
                        <a:pt x="14536" y="15877"/>
                      </a:cubicBezTo>
                      <a:cubicBezTo>
                        <a:pt x="14813" y="15976"/>
                        <a:pt x="15103" y="16025"/>
                        <a:pt x="15397" y="16025"/>
                      </a:cubicBezTo>
                      <a:cubicBezTo>
                        <a:pt x="15573" y="16025"/>
                        <a:pt x="15752" y="16007"/>
                        <a:pt x="15930" y="15972"/>
                      </a:cubicBezTo>
                      <a:cubicBezTo>
                        <a:pt x="15955" y="16022"/>
                        <a:pt x="16016" y="16048"/>
                        <a:pt x="16080" y="16048"/>
                      </a:cubicBezTo>
                      <a:cubicBezTo>
                        <a:pt x="16176" y="16048"/>
                        <a:pt x="16278" y="15991"/>
                        <a:pt x="16278" y="15877"/>
                      </a:cubicBezTo>
                      <a:cubicBezTo>
                        <a:pt x="16310" y="15022"/>
                        <a:pt x="16341" y="14230"/>
                        <a:pt x="16341" y="13406"/>
                      </a:cubicBezTo>
                      <a:cubicBezTo>
                        <a:pt x="16405" y="13375"/>
                        <a:pt x="16405" y="13343"/>
                        <a:pt x="16341" y="13280"/>
                      </a:cubicBezTo>
                      <a:lnTo>
                        <a:pt x="16341" y="9733"/>
                      </a:lnTo>
                      <a:cubicBezTo>
                        <a:pt x="16721" y="9638"/>
                        <a:pt x="17102" y="9575"/>
                        <a:pt x="17450" y="9448"/>
                      </a:cubicBezTo>
                      <a:close/>
                      <a:moveTo>
                        <a:pt x="16217" y="1"/>
                      </a:moveTo>
                      <a:cubicBezTo>
                        <a:pt x="16173" y="1"/>
                        <a:pt x="16120" y="37"/>
                        <a:pt x="16120" y="74"/>
                      </a:cubicBezTo>
                      <a:cubicBezTo>
                        <a:pt x="16025" y="549"/>
                        <a:pt x="16025" y="992"/>
                        <a:pt x="15993" y="1404"/>
                      </a:cubicBezTo>
                      <a:cubicBezTo>
                        <a:pt x="15715" y="1367"/>
                        <a:pt x="15415" y="1351"/>
                        <a:pt x="15119" y="1351"/>
                      </a:cubicBezTo>
                      <a:cubicBezTo>
                        <a:pt x="14909" y="1351"/>
                        <a:pt x="14701" y="1359"/>
                        <a:pt x="14505" y="1372"/>
                      </a:cubicBezTo>
                      <a:cubicBezTo>
                        <a:pt x="14346" y="1404"/>
                        <a:pt x="14346" y="1626"/>
                        <a:pt x="14505" y="1626"/>
                      </a:cubicBezTo>
                      <a:cubicBezTo>
                        <a:pt x="14742" y="1641"/>
                        <a:pt x="14996" y="1649"/>
                        <a:pt x="15249" y="1649"/>
                      </a:cubicBezTo>
                      <a:cubicBezTo>
                        <a:pt x="15502" y="1649"/>
                        <a:pt x="15756" y="1641"/>
                        <a:pt x="15993" y="1626"/>
                      </a:cubicBezTo>
                      <a:lnTo>
                        <a:pt x="15993" y="1626"/>
                      </a:lnTo>
                      <a:cubicBezTo>
                        <a:pt x="15961" y="2481"/>
                        <a:pt x="15930" y="3304"/>
                        <a:pt x="15930" y="4191"/>
                      </a:cubicBezTo>
                      <a:cubicBezTo>
                        <a:pt x="15882" y="4175"/>
                        <a:pt x="15843" y="4167"/>
                        <a:pt x="15803" y="4167"/>
                      </a:cubicBezTo>
                      <a:cubicBezTo>
                        <a:pt x="15763" y="4167"/>
                        <a:pt x="15724" y="4175"/>
                        <a:pt x="15676" y="4191"/>
                      </a:cubicBezTo>
                      <a:cubicBezTo>
                        <a:pt x="15550" y="4222"/>
                        <a:pt x="15486" y="4254"/>
                        <a:pt x="15391" y="4317"/>
                      </a:cubicBezTo>
                      <a:cubicBezTo>
                        <a:pt x="15349" y="4317"/>
                        <a:pt x="15321" y="4332"/>
                        <a:pt x="15279" y="4332"/>
                      </a:cubicBezTo>
                      <a:cubicBezTo>
                        <a:pt x="15263" y="4332"/>
                        <a:pt x="15245" y="4330"/>
                        <a:pt x="15224" y="4324"/>
                      </a:cubicBezTo>
                      <a:lnTo>
                        <a:pt x="15224" y="4324"/>
                      </a:lnTo>
                      <a:cubicBezTo>
                        <a:pt x="15230" y="4325"/>
                        <a:pt x="15236" y="4326"/>
                        <a:pt x="15243" y="4326"/>
                      </a:cubicBezTo>
                      <a:cubicBezTo>
                        <a:pt x="15322" y="4326"/>
                        <a:pt x="15438" y="4264"/>
                        <a:pt x="15360" y="4159"/>
                      </a:cubicBezTo>
                      <a:cubicBezTo>
                        <a:pt x="15312" y="4074"/>
                        <a:pt x="15250" y="4039"/>
                        <a:pt x="15190" y="4039"/>
                      </a:cubicBezTo>
                      <a:cubicBezTo>
                        <a:pt x="15048" y="4039"/>
                        <a:pt x="14913" y="4226"/>
                        <a:pt x="14980" y="4381"/>
                      </a:cubicBezTo>
                      <a:cubicBezTo>
                        <a:pt x="15007" y="4519"/>
                        <a:pt x="15155" y="4609"/>
                        <a:pt x="15276" y="4609"/>
                      </a:cubicBezTo>
                      <a:cubicBezTo>
                        <a:pt x="15294" y="4609"/>
                        <a:pt x="15312" y="4607"/>
                        <a:pt x="15328" y="4603"/>
                      </a:cubicBezTo>
                      <a:cubicBezTo>
                        <a:pt x="15506" y="4543"/>
                        <a:pt x="15738" y="4346"/>
                        <a:pt x="15923" y="4346"/>
                      </a:cubicBezTo>
                      <a:cubicBezTo>
                        <a:pt x="15936" y="4346"/>
                        <a:pt x="15949" y="4347"/>
                        <a:pt x="15961" y="4349"/>
                      </a:cubicBezTo>
                      <a:lnTo>
                        <a:pt x="15961" y="6661"/>
                      </a:lnTo>
                      <a:cubicBezTo>
                        <a:pt x="15391" y="6598"/>
                        <a:pt x="14885" y="6598"/>
                        <a:pt x="14378" y="6598"/>
                      </a:cubicBezTo>
                      <a:cubicBezTo>
                        <a:pt x="14220" y="6598"/>
                        <a:pt x="14220" y="6851"/>
                        <a:pt x="14378" y="6851"/>
                      </a:cubicBezTo>
                      <a:cubicBezTo>
                        <a:pt x="14916" y="6851"/>
                        <a:pt x="15455" y="6788"/>
                        <a:pt x="15961" y="6788"/>
                      </a:cubicBezTo>
                      <a:lnTo>
                        <a:pt x="15961" y="7959"/>
                      </a:lnTo>
                      <a:lnTo>
                        <a:pt x="15961" y="8371"/>
                      </a:lnTo>
                      <a:cubicBezTo>
                        <a:pt x="14153" y="8030"/>
                        <a:pt x="12274" y="7890"/>
                        <a:pt x="10387" y="7890"/>
                      </a:cubicBezTo>
                      <a:cubicBezTo>
                        <a:pt x="7548" y="7890"/>
                        <a:pt x="4690" y="8206"/>
                        <a:pt x="2027" y="8624"/>
                      </a:cubicBezTo>
                      <a:cubicBezTo>
                        <a:pt x="1774" y="8656"/>
                        <a:pt x="1900" y="9036"/>
                        <a:pt x="2090" y="9036"/>
                      </a:cubicBezTo>
                      <a:lnTo>
                        <a:pt x="2154" y="9036"/>
                      </a:lnTo>
                      <a:cubicBezTo>
                        <a:pt x="4751" y="8593"/>
                        <a:pt x="7411" y="8371"/>
                        <a:pt x="10071" y="8371"/>
                      </a:cubicBezTo>
                      <a:cubicBezTo>
                        <a:pt x="12034" y="8371"/>
                        <a:pt x="14030" y="8624"/>
                        <a:pt x="15961" y="8783"/>
                      </a:cubicBezTo>
                      <a:lnTo>
                        <a:pt x="15961" y="8973"/>
                      </a:lnTo>
                      <a:lnTo>
                        <a:pt x="14410" y="8973"/>
                      </a:lnTo>
                      <a:cubicBezTo>
                        <a:pt x="14283" y="8973"/>
                        <a:pt x="14283" y="9194"/>
                        <a:pt x="14410" y="9194"/>
                      </a:cubicBezTo>
                      <a:cubicBezTo>
                        <a:pt x="14579" y="9205"/>
                        <a:pt x="14751" y="9209"/>
                        <a:pt x="14925" y="9209"/>
                      </a:cubicBezTo>
                      <a:cubicBezTo>
                        <a:pt x="15272" y="9209"/>
                        <a:pt x="15624" y="9194"/>
                        <a:pt x="15961" y="9194"/>
                      </a:cubicBezTo>
                      <a:lnTo>
                        <a:pt x="15961" y="9511"/>
                      </a:lnTo>
                      <a:cubicBezTo>
                        <a:pt x="13933" y="9817"/>
                        <a:pt x="11922" y="9988"/>
                        <a:pt x="9914" y="9988"/>
                      </a:cubicBezTo>
                      <a:cubicBezTo>
                        <a:pt x="7346" y="9988"/>
                        <a:pt x="4780" y="9708"/>
                        <a:pt x="2185" y="9068"/>
                      </a:cubicBezTo>
                      <a:lnTo>
                        <a:pt x="2154" y="9068"/>
                      </a:lnTo>
                      <a:cubicBezTo>
                        <a:pt x="2059" y="9068"/>
                        <a:pt x="2027" y="9131"/>
                        <a:pt x="1995" y="9194"/>
                      </a:cubicBezTo>
                      <a:cubicBezTo>
                        <a:pt x="1995" y="9131"/>
                        <a:pt x="1995" y="9099"/>
                        <a:pt x="1805" y="9004"/>
                      </a:cubicBezTo>
                      <a:cubicBezTo>
                        <a:pt x="1793" y="8908"/>
                        <a:pt x="1730" y="8866"/>
                        <a:pt x="1659" y="8866"/>
                      </a:cubicBezTo>
                      <a:cubicBezTo>
                        <a:pt x="1543" y="8866"/>
                        <a:pt x="1406" y="8975"/>
                        <a:pt x="1425" y="9131"/>
                      </a:cubicBezTo>
                      <a:cubicBezTo>
                        <a:pt x="1805" y="11665"/>
                        <a:pt x="0" y="15117"/>
                        <a:pt x="1964" y="17365"/>
                      </a:cubicBezTo>
                      <a:cubicBezTo>
                        <a:pt x="2875" y="18404"/>
                        <a:pt x="4406" y="18625"/>
                        <a:pt x="5934" y="18625"/>
                      </a:cubicBezTo>
                      <a:cubicBezTo>
                        <a:pt x="7060" y="18625"/>
                        <a:pt x="8184" y="18505"/>
                        <a:pt x="9058" y="18505"/>
                      </a:cubicBezTo>
                      <a:cubicBezTo>
                        <a:pt x="10894" y="18473"/>
                        <a:pt x="12668" y="18442"/>
                        <a:pt x="14473" y="18315"/>
                      </a:cubicBezTo>
                      <a:cubicBezTo>
                        <a:pt x="15391" y="18252"/>
                        <a:pt x="16658" y="18315"/>
                        <a:pt x="17355" y="17587"/>
                      </a:cubicBezTo>
                      <a:cubicBezTo>
                        <a:pt x="18052" y="16827"/>
                        <a:pt x="17767" y="15560"/>
                        <a:pt x="17767" y="14610"/>
                      </a:cubicBezTo>
                      <a:cubicBezTo>
                        <a:pt x="17735" y="12710"/>
                        <a:pt x="17767" y="10810"/>
                        <a:pt x="17608" y="8909"/>
                      </a:cubicBezTo>
                      <a:cubicBezTo>
                        <a:pt x="17591" y="8859"/>
                        <a:pt x="17547" y="8826"/>
                        <a:pt x="17505" y="8826"/>
                      </a:cubicBezTo>
                      <a:cubicBezTo>
                        <a:pt x="17468" y="8826"/>
                        <a:pt x="17433" y="8851"/>
                        <a:pt x="17418" y="8909"/>
                      </a:cubicBezTo>
                      <a:lnTo>
                        <a:pt x="17418" y="9194"/>
                      </a:lnTo>
                      <a:cubicBezTo>
                        <a:pt x="17070" y="9258"/>
                        <a:pt x="16658" y="9289"/>
                        <a:pt x="16310" y="9385"/>
                      </a:cubicBezTo>
                      <a:lnTo>
                        <a:pt x="16310" y="8783"/>
                      </a:lnTo>
                      <a:cubicBezTo>
                        <a:pt x="16626" y="8814"/>
                        <a:pt x="16975" y="8878"/>
                        <a:pt x="17355" y="8878"/>
                      </a:cubicBezTo>
                      <a:lnTo>
                        <a:pt x="17387" y="8878"/>
                      </a:lnTo>
                      <a:cubicBezTo>
                        <a:pt x="17450" y="8814"/>
                        <a:pt x="17450" y="8719"/>
                        <a:pt x="17387" y="8719"/>
                      </a:cubicBezTo>
                      <a:lnTo>
                        <a:pt x="16310" y="8466"/>
                      </a:lnTo>
                      <a:lnTo>
                        <a:pt x="16310" y="7959"/>
                      </a:lnTo>
                      <a:cubicBezTo>
                        <a:pt x="16341" y="5331"/>
                        <a:pt x="16468" y="2702"/>
                        <a:pt x="16278" y="74"/>
                      </a:cubicBezTo>
                      <a:cubicBezTo>
                        <a:pt x="16278" y="20"/>
                        <a:pt x="16250" y="1"/>
                        <a:pt x="16217" y="1"/>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16;p51"/>
                <p:cNvSpPr/>
                <p:nvPr/>
              </p:nvSpPr>
              <p:spPr>
                <a:xfrm>
                  <a:off x="2287892" y="3831690"/>
                  <a:ext cx="62349" cy="12250"/>
                </a:xfrm>
                <a:custGeom>
                  <a:avLst/>
                  <a:gdLst/>
                  <a:ahLst/>
                  <a:cxnLst/>
                  <a:rect l="l" t="t" r="r" b="b"/>
                  <a:pathLst>
                    <a:path w="1985" h="390" extrusionOk="0">
                      <a:moveTo>
                        <a:pt x="132" y="0"/>
                      </a:moveTo>
                      <a:cubicBezTo>
                        <a:pt x="16" y="0"/>
                        <a:pt x="0" y="204"/>
                        <a:pt x="85" y="232"/>
                      </a:cubicBezTo>
                      <a:cubicBezTo>
                        <a:pt x="496" y="340"/>
                        <a:pt x="907" y="389"/>
                        <a:pt x="1318" y="389"/>
                      </a:cubicBezTo>
                      <a:cubicBezTo>
                        <a:pt x="1509" y="389"/>
                        <a:pt x="1699" y="379"/>
                        <a:pt x="1890" y="359"/>
                      </a:cubicBezTo>
                      <a:cubicBezTo>
                        <a:pt x="1985" y="359"/>
                        <a:pt x="1985" y="169"/>
                        <a:pt x="1890" y="169"/>
                      </a:cubicBezTo>
                      <a:cubicBezTo>
                        <a:pt x="1755" y="176"/>
                        <a:pt x="1621" y="180"/>
                        <a:pt x="1489" y="180"/>
                      </a:cubicBezTo>
                      <a:cubicBezTo>
                        <a:pt x="1034" y="180"/>
                        <a:pt x="597" y="133"/>
                        <a:pt x="180" y="10"/>
                      </a:cubicBezTo>
                      <a:cubicBezTo>
                        <a:pt x="162" y="3"/>
                        <a:pt x="146" y="0"/>
                        <a:pt x="13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17;p51"/>
                <p:cNvSpPr/>
                <p:nvPr/>
              </p:nvSpPr>
              <p:spPr>
                <a:xfrm>
                  <a:off x="2429802" y="4391040"/>
                  <a:ext cx="88576" cy="7978"/>
                </a:xfrm>
                <a:custGeom>
                  <a:avLst/>
                  <a:gdLst/>
                  <a:ahLst/>
                  <a:cxnLst/>
                  <a:rect l="l" t="t" r="r" b="b"/>
                  <a:pathLst>
                    <a:path w="2820" h="254" extrusionOk="0">
                      <a:moveTo>
                        <a:pt x="159" y="0"/>
                      </a:moveTo>
                      <a:cubicBezTo>
                        <a:pt x="0" y="0"/>
                        <a:pt x="0" y="254"/>
                        <a:pt x="159" y="254"/>
                      </a:cubicBezTo>
                      <a:cubicBezTo>
                        <a:pt x="1014" y="254"/>
                        <a:pt x="1869" y="254"/>
                        <a:pt x="2692" y="190"/>
                      </a:cubicBezTo>
                      <a:cubicBezTo>
                        <a:pt x="2819" y="190"/>
                        <a:pt x="2819" y="0"/>
                        <a:pt x="269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18;p51"/>
                <p:cNvSpPr/>
                <p:nvPr/>
              </p:nvSpPr>
              <p:spPr>
                <a:xfrm>
                  <a:off x="2449684" y="4414911"/>
                  <a:ext cx="98533" cy="9486"/>
                </a:xfrm>
                <a:custGeom>
                  <a:avLst/>
                  <a:gdLst/>
                  <a:ahLst/>
                  <a:cxnLst/>
                  <a:rect l="l" t="t" r="r" b="b"/>
                  <a:pathLst>
                    <a:path w="3137" h="302" extrusionOk="0">
                      <a:moveTo>
                        <a:pt x="159" y="0"/>
                      </a:moveTo>
                      <a:cubicBezTo>
                        <a:pt x="64" y="0"/>
                        <a:pt x="1" y="190"/>
                        <a:pt x="128" y="190"/>
                      </a:cubicBezTo>
                      <a:cubicBezTo>
                        <a:pt x="603" y="270"/>
                        <a:pt x="1086" y="301"/>
                        <a:pt x="1568" y="301"/>
                      </a:cubicBezTo>
                      <a:cubicBezTo>
                        <a:pt x="2051" y="301"/>
                        <a:pt x="2534" y="270"/>
                        <a:pt x="3009" y="222"/>
                      </a:cubicBezTo>
                      <a:cubicBezTo>
                        <a:pt x="3136" y="222"/>
                        <a:pt x="3136" y="64"/>
                        <a:pt x="3009" y="64"/>
                      </a:cubicBezTo>
                      <a:cubicBezTo>
                        <a:pt x="2059" y="64"/>
                        <a:pt x="1109" y="32"/>
                        <a:pt x="159"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1609;p51"/>
              <p:cNvSpPr/>
              <p:nvPr/>
            </p:nvSpPr>
            <p:spPr>
              <a:xfrm>
                <a:off x="6813967" y="2719894"/>
                <a:ext cx="742952" cy="183113"/>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rgbClr val="FFFF4F"/>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 name="TextBox 51"/>
          <p:cNvSpPr txBox="1"/>
          <p:nvPr/>
        </p:nvSpPr>
        <p:spPr>
          <a:xfrm>
            <a:off x="636998" y="1335189"/>
            <a:ext cx="5027405" cy="1015663"/>
          </a:xfrm>
          <a:prstGeom prst="rect">
            <a:avLst/>
          </a:prstGeom>
          <a:noFill/>
          <a:ln w="19050">
            <a:solidFill>
              <a:srgbClr val="FFC000"/>
            </a:solidFill>
            <a:prstDash val="lgDash"/>
          </a:ln>
        </p:spPr>
        <p:txBody>
          <a:bodyPr wrap="square" rtlCol="0">
            <a:spAutoFit/>
          </a:bodyPr>
          <a:lstStyle/>
          <a:p>
            <a:pPr algn="just"/>
            <a:r>
              <a:rPr lang="vi-VN" sz="2000" smtClean="0">
                <a:latin typeface="Patrick Hand" panose="020B0604020202020204" charset="0"/>
              </a:rPr>
              <a:t>Hỗn hợp: Dầu ăn và nước không hòa tan vào nhau, tách thành 2 lớp riêng biệt. Dùng phương pháp tách nào để tách 2 chất trên?</a:t>
            </a:r>
            <a:endParaRPr lang="en-US" sz="2000">
              <a:latin typeface="Patrick Hand" panose="020B0604020202020204" charset="0"/>
            </a:endParaRPr>
          </a:p>
        </p:txBody>
      </p:sp>
      <p:pic>
        <p:nvPicPr>
          <p:cNvPr id="53" name="Picture 2" descr="Hình ảnh Dấu Chấm Hỏi, Câu Hỏi Clipart, Dấu Hỏi Sáng Tạo, Nghi Ngờ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140654" y="1051588"/>
            <a:ext cx="779042" cy="966702"/>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1647649" y="2507326"/>
            <a:ext cx="2807208" cy="523220"/>
          </a:xfrm>
          <a:prstGeom prst="rect">
            <a:avLst/>
          </a:prstGeom>
          <a:noFill/>
        </p:spPr>
        <p:txBody>
          <a:bodyPr wrap="square" rtlCol="0">
            <a:spAutoFit/>
          </a:bodyPr>
          <a:lstStyle/>
          <a:p>
            <a:r>
              <a:rPr lang="vi-VN" sz="2800" smtClean="0">
                <a:solidFill>
                  <a:srgbClr val="C00000"/>
                </a:solidFill>
                <a:latin typeface="Patrick Hand" panose="020B0604020202020204" charset="0"/>
              </a:rPr>
              <a:t>Phương pháp chiết</a:t>
            </a:r>
            <a:endParaRPr lang="en-US" sz="2800">
              <a:solidFill>
                <a:srgbClr val="C00000"/>
              </a:solidFill>
              <a:latin typeface="Patrick Hand" panose="020B0604020202020204" charset="0"/>
            </a:endParaRPr>
          </a:p>
        </p:txBody>
      </p:sp>
      <p:sp>
        <p:nvSpPr>
          <p:cNvPr id="55" name="Right Arrow 54"/>
          <p:cNvSpPr/>
          <p:nvPr/>
        </p:nvSpPr>
        <p:spPr>
          <a:xfrm>
            <a:off x="680674" y="2507326"/>
            <a:ext cx="890642" cy="484531"/>
          </a:xfrm>
          <a:prstGeom prst="rightArrow">
            <a:avLst/>
          </a:prstGeom>
          <a:ln>
            <a:solidFill>
              <a:srgbClr val="C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6" name="TextBox 55"/>
          <p:cNvSpPr txBox="1"/>
          <p:nvPr/>
        </p:nvSpPr>
        <p:spPr>
          <a:xfrm>
            <a:off x="114105" y="209426"/>
            <a:ext cx="6463863" cy="1015663"/>
          </a:xfrm>
          <a:prstGeom prst="rect">
            <a:avLst/>
          </a:prstGeom>
          <a:noFill/>
        </p:spPr>
        <p:txBody>
          <a:bodyPr wrap="square" rtlCol="0">
            <a:spAutoFit/>
          </a:bodyPr>
          <a:lstStyle/>
          <a:p>
            <a:r>
              <a:rPr lang="vi-VN" sz="3200" b="1" smtClean="0">
                <a:latin typeface="Patrick Hand" panose="020B0604020202020204" charset="0"/>
              </a:rPr>
              <a:t>II. MỘT SỐ CÁCH TÁCH CHẤT</a:t>
            </a:r>
          </a:p>
          <a:p>
            <a:r>
              <a:rPr lang="vi-VN" sz="2800" b="1" smtClean="0">
                <a:latin typeface="Patrick Hand" panose="020B0604020202020204" charset="0"/>
              </a:rPr>
              <a:t>3. Chiết</a:t>
            </a:r>
            <a:endParaRPr lang="en-US" sz="2800" b="1">
              <a:latin typeface="Patrick Hand" panose="020B0604020202020204" charset="0"/>
            </a:endParaRPr>
          </a:p>
        </p:txBody>
      </p:sp>
    </p:spTree>
    <p:extLst>
      <p:ext uri="{BB962C8B-B14F-4D97-AF65-F5344CB8AC3E}">
        <p14:creationId xmlns:p14="http://schemas.microsoft.com/office/powerpoint/2010/main" val="5340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ppt_x"/>
                                          </p:val>
                                        </p:tav>
                                        <p:tav tm="100000">
                                          <p:val>
                                            <p:strVal val="#ppt_x"/>
                                          </p:val>
                                        </p:tav>
                                      </p:tavLst>
                                    </p:anim>
                                    <p:anim calcmode="lin" valueType="num">
                                      <p:cBhvr additive="base">
                                        <p:cTn id="1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barn(inVertical)">
                                      <p:cBhvr>
                                        <p:cTn id="3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p:bldP spid="55" grpId="0" animBg="1"/>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890" y="1144494"/>
            <a:ext cx="2937926" cy="3719168"/>
          </a:xfrm>
          <a:prstGeom prst="rect">
            <a:avLst/>
          </a:prstGeom>
        </p:spPr>
      </p:pic>
      <p:sp>
        <p:nvSpPr>
          <p:cNvPr id="8" name="Rectangle 7"/>
          <p:cNvSpPr/>
          <p:nvPr/>
        </p:nvSpPr>
        <p:spPr>
          <a:xfrm>
            <a:off x="3245354" y="1144494"/>
            <a:ext cx="5528156" cy="2256002"/>
          </a:xfrm>
          <a:prstGeom prst="rect">
            <a:avLst/>
          </a:prstGeom>
          <a:ln w="28575">
            <a:solidFill>
              <a:srgbClr val="E1FC83"/>
            </a:solidFill>
            <a:prstDash val="dash"/>
          </a:ln>
        </p:spPr>
        <p:txBody>
          <a:bodyPr wrap="square">
            <a:spAutoFit/>
          </a:bodyPr>
          <a:lstStyle/>
          <a:p>
            <a:pPr lvl="0" algn="just">
              <a:lnSpc>
                <a:spcPct val="125000"/>
              </a:lnSpc>
              <a:spcAft>
                <a:spcPts val="500"/>
              </a:spcAft>
              <a:buSzPts val="1000"/>
              <a:tabLst>
                <a:tab pos="656590" algn="l"/>
              </a:tabLst>
            </a:pPr>
            <a:r>
              <a:rPr lang="vi-VN" sz="1800" b="1" smtClean="0">
                <a:latin typeface="Patrick Hand" panose="020B0604020202020204" charset="0"/>
                <a:ea typeface="Arial" panose="020B0604020202020204" pitchFamily="34" charset="0"/>
                <a:cs typeface="Arial" panose="020B0604020202020204" pitchFamily="34" charset="0"/>
              </a:rPr>
              <a:t>Bước 1: </a:t>
            </a:r>
            <a:r>
              <a:rPr lang="vi-VN" sz="1800" smtClean="0">
                <a:latin typeface="Patrick Hand" panose="020B0604020202020204" charset="0"/>
                <a:ea typeface="Arial" panose="020B0604020202020204" pitchFamily="34" charset="0"/>
                <a:cs typeface="Arial" panose="020B0604020202020204" pitchFamily="34" charset="0"/>
              </a:rPr>
              <a:t>Lấy </a:t>
            </a:r>
            <a:r>
              <a:rPr lang="vi-VN" sz="1800">
                <a:latin typeface="Patrick Hand" panose="020B0604020202020204" charset="0"/>
                <a:ea typeface="Arial" panose="020B0604020202020204" pitchFamily="34" charset="0"/>
                <a:cs typeface="Arial" panose="020B0604020202020204" pitchFamily="34" charset="0"/>
              </a:rPr>
              <a:t>một chai nhựa, rót nước đến &gt;2 chai, thêm dầu ăn đến % chai. Đậy nắp chai, lắc mạnh, quan sát hỗn hợp trong chai.</a:t>
            </a:r>
            <a:endParaRPr lang="en-US" sz="1800">
              <a:latin typeface="Patrick Hand" panose="020B0604020202020204" charset="0"/>
              <a:ea typeface="Arial" panose="020B0604020202020204" pitchFamily="34" charset="0"/>
              <a:cs typeface="Arial" panose="020B0604020202020204" pitchFamily="34" charset="0"/>
            </a:endParaRPr>
          </a:p>
          <a:p>
            <a:pPr lvl="0" algn="just">
              <a:lnSpc>
                <a:spcPct val="127000"/>
              </a:lnSpc>
              <a:spcAft>
                <a:spcPts val="500"/>
              </a:spcAft>
              <a:buSzPts val="1000"/>
              <a:tabLst>
                <a:tab pos="659765" algn="l"/>
              </a:tabLst>
            </a:pPr>
            <a:r>
              <a:rPr lang="vi-VN" sz="1800" b="1" smtClean="0">
                <a:latin typeface="Patrick Hand" panose="020B0604020202020204" charset="0"/>
                <a:ea typeface="Arial" panose="020B0604020202020204" pitchFamily="34" charset="0"/>
                <a:cs typeface="Arial" panose="020B0604020202020204" pitchFamily="34" charset="0"/>
              </a:rPr>
              <a:t>Bước 2: </a:t>
            </a:r>
            <a:r>
              <a:rPr lang="vi-VN" sz="1800" smtClean="0">
                <a:latin typeface="Patrick Hand" panose="020B0604020202020204" charset="0"/>
                <a:ea typeface="Arial" panose="020B0604020202020204" pitchFamily="34" charset="0"/>
                <a:cs typeface="Arial" panose="020B0604020202020204" pitchFamily="34" charset="0"/>
              </a:rPr>
              <a:t>Rót </a:t>
            </a:r>
            <a:r>
              <a:rPr lang="vi-VN" sz="1800">
                <a:latin typeface="Patrick Hand" panose="020B0604020202020204" charset="0"/>
                <a:ea typeface="Arial" panose="020B0604020202020204" pitchFamily="34" charset="0"/>
                <a:cs typeface="Arial" panose="020B0604020202020204" pitchFamily="34" charset="0"/>
              </a:rPr>
              <a:t>hỗn hợp trong chai ra phễu chiết, để yên vài phút cho tách lớp. Mở từ từ khoá phễu chiết cho chất lỏng phía dưới (nước) chảy xuống một bình nhỏ. Khi phần dầu ăn chạm vào bề mặt khoá thì vặn khoá lại. Quan sát chất lỏng thu được trong cốc.</a:t>
            </a:r>
            <a:endParaRPr lang="en-US" sz="1800">
              <a:latin typeface="Patrick Hand" panose="020B0604020202020204" charset="0"/>
              <a:ea typeface="Arial" panose="020B0604020202020204" pitchFamily="34" charset="0"/>
              <a:cs typeface="Arial" panose="020B0604020202020204" pitchFamily="34" charset="0"/>
            </a:endParaRPr>
          </a:p>
        </p:txBody>
      </p:sp>
      <p:sp>
        <p:nvSpPr>
          <p:cNvPr id="10" name="TextBox 9"/>
          <p:cNvSpPr txBox="1"/>
          <p:nvPr/>
        </p:nvSpPr>
        <p:spPr>
          <a:xfrm>
            <a:off x="78827" y="-37949"/>
            <a:ext cx="6463863" cy="892552"/>
          </a:xfrm>
          <a:prstGeom prst="rect">
            <a:avLst/>
          </a:prstGeom>
          <a:noFill/>
        </p:spPr>
        <p:txBody>
          <a:bodyPr wrap="square" rtlCol="0">
            <a:spAutoFit/>
          </a:bodyPr>
          <a:lstStyle/>
          <a:p>
            <a:r>
              <a:rPr lang="vi-VN" sz="2800" b="1" smtClean="0">
                <a:latin typeface="Patrick Hand" panose="020B0604020202020204" charset="0"/>
              </a:rPr>
              <a:t>II. MỘT SỐ CÁCH TÁCH CHẤT</a:t>
            </a:r>
          </a:p>
          <a:p>
            <a:r>
              <a:rPr lang="vi-VN" sz="2400" b="1" smtClean="0">
                <a:latin typeface="Patrick Hand" panose="020B0604020202020204" charset="0"/>
              </a:rPr>
              <a:t>3. Chiết</a:t>
            </a:r>
            <a:endParaRPr lang="en-US" sz="2400" b="1">
              <a:latin typeface="Patrick Hand" panose="020B0604020202020204" charset="0"/>
            </a:endParaRPr>
          </a:p>
        </p:txBody>
      </p:sp>
      <p:sp>
        <p:nvSpPr>
          <p:cNvPr id="11" name="Rectangle 10"/>
          <p:cNvSpPr/>
          <p:nvPr/>
        </p:nvSpPr>
        <p:spPr>
          <a:xfrm>
            <a:off x="383250" y="744384"/>
            <a:ext cx="4086275" cy="400110"/>
          </a:xfrm>
          <a:prstGeom prst="rect">
            <a:avLst/>
          </a:prstGeom>
        </p:spPr>
        <p:txBody>
          <a:bodyPr wrap="square">
            <a:spAutoFit/>
          </a:bodyPr>
          <a:lstStyle/>
          <a:p>
            <a:r>
              <a:rPr lang="vi-VN" sz="2000" smtClean="0">
                <a:solidFill>
                  <a:srgbClr val="C00000"/>
                </a:solidFill>
                <a:latin typeface="Patrick Hand" panose="020B0604020202020204" charset="0"/>
                <a:ea typeface="Courier New" panose="02070309020205020404" pitchFamily="49" charset="0"/>
              </a:rPr>
              <a:t>Thí nghiệm: Tách </a:t>
            </a:r>
            <a:r>
              <a:rPr lang="vi-VN" sz="2000">
                <a:solidFill>
                  <a:srgbClr val="C00000"/>
                </a:solidFill>
                <a:latin typeface="Patrick Hand" panose="020B0604020202020204" charset="0"/>
                <a:ea typeface="Courier New" panose="02070309020205020404" pitchFamily="49" charset="0"/>
              </a:rPr>
              <a:t>dầu ăn khỏi nước</a:t>
            </a:r>
            <a:endParaRPr lang="en-US" sz="2000">
              <a:solidFill>
                <a:srgbClr val="C00000"/>
              </a:solidFill>
              <a:latin typeface="Patrick Hand" panose="020B0604020202020204" charset="0"/>
            </a:endParaRPr>
          </a:p>
        </p:txBody>
      </p:sp>
      <p:sp>
        <p:nvSpPr>
          <p:cNvPr id="9" name="Rectangle 8"/>
          <p:cNvSpPr/>
          <p:nvPr/>
        </p:nvSpPr>
        <p:spPr>
          <a:xfrm>
            <a:off x="3973614" y="3546241"/>
            <a:ext cx="3671198" cy="444096"/>
          </a:xfrm>
          <a:prstGeom prst="rect">
            <a:avLst/>
          </a:prstGeom>
        </p:spPr>
        <p:txBody>
          <a:bodyPr wrap="none">
            <a:spAutoFit/>
          </a:bodyPr>
          <a:lstStyle/>
          <a:p>
            <a:pPr lvl="0">
              <a:lnSpc>
                <a:spcPct val="127000"/>
              </a:lnSpc>
              <a:spcAft>
                <a:spcPts val="500"/>
              </a:spcAft>
              <a:buSzPts val="1000"/>
              <a:tabLst>
                <a:tab pos="681990" algn="l"/>
              </a:tabLst>
            </a:pPr>
            <a:r>
              <a:rPr lang="vi-VN" sz="1800" smtClean="0">
                <a:latin typeface="Patrick Hand" panose="020B0604020202020204" charset="0"/>
                <a:ea typeface="Arial" panose="020B0604020202020204" pitchFamily="34" charset="0"/>
                <a:cs typeface="Arial" panose="020B0604020202020204" pitchFamily="34" charset="0"/>
              </a:rPr>
              <a:t>1. Nước </a:t>
            </a:r>
            <a:r>
              <a:rPr lang="vi-VN" sz="1800">
                <a:latin typeface="Patrick Hand" panose="020B0604020202020204" charset="0"/>
                <a:ea typeface="Arial" panose="020B0604020202020204" pitchFamily="34" charset="0"/>
                <a:cs typeface="Arial" panose="020B0604020202020204" pitchFamily="34" charset="0"/>
              </a:rPr>
              <a:t>và dầu ăn, chất lỏng nào nặng </a:t>
            </a:r>
            <a:r>
              <a:rPr lang="vi-VN" sz="1800" smtClean="0">
                <a:latin typeface="Patrick Hand" panose="020B0604020202020204" charset="0"/>
                <a:ea typeface="Arial" panose="020B0604020202020204" pitchFamily="34" charset="0"/>
                <a:cs typeface="Arial" panose="020B0604020202020204" pitchFamily="34" charset="0"/>
              </a:rPr>
              <a:t>hơn?</a:t>
            </a:r>
            <a:endParaRPr lang="en-US" sz="1800">
              <a:latin typeface="Patrick Hand" panose="020B0604020202020204" charset="0"/>
              <a:ea typeface="Arial" panose="020B0604020202020204" pitchFamily="34" charset="0"/>
              <a:cs typeface="Arial" panose="020B0604020202020204" pitchFamily="34" charset="0"/>
            </a:endParaRPr>
          </a:p>
        </p:txBody>
      </p:sp>
      <p:sp>
        <p:nvSpPr>
          <p:cNvPr id="12" name="Rectangle 11"/>
          <p:cNvSpPr/>
          <p:nvPr/>
        </p:nvSpPr>
        <p:spPr>
          <a:xfrm>
            <a:off x="3973614" y="4034331"/>
            <a:ext cx="4320413" cy="444096"/>
          </a:xfrm>
          <a:prstGeom prst="rect">
            <a:avLst/>
          </a:prstGeom>
        </p:spPr>
        <p:txBody>
          <a:bodyPr wrap="none">
            <a:spAutoFit/>
          </a:bodyPr>
          <a:lstStyle/>
          <a:p>
            <a:pPr lvl="0">
              <a:lnSpc>
                <a:spcPct val="127000"/>
              </a:lnSpc>
              <a:spcAft>
                <a:spcPts val="500"/>
              </a:spcAft>
              <a:buSzPts val="1000"/>
              <a:tabLst>
                <a:tab pos="694690" algn="l"/>
              </a:tabLst>
            </a:pPr>
            <a:r>
              <a:rPr lang="vi-VN" sz="1800" smtClean="0">
                <a:latin typeface="Patrick Hand" panose="020B0604020202020204" charset="0"/>
                <a:ea typeface="Arial" panose="020B0604020202020204" pitchFamily="34" charset="0"/>
                <a:cs typeface="Arial" panose="020B0604020202020204" pitchFamily="34" charset="0"/>
              </a:rPr>
              <a:t>2. Tại </a:t>
            </a:r>
            <a:r>
              <a:rPr lang="vi-VN" sz="1800">
                <a:latin typeface="Patrick Hand" panose="020B0604020202020204" charset="0"/>
                <a:ea typeface="Arial" panose="020B0604020202020204" pitchFamily="34" charset="0"/>
                <a:cs typeface="Arial" panose="020B0604020202020204" pitchFamily="34" charset="0"/>
              </a:rPr>
              <a:t>sao phải mở khoá phễu chiết một cách từ từ?</a:t>
            </a:r>
            <a:endParaRPr lang="en-US" sz="1800">
              <a:latin typeface="Patrick Hand" panose="020B0604020202020204" charset="0"/>
              <a:ea typeface="Arial" panose="020B0604020202020204" pitchFamily="34" charset="0"/>
              <a:cs typeface="Arial" panose="020B0604020202020204" pitchFamily="34" charset="0"/>
            </a:endParaRPr>
          </a:p>
        </p:txBody>
      </p:sp>
      <p:sp>
        <p:nvSpPr>
          <p:cNvPr id="18" name="Rectangle 17"/>
          <p:cNvSpPr/>
          <p:nvPr/>
        </p:nvSpPr>
        <p:spPr>
          <a:xfrm>
            <a:off x="3973614" y="4484027"/>
            <a:ext cx="4450257" cy="444096"/>
          </a:xfrm>
          <a:prstGeom prst="rect">
            <a:avLst/>
          </a:prstGeom>
        </p:spPr>
        <p:txBody>
          <a:bodyPr wrap="none">
            <a:spAutoFit/>
          </a:bodyPr>
          <a:lstStyle/>
          <a:p>
            <a:pPr lvl="0">
              <a:lnSpc>
                <a:spcPct val="127000"/>
              </a:lnSpc>
              <a:spcAft>
                <a:spcPts val="500"/>
              </a:spcAft>
              <a:buSzPts val="1000"/>
              <a:tabLst>
                <a:tab pos="694690" algn="l"/>
              </a:tabLst>
            </a:pPr>
            <a:r>
              <a:rPr lang="vi-VN" sz="1800">
                <a:latin typeface="Patrick Hand" panose="020B0604020202020204" charset="0"/>
                <a:ea typeface="Arial" panose="020B0604020202020204" pitchFamily="34" charset="0"/>
                <a:cs typeface="Arial" panose="020B0604020202020204" pitchFamily="34" charset="0"/>
              </a:rPr>
              <a:t>3</a:t>
            </a:r>
            <a:r>
              <a:rPr lang="vi-VN" sz="1800" smtClean="0">
                <a:latin typeface="Patrick Hand" panose="020B0604020202020204" charset="0"/>
                <a:ea typeface="Arial" panose="020B0604020202020204" pitchFamily="34" charset="0"/>
                <a:cs typeface="Arial" panose="020B0604020202020204" pitchFamily="34" charset="0"/>
              </a:rPr>
              <a:t>. Các chất lỏng thu được có còn lẫn vào nhau khôn?</a:t>
            </a:r>
            <a:endParaRPr lang="en-US" sz="1800">
              <a:latin typeface="Patrick Hand" panose="020B0604020202020204" charset="0"/>
              <a:ea typeface="Arial" panose="020B0604020202020204" pitchFamily="34" charset="0"/>
              <a:cs typeface="Arial" panose="020B0604020202020204" pitchFamily="34" charset="0"/>
            </a:endParaRPr>
          </a:p>
        </p:txBody>
      </p:sp>
      <p:pic>
        <p:nvPicPr>
          <p:cNvPr id="19" name="Picture 2" descr="Hình ảnh Dấu Chấm Hỏi, Câu Hỏi Clipart, Dấu Hỏi Sáng Tạo, Nghi Ngờ miễn phí  tải tập tin PNG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3245354" y="3534352"/>
            <a:ext cx="959429" cy="72202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710885" y="672751"/>
            <a:ext cx="3082159" cy="461665"/>
          </a:xfrm>
          <a:prstGeom prst="rect">
            <a:avLst/>
          </a:prstGeom>
          <a:noFill/>
        </p:spPr>
        <p:txBody>
          <a:bodyPr wrap="square" rtlCol="0">
            <a:spAutoFit/>
          </a:bodyPr>
          <a:lstStyle/>
          <a:p>
            <a:r>
              <a:rPr lang="vi-VN" sz="2400" b="1" smtClean="0">
                <a:latin typeface="Patrick Hand" panose="020B0604020202020204" charset="0"/>
              </a:rPr>
              <a:t>Hoạt động theo nhóm</a:t>
            </a:r>
            <a:endParaRPr lang="en-US" sz="2400" b="1">
              <a:latin typeface="Patrick Hand" panose="020B0604020202020204" charset="0"/>
            </a:endParaRPr>
          </a:p>
        </p:txBody>
      </p:sp>
    </p:spTree>
    <p:extLst>
      <p:ext uri="{BB962C8B-B14F-4D97-AF65-F5344CB8AC3E}">
        <p14:creationId xmlns:p14="http://schemas.microsoft.com/office/powerpoint/2010/main" val="2453595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grpSp>
        <p:nvGrpSpPr>
          <p:cNvPr id="904" name="Google Shape;904;p50"/>
          <p:cNvGrpSpPr/>
          <p:nvPr/>
        </p:nvGrpSpPr>
        <p:grpSpPr>
          <a:xfrm rot="-570993" flipH="1">
            <a:off x="2830822" y="2839052"/>
            <a:ext cx="109793" cy="150594"/>
            <a:chOff x="847587" y="2439683"/>
            <a:chExt cx="162074" cy="255883"/>
          </a:xfrm>
        </p:grpSpPr>
        <p:sp>
          <p:nvSpPr>
            <p:cNvPr id="905" name="Google Shape;905;p50"/>
            <p:cNvSpPr/>
            <p:nvPr/>
          </p:nvSpPr>
          <p:spPr>
            <a:xfrm>
              <a:off x="928700" y="2593175"/>
              <a:ext cx="66675" cy="86925"/>
            </a:xfrm>
            <a:custGeom>
              <a:avLst/>
              <a:gdLst/>
              <a:ahLst/>
              <a:cxnLst/>
              <a:rect l="l" t="t" r="r" b="b"/>
              <a:pathLst>
                <a:path w="2667" h="3477" extrusionOk="0">
                  <a:moveTo>
                    <a:pt x="0" y="858"/>
                  </a:moveTo>
                  <a:lnTo>
                    <a:pt x="2667" y="0"/>
                  </a:lnTo>
                  <a:lnTo>
                    <a:pt x="2428" y="3477"/>
                  </a:lnTo>
                  <a:close/>
                </a:path>
              </a:pathLst>
            </a:custGeom>
            <a:solidFill>
              <a:schemeClr val="dk1"/>
            </a:solidFill>
            <a:ln>
              <a:noFill/>
            </a:ln>
          </p:spPr>
        </p:sp>
        <p:grpSp>
          <p:nvGrpSpPr>
            <p:cNvPr id="906" name="Google Shape;906;p50"/>
            <p:cNvGrpSpPr/>
            <p:nvPr/>
          </p:nvGrpSpPr>
          <p:grpSpPr>
            <a:xfrm>
              <a:off x="847587" y="2439683"/>
              <a:ext cx="162074" cy="255883"/>
              <a:chOff x="2067875" y="163975"/>
              <a:chExt cx="3274225" cy="5169350"/>
            </a:xfrm>
          </p:grpSpPr>
          <p:sp>
            <p:nvSpPr>
              <p:cNvPr id="907" name="Google Shape;907;p50"/>
              <p:cNvSpPr/>
              <p:nvPr/>
            </p:nvSpPr>
            <p:spPr>
              <a:xfrm>
                <a:off x="2067875" y="163975"/>
                <a:ext cx="2162225" cy="3237175"/>
              </a:xfrm>
              <a:custGeom>
                <a:avLst/>
                <a:gdLst/>
                <a:ahLst/>
                <a:cxnLst/>
                <a:rect l="l" t="t" r="r" b="b"/>
                <a:pathLst>
                  <a:path w="86489" h="129487" extrusionOk="0">
                    <a:moveTo>
                      <a:pt x="30147" y="11368"/>
                    </a:moveTo>
                    <a:cubicBezTo>
                      <a:pt x="33607" y="15322"/>
                      <a:pt x="36572" y="19275"/>
                      <a:pt x="39538" y="23229"/>
                    </a:cubicBezTo>
                    <a:cubicBezTo>
                      <a:pt x="49916" y="39538"/>
                      <a:pt x="61283" y="55354"/>
                      <a:pt x="70179" y="72651"/>
                    </a:cubicBezTo>
                    <a:cubicBezTo>
                      <a:pt x="76110" y="86489"/>
                      <a:pt x="81546" y="100328"/>
                      <a:pt x="85500" y="114660"/>
                    </a:cubicBezTo>
                    <a:cubicBezTo>
                      <a:pt x="86488" y="118120"/>
                      <a:pt x="86488" y="121579"/>
                      <a:pt x="85500" y="125039"/>
                    </a:cubicBezTo>
                    <a:cubicBezTo>
                      <a:pt x="85006" y="127016"/>
                      <a:pt x="83029" y="128498"/>
                      <a:pt x="81052" y="128993"/>
                    </a:cubicBezTo>
                    <a:cubicBezTo>
                      <a:pt x="79075" y="129487"/>
                      <a:pt x="77098" y="128993"/>
                      <a:pt x="75616" y="127510"/>
                    </a:cubicBezTo>
                    <a:cubicBezTo>
                      <a:pt x="73639" y="124545"/>
                      <a:pt x="72156" y="121085"/>
                      <a:pt x="71168" y="118120"/>
                    </a:cubicBezTo>
                    <a:cubicBezTo>
                      <a:pt x="68202" y="110212"/>
                      <a:pt x="64249" y="102305"/>
                      <a:pt x="60295" y="94891"/>
                    </a:cubicBezTo>
                    <a:cubicBezTo>
                      <a:pt x="48434" y="75122"/>
                      <a:pt x="36078" y="55848"/>
                      <a:pt x="24217" y="36573"/>
                    </a:cubicBezTo>
                    <a:cubicBezTo>
                      <a:pt x="19275" y="27677"/>
                      <a:pt x="11861" y="20264"/>
                      <a:pt x="2965" y="16310"/>
                    </a:cubicBezTo>
                    <a:cubicBezTo>
                      <a:pt x="988" y="14827"/>
                      <a:pt x="0" y="12850"/>
                      <a:pt x="0" y="10874"/>
                    </a:cubicBezTo>
                    <a:cubicBezTo>
                      <a:pt x="988" y="8402"/>
                      <a:pt x="2471" y="6426"/>
                      <a:pt x="4942" y="4943"/>
                    </a:cubicBezTo>
                    <a:cubicBezTo>
                      <a:pt x="13838" y="1"/>
                      <a:pt x="21251" y="5437"/>
                      <a:pt x="30147" y="113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0"/>
              <p:cNvSpPr/>
              <p:nvPr/>
            </p:nvSpPr>
            <p:spPr>
              <a:xfrm>
                <a:off x="3266350" y="2978100"/>
                <a:ext cx="2075750" cy="2355225"/>
              </a:xfrm>
              <a:custGeom>
                <a:avLst/>
                <a:gdLst/>
                <a:ahLst/>
                <a:cxnLst/>
                <a:rect l="l" t="t" r="r" b="b"/>
                <a:pathLst>
                  <a:path w="83030" h="94209" extrusionOk="0">
                    <a:moveTo>
                      <a:pt x="66981" y="17128"/>
                    </a:moveTo>
                    <a:lnTo>
                      <a:pt x="63122" y="73253"/>
                    </a:lnTo>
                    <a:lnTo>
                      <a:pt x="63122" y="73253"/>
                    </a:lnTo>
                    <a:cubicBezTo>
                      <a:pt x="47351" y="62193"/>
                      <a:pt x="33746" y="48029"/>
                      <a:pt x="23127" y="31855"/>
                    </a:cubicBezTo>
                    <a:lnTo>
                      <a:pt x="23127" y="31855"/>
                    </a:lnTo>
                    <a:cubicBezTo>
                      <a:pt x="37215" y="25318"/>
                      <a:pt x="51944" y="20297"/>
                      <a:pt x="66981" y="17128"/>
                    </a:cubicBezTo>
                    <a:close/>
                    <a:moveTo>
                      <a:pt x="75895" y="1"/>
                    </a:moveTo>
                    <a:cubicBezTo>
                      <a:pt x="75489" y="1"/>
                      <a:pt x="75066" y="38"/>
                      <a:pt x="74628" y="118"/>
                    </a:cubicBezTo>
                    <a:cubicBezTo>
                      <a:pt x="49917" y="4566"/>
                      <a:pt x="26688" y="12474"/>
                      <a:pt x="4448" y="23841"/>
                    </a:cubicBezTo>
                    <a:cubicBezTo>
                      <a:pt x="989" y="26312"/>
                      <a:pt x="0" y="31254"/>
                      <a:pt x="2471" y="34714"/>
                    </a:cubicBezTo>
                    <a:cubicBezTo>
                      <a:pt x="3991" y="36841"/>
                      <a:pt x="6444" y="37847"/>
                      <a:pt x="8913" y="37847"/>
                    </a:cubicBezTo>
                    <a:cubicBezTo>
                      <a:pt x="9050" y="37847"/>
                      <a:pt x="9187" y="37844"/>
                      <a:pt x="9324" y="37838"/>
                    </a:cubicBezTo>
                    <a:lnTo>
                      <a:pt x="9324" y="37838"/>
                    </a:lnTo>
                    <a:cubicBezTo>
                      <a:pt x="9535" y="38603"/>
                      <a:pt x="9880" y="39379"/>
                      <a:pt x="10379" y="40150"/>
                    </a:cubicBezTo>
                    <a:cubicBezTo>
                      <a:pt x="25206" y="61896"/>
                      <a:pt x="44480" y="80182"/>
                      <a:pt x="66720" y="93526"/>
                    </a:cubicBezTo>
                    <a:cubicBezTo>
                      <a:pt x="67763" y="93990"/>
                      <a:pt x="68860" y="94209"/>
                      <a:pt x="69941" y="94209"/>
                    </a:cubicBezTo>
                    <a:cubicBezTo>
                      <a:pt x="73473" y="94209"/>
                      <a:pt x="76836" y="91873"/>
                      <a:pt x="77593" y="88090"/>
                    </a:cubicBezTo>
                    <a:lnTo>
                      <a:pt x="83029" y="9014"/>
                    </a:lnTo>
                    <a:cubicBezTo>
                      <a:pt x="83029" y="4925"/>
                      <a:pt x="80523" y="1"/>
                      <a:pt x="75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909" name="Google Shape;909;p50"/>
          <p:cNvCxnSpPr/>
          <p:nvPr/>
        </p:nvCxnSpPr>
        <p:spPr>
          <a:xfrm>
            <a:off x="452315" y="2132372"/>
            <a:ext cx="3429000" cy="0"/>
          </a:xfrm>
          <a:prstGeom prst="straightConnector1">
            <a:avLst/>
          </a:prstGeom>
          <a:noFill/>
          <a:ln w="9525" cap="flat" cmpd="sng">
            <a:solidFill>
              <a:schemeClr val="accent5"/>
            </a:solidFill>
            <a:prstDash val="solid"/>
            <a:round/>
            <a:headEnd type="none" w="med" len="med"/>
            <a:tailEnd type="none" w="med" len="med"/>
          </a:ln>
        </p:spPr>
      </p:cxnSp>
      <p:cxnSp>
        <p:nvCxnSpPr>
          <p:cNvPr id="910" name="Google Shape;910;p50"/>
          <p:cNvCxnSpPr/>
          <p:nvPr/>
        </p:nvCxnSpPr>
        <p:spPr>
          <a:xfrm>
            <a:off x="520919" y="2739587"/>
            <a:ext cx="3429000" cy="0"/>
          </a:xfrm>
          <a:prstGeom prst="straightConnector1">
            <a:avLst/>
          </a:prstGeom>
          <a:noFill/>
          <a:ln w="9525" cap="flat" cmpd="sng">
            <a:solidFill>
              <a:schemeClr val="accent5"/>
            </a:solidFill>
            <a:prstDash val="solid"/>
            <a:round/>
            <a:headEnd type="none" w="med" len="med"/>
            <a:tailEnd type="none" w="med" len="med"/>
          </a:ln>
        </p:spPr>
      </p:cxnSp>
      <p:cxnSp>
        <p:nvCxnSpPr>
          <p:cNvPr id="911" name="Google Shape;911;p50"/>
          <p:cNvCxnSpPr/>
          <p:nvPr/>
        </p:nvCxnSpPr>
        <p:spPr>
          <a:xfrm>
            <a:off x="594635" y="3415062"/>
            <a:ext cx="3429000" cy="0"/>
          </a:xfrm>
          <a:prstGeom prst="straightConnector1">
            <a:avLst/>
          </a:prstGeom>
          <a:noFill/>
          <a:ln w="9525" cap="flat" cmpd="sng">
            <a:solidFill>
              <a:schemeClr val="accent5"/>
            </a:solidFill>
            <a:prstDash val="solid"/>
            <a:round/>
            <a:headEnd type="none" w="med" len="med"/>
            <a:tailEnd type="none" w="med" len="med"/>
          </a:ln>
        </p:spPr>
      </p:cxnSp>
      <p:grpSp>
        <p:nvGrpSpPr>
          <p:cNvPr id="912" name="Google Shape;912;p50"/>
          <p:cNvGrpSpPr/>
          <p:nvPr/>
        </p:nvGrpSpPr>
        <p:grpSpPr>
          <a:xfrm>
            <a:off x="7635361" y="2891384"/>
            <a:ext cx="1619550" cy="1746475"/>
            <a:chOff x="9829325" y="3168150"/>
            <a:chExt cx="1619550" cy="1746475"/>
          </a:xfrm>
        </p:grpSpPr>
        <p:sp>
          <p:nvSpPr>
            <p:cNvPr id="913" name="Google Shape;913;p50"/>
            <p:cNvSpPr/>
            <p:nvPr/>
          </p:nvSpPr>
          <p:spPr>
            <a:xfrm>
              <a:off x="10167325" y="3507350"/>
              <a:ext cx="887775" cy="620925"/>
            </a:xfrm>
            <a:custGeom>
              <a:avLst/>
              <a:gdLst/>
              <a:ahLst/>
              <a:cxnLst/>
              <a:rect l="l" t="t" r="r" b="b"/>
              <a:pathLst>
                <a:path w="35511" h="24837" extrusionOk="0">
                  <a:moveTo>
                    <a:pt x="262" y="9845"/>
                  </a:moveTo>
                  <a:lnTo>
                    <a:pt x="404" y="9797"/>
                  </a:lnTo>
                  <a:cubicBezTo>
                    <a:pt x="879" y="9608"/>
                    <a:pt x="950" y="9465"/>
                    <a:pt x="689" y="9038"/>
                  </a:cubicBezTo>
                  <a:cubicBezTo>
                    <a:pt x="475" y="8730"/>
                    <a:pt x="452" y="8327"/>
                    <a:pt x="594" y="7971"/>
                  </a:cubicBezTo>
                  <a:cubicBezTo>
                    <a:pt x="831" y="7236"/>
                    <a:pt x="997" y="6476"/>
                    <a:pt x="1234" y="5765"/>
                  </a:cubicBezTo>
                  <a:cubicBezTo>
                    <a:pt x="1732" y="4436"/>
                    <a:pt x="2444" y="3203"/>
                    <a:pt x="3322" y="2088"/>
                  </a:cubicBezTo>
                  <a:cubicBezTo>
                    <a:pt x="3583" y="1709"/>
                    <a:pt x="3962" y="1471"/>
                    <a:pt x="4413" y="1376"/>
                  </a:cubicBezTo>
                  <a:cubicBezTo>
                    <a:pt x="4650" y="1376"/>
                    <a:pt x="4840" y="1210"/>
                    <a:pt x="4864" y="973"/>
                  </a:cubicBezTo>
                  <a:lnTo>
                    <a:pt x="7283" y="1"/>
                  </a:lnTo>
                  <a:cubicBezTo>
                    <a:pt x="6809" y="831"/>
                    <a:pt x="6358" y="1590"/>
                    <a:pt x="5955" y="2373"/>
                  </a:cubicBezTo>
                  <a:cubicBezTo>
                    <a:pt x="5718" y="2776"/>
                    <a:pt x="5528" y="3203"/>
                    <a:pt x="5362" y="3654"/>
                  </a:cubicBezTo>
                  <a:cubicBezTo>
                    <a:pt x="5291" y="3843"/>
                    <a:pt x="5243" y="4057"/>
                    <a:pt x="5243" y="4270"/>
                  </a:cubicBezTo>
                  <a:cubicBezTo>
                    <a:pt x="5219" y="4697"/>
                    <a:pt x="5480" y="5101"/>
                    <a:pt x="5884" y="5267"/>
                  </a:cubicBezTo>
                  <a:cubicBezTo>
                    <a:pt x="6311" y="5480"/>
                    <a:pt x="6785" y="5409"/>
                    <a:pt x="7259" y="5433"/>
                  </a:cubicBezTo>
                  <a:cubicBezTo>
                    <a:pt x="8564" y="5456"/>
                    <a:pt x="9560" y="4792"/>
                    <a:pt x="10485" y="3986"/>
                  </a:cubicBezTo>
                  <a:cubicBezTo>
                    <a:pt x="11007" y="3559"/>
                    <a:pt x="11482" y="3061"/>
                    <a:pt x="11885" y="2491"/>
                  </a:cubicBezTo>
                  <a:cubicBezTo>
                    <a:pt x="11932" y="2444"/>
                    <a:pt x="11980" y="2396"/>
                    <a:pt x="12027" y="2373"/>
                  </a:cubicBezTo>
                  <a:cubicBezTo>
                    <a:pt x="12193" y="2468"/>
                    <a:pt x="12170" y="2634"/>
                    <a:pt x="12193" y="2752"/>
                  </a:cubicBezTo>
                  <a:cubicBezTo>
                    <a:pt x="12336" y="3322"/>
                    <a:pt x="12620" y="3820"/>
                    <a:pt x="13024" y="4223"/>
                  </a:cubicBezTo>
                  <a:cubicBezTo>
                    <a:pt x="13356" y="4531"/>
                    <a:pt x="13759" y="4721"/>
                    <a:pt x="14210" y="4816"/>
                  </a:cubicBezTo>
                  <a:cubicBezTo>
                    <a:pt x="14542" y="4911"/>
                    <a:pt x="14921" y="4863"/>
                    <a:pt x="15253" y="4697"/>
                  </a:cubicBezTo>
                  <a:cubicBezTo>
                    <a:pt x="16250" y="4199"/>
                    <a:pt x="17032" y="3369"/>
                    <a:pt x="17483" y="2349"/>
                  </a:cubicBezTo>
                  <a:cubicBezTo>
                    <a:pt x="17578" y="2064"/>
                    <a:pt x="17720" y="1803"/>
                    <a:pt x="17863" y="1543"/>
                  </a:cubicBezTo>
                  <a:cubicBezTo>
                    <a:pt x="17934" y="1424"/>
                    <a:pt x="18005" y="1329"/>
                    <a:pt x="18100" y="1234"/>
                  </a:cubicBezTo>
                  <a:cubicBezTo>
                    <a:pt x="18242" y="1353"/>
                    <a:pt x="18361" y="1448"/>
                    <a:pt x="18456" y="1543"/>
                  </a:cubicBezTo>
                  <a:cubicBezTo>
                    <a:pt x="18859" y="1922"/>
                    <a:pt x="19262" y="2349"/>
                    <a:pt x="19689" y="2729"/>
                  </a:cubicBezTo>
                  <a:cubicBezTo>
                    <a:pt x="20211" y="3203"/>
                    <a:pt x="20851" y="3488"/>
                    <a:pt x="21563" y="3583"/>
                  </a:cubicBezTo>
                  <a:cubicBezTo>
                    <a:pt x="22631" y="3725"/>
                    <a:pt x="23176" y="3156"/>
                    <a:pt x="23366" y="2159"/>
                  </a:cubicBezTo>
                  <a:cubicBezTo>
                    <a:pt x="23390" y="1946"/>
                    <a:pt x="23390" y="1732"/>
                    <a:pt x="23390" y="1519"/>
                  </a:cubicBezTo>
                  <a:lnTo>
                    <a:pt x="23390" y="926"/>
                  </a:lnTo>
                  <a:cubicBezTo>
                    <a:pt x="23484" y="855"/>
                    <a:pt x="23627" y="878"/>
                    <a:pt x="23722" y="949"/>
                  </a:cubicBezTo>
                  <a:cubicBezTo>
                    <a:pt x="24172" y="1234"/>
                    <a:pt x="24599" y="1543"/>
                    <a:pt x="25003" y="1898"/>
                  </a:cubicBezTo>
                  <a:cubicBezTo>
                    <a:pt x="25406" y="2254"/>
                    <a:pt x="25951" y="2396"/>
                    <a:pt x="26473" y="2302"/>
                  </a:cubicBezTo>
                  <a:cubicBezTo>
                    <a:pt x="26948" y="2278"/>
                    <a:pt x="27327" y="1946"/>
                    <a:pt x="27422" y="1495"/>
                  </a:cubicBezTo>
                  <a:cubicBezTo>
                    <a:pt x="27541" y="1139"/>
                    <a:pt x="27588" y="760"/>
                    <a:pt x="27683" y="380"/>
                  </a:cubicBezTo>
                  <a:cubicBezTo>
                    <a:pt x="27707" y="262"/>
                    <a:pt x="27754" y="167"/>
                    <a:pt x="27778" y="1"/>
                  </a:cubicBezTo>
                  <a:cubicBezTo>
                    <a:pt x="28086" y="96"/>
                    <a:pt x="28395" y="214"/>
                    <a:pt x="28703" y="333"/>
                  </a:cubicBezTo>
                  <a:cubicBezTo>
                    <a:pt x="29130" y="523"/>
                    <a:pt x="29581" y="712"/>
                    <a:pt x="30031" y="902"/>
                  </a:cubicBezTo>
                  <a:cubicBezTo>
                    <a:pt x="30340" y="1044"/>
                    <a:pt x="30672" y="1068"/>
                    <a:pt x="30957" y="949"/>
                  </a:cubicBezTo>
                  <a:cubicBezTo>
                    <a:pt x="31004" y="949"/>
                    <a:pt x="31051" y="926"/>
                    <a:pt x="31099" y="926"/>
                  </a:cubicBezTo>
                  <a:cubicBezTo>
                    <a:pt x="31407" y="973"/>
                    <a:pt x="31692" y="783"/>
                    <a:pt x="31763" y="475"/>
                  </a:cubicBezTo>
                  <a:cubicBezTo>
                    <a:pt x="31834" y="499"/>
                    <a:pt x="31905" y="523"/>
                    <a:pt x="31953" y="546"/>
                  </a:cubicBezTo>
                  <a:cubicBezTo>
                    <a:pt x="32380" y="1092"/>
                    <a:pt x="32830" y="1637"/>
                    <a:pt x="33257" y="2183"/>
                  </a:cubicBezTo>
                  <a:cubicBezTo>
                    <a:pt x="33850" y="3013"/>
                    <a:pt x="34325" y="3891"/>
                    <a:pt x="34657" y="4816"/>
                  </a:cubicBezTo>
                  <a:cubicBezTo>
                    <a:pt x="34894" y="5433"/>
                    <a:pt x="35084" y="6073"/>
                    <a:pt x="35274" y="6690"/>
                  </a:cubicBezTo>
                  <a:cubicBezTo>
                    <a:pt x="35463" y="7568"/>
                    <a:pt x="35511" y="8469"/>
                    <a:pt x="35416" y="9347"/>
                  </a:cubicBezTo>
                  <a:cubicBezTo>
                    <a:pt x="35392" y="10248"/>
                    <a:pt x="35274" y="11126"/>
                    <a:pt x="35037" y="11980"/>
                  </a:cubicBezTo>
                  <a:cubicBezTo>
                    <a:pt x="34965" y="12217"/>
                    <a:pt x="34870" y="12454"/>
                    <a:pt x="34752" y="12691"/>
                  </a:cubicBezTo>
                  <a:cubicBezTo>
                    <a:pt x="34254" y="13640"/>
                    <a:pt x="33684" y="14565"/>
                    <a:pt x="33091" y="15467"/>
                  </a:cubicBezTo>
                  <a:cubicBezTo>
                    <a:pt x="32878" y="15751"/>
                    <a:pt x="32688" y="16060"/>
                    <a:pt x="32498" y="16368"/>
                  </a:cubicBezTo>
                  <a:cubicBezTo>
                    <a:pt x="31668" y="17720"/>
                    <a:pt x="30577" y="18930"/>
                    <a:pt x="29320" y="19902"/>
                  </a:cubicBezTo>
                  <a:cubicBezTo>
                    <a:pt x="29106" y="20092"/>
                    <a:pt x="28869" y="20282"/>
                    <a:pt x="28632" y="20472"/>
                  </a:cubicBezTo>
                  <a:cubicBezTo>
                    <a:pt x="28063" y="20994"/>
                    <a:pt x="27422" y="21444"/>
                    <a:pt x="26734" y="21824"/>
                  </a:cubicBezTo>
                  <a:cubicBezTo>
                    <a:pt x="25999" y="22298"/>
                    <a:pt x="25216" y="22725"/>
                    <a:pt x="24410" y="23105"/>
                  </a:cubicBezTo>
                  <a:cubicBezTo>
                    <a:pt x="23983" y="23271"/>
                    <a:pt x="23556" y="23413"/>
                    <a:pt x="23105" y="23555"/>
                  </a:cubicBezTo>
                  <a:cubicBezTo>
                    <a:pt x="22441" y="23769"/>
                    <a:pt x="21753" y="23935"/>
                    <a:pt x="21089" y="24148"/>
                  </a:cubicBezTo>
                  <a:cubicBezTo>
                    <a:pt x="19642" y="24599"/>
                    <a:pt x="18124" y="24836"/>
                    <a:pt x="16582" y="24813"/>
                  </a:cubicBezTo>
                  <a:cubicBezTo>
                    <a:pt x="15775" y="24813"/>
                    <a:pt x="14945" y="24789"/>
                    <a:pt x="14115" y="24718"/>
                  </a:cubicBezTo>
                  <a:cubicBezTo>
                    <a:pt x="12929" y="24575"/>
                    <a:pt x="11766" y="24315"/>
                    <a:pt x="10675" y="23888"/>
                  </a:cubicBezTo>
                  <a:cubicBezTo>
                    <a:pt x="9038" y="23271"/>
                    <a:pt x="7402" y="22583"/>
                    <a:pt x="5789" y="21919"/>
                  </a:cubicBezTo>
                  <a:cubicBezTo>
                    <a:pt x="4959" y="21563"/>
                    <a:pt x="4199" y="21112"/>
                    <a:pt x="3488" y="20567"/>
                  </a:cubicBezTo>
                  <a:cubicBezTo>
                    <a:pt x="2824" y="20140"/>
                    <a:pt x="2207" y="19618"/>
                    <a:pt x="1661" y="19025"/>
                  </a:cubicBezTo>
                  <a:cubicBezTo>
                    <a:pt x="997" y="18266"/>
                    <a:pt x="523" y="17364"/>
                    <a:pt x="262" y="16392"/>
                  </a:cubicBezTo>
                  <a:cubicBezTo>
                    <a:pt x="143" y="15751"/>
                    <a:pt x="72" y="15087"/>
                    <a:pt x="72" y="14447"/>
                  </a:cubicBezTo>
                  <a:cubicBezTo>
                    <a:pt x="48" y="13806"/>
                    <a:pt x="96" y="13166"/>
                    <a:pt x="119" y="12549"/>
                  </a:cubicBezTo>
                  <a:cubicBezTo>
                    <a:pt x="119" y="12478"/>
                    <a:pt x="119" y="12407"/>
                    <a:pt x="119" y="12359"/>
                  </a:cubicBezTo>
                  <a:cubicBezTo>
                    <a:pt x="1" y="11505"/>
                    <a:pt x="48" y="10675"/>
                    <a:pt x="262" y="9845"/>
                  </a:cubicBezTo>
                  <a:close/>
                  <a:moveTo>
                    <a:pt x="17910" y="19618"/>
                  </a:moveTo>
                  <a:cubicBezTo>
                    <a:pt x="17910" y="19618"/>
                    <a:pt x="17910" y="19618"/>
                    <a:pt x="17910" y="19642"/>
                  </a:cubicBezTo>
                  <a:cubicBezTo>
                    <a:pt x="18479" y="19594"/>
                    <a:pt x="19049" y="19570"/>
                    <a:pt x="19618" y="19523"/>
                  </a:cubicBezTo>
                  <a:cubicBezTo>
                    <a:pt x="20164" y="19499"/>
                    <a:pt x="20685" y="19357"/>
                    <a:pt x="21160" y="19167"/>
                  </a:cubicBezTo>
                  <a:cubicBezTo>
                    <a:pt x="22678" y="18527"/>
                    <a:pt x="24149" y="17744"/>
                    <a:pt x="25501" y="16795"/>
                  </a:cubicBezTo>
                  <a:cubicBezTo>
                    <a:pt x="25762" y="16605"/>
                    <a:pt x="25975" y="16392"/>
                    <a:pt x="26189" y="16131"/>
                  </a:cubicBezTo>
                  <a:cubicBezTo>
                    <a:pt x="26378" y="15917"/>
                    <a:pt x="26544" y="15680"/>
                    <a:pt x="26734" y="15443"/>
                  </a:cubicBezTo>
                  <a:cubicBezTo>
                    <a:pt x="26900" y="15277"/>
                    <a:pt x="26995" y="15040"/>
                    <a:pt x="26995" y="14826"/>
                  </a:cubicBezTo>
                  <a:cubicBezTo>
                    <a:pt x="27019" y="14542"/>
                    <a:pt x="26734" y="14352"/>
                    <a:pt x="26473" y="14470"/>
                  </a:cubicBezTo>
                  <a:cubicBezTo>
                    <a:pt x="26070" y="14684"/>
                    <a:pt x="25691" y="14992"/>
                    <a:pt x="25406" y="15348"/>
                  </a:cubicBezTo>
                  <a:cubicBezTo>
                    <a:pt x="25264" y="15585"/>
                    <a:pt x="25050" y="15775"/>
                    <a:pt x="24813" y="15917"/>
                  </a:cubicBezTo>
                  <a:cubicBezTo>
                    <a:pt x="23745" y="16653"/>
                    <a:pt x="22583" y="17317"/>
                    <a:pt x="21397" y="17862"/>
                  </a:cubicBezTo>
                  <a:cubicBezTo>
                    <a:pt x="20970" y="18052"/>
                    <a:pt x="20543" y="18218"/>
                    <a:pt x="20092" y="18337"/>
                  </a:cubicBezTo>
                  <a:cubicBezTo>
                    <a:pt x="19428" y="18550"/>
                    <a:pt x="18717" y="18479"/>
                    <a:pt x="18029" y="18527"/>
                  </a:cubicBezTo>
                  <a:cubicBezTo>
                    <a:pt x="16938" y="18598"/>
                    <a:pt x="15870" y="18337"/>
                    <a:pt x="14921" y="17815"/>
                  </a:cubicBezTo>
                  <a:cubicBezTo>
                    <a:pt x="14044" y="17364"/>
                    <a:pt x="13308" y="16724"/>
                    <a:pt x="12715" y="15941"/>
                  </a:cubicBezTo>
                  <a:cubicBezTo>
                    <a:pt x="12620" y="15775"/>
                    <a:pt x="12478" y="15633"/>
                    <a:pt x="12383" y="15490"/>
                  </a:cubicBezTo>
                  <a:cubicBezTo>
                    <a:pt x="12217" y="15229"/>
                    <a:pt x="12051" y="14992"/>
                    <a:pt x="11885" y="14755"/>
                  </a:cubicBezTo>
                  <a:cubicBezTo>
                    <a:pt x="11814" y="14613"/>
                    <a:pt x="11695" y="14470"/>
                    <a:pt x="11600" y="14328"/>
                  </a:cubicBezTo>
                  <a:cubicBezTo>
                    <a:pt x="11482" y="14233"/>
                    <a:pt x="11316" y="14257"/>
                    <a:pt x="11197" y="14352"/>
                  </a:cubicBezTo>
                  <a:cubicBezTo>
                    <a:pt x="11031" y="14542"/>
                    <a:pt x="10984" y="14779"/>
                    <a:pt x="11078" y="15016"/>
                  </a:cubicBezTo>
                  <a:cubicBezTo>
                    <a:pt x="11173" y="15277"/>
                    <a:pt x="11292" y="15514"/>
                    <a:pt x="11434" y="15751"/>
                  </a:cubicBezTo>
                  <a:cubicBezTo>
                    <a:pt x="11600" y="16060"/>
                    <a:pt x="11814" y="16344"/>
                    <a:pt x="12027" y="16653"/>
                  </a:cubicBezTo>
                  <a:cubicBezTo>
                    <a:pt x="12170" y="16842"/>
                    <a:pt x="12336" y="17056"/>
                    <a:pt x="12502" y="17246"/>
                  </a:cubicBezTo>
                  <a:cubicBezTo>
                    <a:pt x="13118" y="17934"/>
                    <a:pt x="13878" y="18479"/>
                    <a:pt x="14708" y="18906"/>
                  </a:cubicBezTo>
                  <a:cubicBezTo>
                    <a:pt x="15633" y="19404"/>
                    <a:pt x="16700" y="19665"/>
                    <a:pt x="17768" y="19594"/>
                  </a:cubicBezTo>
                  <a:close/>
                  <a:moveTo>
                    <a:pt x="25216" y="9181"/>
                  </a:moveTo>
                  <a:cubicBezTo>
                    <a:pt x="24671" y="9157"/>
                    <a:pt x="24623" y="9204"/>
                    <a:pt x="24433" y="9631"/>
                  </a:cubicBezTo>
                  <a:cubicBezTo>
                    <a:pt x="24386" y="9774"/>
                    <a:pt x="24291" y="9892"/>
                    <a:pt x="24220" y="10011"/>
                  </a:cubicBezTo>
                  <a:cubicBezTo>
                    <a:pt x="24054" y="10414"/>
                    <a:pt x="24291" y="10865"/>
                    <a:pt x="24718" y="10912"/>
                  </a:cubicBezTo>
                  <a:cubicBezTo>
                    <a:pt x="25097" y="10960"/>
                    <a:pt x="25501" y="10794"/>
                    <a:pt x="25762" y="10509"/>
                  </a:cubicBezTo>
                  <a:cubicBezTo>
                    <a:pt x="25999" y="10153"/>
                    <a:pt x="25975" y="9679"/>
                    <a:pt x="25738" y="9323"/>
                  </a:cubicBezTo>
                  <a:cubicBezTo>
                    <a:pt x="25643" y="9252"/>
                    <a:pt x="25548" y="9204"/>
                    <a:pt x="25453" y="9181"/>
                  </a:cubicBezTo>
                  <a:cubicBezTo>
                    <a:pt x="25382" y="9181"/>
                    <a:pt x="25287" y="9181"/>
                    <a:pt x="25216" y="9181"/>
                  </a:cubicBezTo>
                  <a:close/>
                  <a:moveTo>
                    <a:pt x="12170" y="11363"/>
                  </a:moveTo>
                  <a:cubicBezTo>
                    <a:pt x="12241" y="11363"/>
                    <a:pt x="12336" y="11363"/>
                    <a:pt x="12407" y="11363"/>
                  </a:cubicBezTo>
                  <a:cubicBezTo>
                    <a:pt x="12763" y="11316"/>
                    <a:pt x="13071" y="11055"/>
                    <a:pt x="13142" y="10699"/>
                  </a:cubicBezTo>
                  <a:cubicBezTo>
                    <a:pt x="13237" y="10390"/>
                    <a:pt x="13118" y="10035"/>
                    <a:pt x="12858" y="9869"/>
                  </a:cubicBezTo>
                  <a:cubicBezTo>
                    <a:pt x="12620" y="9702"/>
                    <a:pt x="12336" y="9655"/>
                    <a:pt x="12075" y="9726"/>
                  </a:cubicBezTo>
                  <a:cubicBezTo>
                    <a:pt x="11861" y="9726"/>
                    <a:pt x="11672" y="9869"/>
                    <a:pt x="11600" y="10058"/>
                  </a:cubicBezTo>
                  <a:cubicBezTo>
                    <a:pt x="11505" y="10248"/>
                    <a:pt x="11458" y="10414"/>
                    <a:pt x="11458" y="10604"/>
                  </a:cubicBezTo>
                  <a:cubicBezTo>
                    <a:pt x="11387" y="11031"/>
                    <a:pt x="11743" y="11387"/>
                    <a:pt x="12170" y="1136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0"/>
            <p:cNvSpPr/>
            <p:nvPr/>
          </p:nvSpPr>
          <p:spPr>
            <a:xfrm>
              <a:off x="10180375" y="3196025"/>
              <a:ext cx="858725" cy="417500"/>
            </a:xfrm>
            <a:custGeom>
              <a:avLst/>
              <a:gdLst/>
              <a:ahLst/>
              <a:cxnLst/>
              <a:rect l="l" t="t" r="r" b="b"/>
              <a:pathLst>
                <a:path w="34349" h="16700" extrusionOk="0">
                  <a:moveTo>
                    <a:pt x="29272" y="9821"/>
                  </a:moveTo>
                  <a:cubicBezTo>
                    <a:pt x="29367" y="10082"/>
                    <a:pt x="29581" y="10176"/>
                    <a:pt x="29747" y="10343"/>
                  </a:cubicBezTo>
                  <a:cubicBezTo>
                    <a:pt x="29913" y="10485"/>
                    <a:pt x="30126" y="10675"/>
                    <a:pt x="30316" y="10864"/>
                  </a:cubicBezTo>
                  <a:cubicBezTo>
                    <a:pt x="30672" y="11220"/>
                    <a:pt x="30767" y="11789"/>
                    <a:pt x="30529" y="12264"/>
                  </a:cubicBezTo>
                  <a:cubicBezTo>
                    <a:pt x="29936" y="12454"/>
                    <a:pt x="29462" y="12216"/>
                    <a:pt x="29011" y="11932"/>
                  </a:cubicBezTo>
                  <a:cubicBezTo>
                    <a:pt x="28750" y="11718"/>
                    <a:pt x="28418" y="11600"/>
                    <a:pt x="28086" y="11552"/>
                  </a:cubicBezTo>
                  <a:cubicBezTo>
                    <a:pt x="27754" y="11481"/>
                    <a:pt x="27446" y="11386"/>
                    <a:pt x="27137" y="11268"/>
                  </a:cubicBezTo>
                  <a:cubicBezTo>
                    <a:pt x="26710" y="11149"/>
                    <a:pt x="26402" y="11268"/>
                    <a:pt x="26283" y="11671"/>
                  </a:cubicBezTo>
                  <a:cubicBezTo>
                    <a:pt x="26189" y="12027"/>
                    <a:pt x="26094" y="12406"/>
                    <a:pt x="26046" y="12786"/>
                  </a:cubicBezTo>
                  <a:cubicBezTo>
                    <a:pt x="26046" y="13070"/>
                    <a:pt x="25951" y="13355"/>
                    <a:pt x="25809" y="13616"/>
                  </a:cubicBezTo>
                  <a:cubicBezTo>
                    <a:pt x="25595" y="13663"/>
                    <a:pt x="25358" y="13616"/>
                    <a:pt x="25216" y="13450"/>
                  </a:cubicBezTo>
                  <a:cubicBezTo>
                    <a:pt x="24647" y="13023"/>
                    <a:pt x="24077" y="12596"/>
                    <a:pt x="23484" y="12169"/>
                  </a:cubicBezTo>
                  <a:cubicBezTo>
                    <a:pt x="23295" y="12027"/>
                    <a:pt x="23105" y="11932"/>
                    <a:pt x="22891" y="11837"/>
                  </a:cubicBezTo>
                  <a:cubicBezTo>
                    <a:pt x="22464" y="11600"/>
                    <a:pt x="21942" y="11861"/>
                    <a:pt x="21871" y="12335"/>
                  </a:cubicBezTo>
                  <a:cubicBezTo>
                    <a:pt x="21824" y="12525"/>
                    <a:pt x="21800" y="12738"/>
                    <a:pt x="21800" y="12952"/>
                  </a:cubicBezTo>
                  <a:cubicBezTo>
                    <a:pt x="21776" y="13402"/>
                    <a:pt x="21800" y="13829"/>
                    <a:pt x="21776" y="14280"/>
                  </a:cubicBezTo>
                  <a:cubicBezTo>
                    <a:pt x="21729" y="14873"/>
                    <a:pt x="21516" y="15039"/>
                    <a:pt x="20946" y="14849"/>
                  </a:cubicBezTo>
                  <a:cubicBezTo>
                    <a:pt x="20448" y="14707"/>
                    <a:pt x="20021" y="14422"/>
                    <a:pt x="19665" y="14043"/>
                  </a:cubicBezTo>
                  <a:cubicBezTo>
                    <a:pt x="19238" y="13616"/>
                    <a:pt x="18788" y="13165"/>
                    <a:pt x="18361" y="12762"/>
                  </a:cubicBezTo>
                  <a:cubicBezTo>
                    <a:pt x="18100" y="12477"/>
                    <a:pt x="17744" y="12359"/>
                    <a:pt x="17364" y="12430"/>
                  </a:cubicBezTo>
                  <a:cubicBezTo>
                    <a:pt x="17151" y="12454"/>
                    <a:pt x="16937" y="12596"/>
                    <a:pt x="16819" y="12786"/>
                  </a:cubicBezTo>
                  <a:cubicBezTo>
                    <a:pt x="16463" y="13308"/>
                    <a:pt x="16155" y="13877"/>
                    <a:pt x="15894" y="14446"/>
                  </a:cubicBezTo>
                  <a:cubicBezTo>
                    <a:pt x="15562" y="15158"/>
                    <a:pt x="15016" y="15727"/>
                    <a:pt x="14328" y="16059"/>
                  </a:cubicBezTo>
                  <a:cubicBezTo>
                    <a:pt x="14186" y="16154"/>
                    <a:pt x="13996" y="16154"/>
                    <a:pt x="13854" y="16083"/>
                  </a:cubicBezTo>
                  <a:cubicBezTo>
                    <a:pt x="13403" y="15964"/>
                    <a:pt x="13071" y="15609"/>
                    <a:pt x="12952" y="15182"/>
                  </a:cubicBezTo>
                  <a:cubicBezTo>
                    <a:pt x="12857" y="14778"/>
                    <a:pt x="12810" y="14399"/>
                    <a:pt x="12786" y="13996"/>
                  </a:cubicBezTo>
                  <a:cubicBezTo>
                    <a:pt x="12763" y="13735"/>
                    <a:pt x="12763" y="13497"/>
                    <a:pt x="12786" y="13236"/>
                  </a:cubicBezTo>
                  <a:cubicBezTo>
                    <a:pt x="12763" y="12857"/>
                    <a:pt x="12525" y="12525"/>
                    <a:pt x="12193" y="12406"/>
                  </a:cubicBezTo>
                  <a:cubicBezTo>
                    <a:pt x="11932" y="12311"/>
                    <a:pt x="11648" y="12406"/>
                    <a:pt x="11505" y="12620"/>
                  </a:cubicBezTo>
                  <a:cubicBezTo>
                    <a:pt x="11458" y="12715"/>
                    <a:pt x="11434" y="12809"/>
                    <a:pt x="11387" y="12928"/>
                  </a:cubicBezTo>
                  <a:cubicBezTo>
                    <a:pt x="11339" y="13047"/>
                    <a:pt x="11268" y="13189"/>
                    <a:pt x="11197" y="13308"/>
                  </a:cubicBezTo>
                  <a:cubicBezTo>
                    <a:pt x="10817" y="13853"/>
                    <a:pt x="10414" y="14375"/>
                    <a:pt x="9987" y="14849"/>
                  </a:cubicBezTo>
                  <a:cubicBezTo>
                    <a:pt x="9489" y="15395"/>
                    <a:pt x="8943" y="15869"/>
                    <a:pt x="8327" y="16249"/>
                  </a:cubicBezTo>
                  <a:cubicBezTo>
                    <a:pt x="7852" y="16534"/>
                    <a:pt x="7330" y="16700"/>
                    <a:pt x="6761" y="16700"/>
                  </a:cubicBezTo>
                  <a:cubicBezTo>
                    <a:pt x="6524" y="16700"/>
                    <a:pt x="6263" y="16700"/>
                    <a:pt x="5978" y="16676"/>
                  </a:cubicBezTo>
                  <a:cubicBezTo>
                    <a:pt x="6002" y="16557"/>
                    <a:pt x="6026" y="16462"/>
                    <a:pt x="6050" y="16344"/>
                  </a:cubicBezTo>
                  <a:cubicBezTo>
                    <a:pt x="6477" y="15276"/>
                    <a:pt x="7022" y="14280"/>
                    <a:pt x="7686" y="13331"/>
                  </a:cubicBezTo>
                  <a:cubicBezTo>
                    <a:pt x="8137" y="12691"/>
                    <a:pt x="8659" y="12098"/>
                    <a:pt x="9157" y="11505"/>
                  </a:cubicBezTo>
                  <a:cubicBezTo>
                    <a:pt x="9204" y="11457"/>
                    <a:pt x="9252" y="11410"/>
                    <a:pt x="9299" y="11363"/>
                  </a:cubicBezTo>
                  <a:cubicBezTo>
                    <a:pt x="9560" y="11007"/>
                    <a:pt x="9370" y="10509"/>
                    <a:pt x="8920" y="10437"/>
                  </a:cubicBezTo>
                  <a:cubicBezTo>
                    <a:pt x="8730" y="10414"/>
                    <a:pt x="8516" y="10437"/>
                    <a:pt x="8327" y="10532"/>
                  </a:cubicBezTo>
                  <a:cubicBezTo>
                    <a:pt x="7402" y="10936"/>
                    <a:pt x="6477" y="11291"/>
                    <a:pt x="5575" y="11718"/>
                  </a:cubicBezTo>
                  <a:cubicBezTo>
                    <a:pt x="4887" y="12027"/>
                    <a:pt x="4176" y="12288"/>
                    <a:pt x="3440" y="12477"/>
                  </a:cubicBezTo>
                  <a:cubicBezTo>
                    <a:pt x="2610" y="12691"/>
                    <a:pt x="1780" y="12881"/>
                    <a:pt x="973" y="13070"/>
                  </a:cubicBezTo>
                  <a:cubicBezTo>
                    <a:pt x="665" y="13118"/>
                    <a:pt x="380" y="13142"/>
                    <a:pt x="96" y="13142"/>
                  </a:cubicBezTo>
                  <a:cubicBezTo>
                    <a:pt x="1" y="12976"/>
                    <a:pt x="96" y="12928"/>
                    <a:pt x="167" y="12833"/>
                  </a:cubicBezTo>
                  <a:cubicBezTo>
                    <a:pt x="689" y="12383"/>
                    <a:pt x="1210" y="11908"/>
                    <a:pt x="1756" y="11481"/>
                  </a:cubicBezTo>
                  <a:cubicBezTo>
                    <a:pt x="3132" y="10390"/>
                    <a:pt x="4531" y="9323"/>
                    <a:pt x="5931" y="8255"/>
                  </a:cubicBezTo>
                  <a:cubicBezTo>
                    <a:pt x="6524" y="7804"/>
                    <a:pt x="7164" y="7449"/>
                    <a:pt x="7852" y="7164"/>
                  </a:cubicBezTo>
                  <a:cubicBezTo>
                    <a:pt x="7995" y="7116"/>
                    <a:pt x="8113" y="7045"/>
                    <a:pt x="8256" y="6950"/>
                  </a:cubicBezTo>
                  <a:cubicBezTo>
                    <a:pt x="8350" y="6856"/>
                    <a:pt x="8422" y="6737"/>
                    <a:pt x="8469" y="6595"/>
                  </a:cubicBezTo>
                  <a:cubicBezTo>
                    <a:pt x="8493" y="6547"/>
                    <a:pt x="8445" y="6452"/>
                    <a:pt x="8469" y="6405"/>
                  </a:cubicBezTo>
                  <a:cubicBezTo>
                    <a:pt x="8516" y="6286"/>
                    <a:pt x="8635" y="6168"/>
                    <a:pt x="8611" y="6096"/>
                  </a:cubicBezTo>
                  <a:cubicBezTo>
                    <a:pt x="8564" y="5954"/>
                    <a:pt x="8469" y="5836"/>
                    <a:pt x="8350" y="5764"/>
                  </a:cubicBezTo>
                  <a:cubicBezTo>
                    <a:pt x="8042" y="5503"/>
                    <a:pt x="7710" y="5266"/>
                    <a:pt x="7402" y="5029"/>
                  </a:cubicBezTo>
                  <a:cubicBezTo>
                    <a:pt x="7330" y="4982"/>
                    <a:pt x="7283" y="4910"/>
                    <a:pt x="7236" y="4839"/>
                  </a:cubicBezTo>
                  <a:cubicBezTo>
                    <a:pt x="6951" y="4389"/>
                    <a:pt x="6690" y="3938"/>
                    <a:pt x="6429" y="3463"/>
                  </a:cubicBezTo>
                  <a:cubicBezTo>
                    <a:pt x="6382" y="3345"/>
                    <a:pt x="6358" y="3250"/>
                    <a:pt x="6358" y="3131"/>
                  </a:cubicBezTo>
                  <a:cubicBezTo>
                    <a:pt x="6477" y="3108"/>
                    <a:pt x="6619" y="3084"/>
                    <a:pt x="6737" y="3084"/>
                  </a:cubicBezTo>
                  <a:cubicBezTo>
                    <a:pt x="7330" y="3084"/>
                    <a:pt x="7923" y="3036"/>
                    <a:pt x="8516" y="3084"/>
                  </a:cubicBezTo>
                  <a:cubicBezTo>
                    <a:pt x="8967" y="3131"/>
                    <a:pt x="9394" y="3203"/>
                    <a:pt x="9821" y="3321"/>
                  </a:cubicBezTo>
                  <a:cubicBezTo>
                    <a:pt x="9963" y="3369"/>
                    <a:pt x="10082" y="3463"/>
                    <a:pt x="10201" y="3558"/>
                  </a:cubicBezTo>
                  <a:cubicBezTo>
                    <a:pt x="10533" y="3867"/>
                    <a:pt x="10960" y="4104"/>
                    <a:pt x="11410" y="4246"/>
                  </a:cubicBezTo>
                  <a:cubicBezTo>
                    <a:pt x="11576" y="4294"/>
                    <a:pt x="11766" y="4341"/>
                    <a:pt x="11956" y="4365"/>
                  </a:cubicBezTo>
                  <a:cubicBezTo>
                    <a:pt x="12312" y="4412"/>
                    <a:pt x="12691" y="4199"/>
                    <a:pt x="12810" y="3843"/>
                  </a:cubicBezTo>
                  <a:cubicBezTo>
                    <a:pt x="13142" y="3155"/>
                    <a:pt x="13522" y="2443"/>
                    <a:pt x="13877" y="1756"/>
                  </a:cubicBezTo>
                  <a:cubicBezTo>
                    <a:pt x="13901" y="1732"/>
                    <a:pt x="13901" y="1661"/>
                    <a:pt x="13925" y="1637"/>
                  </a:cubicBezTo>
                  <a:cubicBezTo>
                    <a:pt x="14352" y="1234"/>
                    <a:pt x="14755" y="807"/>
                    <a:pt x="15182" y="403"/>
                  </a:cubicBezTo>
                  <a:cubicBezTo>
                    <a:pt x="15324" y="261"/>
                    <a:pt x="15562" y="261"/>
                    <a:pt x="15728" y="380"/>
                  </a:cubicBezTo>
                  <a:cubicBezTo>
                    <a:pt x="15917" y="475"/>
                    <a:pt x="16083" y="593"/>
                    <a:pt x="16226" y="759"/>
                  </a:cubicBezTo>
                  <a:cubicBezTo>
                    <a:pt x="16582" y="1210"/>
                    <a:pt x="16890" y="1684"/>
                    <a:pt x="17246" y="2135"/>
                  </a:cubicBezTo>
                  <a:cubicBezTo>
                    <a:pt x="17364" y="2325"/>
                    <a:pt x="17507" y="2515"/>
                    <a:pt x="17649" y="2681"/>
                  </a:cubicBezTo>
                  <a:cubicBezTo>
                    <a:pt x="18218" y="3226"/>
                    <a:pt x="19096" y="3250"/>
                    <a:pt x="19665" y="2728"/>
                  </a:cubicBezTo>
                  <a:cubicBezTo>
                    <a:pt x="19902" y="2491"/>
                    <a:pt x="20140" y="2230"/>
                    <a:pt x="20401" y="2016"/>
                  </a:cubicBezTo>
                  <a:cubicBezTo>
                    <a:pt x="20804" y="1613"/>
                    <a:pt x="21255" y="1257"/>
                    <a:pt x="21658" y="854"/>
                  </a:cubicBezTo>
                  <a:cubicBezTo>
                    <a:pt x="22132" y="427"/>
                    <a:pt x="22749" y="309"/>
                    <a:pt x="23318" y="71"/>
                  </a:cubicBezTo>
                  <a:cubicBezTo>
                    <a:pt x="23437" y="48"/>
                    <a:pt x="23555" y="24"/>
                    <a:pt x="23698" y="48"/>
                  </a:cubicBezTo>
                  <a:cubicBezTo>
                    <a:pt x="23911" y="0"/>
                    <a:pt x="24125" y="143"/>
                    <a:pt x="24196" y="332"/>
                  </a:cubicBezTo>
                  <a:cubicBezTo>
                    <a:pt x="24386" y="688"/>
                    <a:pt x="24504" y="1068"/>
                    <a:pt x="24599" y="1471"/>
                  </a:cubicBezTo>
                  <a:cubicBezTo>
                    <a:pt x="24670" y="1969"/>
                    <a:pt x="24813" y="2443"/>
                    <a:pt x="24884" y="2942"/>
                  </a:cubicBezTo>
                  <a:cubicBezTo>
                    <a:pt x="24884" y="3487"/>
                    <a:pt x="25335" y="3890"/>
                    <a:pt x="25856" y="3843"/>
                  </a:cubicBezTo>
                  <a:cubicBezTo>
                    <a:pt x="26283" y="3843"/>
                    <a:pt x="26710" y="3796"/>
                    <a:pt x="27114" y="3724"/>
                  </a:cubicBezTo>
                  <a:cubicBezTo>
                    <a:pt x="27754" y="3558"/>
                    <a:pt x="28418" y="3463"/>
                    <a:pt x="29059" y="3345"/>
                  </a:cubicBezTo>
                  <a:cubicBezTo>
                    <a:pt x="29367" y="3297"/>
                    <a:pt x="29438" y="3416"/>
                    <a:pt x="29438" y="3701"/>
                  </a:cubicBezTo>
                  <a:cubicBezTo>
                    <a:pt x="29415" y="4175"/>
                    <a:pt x="29296" y="4626"/>
                    <a:pt x="29082" y="5053"/>
                  </a:cubicBezTo>
                  <a:cubicBezTo>
                    <a:pt x="28988" y="5219"/>
                    <a:pt x="28940" y="5409"/>
                    <a:pt x="28988" y="5598"/>
                  </a:cubicBezTo>
                  <a:cubicBezTo>
                    <a:pt x="29035" y="5883"/>
                    <a:pt x="29248" y="6096"/>
                    <a:pt x="29533" y="6144"/>
                  </a:cubicBezTo>
                  <a:cubicBezTo>
                    <a:pt x="29699" y="6168"/>
                    <a:pt x="29865" y="6215"/>
                    <a:pt x="30031" y="6239"/>
                  </a:cubicBezTo>
                  <a:cubicBezTo>
                    <a:pt x="30245" y="6286"/>
                    <a:pt x="30482" y="6357"/>
                    <a:pt x="30695" y="6381"/>
                  </a:cubicBezTo>
                  <a:cubicBezTo>
                    <a:pt x="30909" y="6405"/>
                    <a:pt x="31122" y="6405"/>
                    <a:pt x="31336" y="6381"/>
                  </a:cubicBezTo>
                  <a:cubicBezTo>
                    <a:pt x="32048" y="6381"/>
                    <a:pt x="32735" y="6476"/>
                    <a:pt x="33423" y="6666"/>
                  </a:cubicBezTo>
                  <a:cubicBezTo>
                    <a:pt x="33732" y="6689"/>
                    <a:pt x="34016" y="6879"/>
                    <a:pt x="34159" y="7164"/>
                  </a:cubicBezTo>
                  <a:cubicBezTo>
                    <a:pt x="34348" y="7543"/>
                    <a:pt x="34301" y="7994"/>
                    <a:pt x="34040" y="8326"/>
                  </a:cubicBezTo>
                  <a:cubicBezTo>
                    <a:pt x="33495" y="8990"/>
                    <a:pt x="32854" y="9607"/>
                    <a:pt x="31953" y="9773"/>
                  </a:cubicBezTo>
                  <a:cubicBezTo>
                    <a:pt x="31383" y="9844"/>
                    <a:pt x="30814" y="9939"/>
                    <a:pt x="30268" y="9655"/>
                  </a:cubicBezTo>
                  <a:cubicBezTo>
                    <a:pt x="29936" y="9489"/>
                    <a:pt x="29533" y="9560"/>
                    <a:pt x="29272" y="98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0"/>
            <p:cNvSpPr/>
            <p:nvPr/>
          </p:nvSpPr>
          <p:spPr>
            <a:xfrm>
              <a:off x="10397425" y="4108675"/>
              <a:ext cx="514175" cy="388450"/>
            </a:xfrm>
            <a:custGeom>
              <a:avLst/>
              <a:gdLst/>
              <a:ahLst/>
              <a:cxnLst/>
              <a:rect l="l" t="t" r="r" b="b"/>
              <a:pathLst>
                <a:path w="20567" h="15538" extrusionOk="0">
                  <a:moveTo>
                    <a:pt x="1" y="15514"/>
                  </a:moveTo>
                  <a:cubicBezTo>
                    <a:pt x="48" y="15040"/>
                    <a:pt x="119" y="14565"/>
                    <a:pt x="261" y="14115"/>
                  </a:cubicBezTo>
                  <a:cubicBezTo>
                    <a:pt x="570" y="12928"/>
                    <a:pt x="1044" y="11790"/>
                    <a:pt x="1471" y="10628"/>
                  </a:cubicBezTo>
                  <a:cubicBezTo>
                    <a:pt x="1732" y="9916"/>
                    <a:pt x="1969" y="9157"/>
                    <a:pt x="2135" y="8398"/>
                  </a:cubicBezTo>
                  <a:cubicBezTo>
                    <a:pt x="2254" y="7828"/>
                    <a:pt x="2420" y="7283"/>
                    <a:pt x="2586" y="6737"/>
                  </a:cubicBezTo>
                  <a:cubicBezTo>
                    <a:pt x="2942" y="5433"/>
                    <a:pt x="3227" y="4104"/>
                    <a:pt x="3464" y="2776"/>
                  </a:cubicBezTo>
                  <a:cubicBezTo>
                    <a:pt x="3511" y="2444"/>
                    <a:pt x="3535" y="2112"/>
                    <a:pt x="3559" y="1732"/>
                  </a:cubicBezTo>
                  <a:cubicBezTo>
                    <a:pt x="3677" y="1709"/>
                    <a:pt x="3772" y="1709"/>
                    <a:pt x="3891" y="1709"/>
                  </a:cubicBezTo>
                  <a:cubicBezTo>
                    <a:pt x="5006" y="1922"/>
                    <a:pt x="6121" y="1993"/>
                    <a:pt x="7235" y="1946"/>
                  </a:cubicBezTo>
                  <a:cubicBezTo>
                    <a:pt x="7330" y="1946"/>
                    <a:pt x="7401" y="1946"/>
                    <a:pt x="7544" y="1969"/>
                  </a:cubicBezTo>
                  <a:cubicBezTo>
                    <a:pt x="7591" y="2088"/>
                    <a:pt x="7662" y="2207"/>
                    <a:pt x="7734" y="2349"/>
                  </a:cubicBezTo>
                  <a:cubicBezTo>
                    <a:pt x="7971" y="2847"/>
                    <a:pt x="8327" y="3274"/>
                    <a:pt x="8777" y="3582"/>
                  </a:cubicBezTo>
                  <a:cubicBezTo>
                    <a:pt x="8991" y="3749"/>
                    <a:pt x="9252" y="3867"/>
                    <a:pt x="9513" y="3915"/>
                  </a:cubicBezTo>
                  <a:cubicBezTo>
                    <a:pt x="10082" y="4033"/>
                    <a:pt x="10580" y="3938"/>
                    <a:pt x="10912" y="3416"/>
                  </a:cubicBezTo>
                  <a:cubicBezTo>
                    <a:pt x="11031" y="3250"/>
                    <a:pt x="11173" y="3084"/>
                    <a:pt x="11339" y="2942"/>
                  </a:cubicBezTo>
                  <a:cubicBezTo>
                    <a:pt x="11814" y="2539"/>
                    <a:pt x="12193" y="2041"/>
                    <a:pt x="12430" y="1495"/>
                  </a:cubicBezTo>
                  <a:cubicBezTo>
                    <a:pt x="12525" y="1258"/>
                    <a:pt x="12715" y="1092"/>
                    <a:pt x="12952" y="1044"/>
                  </a:cubicBezTo>
                  <a:cubicBezTo>
                    <a:pt x="13332" y="973"/>
                    <a:pt x="13711" y="855"/>
                    <a:pt x="14114" y="736"/>
                  </a:cubicBezTo>
                  <a:cubicBezTo>
                    <a:pt x="14660" y="570"/>
                    <a:pt x="15182" y="356"/>
                    <a:pt x="15727" y="167"/>
                  </a:cubicBezTo>
                  <a:cubicBezTo>
                    <a:pt x="15870" y="119"/>
                    <a:pt x="16036" y="48"/>
                    <a:pt x="16202" y="1"/>
                  </a:cubicBezTo>
                  <a:cubicBezTo>
                    <a:pt x="16226" y="1"/>
                    <a:pt x="16273" y="24"/>
                    <a:pt x="16344" y="48"/>
                  </a:cubicBezTo>
                  <a:cubicBezTo>
                    <a:pt x="16534" y="736"/>
                    <a:pt x="16913" y="1376"/>
                    <a:pt x="16961" y="2135"/>
                  </a:cubicBezTo>
                  <a:cubicBezTo>
                    <a:pt x="16985" y="2302"/>
                    <a:pt x="17032" y="2468"/>
                    <a:pt x="17103" y="2610"/>
                  </a:cubicBezTo>
                  <a:cubicBezTo>
                    <a:pt x="17388" y="3488"/>
                    <a:pt x="17696" y="4342"/>
                    <a:pt x="17957" y="5219"/>
                  </a:cubicBezTo>
                  <a:cubicBezTo>
                    <a:pt x="18242" y="6026"/>
                    <a:pt x="18550" y="6832"/>
                    <a:pt x="18930" y="7615"/>
                  </a:cubicBezTo>
                  <a:cubicBezTo>
                    <a:pt x="19333" y="8422"/>
                    <a:pt x="19618" y="9275"/>
                    <a:pt x="19831" y="10129"/>
                  </a:cubicBezTo>
                  <a:cubicBezTo>
                    <a:pt x="19879" y="10390"/>
                    <a:pt x="19902" y="10675"/>
                    <a:pt x="19926" y="10936"/>
                  </a:cubicBezTo>
                  <a:cubicBezTo>
                    <a:pt x="19950" y="11197"/>
                    <a:pt x="19926" y="11458"/>
                    <a:pt x="20140" y="11648"/>
                  </a:cubicBezTo>
                  <a:cubicBezTo>
                    <a:pt x="20258" y="11790"/>
                    <a:pt x="20306" y="11956"/>
                    <a:pt x="20282" y="12122"/>
                  </a:cubicBezTo>
                  <a:cubicBezTo>
                    <a:pt x="20282" y="12383"/>
                    <a:pt x="20329" y="12620"/>
                    <a:pt x="20424" y="12857"/>
                  </a:cubicBezTo>
                  <a:cubicBezTo>
                    <a:pt x="20566" y="13118"/>
                    <a:pt x="20543" y="13427"/>
                    <a:pt x="20377" y="13664"/>
                  </a:cubicBezTo>
                  <a:lnTo>
                    <a:pt x="19072" y="14162"/>
                  </a:lnTo>
                  <a:cubicBezTo>
                    <a:pt x="19025" y="14186"/>
                    <a:pt x="18953" y="14209"/>
                    <a:pt x="18906" y="14209"/>
                  </a:cubicBezTo>
                  <a:cubicBezTo>
                    <a:pt x="18052" y="14162"/>
                    <a:pt x="17246" y="14447"/>
                    <a:pt x="16415" y="14589"/>
                  </a:cubicBezTo>
                  <a:cubicBezTo>
                    <a:pt x="15965" y="14684"/>
                    <a:pt x="15490" y="14731"/>
                    <a:pt x="15040" y="14779"/>
                  </a:cubicBezTo>
                  <a:cubicBezTo>
                    <a:pt x="14328" y="14874"/>
                    <a:pt x="13640" y="14968"/>
                    <a:pt x="12952" y="15087"/>
                  </a:cubicBezTo>
                  <a:cubicBezTo>
                    <a:pt x="12359" y="15206"/>
                    <a:pt x="11742" y="15277"/>
                    <a:pt x="11126" y="15301"/>
                  </a:cubicBezTo>
                  <a:cubicBezTo>
                    <a:pt x="10770" y="15301"/>
                    <a:pt x="10414" y="15348"/>
                    <a:pt x="10058" y="15395"/>
                  </a:cubicBezTo>
                  <a:cubicBezTo>
                    <a:pt x="9133" y="15490"/>
                    <a:pt x="8184" y="15538"/>
                    <a:pt x="7259" y="15538"/>
                  </a:cubicBezTo>
                  <a:lnTo>
                    <a:pt x="641" y="15538"/>
                  </a:lnTo>
                  <a:cubicBezTo>
                    <a:pt x="451" y="15538"/>
                    <a:pt x="238" y="15514"/>
                    <a:pt x="1" y="155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0"/>
            <p:cNvSpPr/>
            <p:nvPr/>
          </p:nvSpPr>
          <p:spPr>
            <a:xfrm>
              <a:off x="10384375" y="4490575"/>
              <a:ext cx="525450" cy="198700"/>
            </a:xfrm>
            <a:custGeom>
              <a:avLst/>
              <a:gdLst/>
              <a:ahLst/>
              <a:cxnLst/>
              <a:rect l="l" t="t" r="r" b="b"/>
              <a:pathLst>
                <a:path w="21018" h="7948" extrusionOk="0">
                  <a:moveTo>
                    <a:pt x="19926" y="1"/>
                  </a:moveTo>
                  <a:cubicBezTo>
                    <a:pt x="19997" y="333"/>
                    <a:pt x="20092" y="618"/>
                    <a:pt x="20140" y="926"/>
                  </a:cubicBezTo>
                  <a:cubicBezTo>
                    <a:pt x="20282" y="1661"/>
                    <a:pt x="20495" y="2373"/>
                    <a:pt x="20756" y="3061"/>
                  </a:cubicBezTo>
                  <a:cubicBezTo>
                    <a:pt x="20899" y="3345"/>
                    <a:pt x="20946" y="3678"/>
                    <a:pt x="20946" y="3986"/>
                  </a:cubicBezTo>
                  <a:cubicBezTo>
                    <a:pt x="20946" y="4626"/>
                    <a:pt x="20946" y="5267"/>
                    <a:pt x="20970" y="5884"/>
                  </a:cubicBezTo>
                  <a:cubicBezTo>
                    <a:pt x="21017" y="6216"/>
                    <a:pt x="20828" y="6548"/>
                    <a:pt x="20519" y="6643"/>
                  </a:cubicBezTo>
                  <a:cubicBezTo>
                    <a:pt x="20116" y="6832"/>
                    <a:pt x="19689" y="6975"/>
                    <a:pt x="19262" y="7117"/>
                  </a:cubicBezTo>
                  <a:cubicBezTo>
                    <a:pt x="18598" y="7307"/>
                    <a:pt x="17886" y="7402"/>
                    <a:pt x="17198" y="7402"/>
                  </a:cubicBezTo>
                  <a:cubicBezTo>
                    <a:pt x="16321" y="7354"/>
                    <a:pt x="15467" y="7402"/>
                    <a:pt x="14589" y="7402"/>
                  </a:cubicBezTo>
                  <a:cubicBezTo>
                    <a:pt x="14399" y="7402"/>
                    <a:pt x="14209" y="7402"/>
                    <a:pt x="14043" y="7378"/>
                  </a:cubicBezTo>
                  <a:cubicBezTo>
                    <a:pt x="13782" y="6975"/>
                    <a:pt x="13664" y="6500"/>
                    <a:pt x="13711" y="6002"/>
                  </a:cubicBezTo>
                  <a:lnTo>
                    <a:pt x="13711" y="4626"/>
                  </a:lnTo>
                  <a:cubicBezTo>
                    <a:pt x="13711" y="4152"/>
                    <a:pt x="13569" y="4033"/>
                    <a:pt x="13118" y="3891"/>
                  </a:cubicBezTo>
                  <a:cubicBezTo>
                    <a:pt x="12976" y="3867"/>
                    <a:pt x="12786" y="3844"/>
                    <a:pt x="12620" y="3844"/>
                  </a:cubicBezTo>
                  <a:lnTo>
                    <a:pt x="7923" y="3844"/>
                  </a:lnTo>
                  <a:cubicBezTo>
                    <a:pt x="7449" y="3820"/>
                    <a:pt x="6998" y="4105"/>
                    <a:pt x="6856" y="4555"/>
                  </a:cubicBezTo>
                  <a:cubicBezTo>
                    <a:pt x="6809" y="4650"/>
                    <a:pt x="6785" y="4769"/>
                    <a:pt x="6761" y="4864"/>
                  </a:cubicBezTo>
                  <a:cubicBezTo>
                    <a:pt x="6453" y="5741"/>
                    <a:pt x="6263" y="6666"/>
                    <a:pt x="6239" y="7592"/>
                  </a:cubicBezTo>
                  <a:cubicBezTo>
                    <a:pt x="6239" y="7663"/>
                    <a:pt x="6216" y="7758"/>
                    <a:pt x="6216" y="7829"/>
                  </a:cubicBezTo>
                  <a:cubicBezTo>
                    <a:pt x="5812" y="7924"/>
                    <a:pt x="5409" y="7947"/>
                    <a:pt x="5029" y="7852"/>
                  </a:cubicBezTo>
                  <a:cubicBezTo>
                    <a:pt x="4935" y="7829"/>
                    <a:pt x="4863" y="7805"/>
                    <a:pt x="4769" y="7805"/>
                  </a:cubicBezTo>
                  <a:cubicBezTo>
                    <a:pt x="3535" y="7734"/>
                    <a:pt x="2396" y="7212"/>
                    <a:pt x="1187" y="6998"/>
                  </a:cubicBezTo>
                  <a:cubicBezTo>
                    <a:pt x="855" y="6927"/>
                    <a:pt x="523" y="6832"/>
                    <a:pt x="214" y="6738"/>
                  </a:cubicBezTo>
                  <a:cubicBezTo>
                    <a:pt x="143" y="6690"/>
                    <a:pt x="48" y="6643"/>
                    <a:pt x="1" y="6595"/>
                  </a:cubicBezTo>
                  <a:cubicBezTo>
                    <a:pt x="24" y="6477"/>
                    <a:pt x="48" y="6382"/>
                    <a:pt x="96" y="6287"/>
                  </a:cubicBezTo>
                  <a:cubicBezTo>
                    <a:pt x="333" y="5812"/>
                    <a:pt x="594" y="5314"/>
                    <a:pt x="878" y="4840"/>
                  </a:cubicBezTo>
                  <a:cubicBezTo>
                    <a:pt x="1068" y="4484"/>
                    <a:pt x="1234" y="4128"/>
                    <a:pt x="1376" y="3749"/>
                  </a:cubicBezTo>
                  <a:cubicBezTo>
                    <a:pt x="1590" y="3156"/>
                    <a:pt x="1851" y="2563"/>
                    <a:pt x="2136" y="1993"/>
                  </a:cubicBezTo>
                  <a:cubicBezTo>
                    <a:pt x="2254" y="1804"/>
                    <a:pt x="2420" y="1614"/>
                    <a:pt x="2586" y="1424"/>
                  </a:cubicBezTo>
                  <a:lnTo>
                    <a:pt x="3203" y="1424"/>
                  </a:lnTo>
                  <a:cubicBezTo>
                    <a:pt x="5219" y="1424"/>
                    <a:pt x="7212" y="1424"/>
                    <a:pt x="9228" y="1400"/>
                  </a:cubicBezTo>
                  <a:cubicBezTo>
                    <a:pt x="9892" y="1400"/>
                    <a:pt x="10533" y="1305"/>
                    <a:pt x="11197" y="1258"/>
                  </a:cubicBezTo>
                  <a:cubicBezTo>
                    <a:pt x="11292" y="1258"/>
                    <a:pt x="11363" y="1234"/>
                    <a:pt x="11458" y="1234"/>
                  </a:cubicBezTo>
                  <a:cubicBezTo>
                    <a:pt x="12739" y="1234"/>
                    <a:pt x="13972" y="902"/>
                    <a:pt x="15229" y="760"/>
                  </a:cubicBezTo>
                  <a:cubicBezTo>
                    <a:pt x="15324" y="736"/>
                    <a:pt x="15443" y="736"/>
                    <a:pt x="15538" y="712"/>
                  </a:cubicBezTo>
                  <a:cubicBezTo>
                    <a:pt x="16273" y="689"/>
                    <a:pt x="17009" y="570"/>
                    <a:pt x="17720" y="380"/>
                  </a:cubicBezTo>
                  <a:cubicBezTo>
                    <a:pt x="18384" y="262"/>
                    <a:pt x="19025" y="143"/>
                    <a:pt x="19665" y="25"/>
                  </a:cubicBezTo>
                  <a:cubicBezTo>
                    <a:pt x="19760" y="1"/>
                    <a:pt x="19831" y="1"/>
                    <a:pt x="199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0"/>
            <p:cNvSpPr/>
            <p:nvPr/>
          </p:nvSpPr>
          <p:spPr>
            <a:xfrm>
              <a:off x="11071100" y="3619425"/>
              <a:ext cx="77125" cy="145325"/>
            </a:xfrm>
            <a:custGeom>
              <a:avLst/>
              <a:gdLst/>
              <a:ahLst/>
              <a:cxnLst/>
              <a:rect l="l" t="t" r="r" b="b"/>
              <a:pathLst>
                <a:path w="3085" h="5813" extrusionOk="0">
                  <a:moveTo>
                    <a:pt x="0" y="760"/>
                  </a:moveTo>
                  <a:cubicBezTo>
                    <a:pt x="546" y="1"/>
                    <a:pt x="1281" y="1"/>
                    <a:pt x="2017" y="167"/>
                  </a:cubicBezTo>
                  <a:cubicBezTo>
                    <a:pt x="2349" y="262"/>
                    <a:pt x="2586" y="475"/>
                    <a:pt x="2705" y="784"/>
                  </a:cubicBezTo>
                  <a:cubicBezTo>
                    <a:pt x="3013" y="1614"/>
                    <a:pt x="3084" y="2492"/>
                    <a:pt x="2894" y="3346"/>
                  </a:cubicBezTo>
                  <a:cubicBezTo>
                    <a:pt x="2681" y="3820"/>
                    <a:pt x="2396" y="4271"/>
                    <a:pt x="2040" y="4674"/>
                  </a:cubicBezTo>
                  <a:cubicBezTo>
                    <a:pt x="1613" y="5148"/>
                    <a:pt x="1115" y="5528"/>
                    <a:pt x="570" y="5813"/>
                  </a:cubicBezTo>
                  <a:cubicBezTo>
                    <a:pt x="404" y="5741"/>
                    <a:pt x="451" y="5623"/>
                    <a:pt x="451" y="5504"/>
                  </a:cubicBezTo>
                  <a:cubicBezTo>
                    <a:pt x="451" y="5409"/>
                    <a:pt x="475" y="5314"/>
                    <a:pt x="475" y="5196"/>
                  </a:cubicBezTo>
                  <a:cubicBezTo>
                    <a:pt x="546" y="4579"/>
                    <a:pt x="546" y="3986"/>
                    <a:pt x="499" y="3369"/>
                  </a:cubicBezTo>
                  <a:cubicBezTo>
                    <a:pt x="451" y="2563"/>
                    <a:pt x="309" y="1780"/>
                    <a:pt x="72" y="1021"/>
                  </a:cubicBezTo>
                  <a:cubicBezTo>
                    <a:pt x="48" y="926"/>
                    <a:pt x="24" y="855"/>
                    <a:pt x="0" y="7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0"/>
            <p:cNvSpPr/>
            <p:nvPr/>
          </p:nvSpPr>
          <p:spPr>
            <a:xfrm>
              <a:off x="10071275" y="3690000"/>
              <a:ext cx="76525" cy="112100"/>
            </a:xfrm>
            <a:custGeom>
              <a:avLst/>
              <a:gdLst/>
              <a:ahLst/>
              <a:cxnLst/>
              <a:rect l="l" t="t" r="r" b="b"/>
              <a:pathLst>
                <a:path w="3061" h="4484" extrusionOk="0">
                  <a:moveTo>
                    <a:pt x="2704" y="4484"/>
                  </a:moveTo>
                  <a:cubicBezTo>
                    <a:pt x="1993" y="4389"/>
                    <a:pt x="1305" y="4128"/>
                    <a:pt x="688" y="3749"/>
                  </a:cubicBezTo>
                  <a:cubicBezTo>
                    <a:pt x="261" y="3488"/>
                    <a:pt x="0" y="3037"/>
                    <a:pt x="24" y="2563"/>
                  </a:cubicBezTo>
                  <a:cubicBezTo>
                    <a:pt x="0" y="2112"/>
                    <a:pt x="95" y="1661"/>
                    <a:pt x="285" y="1258"/>
                  </a:cubicBezTo>
                  <a:cubicBezTo>
                    <a:pt x="356" y="1092"/>
                    <a:pt x="427" y="926"/>
                    <a:pt x="522" y="760"/>
                  </a:cubicBezTo>
                  <a:cubicBezTo>
                    <a:pt x="854" y="143"/>
                    <a:pt x="1328" y="1"/>
                    <a:pt x="1945" y="356"/>
                  </a:cubicBezTo>
                  <a:cubicBezTo>
                    <a:pt x="2372" y="617"/>
                    <a:pt x="2752" y="950"/>
                    <a:pt x="3060" y="1329"/>
                  </a:cubicBezTo>
                  <a:cubicBezTo>
                    <a:pt x="3036" y="1875"/>
                    <a:pt x="2965" y="2396"/>
                    <a:pt x="2847" y="2918"/>
                  </a:cubicBezTo>
                  <a:cubicBezTo>
                    <a:pt x="2799" y="3440"/>
                    <a:pt x="2752" y="3962"/>
                    <a:pt x="2704" y="448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0"/>
            <p:cNvSpPr/>
            <p:nvPr/>
          </p:nvSpPr>
          <p:spPr>
            <a:xfrm>
              <a:off x="10329825" y="4842850"/>
              <a:ext cx="129300" cy="43300"/>
            </a:xfrm>
            <a:custGeom>
              <a:avLst/>
              <a:gdLst/>
              <a:ahLst/>
              <a:cxnLst/>
              <a:rect l="l" t="t" r="r" b="b"/>
              <a:pathLst>
                <a:path w="5172" h="1732" extrusionOk="0">
                  <a:moveTo>
                    <a:pt x="5172" y="830"/>
                  </a:moveTo>
                  <a:cubicBezTo>
                    <a:pt x="4958" y="1020"/>
                    <a:pt x="4768" y="1210"/>
                    <a:pt x="4555" y="1376"/>
                  </a:cubicBezTo>
                  <a:cubicBezTo>
                    <a:pt x="4436" y="1447"/>
                    <a:pt x="4318" y="1494"/>
                    <a:pt x="4199" y="1518"/>
                  </a:cubicBezTo>
                  <a:cubicBezTo>
                    <a:pt x="3985" y="1566"/>
                    <a:pt x="3748" y="1613"/>
                    <a:pt x="3511" y="1637"/>
                  </a:cubicBezTo>
                  <a:cubicBezTo>
                    <a:pt x="2491" y="1732"/>
                    <a:pt x="1447" y="1732"/>
                    <a:pt x="427" y="1613"/>
                  </a:cubicBezTo>
                  <a:cubicBezTo>
                    <a:pt x="285" y="1589"/>
                    <a:pt x="143" y="1542"/>
                    <a:pt x="0" y="1494"/>
                  </a:cubicBezTo>
                  <a:cubicBezTo>
                    <a:pt x="72" y="1234"/>
                    <a:pt x="214" y="996"/>
                    <a:pt x="427" y="830"/>
                  </a:cubicBezTo>
                  <a:cubicBezTo>
                    <a:pt x="546" y="759"/>
                    <a:pt x="665" y="664"/>
                    <a:pt x="759" y="546"/>
                  </a:cubicBezTo>
                  <a:cubicBezTo>
                    <a:pt x="1139" y="47"/>
                    <a:pt x="1661" y="0"/>
                    <a:pt x="2230" y="24"/>
                  </a:cubicBezTo>
                  <a:cubicBezTo>
                    <a:pt x="2681" y="24"/>
                    <a:pt x="3108" y="95"/>
                    <a:pt x="3535" y="237"/>
                  </a:cubicBezTo>
                  <a:cubicBezTo>
                    <a:pt x="3891" y="356"/>
                    <a:pt x="4270" y="427"/>
                    <a:pt x="4626" y="522"/>
                  </a:cubicBezTo>
                  <a:cubicBezTo>
                    <a:pt x="4839" y="569"/>
                    <a:pt x="5029" y="664"/>
                    <a:pt x="5172" y="8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0"/>
            <p:cNvSpPr/>
            <p:nvPr/>
          </p:nvSpPr>
          <p:spPr>
            <a:xfrm>
              <a:off x="10852275" y="4817350"/>
              <a:ext cx="153625" cy="37975"/>
            </a:xfrm>
            <a:custGeom>
              <a:avLst/>
              <a:gdLst/>
              <a:ahLst/>
              <a:cxnLst/>
              <a:rect l="l" t="t" r="r" b="b"/>
              <a:pathLst>
                <a:path w="6145" h="1519" extrusionOk="0">
                  <a:moveTo>
                    <a:pt x="0" y="830"/>
                  </a:moveTo>
                  <a:cubicBezTo>
                    <a:pt x="570" y="735"/>
                    <a:pt x="973" y="664"/>
                    <a:pt x="1376" y="569"/>
                  </a:cubicBezTo>
                  <a:cubicBezTo>
                    <a:pt x="1969" y="451"/>
                    <a:pt x="2562" y="332"/>
                    <a:pt x="3155" y="190"/>
                  </a:cubicBezTo>
                  <a:cubicBezTo>
                    <a:pt x="3630" y="71"/>
                    <a:pt x="4128" y="0"/>
                    <a:pt x="4602" y="0"/>
                  </a:cubicBezTo>
                  <a:lnTo>
                    <a:pt x="5812" y="0"/>
                  </a:lnTo>
                  <a:cubicBezTo>
                    <a:pt x="5907" y="0"/>
                    <a:pt x="6002" y="24"/>
                    <a:pt x="6073" y="47"/>
                  </a:cubicBezTo>
                  <a:cubicBezTo>
                    <a:pt x="6144" y="190"/>
                    <a:pt x="6073" y="237"/>
                    <a:pt x="6025" y="285"/>
                  </a:cubicBezTo>
                  <a:cubicBezTo>
                    <a:pt x="5622" y="664"/>
                    <a:pt x="5124" y="949"/>
                    <a:pt x="4579" y="1044"/>
                  </a:cubicBezTo>
                  <a:cubicBezTo>
                    <a:pt x="3796" y="1234"/>
                    <a:pt x="2989" y="1328"/>
                    <a:pt x="2206" y="1423"/>
                  </a:cubicBezTo>
                  <a:cubicBezTo>
                    <a:pt x="1661" y="1518"/>
                    <a:pt x="1092" y="1400"/>
                    <a:pt x="617" y="1139"/>
                  </a:cubicBezTo>
                  <a:cubicBezTo>
                    <a:pt x="451" y="1067"/>
                    <a:pt x="285" y="973"/>
                    <a:pt x="0" y="8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0"/>
            <p:cNvSpPr/>
            <p:nvPr/>
          </p:nvSpPr>
          <p:spPr>
            <a:xfrm>
              <a:off x="10613875" y="4149000"/>
              <a:ext cx="59325" cy="33825"/>
            </a:xfrm>
            <a:custGeom>
              <a:avLst/>
              <a:gdLst/>
              <a:ahLst/>
              <a:cxnLst/>
              <a:rect l="l" t="t" r="r" b="b"/>
              <a:pathLst>
                <a:path w="2373" h="1353" extrusionOk="0">
                  <a:moveTo>
                    <a:pt x="1" y="356"/>
                  </a:moveTo>
                  <a:lnTo>
                    <a:pt x="2373" y="1"/>
                  </a:lnTo>
                  <a:cubicBezTo>
                    <a:pt x="2325" y="72"/>
                    <a:pt x="2302" y="143"/>
                    <a:pt x="2254" y="214"/>
                  </a:cubicBezTo>
                  <a:cubicBezTo>
                    <a:pt x="1946" y="522"/>
                    <a:pt x="1661" y="831"/>
                    <a:pt x="1376" y="1139"/>
                  </a:cubicBezTo>
                  <a:cubicBezTo>
                    <a:pt x="1234" y="1305"/>
                    <a:pt x="973" y="1353"/>
                    <a:pt x="783" y="1210"/>
                  </a:cubicBezTo>
                  <a:cubicBezTo>
                    <a:pt x="451" y="1021"/>
                    <a:pt x="167" y="736"/>
                    <a:pt x="1" y="35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0"/>
            <p:cNvSpPr/>
            <p:nvPr/>
          </p:nvSpPr>
          <p:spPr>
            <a:xfrm>
              <a:off x="10191650" y="3739225"/>
              <a:ext cx="239600" cy="265100"/>
            </a:xfrm>
            <a:custGeom>
              <a:avLst/>
              <a:gdLst/>
              <a:ahLst/>
              <a:cxnLst/>
              <a:rect l="l" t="t" r="r" b="b"/>
              <a:pathLst>
                <a:path w="9584" h="10604" extrusionOk="0">
                  <a:moveTo>
                    <a:pt x="7733" y="2515"/>
                  </a:moveTo>
                  <a:cubicBezTo>
                    <a:pt x="7283" y="997"/>
                    <a:pt x="5859" y="1"/>
                    <a:pt x="4294" y="48"/>
                  </a:cubicBezTo>
                  <a:cubicBezTo>
                    <a:pt x="1258" y="48"/>
                    <a:pt x="0" y="3084"/>
                    <a:pt x="759" y="5646"/>
                  </a:cubicBezTo>
                  <a:cubicBezTo>
                    <a:pt x="1566" y="8350"/>
                    <a:pt x="4579" y="10604"/>
                    <a:pt x="7212" y="8706"/>
                  </a:cubicBezTo>
                  <a:cubicBezTo>
                    <a:pt x="9133" y="7307"/>
                    <a:pt x="9584" y="4104"/>
                    <a:pt x="7733" y="251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0"/>
            <p:cNvSpPr/>
            <p:nvPr/>
          </p:nvSpPr>
          <p:spPr>
            <a:xfrm>
              <a:off x="10820850" y="3685250"/>
              <a:ext cx="215275" cy="225375"/>
            </a:xfrm>
            <a:custGeom>
              <a:avLst/>
              <a:gdLst/>
              <a:ahLst/>
              <a:cxnLst/>
              <a:rect l="l" t="t" r="r" b="b"/>
              <a:pathLst>
                <a:path w="8611" h="9015" extrusionOk="0">
                  <a:moveTo>
                    <a:pt x="7923" y="2658"/>
                  </a:moveTo>
                  <a:cubicBezTo>
                    <a:pt x="7543" y="1851"/>
                    <a:pt x="6808" y="1282"/>
                    <a:pt x="5930" y="1163"/>
                  </a:cubicBezTo>
                  <a:cubicBezTo>
                    <a:pt x="5646" y="950"/>
                    <a:pt x="5337" y="784"/>
                    <a:pt x="5005" y="665"/>
                  </a:cubicBezTo>
                  <a:cubicBezTo>
                    <a:pt x="3179" y="1"/>
                    <a:pt x="1068" y="1353"/>
                    <a:pt x="546" y="3108"/>
                  </a:cubicBezTo>
                  <a:cubicBezTo>
                    <a:pt x="0" y="4864"/>
                    <a:pt x="641" y="6975"/>
                    <a:pt x="2254" y="7971"/>
                  </a:cubicBezTo>
                  <a:cubicBezTo>
                    <a:pt x="3938" y="9015"/>
                    <a:pt x="5812" y="8683"/>
                    <a:pt x="7259" y="7402"/>
                  </a:cubicBezTo>
                  <a:cubicBezTo>
                    <a:pt x="8611" y="6192"/>
                    <a:pt x="8611" y="4176"/>
                    <a:pt x="7923" y="265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0"/>
            <p:cNvSpPr/>
            <p:nvPr/>
          </p:nvSpPr>
          <p:spPr>
            <a:xfrm>
              <a:off x="9829325" y="3168150"/>
              <a:ext cx="1619550" cy="1746475"/>
            </a:xfrm>
            <a:custGeom>
              <a:avLst/>
              <a:gdLst/>
              <a:ahLst/>
              <a:cxnLst/>
              <a:rect l="l" t="t" r="r" b="b"/>
              <a:pathLst>
                <a:path w="64782" h="69859" extrusionOk="0">
                  <a:moveTo>
                    <a:pt x="61627" y="25026"/>
                  </a:moveTo>
                  <a:cubicBezTo>
                    <a:pt x="61508" y="25524"/>
                    <a:pt x="61318" y="25998"/>
                    <a:pt x="61105" y="26449"/>
                  </a:cubicBezTo>
                  <a:cubicBezTo>
                    <a:pt x="60417" y="27777"/>
                    <a:pt x="59682" y="29058"/>
                    <a:pt x="58899" y="30316"/>
                  </a:cubicBezTo>
                  <a:cubicBezTo>
                    <a:pt x="58353" y="31193"/>
                    <a:pt x="57689" y="32000"/>
                    <a:pt x="57072" y="32830"/>
                  </a:cubicBezTo>
                  <a:cubicBezTo>
                    <a:pt x="56883" y="33091"/>
                    <a:pt x="56693" y="33328"/>
                    <a:pt x="56503" y="33589"/>
                  </a:cubicBezTo>
                  <a:cubicBezTo>
                    <a:pt x="56029" y="34301"/>
                    <a:pt x="55459" y="34941"/>
                    <a:pt x="54843" y="35510"/>
                  </a:cubicBezTo>
                  <a:cubicBezTo>
                    <a:pt x="54439" y="35866"/>
                    <a:pt x="54012" y="36175"/>
                    <a:pt x="53562" y="36459"/>
                  </a:cubicBezTo>
                  <a:cubicBezTo>
                    <a:pt x="52945" y="36815"/>
                    <a:pt x="52304" y="37171"/>
                    <a:pt x="51664" y="37479"/>
                  </a:cubicBezTo>
                  <a:cubicBezTo>
                    <a:pt x="51284" y="37622"/>
                    <a:pt x="50905" y="37764"/>
                    <a:pt x="50502" y="37835"/>
                  </a:cubicBezTo>
                  <a:cubicBezTo>
                    <a:pt x="49719" y="38096"/>
                    <a:pt x="48912" y="38238"/>
                    <a:pt x="48082" y="38238"/>
                  </a:cubicBezTo>
                  <a:cubicBezTo>
                    <a:pt x="47157" y="38215"/>
                    <a:pt x="46256" y="38238"/>
                    <a:pt x="45330" y="38238"/>
                  </a:cubicBezTo>
                  <a:cubicBezTo>
                    <a:pt x="45236" y="38215"/>
                    <a:pt x="45141" y="38215"/>
                    <a:pt x="45022" y="38191"/>
                  </a:cubicBezTo>
                  <a:cubicBezTo>
                    <a:pt x="44405" y="38120"/>
                    <a:pt x="43765" y="38072"/>
                    <a:pt x="43124" y="37954"/>
                  </a:cubicBezTo>
                  <a:cubicBezTo>
                    <a:pt x="42508" y="37859"/>
                    <a:pt x="41891" y="37669"/>
                    <a:pt x="41274" y="37550"/>
                  </a:cubicBezTo>
                  <a:cubicBezTo>
                    <a:pt x="40990" y="37432"/>
                    <a:pt x="40657" y="37361"/>
                    <a:pt x="40349" y="37361"/>
                  </a:cubicBezTo>
                  <a:cubicBezTo>
                    <a:pt x="40278" y="37574"/>
                    <a:pt x="40302" y="37788"/>
                    <a:pt x="40420" y="37977"/>
                  </a:cubicBezTo>
                  <a:cubicBezTo>
                    <a:pt x="40634" y="38452"/>
                    <a:pt x="40776" y="38974"/>
                    <a:pt x="40847" y="39496"/>
                  </a:cubicBezTo>
                  <a:cubicBezTo>
                    <a:pt x="40871" y="39638"/>
                    <a:pt x="40895" y="39780"/>
                    <a:pt x="40942" y="39923"/>
                  </a:cubicBezTo>
                  <a:cubicBezTo>
                    <a:pt x="41250" y="40776"/>
                    <a:pt x="41535" y="41654"/>
                    <a:pt x="41796" y="42508"/>
                  </a:cubicBezTo>
                  <a:cubicBezTo>
                    <a:pt x="42033" y="43243"/>
                    <a:pt x="42342" y="43955"/>
                    <a:pt x="42674" y="44643"/>
                  </a:cubicBezTo>
                  <a:cubicBezTo>
                    <a:pt x="43219" y="45758"/>
                    <a:pt x="43599" y="46944"/>
                    <a:pt x="43836" y="48201"/>
                  </a:cubicBezTo>
                  <a:cubicBezTo>
                    <a:pt x="43955" y="48699"/>
                    <a:pt x="44026" y="49221"/>
                    <a:pt x="44050" y="49767"/>
                  </a:cubicBezTo>
                  <a:cubicBezTo>
                    <a:pt x="44026" y="49862"/>
                    <a:pt x="44050" y="49956"/>
                    <a:pt x="44097" y="50051"/>
                  </a:cubicBezTo>
                  <a:cubicBezTo>
                    <a:pt x="44358" y="50526"/>
                    <a:pt x="44287" y="51048"/>
                    <a:pt x="44287" y="51546"/>
                  </a:cubicBezTo>
                  <a:cubicBezTo>
                    <a:pt x="44310" y="51925"/>
                    <a:pt x="44050" y="52281"/>
                    <a:pt x="43694" y="52352"/>
                  </a:cubicBezTo>
                  <a:cubicBezTo>
                    <a:pt x="43575" y="52376"/>
                    <a:pt x="43457" y="52423"/>
                    <a:pt x="43314" y="52495"/>
                  </a:cubicBezTo>
                  <a:cubicBezTo>
                    <a:pt x="43290" y="52613"/>
                    <a:pt x="43290" y="52732"/>
                    <a:pt x="43314" y="52850"/>
                  </a:cubicBezTo>
                  <a:cubicBezTo>
                    <a:pt x="43457" y="53728"/>
                    <a:pt x="43670" y="54606"/>
                    <a:pt x="44002" y="55436"/>
                  </a:cubicBezTo>
                  <a:cubicBezTo>
                    <a:pt x="44216" y="55982"/>
                    <a:pt x="44310" y="56575"/>
                    <a:pt x="44310" y="57168"/>
                  </a:cubicBezTo>
                  <a:lnTo>
                    <a:pt x="44310" y="58947"/>
                  </a:lnTo>
                  <a:cubicBezTo>
                    <a:pt x="44310" y="59540"/>
                    <a:pt x="44026" y="60085"/>
                    <a:pt x="43528" y="60394"/>
                  </a:cubicBezTo>
                  <a:cubicBezTo>
                    <a:pt x="42911" y="60773"/>
                    <a:pt x="42247" y="61034"/>
                    <a:pt x="41535" y="61176"/>
                  </a:cubicBezTo>
                  <a:cubicBezTo>
                    <a:pt x="41132" y="61271"/>
                    <a:pt x="40752" y="61366"/>
                    <a:pt x="40373" y="61437"/>
                  </a:cubicBezTo>
                  <a:cubicBezTo>
                    <a:pt x="40420" y="62837"/>
                    <a:pt x="40444" y="64189"/>
                    <a:pt x="40491" y="65565"/>
                  </a:cubicBezTo>
                  <a:cubicBezTo>
                    <a:pt x="40847" y="65683"/>
                    <a:pt x="41227" y="65707"/>
                    <a:pt x="41606" y="65588"/>
                  </a:cubicBezTo>
                  <a:cubicBezTo>
                    <a:pt x="42247" y="65494"/>
                    <a:pt x="42887" y="65351"/>
                    <a:pt x="43528" y="65185"/>
                  </a:cubicBezTo>
                  <a:cubicBezTo>
                    <a:pt x="44310" y="64972"/>
                    <a:pt x="45141" y="64877"/>
                    <a:pt x="45971" y="64877"/>
                  </a:cubicBezTo>
                  <a:lnTo>
                    <a:pt x="47181" y="64877"/>
                  </a:lnTo>
                  <a:cubicBezTo>
                    <a:pt x="47347" y="64877"/>
                    <a:pt x="47513" y="64901"/>
                    <a:pt x="47679" y="64924"/>
                  </a:cubicBezTo>
                  <a:cubicBezTo>
                    <a:pt x="48058" y="64972"/>
                    <a:pt x="48343" y="65304"/>
                    <a:pt x="48343" y="65660"/>
                  </a:cubicBezTo>
                  <a:cubicBezTo>
                    <a:pt x="48367" y="65992"/>
                    <a:pt x="48296" y="66300"/>
                    <a:pt x="48106" y="66561"/>
                  </a:cubicBezTo>
                  <a:cubicBezTo>
                    <a:pt x="47845" y="66941"/>
                    <a:pt x="47513" y="67273"/>
                    <a:pt x="47110" y="67510"/>
                  </a:cubicBezTo>
                  <a:cubicBezTo>
                    <a:pt x="46517" y="67866"/>
                    <a:pt x="45876" y="68127"/>
                    <a:pt x="45212" y="68222"/>
                  </a:cubicBezTo>
                  <a:cubicBezTo>
                    <a:pt x="44358" y="68411"/>
                    <a:pt x="43504" y="68506"/>
                    <a:pt x="42626" y="68530"/>
                  </a:cubicBezTo>
                  <a:cubicBezTo>
                    <a:pt x="42294" y="68530"/>
                    <a:pt x="41962" y="68459"/>
                    <a:pt x="41630" y="68340"/>
                  </a:cubicBezTo>
                  <a:cubicBezTo>
                    <a:pt x="41132" y="68103"/>
                    <a:pt x="40634" y="67889"/>
                    <a:pt x="40136" y="67652"/>
                  </a:cubicBezTo>
                  <a:cubicBezTo>
                    <a:pt x="39661" y="67439"/>
                    <a:pt x="39353" y="66941"/>
                    <a:pt x="39400" y="66419"/>
                  </a:cubicBezTo>
                  <a:cubicBezTo>
                    <a:pt x="39448" y="64948"/>
                    <a:pt x="39448" y="63454"/>
                    <a:pt x="39471" y="61983"/>
                  </a:cubicBezTo>
                  <a:cubicBezTo>
                    <a:pt x="39471" y="61793"/>
                    <a:pt x="39543" y="61603"/>
                    <a:pt x="39305" y="61414"/>
                  </a:cubicBezTo>
                  <a:cubicBezTo>
                    <a:pt x="39139" y="61414"/>
                    <a:pt x="38950" y="61390"/>
                    <a:pt x="38736" y="61390"/>
                  </a:cubicBezTo>
                  <a:lnTo>
                    <a:pt x="36506" y="61390"/>
                  </a:lnTo>
                  <a:cubicBezTo>
                    <a:pt x="36340" y="61414"/>
                    <a:pt x="36174" y="61390"/>
                    <a:pt x="35984" y="61390"/>
                  </a:cubicBezTo>
                  <a:cubicBezTo>
                    <a:pt x="35652" y="61342"/>
                    <a:pt x="35344" y="61129"/>
                    <a:pt x="35202" y="60821"/>
                  </a:cubicBezTo>
                  <a:cubicBezTo>
                    <a:pt x="34941" y="60299"/>
                    <a:pt x="34798" y="59706"/>
                    <a:pt x="34775" y="59113"/>
                  </a:cubicBezTo>
                  <a:lnTo>
                    <a:pt x="34775" y="57950"/>
                  </a:lnTo>
                  <a:cubicBezTo>
                    <a:pt x="34727" y="57903"/>
                    <a:pt x="34704" y="57879"/>
                    <a:pt x="34680" y="57879"/>
                  </a:cubicBezTo>
                  <a:cubicBezTo>
                    <a:pt x="34680" y="57855"/>
                    <a:pt x="34656" y="57855"/>
                    <a:pt x="34632" y="57855"/>
                  </a:cubicBezTo>
                  <a:lnTo>
                    <a:pt x="30315" y="57855"/>
                  </a:lnTo>
                  <a:cubicBezTo>
                    <a:pt x="30244" y="57855"/>
                    <a:pt x="30173" y="57879"/>
                    <a:pt x="30102" y="57903"/>
                  </a:cubicBezTo>
                  <a:cubicBezTo>
                    <a:pt x="29912" y="58259"/>
                    <a:pt x="29793" y="58662"/>
                    <a:pt x="29770" y="59089"/>
                  </a:cubicBezTo>
                  <a:cubicBezTo>
                    <a:pt x="29770" y="59113"/>
                    <a:pt x="29770" y="59136"/>
                    <a:pt x="29770" y="59160"/>
                  </a:cubicBezTo>
                  <a:cubicBezTo>
                    <a:pt x="29580" y="59801"/>
                    <a:pt x="29509" y="60489"/>
                    <a:pt x="29532" y="61153"/>
                  </a:cubicBezTo>
                  <a:cubicBezTo>
                    <a:pt x="29509" y="61580"/>
                    <a:pt x="29153" y="61888"/>
                    <a:pt x="28726" y="61912"/>
                  </a:cubicBezTo>
                  <a:lnTo>
                    <a:pt x="28228" y="61912"/>
                  </a:lnTo>
                  <a:lnTo>
                    <a:pt x="27516" y="61912"/>
                  </a:lnTo>
                  <a:cubicBezTo>
                    <a:pt x="27421" y="62291"/>
                    <a:pt x="27326" y="62671"/>
                    <a:pt x="27255" y="63027"/>
                  </a:cubicBezTo>
                  <a:cubicBezTo>
                    <a:pt x="27113" y="63738"/>
                    <a:pt x="26947" y="64450"/>
                    <a:pt x="26852" y="65162"/>
                  </a:cubicBezTo>
                  <a:cubicBezTo>
                    <a:pt x="26757" y="65873"/>
                    <a:pt x="26781" y="66537"/>
                    <a:pt x="26757" y="67249"/>
                  </a:cubicBezTo>
                  <a:cubicBezTo>
                    <a:pt x="26757" y="67344"/>
                    <a:pt x="26781" y="67439"/>
                    <a:pt x="26828" y="67534"/>
                  </a:cubicBezTo>
                  <a:cubicBezTo>
                    <a:pt x="26971" y="67818"/>
                    <a:pt x="26828" y="68150"/>
                    <a:pt x="26544" y="68269"/>
                  </a:cubicBezTo>
                  <a:cubicBezTo>
                    <a:pt x="26235" y="68364"/>
                    <a:pt x="25927" y="68530"/>
                    <a:pt x="25690" y="68743"/>
                  </a:cubicBezTo>
                  <a:cubicBezTo>
                    <a:pt x="25618" y="69336"/>
                    <a:pt x="25286" y="69597"/>
                    <a:pt x="24670" y="69574"/>
                  </a:cubicBezTo>
                  <a:cubicBezTo>
                    <a:pt x="24290" y="69597"/>
                    <a:pt x="23934" y="69645"/>
                    <a:pt x="23602" y="69716"/>
                  </a:cubicBezTo>
                  <a:cubicBezTo>
                    <a:pt x="22487" y="69858"/>
                    <a:pt x="21349" y="69835"/>
                    <a:pt x="20234" y="69692"/>
                  </a:cubicBezTo>
                  <a:cubicBezTo>
                    <a:pt x="19973" y="69645"/>
                    <a:pt x="19712" y="69574"/>
                    <a:pt x="19451" y="69455"/>
                  </a:cubicBezTo>
                  <a:cubicBezTo>
                    <a:pt x="18811" y="69170"/>
                    <a:pt x="18573" y="68364"/>
                    <a:pt x="19000" y="67795"/>
                  </a:cubicBezTo>
                  <a:cubicBezTo>
                    <a:pt x="19261" y="67391"/>
                    <a:pt x="19593" y="67012"/>
                    <a:pt x="19997" y="66727"/>
                  </a:cubicBezTo>
                  <a:cubicBezTo>
                    <a:pt x="20163" y="66585"/>
                    <a:pt x="20352" y="66442"/>
                    <a:pt x="20519" y="66276"/>
                  </a:cubicBezTo>
                  <a:cubicBezTo>
                    <a:pt x="20756" y="66015"/>
                    <a:pt x="21064" y="65873"/>
                    <a:pt x="21420" y="65873"/>
                  </a:cubicBezTo>
                  <a:cubicBezTo>
                    <a:pt x="22298" y="65778"/>
                    <a:pt x="23199" y="65897"/>
                    <a:pt x="24053" y="66158"/>
                  </a:cubicBezTo>
                  <a:cubicBezTo>
                    <a:pt x="24551" y="66348"/>
                    <a:pt x="25049" y="66466"/>
                    <a:pt x="25571" y="66608"/>
                  </a:cubicBezTo>
                  <a:cubicBezTo>
                    <a:pt x="25595" y="66514"/>
                    <a:pt x="25618" y="66442"/>
                    <a:pt x="25642" y="66348"/>
                  </a:cubicBezTo>
                  <a:cubicBezTo>
                    <a:pt x="25690" y="65090"/>
                    <a:pt x="25903" y="63857"/>
                    <a:pt x="26283" y="62671"/>
                  </a:cubicBezTo>
                  <a:cubicBezTo>
                    <a:pt x="26378" y="62386"/>
                    <a:pt x="26425" y="62078"/>
                    <a:pt x="26425" y="61769"/>
                  </a:cubicBezTo>
                  <a:cubicBezTo>
                    <a:pt x="26283" y="61746"/>
                    <a:pt x="26140" y="61698"/>
                    <a:pt x="25998" y="61675"/>
                  </a:cubicBezTo>
                  <a:cubicBezTo>
                    <a:pt x="25690" y="61651"/>
                    <a:pt x="25381" y="61580"/>
                    <a:pt x="25073" y="61509"/>
                  </a:cubicBezTo>
                  <a:cubicBezTo>
                    <a:pt x="24527" y="61295"/>
                    <a:pt x="23934" y="61153"/>
                    <a:pt x="23365" y="61034"/>
                  </a:cubicBezTo>
                  <a:cubicBezTo>
                    <a:pt x="22914" y="60939"/>
                    <a:pt x="22464" y="60797"/>
                    <a:pt x="22013" y="60678"/>
                  </a:cubicBezTo>
                  <a:cubicBezTo>
                    <a:pt x="21254" y="60512"/>
                    <a:pt x="20851" y="59706"/>
                    <a:pt x="21112" y="58994"/>
                  </a:cubicBezTo>
                  <a:cubicBezTo>
                    <a:pt x="21159" y="58899"/>
                    <a:pt x="21183" y="58781"/>
                    <a:pt x="21230" y="58686"/>
                  </a:cubicBezTo>
                  <a:cubicBezTo>
                    <a:pt x="21467" y="58259"/>
                    <a:pt x="21705" y="57784"/>
                    <a:pt x="21965" y="57357"/>
                  </a:cubicBezTo>
                  <a:cubicBezTo>
                    <a:pt x="22179" y="56978"/>
                    <a:pt x="22392" y="56575"/>
                    <a:pt x="22535" y="56171"/>
                  </a:cubicBezTo>
                  <a:cubicBezTo>
                    <a:pt x="22677" y="55744"/>
                    <a:pt x="22891" y="55365"/>
                    <a:pt x="23057" y="54962"/>
                  </a:cubicBezTo>
                  <a:cubicBezTo>
                    <a:pt x="23199" y="54772"/>
                    <a:pt x="23246" y="54535"/>
                    <a:pt x="23223" y="54321"/>
                  </a:cubicBezTo>
                  <a:lnTo>
                    <a:pt x="22535" y="54321"/>
                  </a:lnTo>
                  <a:cubicBezTo>
                    <a:pt x="22392" y="54321"/>
                    <a:pt x="22250" y="54321"/>
                    <a:pt x="22084" y="54321"/>
                  </a:cubicBezTo>
                  <a:cubicBezTo>
                    <a:pt x="21396" y="54155"/>
                    <a:pt x="21278" y="53870"/>
                    <a:pt x="21396" y="53277"/>
                  </a:cubicBezTo>
                  <a:cubicBezTo>
                    <a:pt x="21799" y="51451"/>
                    <a:pt x="22345" y="49672"/>
                    <a:pt x="23057" y="47940"/>
                  </a:cubicBezTo>
                  <a:cubicBezTo>
                    <a:pt x="23318" y="47276"/>
                    <a:pt x="23484" y="46588"/>
                    <a:pt x="23697" y="45876"/>
                  </a:cubicBezTo>
                  <a:cubicBezTo>
                    <a:pt x="23887" y="45189"/>
                    <a:pt x="24100" y="44453"/>
                    <a:pt x="24290" y="43742"/>
                  </a:cubicBezTo>
                  <a:cubicBezTo>
                    <a:pt x="24504" y="42864"/>
                    <a:pt x="24693" y="41963"/>
                    <a:pt x="24931" y="41037"/>
                  </a:cubicBezTo>
                  <a:cubicBezTo>
                    <a:pt x="24598" y="41061"/>
                    <a:pt x="24338" y="41085"/>
                    <a:pt x="24053" y="41085"/>
                  </a:cubicBezTo>
                  <a:cubicBezTo>
                    <a:pt x="23341" y="41085"/>
                    <a:pt x="22606" y="41132"/>
                    <a:pt x="21894" y="41085"/>
                  </a:cubicBezTo>
                  <a:cubicBezTo>
                    <a:pt x="20685" y="41014"/>
                    <a:pt x="19499" y="40800"/>
                    <a:pt x="18336" y="40421"/>
                  </a:cubicBezTo>
                  <a:cubicBezTo>
                    <a:pt x="16510" y="39780"/>
                    <a:pt x="14778" y="38950"/>
                    <a:pt x="13118" y="37954"/>
                  </a:cubicBezTo>
                  <a:cubicBezTo>
                    <a:pt x="12453" y="37550"/>
                    <a:pt x="11789" y="37147"/>
                    <a:pt x="11125" y="36696"/>
                  </a:cubicBezTo>
                  <a:cubicBezTo>
                    <a:pt x="10793" y="36459"/>
                    <a:pt x="10461" y="36175"/>
                    <a:pt x="10129" y="35914"/>
                  </a:cubicBezTo>
                  <a:cubicBezTo>
                    <a:pt x="9702" y="35558"/>
                    <a:pt x="9251" y="35178"/>
                    <a:pt x="8777" y="34870"/>
                  </a:cubicBezTo>
                  <a:cubicBezTo>
                    <a:pt x="7425" y="33850"/>
                    <a:pt x="6167" y="32735"/>
                    <a:pt x="4958" y="31525"/>
                  </a:cubicBezTo>
                  <a:cubicBezTo>
                    <a:pt x="4270" y="30837"/>
                    <a:pt x="3606" y="30126"/>
                    <a:pt x="2918" y="29438"/>
                  </a:cubicBezTo>
                  <a:cubicBezTo>
                    <a:pt x="2396" y="28892"/>
                    <a:pt x="1969" y="28252"/>
                    <a:pt x="1660" y="27540"/>
                  </a:cubicBezTo>
                  <a:cubicBezTo>
                    <a:pt x="1589" y="27398"/>
                    <a:pt x="1518" y="27232"/>
                    <a:pt x="1447" y="27090"/>
                  </a:cubicBezTo>
                  <a:cubicBezTo>
                    <a:pt x="1352" y="26805"/>
                    <a:pt x="1162" y="26568"/>
                    <a:pt x="925" y="26425"/>
                  </a:cubicBezTo>
                  <a:cubicBezTo>
                    <a:pt x="712" y="26307"/>
                    <a:pt x="569" y="26093"/>
                    <a:pt x="522" y="25880"/>
                  </a:cubicBezTo>
                  <a:cubicBezTo>
                    <a:pt x="451" y="25619"/>
                    <a:pt x="356" y="25382"/>
                    <a:pt x="308" y="25144"/>
                  </a:cubicBezTo>
                  <a:cubicBezTo>
                    <a:pt x="237" y="24884"/>
                    <a:pt x="166" y="24551"/>
                    <a:pt x="95" y="24290"/>
                  </a:cubicBezTo>
                  <a:cubicBezTo>
                    <a:pt x="0" y="24030"/>
                    <a:pt x="0" y="23769"/>
                    <a:pt x="47" y="23531"/>
                  </a:cubicBezTo>
                  <a:cubicBezTo>
                    <a:pt x="71" y="23270"/>
                    <a:pt x="308" y="23057"/>
                    <a:pt x="569" y="23057"/>
                  </a:cubicBezTo>
                  <a:cubicBezTo>
                    <a:pt x="807" y="23057"/>
                    <a:pt x="973" y="23223"/>
                    <a:pt x="1020" y="23508"/>
                  </a:cubicBezTo>
                  <a:cubicBezTo>
                    <a:pt x="1139" y="23982"/>
                    <a:pt x="1257" y="24457"/>
                    <a:pt x="1352" y="24931"/>
                  </a:cubicBezTo>
                  <a:cubicBezTo>
                    <a:pt x="1400" y="25050"/>
                    <a:pt x="1423" y="25168"/>
                    <a:pt x="1471" y="25287"/>
                  </a:cubicBezTo>
                  <a:cubicBezTo>
                    <a:pt x="1471" y="25334"/>
                    <a:pt x="1542" y="25358"/>
                    <a:pt x="1589" y="25382"/>
                  </a:cubicBezTo>
                  <a:cubicBezTo>
                    <a:pt x="1779" y="25192"/>
                    <a:pt x="1945" y="24955"/>
                    <a:pt x="1993" y="24694"/>
                  </a:cubicBezTo>
                  <a:cubicBezTo>
                    <a:pt x="2135" y="24409"/>
                    <a:pt x="2277" y="24124"/>
                    <a:pt x="2420" y="23840"/>
                  </a:cubicBezTo>
                  <a:cubicBezTo>
                    <a:pt x="2514" y="23650"/>
                    <a:pt x="2752" y="23555"/>
                    <a:pt x="2965" y="23626"/>
                  </a:cubicBezTo>
                  <a:cubicBezTo>
                    <a:pt x="3179" y="23697"/>
                    <a:pt x="3297" y="23911"/>
                    <a:pt x="3273" y="24124"/>
                  </a:cubicBezTo>
                  <a:cubicBezTo>
                    <a:pt x="3250" y="24314"/>
                    <a:pt x="3226" y="24504"/>
                    <a:pt x="3155" y="24670"/>
                  </a:cubicBezTo>
                  <a:cubicBezTo>
                    <a:pt x="3107" y="24884"/>
                    <a:pt x="3013" y="25073"/>
                    <a:pt x="2894" y="25382"/>
                  </a:cubicBezTo>
                  <a:cubicBezTo>
                    <a:pt x="3226" y="25192"/>
                    <a:pt x="3558" y="24955"/>
                    <a:pt x="3843" y="24694"/>
                  </a:cubicBezTo>
                  <a:cubicBezTo>
                    <a:pt x="4033" y="24528"/>
                    <a:pt x="4222" y="24338"/>
                    <a:pt x="4412" y="24172"/>
                  </a:cubicBezTo>
                  <a:cubicBezTo>
                    <a:pt x="4673" y="23982"/>
                    <a:pt x="4886" y="23958"/>
                    <a:pt x="5053" y="24101"/>
                  </a:cubicBezTo>
                  <a:cubicBezTo>
                    <a:pt x="5242" y="24290"/>
                    <a:pt x="5266" y="24575"/>
                    <a:pt x="5100" y="24789"/>
                  </a:cubicBezTo>
                  <a:cubicBezTo>
                    <a:pt x="4839" y="25216"/>
                    <a:pt x="4507" y="25571"/>
                    <a:pt x="4127" y="25856"/>
                  </a:cubicBezTo>
                  <a:cubicBezTo>
                    <a:pt x="3938" y="25975"/>
                    <a:pt x="3772" y="26117"/>
                    <a:pt x="3606" y="26259"/>
                  </a:cubicBezTo>
                  <a:cubicBezTo>
                    <a:pt x="3321" y="26497"/>
                    <a:pt x="3084" y="26805"/>
                    <a:pt x="2633" y="26829"/>
                  </a:cubicBezTo>
                  <a:cubicBezTo>
                    <a:pt x="2704" y="27018"/>
                    <a:pt x="2752" y="27161"/>
                    <a:pt x="2823" y="27279"/>
                  </a:cubicBezTo>
                  <a:cubicBezTo>
                    <a:pt x="3155" y="27943"/>
                    <a:pt x="3582" y="28513"/>
                    <a:pt x="4080" y="29035"/>
                  </a:cubicBezTo>
                  <a:cubicBezTo>
                    <a:pt x="5432" y="30410"/>
                    <a:pt x="6832" y="31739"/>
                    <a:pt x="8279" y="33020"/>
                  </a:cubicBezTo>
                  <a:cubicBezTo>
                    <a:pt x="8397" y="33115"/>
                    <a:pt x="8539" y="33210"/>
                    <a:pt x="8682" y="33328"/>
                  </a:cubicBezTo>
                  <a:cubicBezTo>
                    <a:pt x="9465" y="33921"/>
                    <a:pt x="10295" y="34514"/>
                    <a:pt x="11054" y="35131"/>
                  </a:cubicBezTo>
                  <a:cubicBezTo>
                    <a:pt x="11908" y="35819"/>
                    <a:pt x="12833" y="36436"/>
                    <a:pt x="13782" y="36981"/>
                  </a:cubicBezTo>
                  <a:cubicBezTo>
                    <a:pt x="14707" y="37550"/>
                    <a:pt x="15656" y="38072"/>
                    <a:pt x="16652" y="38499"/>
                  </a:cubicBezTo>
                  <a:cubicBezTo>
                    <a:pt x="17672" y="38997"/>
                    <a:pt x="18763" y="39377"/>
                    <a:pt x="19878" y="39638"/>
                  </a:cubicBezTo>
                  <a:cubicBezTo>
                    <a:pt x="20685" y="39804"/>
                    <a:pt x="21515" y="39899"/>
                    <a:pt x="22321" y="39946"/>
                  </a:cubicBezTo>
                  <a:cubicBezTo>
                    <a:pt x="22867" y="39994"/>
                    <a:pt x="23436" y="39946"/>
                    <a:pt x="23982" y="39946"/>
                  </a:cubicBezTo>
                  <a:cubicBezTo>
                    <a:pt x="24598" y="39970"/>
                    <a:pt x="24883" y="39543"/>
                    <a:pt x="25215" y="39116"/>
                  </a:cubicBezTo>
                  <a:cubicBezTo>
                    <a:pt x="25097" y="39045"/>
                    <a:pt x="25049" y="38997"/>
                    <a:pt x="25002" y="38974"/>
                  </a:cubicBezTo>
                  <a:cubicBezTo>
                    <a:pt x="24005" y="38689"/>
                    <a:pt x="23033" y="38333"/>
                    <a:pt x="22084" y="37930"/>
                  </a:cubicBezTo>
                  <a:cubicBezTo>
                    <a:pt x="21017" y="37503"/>
                    <a:pt x="19973" y="37052"/>
                    <a:pt x="18905" y="36602"/>
                  </a:cubicBezTo>
                  <a:cubicBezTo>
                    <a:pt x="18099" y="36293"/>
                    <a:pt x="17340" y="35866"/>
                    <a:pt x="16628" y="35344"/>
                  </a:cubicBezTo>
                  <a:cubicBezTo>
                    <a:pt x="15822" y="34751"/>
                    <a:pt x="14968" y="34182"/>
                    <a:pt x="14304" y="33399"/>
                  </a:cubicBezTo>
                  <a:cubicBezTo>
                    <a:pt x="13426" y="32403"/>
                    <a:pt x="12833" y="31193"/>
                    <a:pt x="12572" y="29912"/>
                  </a:cubicBezTo>
                  <a:cubicBezTo>
                    <a:pt x="12477" y="29201"/>
                    <a:pt x="12430" y="28489"/>
                    <a:pt x="12406" y="27754"/>
                  </a:cubicBezTo>
                  <a:cubicBezTo>
                    <a:pt x="12406" y="27374"/>
                    <a:pt x="12406" y="26995"/>
                    <a:pt x="12406" y="26615"/>
                  </a:cubicBezTo>
                  <a:cubicBezTo>
                    <a:pt x="12121" y="26497"/>
                    <a:pt x="11813" y="26378"/>
                    <a:pt x="11552" y="26307"/>
                  </a:cubicBezTo>
                  <a:cubicBezTo>
                    <a:pt x="11006" y="26164"/>
                    <a:pt x="10461" y="25927"/>
                    <a:pt x="9963" y="25643"/>
                  </a:cubicBezTo>
                  <a:cubicBezTo>
                    <a:pt x="9441" y="25382"/>
                    <a:pt x="9014" y="24931"/>
                    <a:pt x="8777" y="24385"/>
                  </a:cubicBezTo>
                  <a:cubicBezTo>
                    <a:pt x="8682" y="24101"/>
                    <a:pt x="8634" y="23816"/>
                    <a:pt x="8634" y="23508"/>
                  </a:cubicBezTo>
                  <a:cubicBezTo>
                    <a:pt x="8587" y="22772"/>
                    <a:pt x="8753" y="22013"/>
                    <a:pt x="9133" y="21373"/>
                  </a:cubicBezTo>
                  <a:cubicBezTo>
                    <a:pt x="9251" y="21112"/>
                    <a:pt x="9393" y="20851"/>
                    <a:pt x="9583" y="20614"/>
                  </a:cubicBezTo>
                  <a:cubicBezTo>
                    <a:pt x="10105" y="19926"/>
                    <a:pt x="11054" y="19736"/>
                    <a:pt x="11813" y="20187"/>
                  </a:cubicBezTo>
                  <a:cubicBezTo>
                    <a:pt x="12169" y="20400"/>
                    <a:pt x="12525" y="20637"/>
                    <a:pt x="12857" y="20898"/>
                  </a:cubicBezTo>
                  <a:cubicBezTo>
                    <a:pt x="12904" y="20946"/>
                    <a:pt x="12952" y="20970"/>
                    <a:pt x="13023" y="21017"/>
                  </a:cubicBezTo>
                  <a:cubicBezTo>
                    <a:pt x="13260" y="20305"/>
                    <a:pt x="13473" y="19594"/>
                    <a:pt x="13734" y="18930"/>
                  </a:cubicBezTo>
                  <a:cubicBezTo>
                    <a:pt x="13995" y="18242"/>
                    <a:pt x="14327" y="17601"/>
                    <a:pt x="14683" y="16984"/>
                  </a:cubicBezTo>
                  <a:cubicBezTo>
                    <a:pt x="15063" y="16344"/>
                    <a:pt x="15513" y="15751"/>
                    <a:pt x="16012" y="15205"/>
                  </a:cubicBezTo>
                  <a:cubicBezTo>
                    <a:pt x="15940" y="15182"/>
                    <a:pt x="15917" y="15158"/>
                    <a:pt x="15917" y="15182"/>
                  </a:cubicBezTo>
                  <a:cubicBezTo>
                    <a:pt x="15086" y="15348"/>
                    <a:pt x="14232" y="15419"/>
                    <a:pt x="13379" y="15419"/>
                  </a:cubicBezTo>
                  <a:cubicBezTo>
                    <a:pt x="12999" y="15466"/>
                    <a:pt x="12619" y="15253"/>
                    <a:pt x="12477" y="14897"/>
                  </a:cubicBezTo>
                  <a:cubicBezTo>
                    <a:pt x="12359" y="14707"/>
                    <a:pt x="12359" y="14470"/>
                    <a:pt x="12477" y="14304"/>
                  </a:cubicBezTo>
                  <a:cubicBezTo>
                    <a:pt x="12643" y="13996"/>
                    <a:pt x="12857" y="13711"/>
                    <a:pt x="13094" y="13426"/>
                  </a:cubicBezTo>
                  <a:cubicBezTo>
                    <a:pt x="13711" y="12786"/>
                    <a:pt x="14375" y="12193"/>
                    <a:pt x="15110" y="11671"/>
                  </a:cubicBezTo>
                  <a:cubicBezTo>
                    <a:pt x="16178" y="10841"/>
                    <a:pt x="17245" y="10011"/>
                    <a:pt x="18336" y="9204"/>
                  </a:cubicBezTo>
                  <a:cubicBezTo>
                    <a:pt x="18882" y="8801"/>
                    <a:pt x="19451" y="8421"/>
                    <a:pt x="19997" y="8042"/>
                  </a:cubicBezTo>
                  <a:cubicBezTo>
                    <a:pt x="20258" y="7899"/>
                    <a:pt x="20542" y="7781"/>
                    <a:pt x="20803" y="7662"/>
                  </a:cubicBezTo>
                  <a:lnTo>
                    <a:pt x="21230" y="7449"/>
                  </a:lnTo>
                  <a:cubicBezTo>
                    <a:pt x="21183" y="7283"/>
                    <a:pt x="21017" y="7140"/>
                    <a:pt x="20851" y="7093"/>
                  </a:cubicBezTo>
                  <a:cubicBezTo>
                    <a:pt x="20637" y="6998"/>
                    <a:pt x="20447" y="6832"/>
                    <a:pt x="20352" y="6642"/>
                  </a:cubicBezTo>
                  <a:cubicBezTo>
                    <a:pt x="20068" y="6191"/>
                    <a:pt x="19831" y="5717"/>
                    <a:pt x="19522" y="5266"/>
                  </a:cubicBezTo>
                  <a:cubicBezTo>
                    <a:pt x="19261" y="4816"/>
                    <a:pt x="19190" y="4294"/>
                    <a:pt x="19332" y="3796"/>
                  </a:cubicBezTo>
                  <a:cubicBezTo>
                    <a:pt x="19380" y="3464"/>
                    <a:pt x="19688" y="3298"/>
                    <a:pt x="19997" y="3179"/>
                  </a:cubicBezTo>
                  <a:cubicBezTo>
                    <a:pt x="20044" y="3155"/>
                    <a:pt x="20092" y="3155"/>
                    <a:pt x="20139" y="3179"/>
                  </a:cubicBezTo>
                  <a:cubicBezTo>
                    <a:pt x="21349" y="3179"/>
                    <a:pt x="22582" y="3037"/>
                    <a:pt x="23792" y="3298"/>
                  </a:cubicBezTo>
                  <a:cubicBezTo>
                    <a:pt x="24195" y="3345"/>
                    <a:pt x="24575" y="3535"/>
                    <a:pt x="24859" y="3819"/>
                  </a:cubicBezTo>
                  <a:cubicBezTo>
                    <a:pt x="25120" y="4080"/>
                    <a:pt x="25452" y="4246"/>
                    <a:pt x="25785" y="4341"/>
                  </a:cubicBezTo>
                  <a:cubicBezTo>
                    <a:pt x="25856" y="4294"/>
                    <a:pt x="25927" y="4270"/>
                    <a:pt x="25951" y="4223"/>
                  </a:cubicBezTo>
                  <a:cubicBezTo>
                    <a:pt x="26235" y="3558"/>
                    <a:pt x="26710" y="2989"/>
                    <a:pt x="26923" y="2301"/>
                  </a:cubicBezTo>
                  <a:cubicBezTo>
                    <a:pt x="26971" y="2183"/>
                    <a:pt x="27042" y="2064"/>
                    <a:pt x="27113" y="1969"/>
                  </a:cubicBezTo>
                  <a:cubicBezTo>
                    <a:pt x="27492" y="1590"/>
                    <a:pt x="27848" y="1210"/>
                    <a:pt x="28251" y="854"/>
                  </a:cubicBezTo>
                  <a:cubicBezTo>
                    <a:pt x="28868" y="166"/>
                    <a:pt x="29936" y="119"/>
                    <a:pt x="30624" y="759"/>
                  </a:cubicBezTo>
                  <a:cubicBezTo>
                    <a:pt x="30979" y="1044"/>
                    <a:pt x="31288" y="1400"/>
                    <a:pt x="31572" y="1756"/>
                  </a:cubicBezTo>
                  <a:cubicBezTo>
                    <a:pt x="31810" y="2064"/>
                    <a:pt x="32023" y="2420"/>
                    <a:pt x="32237" y="2752"/>
                  </a:cubicBezTo>
                  <a:cubicBezTo>
                    <a:pt x="32284" y="2823"/>
                    <a:pt x="32308" y="2871"/>
                    <a:pt x="32355" y="2918"/>
                  </a:cubicBezTo>
                  <a:cubicBezTo>
                    <a:pt x="32498" y="3155"/>
                    <a:pt x="32830" y="3155"/>
                    <a:pt x="32996" y="2942"/>
                  </a:cubicBezTo>
                  <a:cubicBezTo>
                    <a:pt x="33257" y="2705"/>
                    <a:pt x="33518" y="2444"/>
                    <a:pt x="33778" y="2183"/>
                  </a:cubicBezTo>
                  <a:cubicBezTo>
                    <a:pt x="34300" y="1661"/>
                    <a:pt x="34870" y="1186"/>
                    <a:pt x="35463" y="736"/>
                  </a:cubicBezTo>
                  <a:cubicBezTo>
                    <a:pt x="35558" y="665"/>
                    <a:pt x="35676" y="617"/>
                    <a:pt x="35795" y="570"/>
                  </a:cubicBezTo>
                  <a:cubicBezTo>
                    <a:pt x="36127" y="451"/>
                    <a:pt x="36459" y="309"/>
                    <a:pt x="36815" y="190"/>
                  </a:cubicBezTo>
                  <a:cubicBezTo>
                    <a:pt x="37313" y="0"/>
                    <a:pt x="37858" y="0"/>
                    <a:pt x="38357" y="166"/>
                  </a:cubicBezTo>
                  <a:cubicBezTo>
                    <a:pt x="38736" y="285"/>
                    <a:pt x="39044" y="570"/>
                    <a:pt x="39187" y="925"/>
                  </a:cubicBezTo>
                  <a:cubicBezTo>
                    <a:pt x="39448" y="1400"/>
                    <a:pt x="39637" y="1922"/>
                    <a:pt x="39732" y="2467"/>
                  </a:cubicBezTo>
                  <a:cubicBezTo>
                    <a:pt x="39804" y="2918"/>
                    <a:pt x="39922" y="3369"/>
                    <a:pt x="40041" y="3796"/>
                  </a:cubicBezTo>
                  <a:cubicBezTo>
                    <a:pt x="40302" y="3867"/>
                    <a:pt x="40586" y="3843"/>
                    <a:pt x="40824" y="3772"/>
                  </a:cubicBezTo>
                  <a:cubicBezTo>
                    <a:pt x="41511" y="3630"/>
                    <a:pt x="42199" y="3511"/>
                    <a:pt x="42887" y="3392"/>
                  </a:cubicBezTo>
                  <a:cubicBezTo>
                    <a:pt x="43053" y="3369"/>
                    <a:pt x="43219" y="3369"/>
                    <a:pt x="43385" y="3369"/>
                  </a:cubicBezTo>
                  <a:cubicBezTo>
                    <a:pt x="44002" y="3345"/>
                    <a:pt x="44500" y="3796"/>
                    <a:pt x="44548" y="4389"/>
                  </a:cubicBezTo>
                  <a:cubicBezTo>
                    <a:pt x="44619" y="4887"/>
                    <a:pt x="44571" y="5361"/>
                    <a:pt x="44429" y="5836"/>
                  </a:cubicBezTo>
                  <a:cubicBezTo>
                    <a:pt x="44405" y="5954"/>
                    <a:pt x="44358" y="6073"/>
                    <a:pt x="44334" y="6168"/>
                  </a:cubicBezTo>
                  <a:cubicBezTo>
                    <a:pt x="44453" y="6358"/>
                    <a:pt x="44643" y="6452"/>
                    <a:pt x="44856" y="6429"/>
                  </a:cubicBezTo>
                  <a:lnTo>
                    <a:pt x="45876" y="6429"/>
                  </a:lnTo>
                  <a:cubicBezTo>
                    <a:pt x="46706" y="6452"/>
                    <a:pt x="47560" y="6642"/>
                    <a:pt x="48343" y="6951"/>
                  </a:cubicBezTo>
                  <a:cubicBezTo>
                    <a:pt x="48841" y="7140"/>
                    <a:pt x="49197" y="7591"/>
                    <a:pt x="49316" y="8113"/>
                  </a:cubicBezTo>
                  <a:cubicBezTo>
                    <a:pt x="49553" y="8919"/>
                    <a:pt x="49339" y="9797"/>
                    <a:pt x="48770" y="10414"/>
                  </a:cubicBezTo>
                  <a:cubicBezTo>
                    <a:pt x="48106" y="11315"/>
                    <a:pt x="47110" y="11908"/>
                    <a:pt x="46018" y="12098"/>
                  </a:cubicBezTo>
                  <a:cubicBezTo>
                    <a:pt x="45829" y="12145"/>
                    <a:pt x="45663" y="12169"/>
                    <a:pt x="45473" y="12169"/>
                  </a:cubicBezTo>
                  <a:cubicBezTo>
                    <a:pt x="45330" y="12501"/>
                    <a:pt x="45330" y="12572"/>
                    <a:pt x="45497" y="12691"/>
                  </a:cubicBezTo>
                  <a:cubicBezTo>
                    <a:pt x="46706" y="13426"/>
                    <a:pt x="47442" y="14612"/>
                    <a:pt x="48224" y="15727"/>
                  </a:cubicBezTo>
                  <a:cubicBezTo>
                    <a:pt x="48509" y="16202"/>
                    <a:pt x="48770" y="16700"/>
                    <a:pt x="48983" y="17198"/>
                  </a:cubicBezTo>
                  <a:lnTo>
                    <a:pt x="49292" y="17791"/>
                  </a:lnTo>
                  <a:lnTo>
                    <a:pt x="49577" y="17601"/>
                  </a:lnTo>
                  <a:cubicBezTo>
                    <a:pt x="50478" y="16984"/>
                    <a:pt x="51427" y="17056"/>
                    <a:pt x="52376" y="17435"/>
                  </a:cubicBezTo>
                  <a:cubicBezTo>
                    <a:pt x="53016" y="17720"/>
                    <a:pt x="53348" y="18289"/>
                    <a:pt x="53562" y="18930"/>
                  </a:cubicBezTo>
                  <a:cubicBezTo>
                    <a:pt x="53775" y="19784"/>
                    <a:pt x="53823" y="20661"/>
                    <a:pt x="53680" y="21515"/>
                  </a:cubicBezTo>
                  <a:cubicBezTo>
                    <a:pt x="53656" y="21657"/>
                    <a:pt x="53609" y="21824"/>
                    <a:pt x="53538" y="21942"/>
                  </a:cubicBezTo>
                  <a:cubicBezTo>
                    <a:pt x="52992" y="23152"/>
                    <a:pt x="52067" y="24148"/>
                    <a:pt x="50929" y="24789"/>
                  </a:cubicBezTo>
                  <a:cubicBezTo>
                    <a:pt x="50620" y="24931"/>
                    <a:pt x="50312" y="25050"/>
                    <a:pt x="50003" y="25121"/>
                  </a:cubicBezTo>
                  <a:cubicBezTo>
                    <a:pt x="49932" y="25358"/>
                    <a:pt x="49837" y="25619"/>
                    <a:pt x="49790" y="25880"/>
                  </a:cubicBezTo>
                  <a:cubicBezTo>
                    <a:pt x="49719" y="26236"/>
                    <a:pt x="49600" y="26591"/>
                    <a:pt x="49410" y="26900"/>
                  </a:cubicBezTo>
                  <a:cubicBezTo>
                    <a:pt x="48865" y="27801"/>
                    <a:pt x="48319" y="28703"/>
                    <a:pt x="47774" y="29628"/>
                  </a:cubicBezTo>
                  <a:cubicBezTo>
                    <a:pt x="47513" y="30031"/>
                    <a:pt x="47228" y="30434"/>
                    <a:pt x="46991" y="30861"/>
                  </a:cubicBezTo>
                  <a:cubicBezTo>
                    <a:pt x="46303" y="31952"/>
                    <a:pt x="45473" y="32949"/>
                    <a:pt x="44477" y="33803"/>
                  </a:cubicBezTo>
                  <a:cubicBezTo>
                    <a:pt x="43457" y="34751"/>
                    <a:pt x="42365" y="35605"/>
                    <a:pt x="41179" y="36388"/>
                  </a:cubicBezTo>
                  <a:cubicBezTo>
                    <a:pt x="41156" y="36412"/>
                    <a:pt x="41132" y="36459"/>
                    <a:pt x="41084" y="36483"/>
                  </a:cubicBezTo>
                  <a:cubicBezTo>
                    <a:pt x="41369" y="36649"/>
                    <a:pt x="41677" y="36744"/>
                    <a:pt x="41986" y="36768"/>
                  </a:cubicBezTo>
                  <a:cubicBezTo>
                    <a:pt x="42864" y="36957"/>
                    <a:pt x="43741" y="37076"/>
                    <a:pt x="44619" y="37147"/>
                  </a:cubicBezTo>
                  <a:cubicBezTo>
                    <a:pt x="45686" y="37218"/>
                    <a:pt x="46730" y="37218"/>
                    <a:pt x="47797" y="37218"/>
                  </a:cubicBezTo>
                  <a:cubicBezTo>
                    <a:pt x="48936" y="37171"/>
                    <a:pt x="50075" y="36934"/>
                    <a:pt x="51142" y="36530"/>
                  </a:cubicBezTo>
                  <a:cubicBezTo>
                    <a:pt x="51830" y="36246"/>
                    <a:pt x="52470" y="35890"/>
                    <a:pt x="53087" y="35487"/>
                  </a:cubicBezTo>
                  <a:cubicBezTo>
                    <a:pt x="54060" y="34846"/>
                    <a:pt x="54890" y="34040"/>
                    <a:pt x="55530" y="33115"/>
                  </a:cubicBezTo>
                  <a:cubicBezTo>
                    <a:pt x="56076" y="32356"/>
                    <a:pt x="56669" y="31620"/>
                    <a:pt x="57215" y="30861"/>
                  </a:cubicBezTo>
                  <a:cubicBezTo>
                    <a:pt x="57499" y="30434"/>
                    <a:pt x="57808" y="29983"/>
                    <a:pt x="58092" y="29533"/>
                  </a:cubicBezTo>
                  <a:cubicBezTo>
                    <a:pt x="58780" y="28442"/>
                    <a:pt x="59444" y="27350"/>
                    <a:pt x="60037" y="26188"/>
                  </a:cubicBezTo>
                  <a:cubicBezTo>
                    <a:pt x="60441" y="25453"/>
                    <a:pt x="60583" y="24623"/>
                    <a:pt x="60417" y="23792"/>
                  </a:cubicBezTo>
                  <a:cubicBezTo>
                    <a:pt x="59919" y="23555"/>
                    <a:pt x="59776" y="23010"/>
                    <a:pt x="59468" y="22606"/>
                  </a:cubicBezTo>
                  <a:cubicBezTo>
                    <a:pt x="59444" y="22559"/>
                    <a:pt x="59444" y="22535"/>
                    <a:pt x="59421" y="22488"/>
                  </a:cubicBezTo>
                  <a:cubicBezTo>
                    <a:pt x="59326" y="22298"/>
                    <a:pt x="59349" y="22061"/>
                    <a:pt x="59516" y="21895"/>
                  </a:cubicBezTo>
                  <a:cubicBezTo>
                    <a:pt x="59682" y="21729"/>
                    <a:pt x="59871" y="21776"/>
                    <a:pt x="60109" y="21871"/>
                  </a:cubicBezTo>
                  <a:cubicBezTo>
                    <a:pt x="60369" y="21990"/>
                    <a:pt x="60607" y="22203"/>
                    <a:pt x="60749" y="22464"/>
                  </a:cubicBezTo>
                  <a:cubicBezTo>
                    <a:pt x="60796" y="22654"/>
                    <a:pt x="60986" y="22820"/>
                    <a:pt x="61176" y="22867"/>
                  </a:cubicBezTo>
                  <a:cubicBezTo>
                    <a:pt x="61318" y="22820"/>
                    <a:pt x="61366" y="22654"/>
                    <a:pt x="61295" y="22535"/>
                  </a:cubicBezTo>
                  <a:cubicBezTo>
                    <a:pt x="61152" y="22322"/>
                    <a:pt x="61081" y="22084"/>
                    <a:pt x="61057" y="21824"/>
                  </a:cubicBezTo>
                  <a:cubicBezTo>
                    <a:pt x="61034" y="21586"/>
                    <a:pt x="61176" y="21373"/>
                    <a:pt x="61413" y="21302"/>
                  </a:cubicBezTo>
                  <a:cubicBezTo>
                    <a:pt x="61627" y="21207"/>
                    <a:pt x="61888" y="21325"/>
                    <a:pt x="62006" y="21539"/>
                  </a:cubicBezTo>
                  <a:cubicBezTo>
                    <a:pt x="62267" y="22179"/>
                    <a:pt x="62528" y="22796"/>
                    <a:pt x="62243" y="23508"/>
                  </a:cubicBezTo>
                  <a:cubicBezTo>
                    <a:pt x="62243" y="23531"/>
                    <a:pt x="62243" y="23579"/>
                    <a:pt x="62291" y="23650"/>
                  </a:cubicBezTo>
                  <a:cubicBezTo>
                    <a:pt x="62362" y="23650"/>
                    <a:pt x="62457" y="23626"/>
                    <a:pt x="62552" y="23603"/>
                  </a:cubicBezTo>
                  <a:cubicBezTo>
                    <a:pt x="62931" y="23437"/>
                    <a:pt x="63311" y="23318"/>
                    <a:pt x="63667" y="23104"/>
                  </a:cubicBezTo>
                  <a:cubicBezTo>
                    <a:pt x="63880" y="23010"/>
                    <a:pt x="64117" y="22986"/>
                    <a:pt x="64331" y="23081"/>
                  </a:cubicBezTo>
                  <a:cubicBezTo>
                    <a:pt x="64710" y="23176"/>
                    <a:pt x="64782" y="23650"/>
                    <a:pt x="64497" y="23887"/>
                  </a:cubicBezTo>
                  <a:cubicBezTo>
                    <a:pt x="64355" y="24006"/>
                    <a:pt x="64212" y="24101"/>
                    <a:pt x="64046" y="24172"/>
                  </a:cubicBezTo>
                  <a:cubicBezTo>
                    <a:pt x="63477" y="24409"/>
                    <a:pt x="62884" y="24670"/>
                    <a:pt x="62315" y="24907"/>
                  </a:cubicBezTo>
                  <a:cubicBezTo>
                    <a:pt x="62077" y="24978"/>
                    <a:pt x="61864" y="25002"/>
                    <a:pt x="61627" y="25026"/>
                  </a:cubicBezTo>
                  <a:close/>
                  <a:moveTo>
                    <a:pt x="13782" y="23413"/>
                  </a:moveTo>
                  <a:cubicBezTo>
                    <a:pt x="13568" y="24243"/>
                    <a:pt x="13521" y="25073"/>
                    <a:pt x="13639" y="25927"/>
                  </a:cubicBezTo>
                  <a:cubicBezTo>
                    <a:pt x="13639" y="25975"/>
                    <a:pt x="13639" y="26046"/>
                    <a:pt x="13639" y="26117"/>
                  </a:cubicBezTo>
                  <a:cubicBezTo>
                    <a:pt x="13639" y="26734"/>
                    <a:pt x="13568" y="27374"/>
                    <a:pt x="13592" y="28015"/>
                  </a:cubicBezTo>
                  <a:cubicBezTo>
                    <a:pt x="13592" y="28655"/>
                    <a:pt x="13663" y="29319"/>
                    <a:pt x="13782" y="29960"/>
                  </a:cubicBezTo>
                  <a:cubicBezTo>
                    <a:pt x="14019" y="30932"/>
                    <a:pt x="14517" y="31834"/>
                    <a:pt x="15158" y="32569"/>
                  </a:cubicBezTo>
                  <a:cubicBezTo>
                    <a:pt x="15703" y="33162"/>
                    <a:pt x="16320" y="33708"/>
                    <a:pt x="17008" y="34135"/>
                  </a:cubicBezTo>
                  <a:cubicBezTo>
                    <a:pt x="17696" y="34680"/>
                    <a:pt x="18479" y="35131"/>
                    <a:pt x="19309" y="35487"/>
                  </a:cubicBezTo>
                  <a:cubicBezTo>
                    <a:pt x="20922" y="36151"/>
                    <a:pt x="22535" y="36815"/>
                    <a:pt x="24172" y="37456"/>
                  </a:cubicBezTo>
                  <a:cubicBezTo>
                    <a:pt x="25286" y="37883"/>
                    <a:pt x="26449" y="38143"/>
                    <a:pt x="27635" y="38262"/>
                  </a:cubicBezTo>
                  <a:cubicBezTo>
                    <a:pt x="28465" y="38357"/>
                    <a:pt x="29271" y="38381"/>
                    <a:pt x="30102" y="38381"/>
                  </a:cubicBezTo>
                  <a:cubicBezTo>
                    <a:pt x="31644" y="38404"/>
                    <a:pt x="33162" y="38167"/>
                    <a:pt x="34632" y="37716"/>
                  </a:cubicBezTo>
                  <a:cubicBezTo>
                    <a:pt x="35297" y="37527"/>
                    <a:pt x="35961" y="37337"/>
                    <a:pt x="36625" y="37123"/>
                  </a:cubicBezTo>
                  <a:cubicBezTo>
                    <a:pt x="37076" y="36981"/>
                    <a:pt x="37526" y="36815"/>
                    <a:pt x="37953" y="36649"/>
                  </a:cubicBezTo>
                  <a:cubicBezTo>
                    <a:pt x="38760" y="36293"/>
                    <a:pt x="39543" y="35866"/>
                    <a:pt x="40302" y="35392"/>
                  </a:cubicBezTo>
                  <a:cubicBezTo>
                    <a:pt x="40990" y="35012"/>
                    <a:pt x="41630" y="34562"/>
                    <a:pt x="42223" y="34040"/>
                  </a:cubicBezTo>
                  <a:cubicBezTo>
                    <a:pt x="42437" y="33850"/>
                    <a:pt x="42674" y="33660"/>
                    <a:pt x="42887" y="33470"/>
                  </a:cubicBezTo>
                  <a:cubicBezTo>
                    <a:pt x="44168" y="32498"/>
                    <a:pt x="45236" y="31312"/>
                    <a:pt x="46066" y="29936"/>
                  </a:cubicBezTo>
                  <a:cubicBezTo>
                    <a:pt x="46232" y="29651"/>
                    <a:pt x="46445" y="29343"/>
                    <a:pt x="46659" y="29035"/>
                  </a:cubicBezTo>
                  <a:cubicBezTo>
                    <a:pt x="47252" y="28133"/>
                    <a:pt x="47821" y="27208"/>
                    <a:pt x="48319" y="26259"/>
                  </a:cubicBezTo>
                  <a:cubicBezTo>
                    <a:pt x="48438" y="26046"/>
                    <a:pt x="48533" y="25809"/>
                    <a:pt x="48604" y="25548"/>
                  </a:cubicBezTo>
                  <a:cubicBezTo>
                    <a:pt x="48841" y="24694"/>
                    <a:pt x="48960" y="23816"/>
                    <a:pt x="49007" y="22915"/>
                  </a:cubicBezTo>
                  <a:cubicBezTo>
                    <a:pt x="49102" y="22037"/>
                    <a:pt x="49031" y="21136"/>
                    <a:pt x="48841" y="20258"/>
                  </a:cubicBezTo>
                  <a:cubicBezTo>
                    <a:pt x="48675" y="19641"/>
                    <a:pt x="48462" y="19024"/>
                    <a:pt x="48224" y="18408"/>
                  </a:cubicBezTo>
                  <a:cubicBezTo>
                    <a:pt x="47892" y="17459"/>
                    <a:pt x="47418" y="16581"/>
                    <a:pt x="46825" y="15775"/>
                  </a:cubicBezTo>
                  <a:cubicBezTo>
                    <a:pt x="46398" y="15205"/>
                    <a:pt x="45971" y="14660"/>
                    <a:pt x="45520" y="14138"/>
                  </a:cubicBezTo>
                  <a:cubicBezTo>
                    <a:pt x="45497" y="14091"/>
                    <a:pt x="45425" y="14091"/>
                    <a:pt x="45330" y="14043"/>
                  </a:cubicBezTo>
                  <a:cubicBezTo>
                    <a:pt x="45259" y="14351"/>
                    <a:pt x="44975" y="14541"/>
                    <a:pt x="44666" y="14494"/>
                  </a:cubicBezTo>
                  <a:cubicBezTo>
                    <a:pt x="44619" y="14494"/>
                    <a:pt x="44571" y="14517"/>
                    <a:pt x="44548" y="14541"/>
                  </a:cubicBezTo>
                  <a:cubicBezTo>
                    <a:pt x="44239" y="14636"/>
                    <a:pt x="43907" y="14612"/>
                    <a:pt x="43623" y="14470"/>
                  </a:cubicBezTo>
                  <a:cubicBezTo>
                    <a:pt x="43172" y="14280"/>
                    <a:pt x="42721" y="14114"/>
                    <a:pt x="42270" y="13924"/>
                  </a:cubicBezTo>
                  <a:cubicBezTo>
                    <a:pt x="41962" y="13782"/>
                    <a:pt x="41677" y="13664"/>
                    <a:pt x="41345" y="13569"/>
                  </a:cubicBezTo>
                  <a:cubicBezTo>
                    <a:pt x="41322" y="13735"/>
                    <a:pt x="41274" y="13853"/>
                    <a:pt x="41250" y="13972"/>
                  </a:cubicBezTo>
                  <a:cubicBezTo>
                    <a:pt x="41179" y="14328"/>
                    <a:pt x="41108" y="14707"/>
                    <a:pt x="41013" y="15087"/>
                  </a:cubicBezTo>
                  <a:cubicBezTo>
                    <a:pt x="40895" y="15514"/>
                    <a:pt x="40515" y="15846"/>
                    <a:pt x="40041" y="15870"/>
                  </a:cubicBezTo>
                  <a:cubicBezTo>
                    <a:pt x="39519" y="15964"/>
                    <a:pt x="38973" y="15822"/>
                    <a:pt x="38570" y="15466"/>
                  </a:cubicBezTo>
                  <a:cubicBezTo>
                    <a:pt x="38167" y="15111"/>
                    <a:pt x="37740" y="14802"/>
                    <a:pt x="37289" y="14541"/>
                  </a:cubicBezTo>
                  <a:cubicBezTo>
                    <a:pt x="37194" y="14446"/>
                    <a:pt x="37052" y="14446"/>
                    <a:pt x="36957" y="14517"/>
                  </a:cubicBezTo>
                  <a:lnTo>
                    <a:pt x="36957" y="15111"/>
                  </a:lnTo>
                  <a:cubicBezTo>
                    <a:pt x="36957" y="15324"/>
                    <a:pt x="36957" y="15537"/>
                    <a:pt x="36933" y="15751"/>
                  </a:cubicBezTo>
                  <a:cubicBezTo>
                    <a:pt x="36744" y="16747"/>
                    <a:pt x="36198" y="17293"/>
                    <a:pt x="35131" y="17174"/>
                  </a:cubicBezTo>
                  <a:cubicBezTo>
                    <a:pt x="34443" y="17079"/>
                    <a:pt x="33778" y="16771"/>
                    <a:pt x="33257" y="16297"/>
                  </a:cubicBezTo>
                  <a:cubicBezTo>
                    <a:pt x="32830" y="15917"/>
                    <a:pt x="32426" y="15490"/>
                    <a:pt x="32023" y="15111"/>
                  </a:cubicBezTo>
                  <a:cubicBezTo>
                    <a:pt x="31928" y="15016"/>
                    <a:pt x="31810" y="14921"/>
                    <a:pt x="31667" y="14802"/>
                  </a:cubicBezTo>
                  <a:cubicBezTo>
                    <a:pt x="31572" y="14897"/>
                    <a:pt x="31501" y="15016"/>
                    <a:pt x="31430" y="15111"/>
                  </a:cubicBezTo>
                  <a:cubicBezTo>
                    <a:pt x="31288" y="15395"/>
                    <a:pt x="31169" y="15656"/>
                    <a:pt x="31051" y="15917"/>
                  </a:cubicBezTo>
                  <a:cubicBezTo>
                    <a:pt x="30600" y="16937"/>
                    <a:pt x="29817" y="17767"/>
                    <a:pt x="28821" y="18265"/>
                  </a:cubicBezTo>
                  <a:cubicBezTo>
                    <a:pt x="28489" y="18431"/>
                    <a:pt x="28133" y="18479"/>
                    <a:pt x="27777" y="18384"/>
                  </a:cubicBezTo>
                  <a:cubicBezTo>
                    <a:pt x="27326" y="18289"/>
                    <a:pt x="26923" y="18099"/>
                    <a:pt x="26615" y="17791"/>
                  </a:cubicBezTo>
                  <a:cubicBezTo>
                    <a:pt x="26188" y="17388"/>
                    <a:pt x="25903" y="16890"/>
                    <a:pt x="25761" y="16320"/>
                  </a:cubicBezTo>
                  <a:cubicBezTo>
                    <a:pt x="25737" y="16202"/>
                    <a:pt x="25761" y="16036"/>
                    <a:pt x="25618" y="15941"/>
                  </a:cubicBezTo>
                  <a:cubicBezTo>
                    <a:pt x="25547" y="15988"/>
                    <a:pt x="25500" y="16036"/>
                    <a:pt x="25452" y="16083"/>
                  </a:cubicBezTo>
                  <a:cubicBezTo>
                    <a:pt x="25049" y="16629"/>
                    <a:pt x="24575" y="17127"/>
                    <a:pt x="24053" y="17554"/>
                  </a:cubicBezTo>
                  <a:cubicBezTo>
                    <a:pt x="23128" y="18360"/>
                    <a:pt x="22132" y="19024"/>
                    <a:pt x="20827" y="19001"/>
                  </a:cubicBezTo>
                  <a:cubicBezTo>
                    <a:pt x="20376" y="19001"/>
                    <a:pt x="19902" y="19048"/>
                    <a:pt x="19451" y="18835"/>
                  </a:cubicBezTo>
                  <a:cubicBezTo>
                    <a:pt x="19048" y="18692"/>
                    <a:pt x="18787" y="18265"/>
                    <a:pt x="18811" y="17838"/>
                  </a:cubicBezTo>
                  <a:cubicBezTo>
                    <a:pt x="18811" y="17625"/>
                    <a:pt x="18858" y="17411"/>
                    <a:pt x="18929" y="17222"/>
                  </a:cubicBezTo>
                  <a:cubicBezTo>
                    <a:pt x="19095" y="16795"/>
                    <a:pt x="19285" y="16368"/>
                    <a:pt x="19522" y="15941"/>
                  </a:cubicBezTo>
                  <a:cubicBezTo>
                    <a:pt x="19925" y="15182"/>
                    <a:pt x="20376" y="14423"/>
                    <a:pt x="20851" y="13569"/>
                  </a:cubicBezTo>
                  <a:lnTo>
                    <a:pt x="18431" y="14565"/>
                  </a:lnTo>
                  <a:cubicBezTo>
                    <a:pt x="18407" y="14778"/>
                    <a:pt x="18218" y="14944"/>
                    <a:pt x="17980" y="14968"/>
                  </a:cubicBezTo>
                  <a:cubicBezTo>
                    <a:pt x="17553" y="15039"/>
                    <a:pt x="17150" y="15300"/>
                    <a:pt x="16889" y="15656"/>
                  </a:cubicBezTo>
                  <a:cubicBezTo>
                    <a:pt x="16012" y="16771"/>
                    <a:pt x="15300" y="18004"/>
                    <a:pt x="14826" y="19357"/>
                  </a:cubicBezTo>
                  <a:cubicBezTo>
                    <a:pt x="14565" y="20068"/>
                    <a:pt x="14399" y="20804"/>
                    <a:pt x="14161" y="21539"/>
                  </a:cubicBezTo>
                  <a:cubicBezTo>
                    <a:pt x="14019" y="21895"/>
                    <a:pt x="14043" y="22298"/>
                    <a:pt x="14256" y="22630"/>
                  </a:cubicBezTo>
                  <a:cubicBezTo>
                    <a:pt x="14517" y="23033"/>
                    <a:pt x="14446" y="23176"/>
                    <a:pt x="13972" y="23365"/>
                  </a:cubicBezTo>
                  <a:close/>
                  <a:moveTo>
                    <a:pt x="43314" y="10936"/>
                  </a:moveTo>
                  <a:cubicBezTo>
                    <a:pt x="43575" y="10698"/>
                    <a:pt x="43955" y="10651"/>
                    <a:pt x="44263" y="10793"/>
                  </a:cubicBezTo>
                  <a:cubicBezTo>
                    <a:pt x="44809" y="11078"/>
                    <a:pt x="45378" y="10983"/>
                    <a:pt x="45947" y="10912"/>
                  </a:cubicBezTo>
                  <a:cubicBezTo>
                    <a:pt x="46849" y="10746"/>
                    <a:pt x="47489" y="10129"/>
                    <a:pt x="48035" y="9465"/>
                  </a:cubicBezTo>
                  <a:cubicBezTo>
                    <a:pt x="48296" y="9133"/>
                    <a:pt x="48343" y="8682"/>
                    <a:pt x="48177" y="8303"/>
                  </a:cubicBezTo>
                  <a:cubicBezTo>
                    <a:pt x="48035" y="8018"/>
                    <a:pt x="47750" y="7828"/>
                    <a:pt x="47418" y="7804"/>
                  </a:cubicBezTo>
                  <a:cubicBezTo>
                    <a:pt x="46754" y="7591"/>
                    <a:pt x="46042" y="7496"/>
                    <a:pt x="45330" y="7520"/>
                  </a:cubicBezTo>
                  <a:cubicBezTo>
                    <a:pt x="45117" y="7544"/>
                    <a:pt x="44927" y="7544"/>
                    <a:pt x="44714" y="7520"/>
                  </a:cubicBezTo>
                  <a:cubicBezTo>
                    <a:pt x="44477" y="7496"/>
                    <a:pt x="44263" y="7425"/>
                    <a:pt x="44026" y="7378"/>
                  </a:cubicBezTo>
                  <a:cubicBezTo>
                    <a:pt x="43860" y="7354"/>
                    <a:pt x="43694" y="7283"/>
                    <a:pt x="43528" y="7283"/>
                  </a:cubicBezTo>
                  <a:cubicBezTo>
                    <a:pt x="43243" y="7235"/>
                    <a:pt x="43030" y="7022"/>
                    <a:pt x="42982" y="6737"/>
                  </a:cubicBezTo>
                  <a:cubicBezTo>
                    <a:pt x="42958" y="6547"/>
                    <a:pt x="42982" y="6358"/>
                    <a:pt x="43077" y="6191"/>
                  </a:cubicBezTo>
                  <a:cubicBezTo>
                    <a:pt x="43290" y="5765"/>
                    <a:pt x="43409" y="5314"/>
                    <a:pt x="43433" y="4839"/>
                  </a:cubicBezTo>
                  <a:cubicBezTo>
                    <a:pt x="43433" y="4555"/>
                    <a:pt x="43338" y="4436"/>
                    <a:pt x="43053" y="4484"/>
                  </a:cubicBezTo>
                  <a:cubicBezTo>
                    <a:pt x="42413" y="4602"/>
                    <a:pt x="41772" y="4697"/>
                    <a:pt x="41132" y="4839"/>
                  </a:cubicBezTo>
                  <a:cubicBezTo>
                    <a:pt x="40705" y="4934"/>
                    <a:pt x="40278" y="4982"/>
                    <a:pt x="39875" y="4982"/>
                  </a:cubicBezTo>
                  <a:cubicBezTo>
                    <a:pt x="39353" y="5029"/>
                    <a:pt x="38902" y="4602"/>
                    <a:pt x="38878" y="4080"/>
                  </a:cubicBezTo>
                  <a:cubicBezTo>
                    <a:pt x="38831" y="3582"/>
                    <a:pt x="38665" y="3084"/>
                    <a:pt x="38594" y="2610"/>
                  </a:cubicBezTo>
                  <a:cubicBezTo>
                    <a:pt x="38523" y="2206"/>
                    <a:pt x="38380" y="1827"/>
                    <a:pt x="38191" y="1471"/>
                  </a:cubicBezTo>
                  <a:cubicBezTo>
                    <a:pt x="38119" y="1281"/>
                    <a:pt x="37906" y="1139"/>
                    <a:pt x="37692" y="1186"/>
                  </a:cubicBezTo>
                  <a:cubicBezTo>
                    <a:pt x="37574" y="1163"/>
                    <a:pt x="37431" y="1186"/>
                    <a:pt x="37313" y="1210"/>
                  </a:cubicBezTo>
                  <a:cubicBezTo>
                    <a:pt x="36744" y="1424"/>
                    <a:pt x="36127" y="1566"/>
                    <a:pt x="35676" y="1993"/>
                  </a:cubicBezTo>
                  <a:cubicBezTo>
                    <a:pt x="35249" y="2396"/>
                    <a:pt x="34822" y="2752"/>
                    <a:pt x="34395" y="3155"/>
                  </a:cubicBezTo>
                  <a:cubicBezTo>
                    <a:pt x="34134" y="3369"/>
                    <a:pt x="33921" y="3630"/>
                    <a:pt x="33660" y="3867"/>
                  </a:cubicBezTo>
                  <a:cubicBezTo>
                    <a:pt x="33091" y="4365"/>
                    <a:pt x="32213" y="4365"/>
                    <a:pt x="31644" y="3819"/>
                  </a:cubicBezTo>
                  <a:cubicBezTo>
                    <a:pt x="31501" y="3653"/>
                    <a:pt x="31359" y="3464"/>
                    <a:pt x="31240" y="3274"/>
                  </a:cubicBezTo>
                  <a:cubicBezTo>
                    <a:pt x="30885" y="2799"/>
                    <a:pt x="30576" y="2349"/>
                    <a:pt x="30220" y="1898"/>
                  </a:cubicBezTo>
                  <a:cubicBezTo>
                    <a:pt x="30078" y="1732"/>
                    <a:pt x="29912" y="1613"/>
                    <a:pt x="29722" y="1518"/>
                  </a:cubicBezTo>
                  <a:cubicBezTo>
                    <a:pt x="29556" y="1400"/>
                    <a:pt x="29343" y="1400"/>
                    <a:pt x="29177" y="1518"/>
                  </a:cubicBezTo>
                  <a:cubicBezTo>
                    <a:pt x="28750" y="1945"/>
                    <a:pt x="28346" y="2349"/>
                    <a:pt x="27919" y="2776"/>
                  </a:cubicBezTo>
                  <a:cubicBezTo>
                    <a:pt x="27896" y="2799"/>
                    <a:pt x="27896" y="2871"/>
                    <a:pt x="27872" y="2894"/>
                  </a:cubicBezTo>
                  <a:cubicBezTo>
                    <a:pt x="27516" y="3582"/>
                    <a:pt x="27160" y="4270"/>
                    <a:pt x="26828" y="4982"/>
                  </a:cubicBezTo>
                  <a:cubicBezTo>
                    <a:pt x="26686" y="5338"/>
                    <a:pt x="26330" y="5551"/>
                    <a:pt x="25951" y="5504"/>
                  </a:cubicBezTo>
                  <a:cubicBezTo>
                    <a:pt x="25761" y="5480"/>
                    <a:pt x="25571" y="5432"/>
                    <a:pt x="25405" y="5385"/>
                  </a:cubicBezTo>
                  <a:cubicBezTo>
                    <a:pt x="24954" y="5243"/>
                    <a:pt x="24551" y="5005"/>
                    <a:pt x="24195" y="4697"/>
                  </a:cubicBezTo>
                  <a:cubicBezTo>
                    <a:pt x="24100" y="4578"/>
                    <a:pt x="23958" y="4507"/>
                    <a:pt x="23839" y="4460"/>
                  </a:cubicBezTo>
                  <a:cubicBezTo>
                    <a:pt x="23412" y="4341"/>
                    <a:pt x="22962" y="4246"/>
                    <a:pt x="22535" y="4199"/>
                  </a:cubicBezTo>
                  <a:cubicBezTo>
                    <a:pt x="21942" y="4175"/>
                    <a:pt x="21349" y="4199"/>
                    <a:pt x="20756" y="4199"/>
                  </a:cubicBezTo>
                  <a:cubicBezTo>
                    <a:pt x="20613" y="4223"/>
                    <a:pt x="20495" y="4246"/>
                    <a:pt x="20352" y="4270"/>
                  </a:cubicBezTo>
                  <a:cubicBezTo>
                    <a:pt x="20376" y="4365"/>
                    <a:pt x="20400" y="4484"/>
                    <a:pt x="20424" y="4602"/>
                  </a:cubicBezTo>
                  <a:cubicBezTo>
                    <a:pt x="20685" y="5077"/>
                    <a:pt x="20969" y="5527"/>
                    <a:pt x="21230" y="5978"/>
                  </a:cubicBezTo>
                  <a:cubicBezTo>
                    <a:pt x="21278" y="6049"/>
                    <a:pt x="21325" y="6097"/>
                    <a:pt x="21396" y="6168"/>
                  </a:cubicBezTo>
                  <a:cubicBezTo>
                    <a:pt x="21705" y="6405"/>
                    <a:pt x="22037" y="6642"/>
                    <a:pt x="22345" y="6903"/>
                  </a:cubicBezTo>
                  <a:cubicBezTo>
                    <a:pt x="22464" y="6974"/>
                    <a:pt x="22558" y="7093"/>
                    <a:pt x="22606" y="7235"/>
                  </a:cubicBezTo>
                  <a:cubicBezTo>
                    <a:pt x="22630" y="7306"/>
                    <a:pt x="22511" y="7425"/>
                    <a:pt x="22464" y="7544"/>
                  </a:cubicBezTo>
                  <a:cubicBezTo>
                    <a:pt x="22440" y="7591"/>
                    <a:pt x="22487" y="7686"/>
                    <a:pt x="22464" y="7733"/>
                  </a:cubicBezTo>
                  <a:cubicBezTo>
                    <a:pt x="22416" y="7852"/>
                    <a:pt x="22345" y="7994"/>
                    <a:pt x="22250" y="8089"/>
                  </a:cubicBezTo>
                  <a:cubicBezTo>
                    <a:pt x="22132" y="8184"/>
                    <a:pt x="21989" y="8255"/>
                    <a:pt x="21847" y="8303"/>
                  </a:cubicBezTo>
                  <a:cubicBezTo>
                    <a:pt x="21183" y="8587"/>
                    <a:pt x="20519" y="8943"/>
                    <a:pt x="19925" y="9394"/>
                  </a:cubicBezTo>
                  <a:cubicBezTo>
                    <a:pt x="18550" y="10461"/>
                    <a:pt x="17126" y="11529"/>
                    <a:pt x="15751" y="12596"/>
                  </a:cubicBezTo>
                  <a:cubicBezTo>
                    <a:pt x="15205" y="13047"/>
                    <a:pt x="14707" y="13521"/>
                    <a:pt x="14161" y="13972"/>
                  </a:cubicBezTo>
                  <a:cubicBezTo>
                    <a:pt x="14090" y="14043"/>
                    <a:pt x="13995" y="14114"/>
                    <a:pt x="14090" y="14280"/>
                  </a:cubicBezTo>
                  <a:cubicBezTo>
                    <a:pt x="14399" y="14280"/>
                    <a:pt x="14683" y="14257"/>
                    <a:pt x="14968" y="14209"/>
                  </a:cubicBezTo>
                  <a:cubicBezTo>
                    <a:pt x="15798" y="14043"/>
                    <a:pt x="16628" y="13853"/>
                    <a:pt x="17435" y="13616"/>
                  </a:cubicBezTo>
                  <a:cubicBezTo>
                    <a:pt x="18170" y="13426"/>
                    <a:pt x="18882" y="13165"/>
                    <a:pt x="19570" y="12857"/>
                  </a:cubicBezTo>
                  <a:cubicBezTo>
                    <a:pt x="20471" y="12430"/>
                    <a:pt x="21396" y="12074"/>
                    <a:pt x="22321" y="11671"/>
                  </a:cubicBezTo>
                  <a:cubicBezTo>
                    <a:pt x="22511" y="11576"/>
                    <a:pt x="22725" y="11529"/>
                    <a:pt x="22938" y="11576"/>
                  </a:cubicBezTo>
                  <a:cubicBezTo>
                    <a:pt x="23365" y="11647"/>
                    <a:pt x="23578" y="12145"/>
                    <a:pt x="23294" y="12501"/>
                  </a:cubicBezTo>
                  <a:cubicBezTo>
                    <a:pt x="23270" y="12549"/>
                    <a:pt x="23199" y="12596"/>
                    <a:pt x="23175" y="12644"/>
                  </a:cubicBezTo>
                  <a:cubicBezTo>
                    <a:pt x="22677" y="13237"/>
                    <a:pt x="22132" y="13830"/>
                    <a:pt x="21681" y="14470"/>
                  </a:cubicBezTo>
                  <a:cubicBezTo>
                    <a:pt x="21040" y="15419"/>
                    <a:pt x="20471" y="16415"/>
                    <a:pt x="20044" y="17483"/>
                  </a:cubicBezTo>
                  <a:cubicBezTo>
                    <a:pt x="20020" y="17577"/>
                    <a:pt x="19997" y="17696"/>
                    <a:pt x="19973" y="17815"/>
                  </a:cubicBezTo>
                  <a:cubicBezTo>
                    <a:pt x="20281" y="17815"/>
                    <a:pt x="20519" y="17838"/>
                    <a:pt x="20779" y="17838"/>
                  </a:cubicBezTo>
                  <a:cubicBezTo>
                    <a:pt x="21325" y="17838"/>
                    <a:pt x="21871" y="17672"/>
                    <a:pt x="22321" y="17364"/>
                  </a:cubicBezTo>
                  <a:cubicBezTo>
                    <a:pt x="22938" y="16984"/>
                    <a:pt x="23484" y="16534"/>
                    <a:pt x="23982" y="15988"/>
                  </a:cubicBezTo>
                  <a:cubicBezTo>
                    <a:pt x="24409" y="15514"/>
                    <a:pt x="24812" y="14992"/>
                    <a:pt x="25215" y="14446"/>
                  </a:cubicBezTo>
                  <a:cubicBezTo>
                    <a:pt x="25286" y="14328"/>
                    <a:pt x="25334" y="14185"/>
                    <a:pt x="25381" y="14043"/>
                  </a:cubicBezTo>
                  <a:cubicBezTo>
                    <a:pt x="25429" y="13948"/>
                    <a:pt x="25476" y="13853"/>
                    <a:pt x="25524" y="13758"/>
                  </a:cubicBezTo>
                  <a:cubicBezTo>
                    <a:pt x="25642" y="13521"/>
                    <a:pt x="25927" y="13426"/>
                    <a:pt x="26188" y="13521"/>
                  </a:cubicBezTo>
                  <a:cubicBezTo>
                    <a:pt x="26520" y="13664"/>
                    <a:pt x="26757" y="13996"/>
                    <a:pt x="26781" y="14375"/>
                  </a:cubicBezTo>
                  <a:cubicBezTo>
                    <a:pt x="26757" y="14612"/>
                    <a:pt x="26757" y="14873"/>
                    <a:pt x="26781" y="15134"/>
                  </a:cubicBezTo>
                  <a:cubicBezTo>
                    <a:pt x="26805" y="15537"/>
                    <a:pt x="26852" y="15917"/>
                    <a:pt x="26947" y="16320"/>
                  </a:cubicBezTo>
                  <a:cubicBezTo>
                    <a:pt x="27065" y="16747"/>
                    <a:pt x="27421" y="17103"/>
                    <a:pt x="27848" y="17222"/>
                  </a:cubicBezTo>
                  <a:cubicBezTo>
                    <a:pt x="28014" y="17293"/>
                    <a:pt x="28180" y="17293"/>
                    <a:pt x="28323" y="17198"/>
                  </a:cubicBezTo>
                  <a:cubicBezTo>
                    <a:pt x="29011" y="16866"/>
                    <a:pt x="29580" y="16297"/>
                    <a:pt x="29888" y="15585"/>
                  </a:cubicBezTo>
                  <a:cubicBezTo>
                    <a:pt x="30149" y="15016"/>
                    <a:pt x="30458" y="14446"/>
                    <a:pt x="30813" y="13924"/>
                  </a:cubicBezTo>
                  <a:cubicBezTo>
                    <a:pt x="30932" y="13735"/>
                    <a:pt x="31145" y="13592"/>
                    <a:pt x="31383" y="13569"/>
                  </a:cubicBezTo>
                  <a:cubicBezTo>
                    <a:pt x="31738" y="13498"/>
                    <a:pt x="32094" y="13616"/>
                    <a:pt x="32355" y="13877"/>
                  </a:cubicBezTo>
                  <a:cubicBezTo>
                    <a:pt x="32806" y="14304"/>
                    <a:pt x="33233" y="14755"/>
                    <a:pt x="33660" y="15182"/>
                  </a:cubicBezTo>
                  <a:cubicBezTo>
                    <a:pt x="34016" y="15561"/>
                    <a:pt x="34466" y="15822"/>
                    <a:pt x="34941" y="15988"/>
                  </a:cubicBezTo>
                  <a:cubicBezTo>
                    <a:pt x="35510" y="16178"/>
                    <a:pt x="35747" y="16012"/>
                    <a:pt x="35771" y="15419"/>
                  </a:cubicBezTo>
                  <a:cubicBezTo>
                    <a:pt x="35795" y="14968"/>
                    <a:pt x="35771" y="14541"/>
                    <a:pt x="35795" y="14091"/>
                  </a:cubicBezTo>
                  <a:cubicBezTo>
                    <a:pt x="35795" y="13877"/>
                    <a:pt x="35818" y="13664"/>
                    <a:pt x="35866" y="13474"/>
                  </a:cubicBezTo>
                  <a:cubicBezTo>
                    <a:pt x="35961" y="12999"/>
                    <a:pt x="36483" y="12738"/>
                    <a:pt x="36886" y="12976"/>
                  </a:cubicBezTo>
                  <a:cubicBezTo>
                    <a:pt x="37099" y="13047"/>
                    <a:pt x="37313" y="13165"/>
                    <a:pt x="37479" y="13308"/>
                  </a:cubicBezTo>
                  <a:cubicBezTo>
                    <a:pt x="38072" y="13735"/>
                    <a:pt x="38641" y="14162"/>
                    <a:pt x="39211" y="14589"/>
                  </a:cubicBezTo>
                  <a:cubicBezTo>
                    <a:pt x="39377" y="14755"/>
                    <a:pt x="39590" y="14802"/>
                    <a:pt x="39804" y="14755"/>
                  </a:cubicBezTo>
                  <a:cubicBezTo>
                    <a:pt x="39970" y="14494"/>
                    <a:pt x="40041" y="14209"/>
                    <a:pt x="40041" y="13924"/>
                  </a:cubicBezTo>
                  <a:cubicBezTo>
                    <a:pt x="40112" y="13545"/>
                    <a:pt x="40183" y="13165"/>
                    <a:pt x="40278" y="12810"/>
                  </a:cubicBezTo>
                  <a:cubicBezTo>
                    <a:pt x="40420" y="12406"/>
                    <a:pt x="40705" y="12288"/>
                    <a:pt x="41132" y="12406"/>
                  </a:cubicBezTo>
                  <a:cubicBezTo>
                    <a:pt x="41440" y="12525"/>
                    <a:pt x="41749" y="12620"/>
                    <a:pt x="42081" y="12691"/>
                  </a:cubicBezTo>
                  <a:cubicBezTo>
                    <a:pt x="42413" y="12738"/>
                    <a:pt x="42745" y="12857"/>
                    <a:pt x="43006" y="13071"/>
                  </a:cubicBezTo>
                  <a:cubicBezTo>
                    <a:pt x="43457" y="13355"/>
                    <a:pt x="43931" y="13592"/>
                    <a:pt x="44524" y="13379"/>
                  </a:cubicBezTo>
                  <a:cubicBezTo>
                    <a:pt x="44761" y="12928"/>
                    <a:pt x="44666" y="12359"/>
                    <a:pt x="44310" y="12003"/>
                  </a:cubicBezTo>
                  <a:cubicBezTo>
                    <a:pt x="44121" y="11813"/>
                    <a:pt x="43931" y="11647"/>
                    <a:pt x="43741" y="11481"/>
                  </a:cubicBezTo>
                  <a:cubicBezTo>
                    <a:pt x="43575" y="11291"/>
                    <a:pt x="43409" y="11197"/>
                    <a:pt x="43314" y="10936"/>
                  </a:cubicBezTo>
                  <a:close/>
                  <a:moveTo>
                    <a:pt x="22725" y="53135"/>
                  </a:moveTo>
                  <a:cubicBezTo>
                    <a:pt x="22962" y="53135"/>
                    <a:pt x="23175" y="53159"/>
                    <a:pt x="23389" y="53159"/>
                  </a:cubicBezTo>
                  <a:lnTo>
                    <a:pt x="29983" y="53159"/>
                  </a:lnTo>
                  <a:cubicBezTo>
                    <a:pt x="30932" y="53159"/>
                    <a:pt x="31857" y="53111"/>
                    <a:pt x="32782" y="53016"/>
                  </a:cubicBezTo>
                  <a:cubicBezTo>
                    <a:pt x="33138" y="52969"/>
                    <a:pt x="33494" y="52922"/>
                    <a:pt x="33850" y="52922"/>
                  </a:cubicBezTo>
                  <a:cubicBezTo>
                    <a:pt x="34466" y="52898"/>
                    <a:pt x="35083" y="52827"/>
                    <a:pt x="35676" y="52708"/>
                  </a:cubicBezTo>
                  <a:cubicBezTo>
                    <a:pt x="36364" y="52589"/>
                    <a:pt x="37052" y="52495"/>
                    <a:pt x="37764" y="52400"/>
                  </a:cubicBezTo>
                  <a:cubicBezTo>
                    <a:pt x="38214" y="52329"/>
                    <a:pt x="38689" y="52305"/>
                    <a:pt x="39139" y="52210"/>
                  </a:cubicBezTo>
                  <a:cubicBezTo>
                    <a:pt x="39970" y="52068"/>
                    <a:pt x="40776" y="51783"/>
                    <a:pt x="41630" y="51830"/>
                  </a:cubicBezTo>
                  <a:cubicBezTo>
                    <a:pt x="41677" y="51830"/>
                    <a:pt x="41749" y="51807"/>
                    <a:pt x="41796" y="51783"/>
                  </a:cubicBezTo>
                  <a:lnTo>
                    <a:pt x="43077" y="51261"/>
                  </a:lnTo>
                  <a:cubicBezTo>
                    <a:pt x="43243" y="51048"/>
                    <a:pt x="43267" y="50739"/>
                    <a:pt x="43124" y="50478"/>
                  </a:cubicBezTo>
                  <a:cubicBezTo>
                    <a:pt x="43030" y="50241"/>
                    <a:pt x="43006" y="49980"/>
                    <a:pt x="42982" y="49743"/>
                  </a:cubicBezTo>
                  <a:cubicBezTo>
                    <a:pt x="43006" y="49577"/>
                    <a:pt x="42958" y="49387"/>
                    <a:pt x="42840" y="49269"/>
                  </a:cubicBezTo>
                  <a:cubicBezTo>
                    <a:pt x="42626" y="49055"/>
                    <a:pt x="42650" y="48794"/>
                    <a:pt x="42626" y="48557"/>
                  </a:cubicBezTo>
                  <a:cubicBezTo>
                    <a:pt x="42626" y="48272"/>
                    <a:pt x="42579" y="48011"/>
                    <a:pt x="42531" y="47750"/>
                  </a:cubicBezTo>
                  <a:cubicBezTo>
                    <a:pt x="42318" y="46873"/>
                    <a:pt x="42033" y="46043"/>
                    <a:pt x="41630" y="45236"/>
                  </a:cubicBezTo>
                  <a:cubicBezTo>
                    <a:pt x="41274" y="44453"/>
                    <a:pt x="40942" y="43647"/>
                    <a:pt x="40657" y="42816"/>
                  </a:cubicBezTo>
                  <a:cubicBezTo>
                    <a:pt x="40373" y="41963"/>
                    <a:pt x="40088" y="41109"/>
                    <a:pt x="39804" y="40231"/>
                  </a:cubicBezTo>
                  <a:cubicBezTo>
                    <a:pt x="39732" y="40065"/>
                    <a:pt x="39685" y="39923"/>
                    <a:pt x="39661" y="39733"/>
                  </a:cubicBezTo>
                  <a:cubicBezTo>
                    <a:pt x="39614" y="38997"/>
                    <a:pt x="39234" y="38333"/>
                    <a:pt x="39044" y="37645"/>
                  </a:cubicBezTo>
                  <a:cubicBezTo>
                    <a:pt x="38973" y="37622"/>
                    <a:pt x="38926" y="37598"/>
                    <a:pt x="38902" y="37622"/>
                  </a:cubicBezTo>
                  <a:cubicBezTo>
                    <a:pt x="38736" y="37669"/>
                    <a:pt x="38570" y="37740"/>
                    <a:pt x="38428" y="37788"/>
                  </a:cubicBezTo>
                  <a:cubicBezTo>
                    <a:pt x="37882" y="37977"/>
                    <a:pt x="37360" y="38167"/>
                    <a:pt x="36815" y="38357"/>
                  </a:cubicBezTo>
                  <a:cubicBezTo>
                    <a:pt x="36435" y="38476"/>
                    <a:pt x="36032" y="38570"/>
                    <a:pt x="35652" y="38665"/>
                  </a:cubicBezTo>
                  <a:cubicBezTo>
                    <a:pt x="35415" y="38713"/>
                    <a:pt x="35225" y="38879"/>
                    <a:pt x="35131" y="39092"/>
                  </a:cubicBezTo>
                  <a:cubicBezTo>
                    <a:pt x="34893" y="39662"/>
                    <a:pt x="34514" y="40160"/>
                    <a:pt x="34063" y="40563"/>
                  </a:cubicBezTo>
                  <a:cubicBezTo>
                    <a:pt x="33897" y="40705"/>
                    <a:pt x="33731" y="40848"/>
                    <a:pt x="33612" y="41014"/>
                  </a:cubicBezTo>
                  <a:cubicBezTo>
                    <a:pt x="33280" y="41536"/>
                    <a:pt x="32806" y="41630"/>
                    <a:pt x="32237" y="41512"/>
                  </a:cubicBezTo>
                  <a:cubicBezTo>
                    <a:pt x="31952" y="41464"/>
                    <a:pt x="31691" y="41370"/>
                    <a:pt x="31478" y="41203"/>
                  </a:cubicBezTo>
                  <a:cubicBezTo>
                    <a:pt x="31027" y="40871"/>
                    <a:pt x="30671" y="40444"/>
                    <a:pt x="30434" y="39946"/>
                  </a:cubicBezTo>
                  <a:cubicBezTo>
                    <a:pt x="30363" y="39828"/>
                    <a:pt x="30291" y="39685"/>
                    <a:pt x="30244" y="39567"/>
                  </a:cubicBezTo>
                  <a:cubicBezTo>
                    <a:pt x="30125" y="39567"/>
                    <a:pt x="30031" y="39567"/>
                    <a:pt x="29936" y="39567"/>
                  </a:cubicBezTo>
                  <a:cubicBezTo>
                    <a:pt x="28821" y="39614"/>
                    <a:pt x="27706" y="39519"/>
                    <a:pt x="26615" y="39330"/>
                  </a:cubicBezTo>
                  <a:cubicBezTo>
                    <a:pt x="26496" y="39330"/>
                    <a:pt x="26401" y="39330"/>
                    <a:pt x="26283" y="39377"/>
                  </a:cubicBezTo>
                  <a:cubicBezTo>
                    <a:pt x="26259" y="39733"/>
                    <a:pt x="26235" y="40065"/>
                    <a:pt x="26188" y="40397"/>
                  </a:cubicBezTo>
                  <a:cubicBezTo>
                    <a:pt x="25974" y="41725"/>
                    <a:pt x="25666" y="43054"/>
                    <a:pt x="25310" y="44358"/>
                  </a:cubicBezTo>
                  <a:cubicBezTo>
                    <a:pt x="25144" y="44904"/>
                    <a:pt x="24978" y="45473"/>
                    <a:pt x="24859" y="46019"/>
                  </a:cubicBezTo>
                  <a:cubicBezTo>
                    <a:pt x="24693" y="46778"/>
                    <a:pt x="24456" y="47537"/>
                    <a:pt x="24195" y="48272"/>
                  </a:cubicBezTo>
                  <a:cubicBezTo>
                    <a:pt x="23768" y="49435"/>
                    <a:pt x="23294" y="50549"/>
                    <a:pt x="22985" y="51736"/>
                  </a:cubicBezTo>
                  <a:cubicBezTo>
                    <a:pt x="22867" y="52210"/>
                    <a:pt x="22772" y="52661"/>
                    <a:pt x="22725" y="53135"/>
                  </a:cubicBezTo>
                  <a:close/>
                  <a:moveTo>
                    <a:pt x="42128" y="52898"/>
                  </a:moveTo>
                  <a:cubicBezTo>
                    <a:pt x="42033" y="52874"/>
                    <a:pt x="41938" y="52874"/>
                    <a:pt x="41844" y="52898"/>
                  </a:cubicBezTo>
                  <a:cubicBezTo>
                    <a:pt x="41203" y="53016"/>
                    <a:pt x="40563" y="53111"/>
                    <a:pt x="39922" y="53254"/>
                  </a:cubicBezTo>
                  <a:cubicBezTo>
                    <a:pt x="39211" y="53443"/>
                    <a:pt x="38475" y="53538"/>
                    <a:pt x="37740" y="53586"/>
                  </a:cubicBezTo>
                  <a:cubicBezTo>
                    <a:pt x="37621" y="53586"/>
                    <a:pt x="37526" y="53609"/>
                    <a:pt x="37408" y="53633"/>
                  </a:cubicBezTo>
                  <a:cubicBezTo>
                    <a:pt x="36151" y="53776"/>
                    <a:pt x="34917" y="54108"/>
                    <a:pt x="33636" y="54084"/>
                  </a:cubicBezTo>
                  <a:cubicBezTo>
                    <a:pt x="33565" y="54084"/>
                    <a:pt x="33470" y="54131"/>
                    <a:pt x="33375" y="54131"/>
                  </a:cubicBezTo>
                  <a:cubicBezTo>
                    <a:pt x="32735" y="54179"/>
                    <a:pt x="32071" y="54274"/>
                    <a:pt x="31430" y="54274"/>
                  </a:cubicBezTo>
                  <a:cubicBezTo>
                    <a:pt x="29414" y="54297"/>
                    <a:pt x="27398" y="54297"/>
                    <a:pt x="25381" y="54297"/>
                  </a:cubicBezTo>
                  <a:lnTo>
                    <a:pt x="24765" y="54297"/>
                  </a:lnTo>
                  <a:cubicBezTo>
                    <a:pt x="24598" y="54487"/>
                    <a:pt x="24456" y="54677"/>
                    <a:pt x="24314" y="54867"/>
                  </a:cubicBezTo>
                  <a:cubicBezTo>
                    <a:pt x="24053" y="55436"/>
                    <a:pt x="23768" y="56029"/>
                    <a:pt x="23555" y="56622"/>
                  </a:cubicBezTo>
                  <a:cubicBezTo>
                    <a:pt x="23412" y="57002"/>
                    <a:pt x="23246" y="57357"/>
                    <a:pt x="23057" y="57713"/>
                  </a:cubicBezTo>
                  <a:cubicBezTo>
                    <a:pt x="22796" y="58188"/>
                    <a:pt x="22535" y="58686"/>
                    <a:pt x="22274" y="59160"/>
                  </a:cubicBezTo>
                  <a:cubicBezTo>
                    <a:pt x="22226" y="59255"/>
                    <a:pt x="22203" y="59350"/>
                    <a:pt x="22179" y="59469"/>
                  </a:cubicBezTo>
                  <a:cubicBezTo>
                    <a:pt x="22250" y="59516"/>
                    <a:pt x="22321" y="59563"/>
                    <a:pt x="22392" y="59611"/>
                  </a:cubicBezTo>
                  <a:cubicBezTo>
                    <a:pt x="22725" y="59706"/>
                    <a:pt x="23057" y="59801"/>
                    <a:pt x="23389" y="59872"/>
                  </a:cubicBezTo>
                  <a:cubicBezTo>
                    <a:pt x="24575" y="60062"/>
                    <a:pt x="25713" y="60607"/>
                    <a:pt x="26971" y="60678"/>
                  </a:cubicBezTo>
                  <a:cubicBezTo>
                    <a:pt x="27042" y="60678"/>
                    <a:pt x="27137" y="60702"/>
                    <a:pt x="27208" y="60749"/>
                  </a:cubicBezTo>
                  <a:cubicBezTo>
                    <a:pt x="27587" y="60821"/>
                    <a:pt x="27991" y="60797"/>
                    <a:pt x="28394" y="60702"/>
                  </a:cubicBezTo>
                  <a:cubicBezTo>
                    <a:pt x="28394" y="60631"/>
                    <a:pt x="28418" y="60536"/>
                    <a:pt x="28418" y="60465"/>
                  </a:cubicBezTo>
                  <a:cubicBezTo>
                    <a:pt x="28465" y="59540"/>
                    <a:pt x="28631" y="58615"/>
                    <a:pt x="28939" y="57737"/>
                  </a:cubicBezTo>
                  <a:cubicBezTo>
                    <a:pt x="28963" y="57642"/>
                    <a:pt x="29011" y="57523"/>
                    <a:pt x="29034" y="57429"/>
                  </a:cubicBezTo>
                  <a:cubicBezTo>
                    <a:pt x="29200" y="56978"/>
                    <a:pt x="29627" y="56693"/>
                    <a:pt x="30102" y="56717"/>
                  </a:cubicBezTo>
                  <a:cubicBezTo>
                    <a:pt x="31667" y="56741"/>
                    <a:pt x="33257" y="56717"/>
                    <a:pt x="34822" y="56717"/>
                  </a:cubicBezTo>
                  <a:cubicBezTo>
                    <a:pt x="34988" y="56717"/>
                    <a:pt x="35154" y="56741"/>
                    <a:pt x="35320" y="56764"/>
                  </a:cubicBezTo>
                  <a:cubicBezTo>
                    <a:pt x="35747" y="56883"/>
                    <a:pt x="35866" y="57025"/>
                    <a:pt x="35890" y="57500"/>
                  </a:cubicBezTo>
                  <a:cubicBezTo>
                    <a:pt x="35913" y="57950"/>
                    <a:pt x="35913" y="58425"/>
                    <a:pt x="35890" y="58875"/>
                  </a:cubicBezTo>
                  <a:cubicBezTo>
                    <a:pt x="35866" y="59374"/>
                    <a:pt x="35984" y="59848"/>
                    <a:pt x="36222" y="60251"/>
                  </a:cubicBezTo>
                  <a:cubicBezTo>
                    <a:pt x="36411" y="60251"/>
                    <a:pt x="36577" y="60275"/>
                    <a:pt x="36767" y="60275"/>
                  </a:cubicBezTo>
                  <a:cubicBezTo>
                    <a:pt x="37645" y="60275"/>
                    <a:pt x="38523" y="60251"/>
                    <a:pt x="39377" y="60275"/>
                  </a:cubicBezTo>
                  <a:cubicBezTo>
                    <a:pt x="40088" y="60275"/>
                    <a:pt x="40776" y="60180"/>
                    <a:pt x="41464" y="59990"/>
                  </a:cubicBezTo>
                  <a:cubicBezTo>
                    <a:pt x="41891" y="59848"/>
                    <a:pt x="42294" y="59706"/>
                    <a:pt x="42697" y="59516"/>
                  </a:cubicBezTo>
                  <a:cubicBezTo>
                    <a:pt x="43006" y="59421"/>
                    <a:pt x="43196" y="59089"/>
                    <a:pt x="43172" y="58757"/>
                  </a:cubicBezTo>
                  <a:cubicBezTo>
                    <a:pt x="43148" y="58140"/>
                    <a:pt x="43124" y="57500"/>
                    <a:pt x="43124" y="56859"/>
                  </a:cubicBezTo>
                  <a:cubicBezTo>
                    <a:pt x="43148" y="56551"/>
                    <a:pt x="43077" y="56219"/>
                    <a:pt x="42958" y="55934"/>
                  </a:cubicBezTo>
                  <a:cubicBezTo>
                    <a:pt x="42674" y="55246"/>
                    <a:pt x="42460" y="54535"/>
                    <a:pt x="42342" y="53799"/>
                  </a:cubicBezTo>
                  <a:cubicBezTo>
                    <a:pt x="42294" y="53515"/>
                    <a:pt x="42199" y="53230"/>
                    <a:pt x="42128" y="52898"/>
                  </a:cubicBezTo>
                  <a:close/>
                  <a:moveTo>
                    <a:pt x="49671" y="18787"/>
                  </a:moveTo>
                  <a:cubicBezTo>
                    <a:pt x="49695" y="18906"/>
                    <a:pt x="49719" y="18977"/>
                    <a:pt x="49743" y="19048"/>
                  </a:cubicBezTo>
                  <a:cubicBezTo>
                    <a:pt x="49980" y="19807"/>
                    <a:pt x="50146" y="20614"/>
                    <a:pt x="50193" y="21420"/>
                  </a:cubicBezTo>
                  <a:cubicBezTo>
                    <a:pt x="50241" y="22013"/>
                    <a:pt x="50217" y="22630"/>
                    <a:pt x="50146" y="23247"/>
                  </a:cubicBezTo>
                  <a:cubicBezTo>
                    <a:pt x="50146" y="23342"/>
                    <a:pt x="50122" y="23460"/>
                    <a:pt x="50146" y="23555"/>
                  </a:cubicBezTo>
                  <a:cubicBezTo>
                    <a:pt x="50146" y="23650"/>
                    <a:pt x="50075" y="23769"/>
                    <a:pt x="50241" y="23864"/>
                  </a:cubicBezTo>
                  <a:cubicBezTo>
                    <a:pt x="50786" y="23579"/>
                    <a:pt x="51308" y="23176"/>
                    <a:pt x="51735" y="22725"/>
                  </a:cubicBezTo>
                  <a:cubicBezTo>
                    <a:pt x="52067" y="22322"/>
                    <a:pt x="52352" y="21871"/>
                    <a:pt x="52565" y="21397"/>
                  </a:cubicBezTo>
                  <a:cubicBezTo>
                    <a:pt x="52755" y="20543"/>
                    <a:pt x="52684" y="19641"/>
                    <a:pt x="52376" y="18835"/>
                  </a:cubicBezTo>
                  <a:cubicBezTo>
                    <a:pt x="52281" y="18526"/>
                    <a:pt x="52020" y="18289"/>
                    <a:pt x="51711" y="18218"/>
                  </a:cubicBezTo>
                  <a:cubicBezTo>
                    <a:pt x="50929" y="18052"/>
                    <a:pt x="50217" y="18052"/>
                    <a:pt x="49671" y="18811"/>
                  </a:cubicBezTo>
                  <a:close/>
                  <a:moveTo>
                    <a:pt x="12382" y="25358"/>
                  </a:moveTo>
                  <a:cubicBezTo>
                    <a:pt x="12430" y="24836"/>
                    <a:pt x="12477" y="24314"/>
                    <a:pt x="12525" y="23792"/>
                  </a:cubicBezTo>
                  <a:cubicBezTo>
                    <a:pt x="12643" y="23270"/>
                    <a:pt x="12714" y="22725"/>
                    <a:pt x="12738" y="22179"/>
                  </a:cubicBezTo>
                  <a:cubicBezTo>
                    <a:pt x="12430" y="21800"/>
                    <a:pt x="12050" y="21468"/>
                    <a:pt x="11623" y="21230"/>
                  </a:cubicBezTo>
                  <a:cubicBezTo>
                    <a:pt x="11006" y="20851"/>
                    <a:pt x="10532" y="20993"/>
                    <a:pt x="10200" y="21610"/>
                  </a:cubicBezTo>
                  <a:cubicBezTo>
                    <a:pt x="10105" y="21776"/>
                    <a:pt x="10034" y="21942"/>
                    <a:pt x="9963" y="22132"/>
                  </a:cubicBezTo>
                  <a:cubicBezTo>
                    <a:pt x="9773" y="22535"/>
                    <a:pt x="9678" y="22962"/>
                    <a:pt x="9702" y="23413"/>
                  </a:cubicBezTo>
                  <a:cubicBezTo>
                    <a:pt x="9678" y="23911"/>
                    <a:pt x="9939" y="24362"/>
                    <a:pt x="10366" y="24599"/>
                  </a:cubicBezTo>
                  <a:cubicBezTo>
                    <a:pt x="10983" y="24978"/>
                    <a:pt x="11671" y="25263"/>
                    <a:pt x="12382" y="25358"/>
                  </a:cubicBezTo>
                  <a:close/>
                  <a:moveTo>
                    <a:pt x="25192" y="67818"/>
                  </a:moveTo>
                  <a:cubicBezTo>
                    <a:pt x="25049" y="67652"/>
                    <a:pt x="24859" y="67557"/>
                    <a:pt x="24646" y="67534"/>
                  </a:cubicBezTo>
                  <a:cubicBezTo>
                    <a:pt x="24290" y="67415"/>
                    <a:pt x="23911" y="67344"/>
                    <a:pt x="23555" y="67225"/>
                  </a:cubicBezTo>
                  <a:cubicBezTo>
                    <a:pt x="23128" y="67107"/>
                    <a:pt x="22701" y="67035"/>
                    <a:pt x="22250" y="67035"/>
                  </a:cubicBezTo>
                  <a:cubicBezTo>
                    <a:pt x="21681" y="67012"/>
                    <a:pt x="21159" y="67059"/>
                    <a:pt x="20779" y="67557"/>
                  </a:cubicBezTo>
                  <a:cubicBezTo>
                    <a:pt x="20685" y="67652"/>
                    <a:pt x="20566" y="67747"/>
                    <a:pt x="20447" y="67842"/>
                  </a:cubicBezTo>
                  <a:cubicBezTo>
                    <a:pt x="20234" y="68008"/>
                    <a:pt x="20092" y="68245"/>
                    <a:pt x="19997" y="68482"/>
                  </a:cubicBezTo>
                  <a:cubicBezTo>
                    <a:pt x="20139" y="68530"/>
                    <a:pt x="20281" y="68577"/>
                    <a:pt x="20447" y="68601"/>
                  </a:cubicBezTo>
                  <a:cubicBezTo>
                    <a:pt x="21467" y="68743"/>
                    <a:pt x="22511" y="68743"/>
                    <a:pt x="23531" y="68625"/>
                  </a:cubicBezTo>
                  <a:cubicBezTo>
                    <a:pt x="23768" y="68625"/>
                    <a:pt x="23982" y="68577"/>
                    <a:pt x="24219" y="68506"/>
                  </a:cubicBezTo>
                  <a:cubicBezTo>
                    <a:pt x="24338" y="68506"/>
                    <a:pt x="24456" y="68435"/>
                    <a:pt x="24551" y="68364"/>
                  </a:cubicBezTo>
                  <a:cubicBezTo>
                    <a:pt x="24788" y="68198"/>
                    <a:pt x="24978" y="68008"/>
                    <a:pt x="25192" y="67818"/>
                  </a:cubicBezTo>
                  <a:close/>
                  <a:moveTo>
                    <a:pt x="40895" y="66798"/>
                  </a:moveTo>
                  <a:cubicBezTo>
                    <a:pt x="41203" y="66941"/>
                    <a:pt x="41369" y="67035"/>
                    <a:pt x="41535" y="67107"/>
                  </a:cubicBezTo>
                  <a:cubicBezTo>
                    <a:pt x="42010" y="67391"/>
                    <a:pt x="42555" y="67486"/>
                    <a:pt x="43124" y="67415"/>
                  </a:cubicBezTo>
                  <a:cubicBezTo>
                    <a:pt x="43907" y="67296"/>
                    <a:pt x="44714" y="67202"/>
                    <a:pt x="45497" y="67035"/>
                  </a:cubicBezTo>
                  <a:cubicBezTo>
                    <a:pt x="46018" y="66917"/>
                    <a:pt x="46517" y="66656"/>
                    <a:pt x="46920" y="66276"/>
                  </a:cubicBezTo>
                  <a:cubicBezTo>
                    <a:pt x="46991" y="66205"/>
                    <a:pt x="47062" y="66158"/>
                    <a:pt x="46991" y="66015"/>
                  </a:cubicBezTo>
                  <a:cubicBezTo>
                    <a:pt x="46920" y="66015"/>
                    <a:pt x="46825" y="65992"/>
                    <a:pt x="46730" y="65992"/>
                  </a:cubicBezTo>
                  <a:lnTo>
                    <a:pt x="45520" y="65992"/>
                  </a:lnTo>
                  <a:cubicBezTo>
                    <a:pt x="45022" y="65992"/>
                    <a:pt x="44548" y="66039"/>
                    <a:pt x="44073" y="66158"/>
                  </a:cubicBezTo>
                  <a:cubicBezTo>
                    <a:pt x="43480" y="66300"/>
                    <a:pt x="42887" y="66419"/>
                    <a:pt x="42294" y="66561"/>
                  </a:cubicBezTo>
                  <a:cubicBezTo>
                    <a:pt x="41891" y="66632"/>
                    <a:pt x="41488" y="66703"/>
                    <a:pt x="40918" y="66798"/>
                  </a:cubicBezTo>
                  <a:close/>
                  <a:moveTo>
                    <a:pt x="31359" y="39590"/>
                  </a:moveTo>
                  <a:cubicBezTo>
                    <a:pt x="31525" y="39970"/>
                    <a:pt x="31810" y="40255"/>
                    <a:pt x="32165" y="40444"/>
                  </a:cubicBezTo>
                  <a:cubicBezTo>
                    <a:pt x="32355" y="40587"/>
                    <a:pt x="32616" y="40539"/>
                    <a:pt x="32758" y="40373"/>
                  </a:cubicBezTo>
                  <a:cubicBezTo>
                    <a:pt x="33067" y="40065"/>
                    <a:pt x="33351" y="39780"/>
                    <a:pt x="33636" y="39448"/>
                  </a:cubicBezTo>
                  <a:cubicBezTo>
                    <a:pt x="33684" y="39377"/>
                    <a:pt x="33707" y="39306"/>
                    <a:pt x="33755" y="392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0"/>
            <p:cNvSpPr/>
            <p:nvPr/>
          </p:nvSpPr>
          <p:spPr>
            <a:xfrm>
              <a:off x="10442500" y="3863750"/>
              <a:ext cx="400900" cy="135250"/>
            </a:xfrm>
            <a:custGeom>
              <a:avLst/>
              <a:gdLst/>
              <a:ahLst/>
              <a:cxnLst/>
              <a:rect l="l" t="t" r="r" b="b"/>
              <a:pathLst>
                <a:path w="16036" h="5410" extrusionOk="0">
                  <a:moveTo>
                    <a:pt x="6903" y="5362"/>
                  </a:moveTo>
                  <a:lnTo>
                    <a:pt x="6784" y="5362"/>
                  </a:lnTo>
                  <a:cubicBezTo>
                    <a:pt x="5717" y="5409"/>
                    <a:pt x="4673" y="5172"/>
                    <a:pt x="3748" y="4650"/>
                  </a:cubicBezTo>
                  <a:cubicBezTo>
                    <a:pt x="2894" y="4247"/>
                    <a:pt x="2159" y="3678"/>
                    <a:pt x="1518" y="2990"/>
                  </a:cubicBezTo>
                  <a:cubicBezTo>
                    <a:pt x="1352" y="2800"/>
                    <a:pt x="1186" y="2610"/>
                    <a:pt x="1044" y="2397"/>
                  </a:cubicBezTo>
                  <a:cubicBezTo>
                    <a:pt x="831" y="2112"/>
                    <a:pt x="617" y="1804"/>
                    <a:pt x="451" y="1519"/>
                  </a:cubicBezTo>
                  <a:cubicBezTo>
                    <a:pt x="309" y="1282"/>
                    <a:pt x="190" y="1021"/>
                    <a:pt x="95" y="760"/>
                  </a:cubicBezTo>
                  <a:cubicBezTo>
                    <a:pt x="0" y="546"/>
                    <a:pt x="71" y="286"/>
                    <a:pt x="214" y="119"/>
                  </a:cubicBezTo>
                  <a:cubicBezTo>
                    <a:pt x="332" y="1"/>
                    <a:pt x="498" y="1"/>
                    <a:pt x="617" y="96"/>
                  </a:cubicBezTo>
                  <a:cubicBezTo>
                    <a:pt x="736" y="214"/>
                    <a:pt x="831" y="357"/>
                    <a:pt x="925" y="499"/>
                  </a:cubicBezTo>
                  <a:cubicBezTo>
                    <a:pt x="1091" y="736"/>
                    <a:pt x="1234" y="997"/>
                    <a:pt x="1400" y="1234"/>
                  </a:cubicBezTo>
                  <a:cubicBezTo>
                    <a:pt x="1518" y="1377"/>
                    <a:pt x="1637" y="1519"/>
                    <a:pt x="1756" y="1685"/>
                  </a:cubicBezTo>
                  <a:cubicBezTo>
                    <a:pt x="2325" y="2468"/>
                    <a:pt x="3084" y="3132"/>
                    <a:pt x="3938" y="3583"/>
                  </a:cubicBezTo>
                  <a:cubicBezTo>
                    <a:pt x="4887" y="4105"/>
                    <a:pt x="5954" y="4342"/>
                    <a:pt x="7045" y="4271"/>
                  </a:cubicBezTo>
                  <a:cubicBezTo>
                    <a:pt x="7733" y="4223"/>
                    <a:pt x="8445" y="4294"/>
                    <a:pt x="9109" y="4105"/>
                  </a:cubicBezTo>
                  <a:cubicBezTo>
                    <a:pt x="9560" y="3962"/>
                    <a:pt x="10011" y="3820"/>
                    <a:pt x="10437" y="3630"/>
                  </a:cubicBezTo>
                  <a:cubicBezTo>
                    <a:pt x="11624" y="3061"/>
                    <a:pt x="12762" y="2420"/>
                    <a:pt x="13853" y="1685"/>
                  </a:cubicBezTo>
                  <a:cubicBezTo>
                    <a:pt x="14090" y="1519"/>
                    <a:pt x="14280" y="1329"/>
                    <a:pt x="14446" y="1116"/>
                  </a:cubicBezTo>
                  <a:cubicBezTo>
                    <a:pt x="14731" y="736"/>
                    <a:pt x="15087" y="428"/>
                    <a:pt x="15514" y="238"/>
                  </a:cubicBezTo>
                  <a:cubicBezTo>
                    <a:pt x="15751" y="96"/>
                    <a:pt x="16036" y="286"/>
                    <a:pt x="16036" y="570"/>
                  </a:cubicBezTo>
                  <a:cubicBezTo>
                    <a:pt x="16012" y="807"/>
                    <a:pt x="15917" y="1021"/>
                    <a:pt x="15751" y="1187"/>
                  </a:cubicBezTo>
                  <a:cubicBezTo>
                    <a:pt x="15561" y="1424"/>
                    <a:pt x="15395" y="1661"/>
                    <a:pt x="15205" y="1899"/>
                  </a:cubicBezTo>
                  <a:cubicBezTo>
                    <a:pt x="15016" y="2136"/>
                    <a:pt x="14778" y="2349"/>
                    <a:pt x="14517" y="2539"/>
                  </a:cubicBezTo>
                  <a:cubicBezTo>
                    <a:pt x="13165" y="3488"/>
                    <a:pt x="11718" y="4294"/>
                    <a:pt x="10200" y="4911"/>
                  </a:cubicBezTo>
                  <a:cubicBezTo>
                    <a:pt x="9678" y="5125"/>
                    <a:pt x="9157" y="5243"/>
                    <a:pt x="8611" y="5291"/>
                  </a:cubicBezTo>
                  <a:cubicBezTo>
                    <a:pt x="8042" y="5314"/>
                    <a:pt x="7472" y="5338"/>
                    <a:pt x="6903" y="5386"/>
                  </a:cubicBezTo>
                  <a:cubicBezTo>
                    <a:pt x="6903" y="5362"/>
                    <a:pt x="6903" y="5362"/>
                    <a:pt x="6903" y="5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0"/>
            <p:cNvSpPr/>
            <p:nvPr/>
          </p:nvSpPr>
          <p:spPr>
            <a:xfrm>
              <a:off x="10768650" y="3736250"/>
              <a:ext cx="48650" cy="45100"/>
            </a:xfrm>
            <a:custGeom>
              <a:avLst/>
              <a:gdLst/>
              <a:ahLst/>
              <a:cxnLst/>
              <a:rect l="l" t="t" r="r" b="b"/>
              <a:pathLst>
                <a:path w="1946" h="1804" extrusionOk="0">
                  <a:moveTo>
                    <a:pt x="1163" y="25"/>
                  </a:moveTo>
                  <a:cubicBezTo>
                    <a:pt x="1234" y="25"/>
                    <a:pt x="1329" y="25"/>
                    <a:pt x="1400" y="48"/>
                  </a:cubicBezTo>
                  <a:cubicBezTo>
                    <a:pt x="1495" y="72"/>
                    <a:pt x="1590" y="120"/>
                    <a:pt x="1685" y="191"/>
                  </a:cubicBezTo>
                  <a:cubicBezTo>
                    <a:pt x="1922" y="546"/>
                    <a:pt x="1946" y="1021"/>
                    <a:pt x="1709" y="1377"/>
                  </a:cubicBezTo>
                  <a:cubicBezTo>
                    <a:pt x="1448" y="1661"/>
                    <a:pt x="1044" y="1804"/>
                    <a:pt x="665" y="1780"/>
                  </a:cubicBezTo>
                  <a:cubicBezTo>
                    <a:pt x="238" y="1709"/>
                    <a:pt x="1" y="1282"/>
                    <a:pt x="167" y="879"/>
                  </a:cubicBezTo>
                  <a:cubicBezTo>
                    <a:pt x="238" y="760"/>
                    <a:pt x="333" y="641"/>
                    <a:pt x="380" y="499"/>
                  </a:cubicBezTo>
                  <a:cubicBezTo>
                    <a:pt x="570" y="48"/>
                    <a:pt x="641" y="1"/>
                    <a:pt x="1163"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0"/>
            <p:cNvSpPr/>
            <p:nvPr/>
          </p:nvSpPr>
          <p:spPr>
            <a:xfrm>
              <a:off x="10451975" y="3748125"/>
              <a:ext cx="46300" cy="44500"/>
            </a:xfrm>
            <a:custGeom>
              <a:avLst/>
              <a:gdLst/>
              <a:ahLst/>
              <a:cxnLst/>
              <a:rect l="l" t="t" r="r" b="b"/>
              <a:pathLst>
                <a:path w="1852" h="1780" extrusionOk="0">
                  <a:moveTo>
                    <a:pt x="784" y="1732"/>
                  </a:moveTo>
                  <a:cubicBezTo>
                    <a:pt x="357" y="1779"/>
                    <a:pt x="1" y="1400"/>
                    <a:pt x="48" y="973"/>
                  </a:cubicBezTo>
                  <a:cubicBezTo>
                    <a:pt x="72" y="783"/>
                    <a:pt x="119" y="593"/>
                    <a:pt x="191" y="427"/>
                  </a:cubicBezTo>
                  <a:cubicBezTo>
                    <a:pt x="262" y="214"/>
                    <a:pt x="452" y="71"/>
                    <a:pt x="689" y="71"/>
                  </a:cubicBezTo>
                  <a:cubicBezTo>
                    <a:pt x="950" y="0"/>
                    <a:pt x="1234" y="48"/>
                    <a:pt x="1448" y="214"/>
                  </a:cubicBezTo>
                  <a:cubicBezTo>
                    <a:pt x="1732" y="404"/>
                    <a:pt x="1851" y="736"/>
                    <a:pt x="1756" y="1044"/>
                  </a:cubicBezTo>
                  <a:cubicBezTo>
                    <a:pt x="1661" y="1400"/>
                    <a:pt x="1377" y="1661"/>
                    <a:pt x="997" y="1708"/>
                  </a:cubicBezTo>
                  <a:cubicBezTo>
                    <a:pt x="926" y="1732"/>
                    <a:pt x="855" y="1732"/>
                    <a:pt x="784" y="17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 name="Google Shape;928;p50"/>
          <p:cNvGrpSpPr/>
          <p:nvPr/>
        </p:nvGrpSpPr>
        <p:grpSpPr>
          <a:xfrm>
            <a:off x="5992515" y="2958097"/>
            <a:ext cx="1385325" cy="1853800"/>
            <a:chOff x="9964525" y="914075"/>
            <a:chExt cx="1385325" cy="1853800"/>
          </a:xfrm>
        </p:grpSpPr>
        <p:sp>
          <p:nvSpPr>
            <p:cNvPr id="929" name="Google Shape;929;p50"/>
            <p:cNvSpPr/>
            <p:nvPr/>
          </p:nvSpPr>
          <p:spPr>
            <a:xfrm>
              <a:off x="10368950" y="1311400"/>
              <a:ext cx="743675" cy="519500"/>
            </a:xfrm>
            <a:custGeom>
              <a:avLst/>
              <a:gdLst/>
              <a:ahLst/>
              <a:cxnLst/>
              <a:rect l="l" t="t" r="r" b="b"/>
              <a:pathLst>
                <a:path w="29747" h="20780" extrusionOk="0">
                  <a:moveTo>
                    <a:pt x="1" y="8516"/>
                  </a:moveTo>
                  <a:cubicBezTo>
                    <a:pt x="3037" y="7425"/>
                    <a:pt x="5813" y="5978"/>
                    <a:pt x="8066" y="3677"/>
                  </a:cubicBezTo>
                  <a:cubicBezTo>
                    <a:pt x="8873" y="4033"/>
                    <a:pt x="9679" y="3914"/>
                    <a:pt x="10462" y="3606"/>
                  </a:cubicBezTo>
                  <a:cubicBezTo>
                    <a:pt x="11268" y="3274"/>
                    <a:pt x="12099" y="2894"/>
                    <a:pt x="12881" y="2491"/>
                  </a:cubicBezTo>
                  <a:cubicBezTo>
                    <a:pt x="13427" y="2206"/>
                    <a:pt x="13925" y="1827"/>
                    <a:pt x="14352" y="1376"/>
                  </a:cubicBezTo>
                  <a:cubicBezTo>
                    <a:pt x="14803" y="949"/>
                    <a:pt x="15230" y="498"/>
                    <a:pt x="15704" y="0"/>
                  </a:cubicBezTo>
                  <a:cubicBezTo>
                    <a:pt x="15894" y="95"/>
                    <a:pt x="16060" y="214"/>
                    <a:pt x="16226" y="356"/>
                  </a:cubicBezTo>
                  <a:cubicBezTo>
                    <a:pt x="16700" y="736"/>
                    <a:pt x="17199" y="1068"/>
                    <a:pt x="17697" y="1376"/>
                  </a:cubicBezTo>
                  <a:cubicBezTo>
                    <a:pt x="18408" y="1756"/>
                    <a:pt x="19167" y="2040"/>
                    <a:pt x="19950" y="2183"/>
                  </a:cubicBezTo>
                  <a:cubicBezTo>
                    <a:pt x="21658" y="2538"/>
                    <a:pt x="23390" y="2633"/>
                    <a:pt x="25098" y="2515"/>
                  </a:cubicBezTo>
                  <a:cubicBezTo>
                    <a:pt x="25762" y="2467"/>
                    <a:pt x="26402" y="2349"/>
                    <a:pt x="27019" y="2159"/>
                  </a:cubicBezTo>
                  <a:cubicBezTo>
                    <a:pt x="27612" y="1993"/>
                    <a:pt x="28205" y="1827"/>
                    <a:pt x="28798" y="1637"/>
                  </a:cubicBezTo>
                  <a:cubicBezTo>
                    <a:pt x="28845" y="1708"/>
                    <a:pt x="28893" y="1803"/>
                    <a:pt x="28940" y="1898"/>
                  </a:cubicBezTo>
                  <a:cubicBezTo>
                    <a:pt x="29154" y="2776"/>
                    <a:pt x="29391" y="3701"/>
                    <a:pt x="29605" y="4602"/>
                  </a:cubicBezTo>
                  <a:cubicBezTo>
                    <a:pt x="29699" y="5124"/>
                    <a:pt x="29723" y="5670"/>
                    <a:pt x="29628" y="6215"/>
                  </a:cubicBezTo>
                  <a:cubicBezTo>
                    <a:pt x="29628" y="6263"/>
                    <a:pt x="29581" y="6334"/>
                    <a:pt x="29605" y="6358"/>
                  </a:cubicBezTo>
                  <a:cubicBezTo>
                    <a:pt x="29747" y="6903"/>
                    <a:pt x="29628" y="7449"/>
                    <a:pt x="29652" y="7971"/>
                  </a:cubicBezTo>
                  <a:cubicBezTo>
                    <a:pt x="29676" y="8516"/>
                    <a:pt x="29652" y="9062"/>
                    <a:pt x="29628" y="9584"/>
                  </a:cubicBezTo>
                  <a:cubicBezTo>
                    <a:pt x="29628" y="9797"/>
                    <a:pt x="29581" y="9987"/>
                    <a:pt x="29533" y="10177"/>
                  </a:cubicBezTo>
                  <a:cubicBezTo>
                    <a:pt x="29320" y="10912"/>
                    <a:pt x="29083" y="11647"/>
                    <a:pt x="28845" y="12359"/>
                  </a:cubicBezTo>
                  <a:cubicBezTo>
                    <a:pt x="28632" y="13189"/>
                    <a:pt x="28252" y="13924"/>
                    <a:pt x="27731" y="14589"/>
                  </a:cubicBezTo>
                  <a:cubicBezTo>
                    <a:pt x="27256" y="15111"/>
                    <a:pt x="26853" y="15704"/>
                    <a:pt x="26378" y="16225"/>
                  </a:cubicBezTo>
                  <a:cubicBezTo>
                    <a:pt x="25809" y="16771"/>
                    <a:pt x="25240" y="17293"/>
                    <a:pt x="24623" y="17767"/>
                  </a:cubicBezTo>
                  <a:cubicBezTo>
                    <a:pt x="23627" y="18574"/>
                    <a:pt x="22488" y="19214"/>
                    <a:pt x="21279" y="19665"/>
                  </a:cubicBezTo>
                  <a:cubicBezTo>
                    <a:pt x="20496" y="19997"/>
                    <a:pt x="19689" y="20258"/>
                    <a:pt x="18859" y="20471"/>
                  </a:cubicBezTo>
                  <a:cubicBezTo>
                    <a:pt x="18052" y="20661"/>
                    <a:pt x="17246" y="20756"/>
                    <a:pt x="16416" y="20780"/>
                  </a:cubicBezTo>
                  <a:cubicBezTo>
                    <a:pt x="14826" y="20780"/>
                    <a:pt x="13237" y="20661"/>
                    <a:pt x="11648" y="20424"/>
                  </a:cubicBezTo>
                  <a:cubicBezTo>
                    <a:pt x="10604" y="20258"/>
                    <a:pt x="9608" y="19973"/>
                    <a:pt x="8659" y="19523"/>
                  </a:cubicBezTo>
                  <a:cubicBezTo>
                    <a:pt x="7426" y="18953"/>
                    <a:pt x="6263" y="18265"/>
                    <a:pt x="5148" y="17483"/>
                  </a:cubicBezTo>
                  <a:cubicBezTo>
                    <a:pt x="4484" y="17008"/>
                    <a:pt x="3915" y="16463"/>
                    <a:pt x="3393" y="15846"/>
                  </a:cubicBezTo>
                  <a:cubicBezTo>
                    <a:pt x="3369" y="15798"/>
                    <a:pt x="3298" y="15751"/>
                    <a:pt x="3298" y="15727"/>
                  </a:cubicBezTo>
                  <a:cubicBezTo>
                    <a:pt x="3298" y="15371"/>
                    <a:pt x="3061" y="15205"/>
                    <a:pt x="2800" y="15063"/>
                  </a:cubicBezTo>
                  <a:cubicBezTo>
                    <a:pt x="2729" y="15016"/>
                    <a:pt x="2681" y="14921"/>
                    <a:pt x="2634" y="14826"/>
                  </a:cubicBezTo>
                  <a:cubicBezTo>
                    <a:pt x="2136" y="14067"/>
                    <a:pt x="1685" y="13284"/>
                    <a:pt x="1258" y="12454"/>
                  </a:cubicBezTo>
                  <a:cubicBezTo>
                    <a:pt x="973" y="11932"/>
                    <a:pt x="736" y="11363"/>
                    <a:pt x="523" y="10793"/>
                  </a:cubicBezTo>
                  <a:cubicBezTo>
                    <a:pt x="404" y="10390"/>
                    <a:pt x="262" y="10011"/>
                    <a:pt x="191" y="9607"/>
                  </a:cubicBezTo>
                  <a:cubicBezTo>
                    <a:pt x="96" y="9299"/>
                    <a:pt x="72" y="8943"/>
                    <a:pt x="1" y="8516"/>
                  </a:cubicBezTo>
                  <a:close/>
                  <a:moveTo>
                    <a:pt x="16226" y="15988"/>
                  </a:moveTo>
                  <a:lnTo>
                    <a:pt x="16558" y="15988"/>
                  </a:lnTo>
                  <a:cubicBezTo>
                    <a:pt x="17578" y="16012"/>
                    <a:pt x="18598" y="15798"/>
                    <a:pt x="19523" y="15324"/>
                  </a:cubicBezTo>
                  <a:cubicBezTo>
                    <a:pt x="19689" y="15229"/>
                    <a:pt x="19879" y="15205"/>
                    <a:pt x="20045" y="15111"/>
                  </a:cubicBezTo>
                  <a:cubicBezTo>
                    <a:pt x="20496" y="14921"/>
                    <a:pt x="20946" y="14731"/>
                    <a:pt x="21350" y="14518"/>
                  </a:cubicBezTo>
                  <a:cubicBezTo>
                    <a:pt x="21516" y="14446"/>
                    <a:pt x="21658" y="14328"/>
                    <a:pt x="21800" y="14185"/>
                  </a:cubicBezTo>
                  <a:cubicBezTo>
                    <a:pt x="22014" y="13948"/>
                    <a:pt x="22227" y="13711"/>
                    <a:pt x="22417" y="13450"/>
                  </a:cubicBezTo>
                  <a:cubicBezTo>
                    <a:pt x="22725" y="13071"/>
                    <a:pt x="22820" y="12525"/>
                    <a:pt x="22607" y="12051"/>
                  </a:cubicBezTo>
                  <a:cubicBezTo>
                    <a:pt x="22559" y="11932"/>
                    <a:pt x="22559" y="11790"/>
                    <a:pt x="22512" y="11671"/>
                  </a:cubicBezTo>
                  <a:cubicBezTo>
                    <a:pt x="22488" y="11624"/>
                    <a:pt x="22417" y="11576"/>
                    <a:pt x="22393" y="11576"/>
                  </a:cubicBezTo>
                  <a:cubicBezTo>
                    <a:pt x="22370" y="11576"/>
                    <a:pt x="22251" y="11647"/>
                    <a:pt x="22227" y="11695"/>
                  </a:cubicBezTo>
                  <a:cubicBezTo>
                    <a:pt x="22109" y="12217"/>
                    <a:pt x="21824" y="12691"/>
                    <a:pt x="21421" y="13047"/>
                  </a:cubicBezTo>
                  <a:cubicBezTo>
                    <a:pt x="21373" y="13094"/>
                    <a:pt x="21326" y="13142"/>
                    <a:pt x="21302" y="13189"/>
                  </a:cubicBezTo>
                  <a:cubicBezTo>
                    <a:pt x="21089" y="13521"/>
                    <a:pt x="20757" y="13782"/>
                    <a:pt x="20353" y="13924"/>
                  </a:cubicBezTo>
                  <a:cubicBezTo>
                    <a:pt x="19926" y="14091"/>
                    <a:pt x="19476" y="14233"/>
                    <a:pt x="19072" y="14446"/>
                  </a:cubicBezTo>
                  <a:cubicBezTo>
                    <a:pt x="17839" y="15087"/>
                    <a:pt x="16511" y="15039"/>
                    <a:pt x="15206" y="14921"/>
                  </a:cubicBezTo>
                  <a:cubicBezTo>
                    <a:pt x="14779" y="14850"/>
                    <a:pt x="14352" y="14755"/>
                    <a:pt x="13949" y="14636"/>
                  </a:cubicBezTo>
                  <a:cubicBezTo>
                    <a:pt x="12905" y="14375"/>
                    <a:pt x="12905" y="14351"/>
                    <a:pt x="11980" y="13758"/>
                  </a:cubicBezTo>
                  <a:cubicBezTo>
                    <a:pt x="11648" y="13545"/>
                    <a:pt x="11292" y="13379"/>
                    <a:pt x="10936" y="13237"/>
                  </a:cubicBezTo>
                  <a:cubicBezTo>
                    <a:pt x="10794" y="13189"/>
                    <a:pt x="10652" y="13165"/>
                    <a:pt x="10509" y="13165"/>
                  </a:cubicBezTo>
                  <a:cubicBezTo>
                    <a:pt x="10367" y="13165"/>
                    <a:pt x="10248" y="13237"/>
                    <a:pt x="10201" y="13379"/>
                  </a:cubicBezTo>
                  <a:cubicBezTo>
                    <a:pt x="10153" y="13474"/>
                    <a:pt x="10177" y="13592"/>
                    <a:pt x="10272" y="13664"/>
                  </a:cubicBezTo>
                  <a:cubicBezTo>
                    <a:pt x="10438" y="13830"/>
                    <a:pt x="10628" y="13996"/>
                    <a:pt x="10818" y="14114"/>
                  </a:cubicBezTo>
                  <a:cubicBezTo>
                    <a:pt x="11268" y="14423"/>
                    <a:pt x="11743" y="14684"/>
                    <a:pt x="12193" y="14992"/>
                  </a:cubicBezTo>
                  <a:cubicBezTo>
                    <a:pt x="12407" y="15134"/>
                    <a:pt x="12644" y="15253"/>
                    <a:pt x="12905" y="15300"/>
                  </a:cubicBezTo>
                  <a:cubicBezTo>
                    <a:pt x="13261" y="15395"/>
                    <a:pt x="13617" y="15514"/>
                    <a:pt x="13973" y="15609"/>
                  </a:cubicBezTo>
                  <a:cubicBezTo>
                    <a:pt x="14684" y="15846"/>
                    <a:pt x="15443" y="15988"/>
                    <a:pt x="16226" y="15988"/>
                  </a:cubicBezTo>
                  <a:close/>
                  <a:moveTo>
                    <a:pt x="9798" y="8113"/>
                  </a:moveTo>
                  <a:lnTo>
                    <a:pt x="9655" y="8113"/>
                  </a:lnTo>
                  <a:cubicBezTo>
                    <a:pt x="9062" y="8113"/>
                    <a:pt x="8730" y="8777"/>
                    <a:pt x="9086" y="9251"/>
                  </a:cubicBezTo>
                  <a:cubicBezTo>
                    <a:pt x="9205" y="9465"/>
                    <a:pt x="9371" y="9631"/>
                    <a:pt x="9584" y="9750"/>
                  </a:cubicBezTo>
                  <a:cubicBezTo>
                    <a:pt x="9703" y="9797"/>
                    <a:pt x="9821" y="9844"/>
                    <a:pt x="9940" y="9844"/>
                  </a:cubicBezTo>
                  <a:cubicBezTo>
                    <a:pt x="10272" y="9868"/>
                    <a:pt x="10580" y="9678"/>
                    <a:pt x="10723" y="9370"/>
                  </a:cubicBezTo>
                  <a:cubicBezTo>
                    <a:pt x="10841" y="9014"/>
                    <a:pt x="10770" y="8635"/>
                    <a:pt x="10533" y="8326"/>
                  </a:cubicBezTo>
                  <a:cubicBezTo>
                    <a:pt x="10319" y="8137"/>
                    <a:pt x="10059" y="8065"/>
                    <a:pt x="9798" y="8113"/>
                  </a:cubicBezTo>
                  <a:close/>
                  <a:moveTo>
                    <a:pt x="21445" y="6951"/>
                  </a:moveTo>
                  <a:cubicBezTo>
                    <a:pt x="21468" y="7093"/>
                    <a:pt x="21492" y="7235"/>
                    <a:pt x="21563" y="7378"/>
                  </a:cubicBezTo>
                  <a:cubicBezTo>
                    <a:pt x="21682" y="7591"/>
                    <a:pt x="21919" y="7710"/>
                    <a:pt x="22180" y="7662"/>
                  </a:cubicBezTo>
                  <a:cubicBezTo>
                    <a:pt x="22417" y="7686"/>
                    <a:pt x="22654" y="7520"/>
                    <a:pt x="22749" y="7283"/>
                  </a:cubicBezTo>
                  <a:cubicBezTo>
                    <a:pt x="22820" y="7022"/>
                    <a:pt x="22844" y="6737"/>
                    <a:pt x="22773" y="6476"/>
                  </a:cubicBezTo>
                  <a:cubicBezTo>
                    <a:pt x="22725" y="6263"/>
                    <a:pt x="22536" y="6120"/>
                    <a:pt x="22322" y="6120"/>
                  </a:cubicBezTo>
                  <a:cubicBezTo>
                    <a:pt x="22251" y="6120"/>
                    <a:pt x="22156" y="6144"/>
                    <a:pt x="22085" y="6120"/>
                  </a:cubicBezTo>
                  <a:cubicBezTo>
                    <a:pt x="21848" y="6097"/>
                    <a:pt x="21611" y="6263"/>
                    <a:pt x="21539" y="6500"/>
                  </a:cubicBezTo>
                  <a:cubicBezTo>
                    <a:pt x="21492" y="6642"/>
                    <a:pt x="21468" y="6808"/>
                    <a:pt x="21445" y="69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0"/>
            <p:cNvSpPr/>
            <p:nvPr/>
          </p:nvSpPr>
          <p:spPr>
            <a:xfrm>
              <a:off x="10342275" y="1023775"/>
              <a:ext cx="735975" cy="473250"/>
            </a:xfrm>
            <a:custGeom>
              <a:avLst/>
              <a:gdLst/>
              <a:ahLst/>
              <a:cxnLst/>
              <a:rect l="l" t="t" r="r" b="b"/>
              <a:pathLst>
                <a:path w="29439" h="18930" extrusionOk="0">
                  <a:moveTo>
                    <a:pt x="27872" y="7141"/>
                  </a:moveTo>
                  <a:cubicBezTo>
                    <a:pt x="27730" y="6998"/>
                    <a:pt x="27588" y="6856"/>
                    <a:pt x="27422" y="6737"/>
                  </a:cubicBezTo>
                  <a:cubicBezTo>
                    <a:pt x="27279" y="6595"/>
                    <a:pt x="27019" y="6690"/>
                    <a:pt x="26995" y="6903"/>
                  </a:cubicBezTo>
                  <a:cubicBezTo>
                    <a:pt x="26924" y="7117"/>
                    <a:pt x="26971" y="7378"/>
                    <a:pt x="27090" y="7591"/>
                  </a:cubicBezTo>
                  <a:cubicBezTo>
                    <a:pt x="27493" y="8232"/>
                    <a:pt x="27778" y="8967"/>
                    <a:pt x="28228" y="9560"/>
                  </a:cubicBezTo>
                  <a:cubicBezTo>
                    <a:pt x="28584" y="10058"/>
                    <a:pt x="28892" y="10604"/>
                    <a:pt x="29106" y="11197"/>
                  </a:cubicBezTo>
                  <a:cubicBezTo>
                    <a:pt x="29225" y="11529"/>
                    <a:pt x="29343" y="11909"/>
                    <a:pt x="29438" y="12264"/>
                  </a:cubicBezTo>
                  <a:cubicBezTo>
                    <a:pt x="29130" y="12549"/>
                    <a:pt x="28750" y="12715"/>
                    <a:pt x="28347" y="12739"/>
                  </a:cubicBezTo>
                  <a:cubicBezTo>
                    <a:pt x="27991" y="12739"/>
                    <a:pt x="27659" y="12786"/>
                    <a:pt x="27351" y="12881"/>
                  </a:cubicBezTo>
                  <a:cubicBezTo>
                    <a:pt x="27042" y="12976"/>
                    <a:pt x="26734" y="13023"/>
                    <a:pt x="26425" y="13071"/>
                  </a:cubicBezTo>
                  <a:cubicBezTo>
                    <a:pt x="24623" y="13237"/>
                    <a:pt x="22796" y="13142"/>
                    <a:pt x="21041" y="12810"/>
                  </a:cubicBezTo>
                  <a:cubicBezTo>
                    <a:pt x="20163" y="12620"/>
                    <a:pt x="19357" y="12288"/>
                    <a:pt x="18621" y="11814"/>
                  </a:cubicBezTo>
                  <a:cubicBezTo>
                    <a:pt x="18171" y="11505"/>
                    <a:pt x="17744" y="11197"/>
                    <a:pt x="17317" y="10889"/>
                  </a:cubicBezTo>
                  <a:cubicBezTo>
                    <a:pt x="17483" y="10462"/>
                    <a:pt x="17673" y="10058"/>
                    <a:pt x="17839" y="9703"/>
                  </a:cubicBezTo>
                  <a:cubicBezTo>
                    <a:pt x="17957" y="9370"/>
                    <a:pt x="18005" y="9038"/>
                    <a:pt x="17957" y="8706"/>
                  </a:cubicBezTo>
                  <a:cubicBezTo>
                    <a:pt x="17933" y="8469"/>
                    <a:pt x="17767" y="8256"/>
                    <a:pt x="17554" y="8137"/>
                  </a:cubicBezTo>
                  <a:cubicBezTo>
                    <a:pt x="17459" y="8090"/>
                    <a:pt x="17317" y="8137"/>
                    <a:pt x="17269" y="8232"/>
                  </a:cubicBezTo>
                  <a:cubicBezTo>
                    <a:pt x="17246" y="8327"/>
                    <a:pt x="17222" y="8422"/>
                    <a:pt x="17198" y="8517"/>
                  </a:cubicBezTo>
                  <a:cubicBezTo>
                    <a:pt x="17127" y="9323"/>
                    <a:pt x="16771" y="10106"/>
                    <a:pt x="16202" y="10699"/>
                  </a:cubicBezTo>
                  <a:cubicBezTo>
                    <a:pt x="15704" y="11268"/>
                    <a:pt x="15182" y="11814"/>
                    <a:pt x="14613" y="12336"/>
                  </a:cubicBezTo>
                  <a:cubicBezTo>
                    <a:pt x="14114" y="12810"/>
                    <a:pt x="13521" y="13190"/>
                    <a:pt x="12905" y="13474"/>
                  </a:cubicBezTo>
                  <a:cubicBezTo>
                    <a:pt x="12383" y="13711"/>
                    <a:pt x="11837" y="13949"/>
                    <a:pt x="11315" y="14186"/>
                  </a:cubicBezTo>
                  <a:cubicBezTo>
                    <a:pt x="10912" y="14376"/>
                    <a:pt x="10485" y="14447"/>
                    <a:pt x="10034" y="14447"/>
                  </a:cubicBezTo>
                  <a:cubicBezTo>
                    <a:pt x="9987" y="14281"/>
                    <a:pt x="10106" y="14233"/>
                    <a:pt x="10177" y="14162"/>
                  </a:cubicBezTo>
                  <a:cubicBezTo>
                    <a:pt x="10960" y="13166"/>
                    <a:pt x="11647" y="12098"/>
                    <a:pt x="12240" y="10983"/>
                  </a:cubicBezTo>
                  <a:cubicBezTo>
                    <a:pt x="12359" y="10746"/>
                    <a:pt x="12454" y="10509"/>
                    <a:pt x="12525" y="10248"/>
                  </a:cubicBezTo>
                  <a:cubicBezTo>
                    <a:pt x="12596" y="9940"/>
                    <a:pt x="12620" y="9584"/>
                    <a:pt x="12739" y="9276"/>
                  </a:cubicBezTo>
                  <a:cubicBezTo>
                    <a:pt x="12833" y="8825"/>
                    <a:pt x="12857" y="8350"/>
                    <a:pt x="12786" y="7900"/>
                  </a:cubicBezTo>
                  <a:cubicBezTo>
                    <a:pt x="12786" y="7852"/>
                    <a:pt x="12786" y="7829"/>
                    <a:pt x="12762" y="7781"/>
                  </a:cubicBezTo>
                  <a:cubicBezTo>
                    <a:pt x="12739" y="7639"/>
                    <a:pt x="12644" y="7544"/>
                    <a:pt x="12525" y="7520"/>
                  </a:cubicBezTo>
                  <a:cubicBezTo>
                    <a:pt x="12383" y="7520"/>
                    <a:pt x="12264" y="7639"/>
                    <a:pt x="12217" y="7805"/>
                  </a:cubicBezTo>
                  <a:cubicBezTo>
                    <a:pt x="12193" y="7852"/>
                    <a:pt x="12193" y="7923"/>
                    <a:pt x="12193" y="7971"/>
                  </a:cubicBezTo>
                  <a:cubicBezTo>
                    <a:pt x="12193" y="8706"/>
                    <a:pt x="11932" y="9394"/>
                    <a:pt x="11719" y="10082"/>
                  </a:cubicBezTo>
                  <a:cubicBezTo>
                    <a:pt x="11647" y="10343"/>
                    <a:pt x="11529" y="10557"/>
                    <a:pt x="11363" y="10770"/>
                  </a:cubicBezTo>
                  <a:cubicBezTo>
                    <a:pt x="10793" y="11600"/>
                    <a:pt x="10248" y="12430"/>
                    <a:pt x="9655" y="13261"/>
                  </a:cubicBezTo>
                  <a:cubicBezTo>
                    <a:pt x="9418" y="13545"/>
                    <a:pt x="9180" y="13830"/>
                    <a:pt x="8896" y="14067"/>
                  </a:cubicBezTo>
                  <a:cubicBezTo>
                    <a:pt x="8255" y="14731"/>
                    <a:pt x="7591" y="15324"/>
                    <a:pt x="6880" y="15894"/>
                  </a:cubicBezTo>
                  <a:cubicBezTo>
                    <a:pt x="5575" y="16890"/>
                    <a:pt x="4152" y="17720"/>
                    <a:pt x="2634" y="18361"/>
                  </a:cubicBezTo>
                  <a:cubicBezTo>
                    <a:pt x="2254" y="18503"/>
                    <a:pt x="1874" y="18693"/>
                    <a:pt x="1495" y="18835"/>
                  </a:cubicBezTo>
                  <a:cubicBezTo>
                    <a:pt x="1376" y="18883"/>
                    <a:pt x="1234" y="18906"/>
                    <a:pt x="1115" y="18930"/>
                  </a:cubicBezTo>
                  <a:cubicBezTo>
                    <a:pt x="1092" y="18835"/>
                    <a:pt x="1092" y="18716"/>
                    <a:pt x="1068" y="18622"/>
                  </a:cubicBezTo>
                  <a:lnTo>
                    <a:pt x="1068" y="17056"/>
                  </a:lnTo>
                  <a:cubicBezTo>
                    <a:pt x="1092" y="16605"/>
                    <a:pt x="1210" y="16131"/>
                    <a:pt x="1447" y="15728"/>
                  </a:cubicBezTo>
                  <a:cubicBezTo>
                    <a:pt x="1519" y="15609"/>
                    <a:pt x="1637" y="15490"/>
                    <a:pt x="1756" y="15396"/>
                  </a:cubicBezTo>
                  <a:cubicBezTo>
                    <a:pt x="1851" y="15324"/>
                    <a:pt x="1874" y="15182"/>
                    <a:pt x="1803" y="15040"/>
                  </a:cubicBezTo>
                  <a:cubicBezTo>
                    <a:pt x="1732" y="14921"/>
                    <a:pt x="1590" y="14850"/>
                    <a:pt x="1447" y="14897"/>
                  </a:cubicBezTo>
                  <a:cubicBezTo>
                    <a:pt x="1258" y="14921"/>
                    <a:pt x="1092" y="15040"/>
                    <a:pt x="997" y="15182"/>
                  </a:cubicBezTo>
                  <a:cubicBezTo>
                    <a:pt x="617" y="15656"/>
                    <a:pt x="380" y="16226"/>
                    <a:pt x="285" y="16819"/>
                  </a:cubicBezTo>
                  <a:cubicBezTo>
                    <a:pt x="261" y="17151"/>
                    <a:pt x="261" y="17483"/>
                    <a:pt x="238" y="17815"/>
                  </a:cubicBezTo>
                  <a:cubicBezTo>
                    <a:pt x="238" y="17957"/>
                    <a:pt x="190" y="18100"/>
                    <a:pt x="167" y="18218"/>
                  </a:cubicBezTo>
                  <a:cubicBezTo>
                    <a:pt x="24" y="18218"/>
                    <a:pt x="1" y="18171"/>
                    <a:pt x="1" y="18076"/>
                  </a:cubicBezTo>
                  <a:cubicBezTo>
                    <a:pt x="1" y="16937"/>
                    <a:pt x="1" y="15775"/>
                    <a:pt x="24" y="14613"/>
                  </a:cubicBezTo>
                  <a:cubicBezTo>
                    <a:pt x="24" y="14257"/>
                    <a:pt x="48" y="13925"/>
                    <a:pt x="48" y="13569"/>
                  </a:cubicBezTo>
                  <a:cubicBezTo>
                    <a:pt x="95" y="12668"/>
                    <a:pt x="214" y="11790"/>
                    <a:pt x="404" y="10912"/>
                  </a:cubicBezTo>
                  <a:cubicBezTo>
                    <a:pt x="427" y="10770"/>
                    <a:pt x="475" y="10628"/>
                    <a:pt x="570" y="10509"/>
                  </a:cubicBezTo>
                  <a:cubicBezTo>
                    <a:pt x="902" y="9963"/>
                    <a:pt x="1163" y="9394"/>
                    <a:pt x="1376" y="8777"/>
                  </a:cubicBezTo>
                  <a:cubicBezTo>
                    <a:pt x="1495" y="8398"/>
                    <a:pt x="1661" y="8018"/>
                    <a:pt x="1874" y="7663"/>
                  </a:cubicBezTo>
                  <a:cubicBezTo>
                    <a:pt x="2064" y="7330"/>
                    <a:pt x="2278" y="6998"/>
                    <a:pt x="2491" y="6666"/>
                  </a:cubicBezTo>
                  <a:cubicBezTo>
                    <a:pt x="2539" y="6571"/>
                    <a:pt x="2610" y="6500"/>
                    <a:pt x="2705" y="6405"/>
                  </a:cubicBezTo>
                  <a:cubicBezTo>
                    <a:pt x="3132" y="5931"/>
                    <a:pt x="3606" y="5504"/>
                    <a:pt x="4128" y="5077"/>
                  </a:cubicBezTo>
                  <a:cubicBezTo>
                    <a:pt x="4531" y="4745"/>
                    <a:pt x="4887" y="4342"/>
                    <a:pt x="5195" y="3891"/>
                  </a:cubicBezTo>
                  <a:cubicBezTo>
                    <a:pt x="5480" y="3535"/>
                    <a:pt x="5765" y="3203"/>
                    <a:pt x="6097" y="2895"/>
                  </a:cubicBezTo>
                  <a:cubicBezTo>
                    <a:pt x="6405" y="2657"/>
                    <a:pt x="6547" y="2254"/>
                    <a:pt x="6476" y="1851"/>
                  </a:cubicBezTo>
                  <a:cubicBezTo>
                    <a:pt x="6476" y="1780"/>
                    <a:pt x="6429" y="1709"/>
                    <a:pt x="6429" y="1637"/>
                  </a:cubicBezTo>
                  <a:cubicBezTo>
                    <a:pt x="6524" y="1448"/>
                    <a:pt x="6713" y="1305"/>
                    <a:pt x="6927" y="1234"/>
                  </a:cubicBezTo>
                  <a:cubicBezTo>
                    <a:pt x="7686" y="878"/>
                    <a:pt x="8493" y="617"/>
                    <a:pt x="9299" y="475"/>
                  </a:cubicBezTo>
                  <a:cubicBezTo>
                    <a:pt x="10082" y="333"/>
                    <a:pt x="10841" y="190"/>
                    <a:pt x="11624" y="96"/>
                  </a:cubicBezTo>
                  <a:cubicBezTo>
                    <a:pt x="12003" y="24"/>
                    <a:pt x="12383" y="1"/>
                    <a:pt x="12786" y="1"/>
                  </a:cubicBezTo>
                  <a:cubicBezTo>
                    <a:pt x="13830" y="1"/>
                    <a:pt x="14850" y="24"/>
                    <a:pt x="15917" y="96"/>
                  </a:cubicBezTo>
                  <a:cubicBezTo>
                    <a:pt x="16558" y="143"/>
                    <a:pt x="17198" y="285"/>
                    <a:pt x="17839" y="380"/>
                  </a:cubicBezTo>
                  <a:cubicBezTo>
                    <a:pt x="19262" y="594"/>
                    <a:pt x="20543" y="1163"/>
                    <a:pt x="21824" y="1756"/>
                  </a:cubicBezTo>
                  <a:cubicBezTo>
                    <a:pt x="22654" y="2136"/>
                    <a:pt x="23460" y="2586"/>
                    <a:pt x="24219" y="3061"/>
                  </a:cubicBezTo>
                  <a:cubicBezTo>
                    <a:pt x="24860" y="3464"/>
                    <a:pt x="25429" y="3938"/>
                    <a:pt x="25927" y="4484"/>
                  </a:cubicBezTo>
                  <a:cubicBezTo>
                    <a:pt x="26568" y="5172"/>
                    <a:pt x="27161" y="5907"/>
                    <a:pt x="27683" y="6666"/>
                  </a:cubicBezTo>
                  <a:cubicBezTo>
                    <a:pt x="27778" y="6832"/>
                    <a:pt x="27849" y="6998"/>
                    <a:pt x="27920" y="71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0"/>
            <p:cNvSpPr/>
            <p:nvPr/>
          </p:nvSpPr>
          <p:spPr>
            <a:xfrm>
              <a:off x="10460875" y="1846300"/>
              <a:ext cx="464950" cy="444200"/>
            </a:xfrm>
            <a:custGeom>
              <a:avLst/>
              <a:gdLst/>
              <a:ahLst/>
              <a:cxnLst/>
              <a:rect l="l" t="t" r="r" b="b"/>
              <a:pathLst>
                <a:path w="18598" h="17768" extrusionOk="0">
                  <a:moveTo>
                    <a:pt x="7757" y="72"/>
                  </a:moveTo>
                  <a:cubicBezTo>
                    <a:pt x="8208" y="1"/>
                    <a:pt x="8635" y="167"/>
                    <a:pt x="9086" y="167"/>
                  </a:cubicBezTo>
                  <a:cubicBezTo>
                    <a:pt x="9086" y="285"/>
                    <a:pt x="9086" y="380"/>
                    <a:pt x="9109" y="499"/>
                  </a:cubicBezTo>
                  <a:cubicBezTo>
                    <a:pt x="9157" y="665"/>
                    <a:pt x="9252" y="831"/>
                    <a:pt x="9370" y="973"/>
                  </a:cubicBezTo>
                  <a:cubicBezTo>
                    <a:pt x="9536" y="1163"/>
                    <a:pt x="9702" y="1353"/>
                    <a:pt x="9845" y="1566"/>
                  </a:cubicBezTo>
                  <a:cubicBezTo>
                    <a:pt x="10248" y="2207"/>
                    <a:pt x="11149" y="2278"/>
                    <a:pt x="11624" y="1732"/>
                  </a:cubicBezTo>
                  <a:cubicBezTo>
                    <a:pt x="11980" y="1329"/>
                    <a:pt x="12264" y="878"/>
                    <a:pt x="12478" y="404"/>
                  </a:cubicBezTo>
                  <a:cubicBezTo>
                    <a:pt x="12573" y="380"/>
                    <a:pt x="12691" y="380"/>
                    <a:pt x="12786" y="380"/>
                  </a:cubicBezTo>
                  <a:cubicBezTo>
                    <a:pt x="13522" y="380"/>
                    <a:pt x="14233" y="309"/>
                    <a:pt x="14945" y="167"/>
                  </a:cubicBezTo>
                  <a:cubicBezTo>
                    <a:pt x="15063" y="143"/>
                    <a:pt x="15182" y="119"/>
                    <a:pt x="15277" y="95"/>
                  </a:cubicBezTo>
                  <a:cubicBezTo>
                    <a:pt x="15395" y="72"/>
                    <a:pt x="15514" y="167"/>
                    <a:pt x="15514" y="285"/>
                  </a:cubicBezTo>
                  <a:cubicBezTo>
                    <a:pt x="15514" y="475"/>
                    <a:pt x="15514" y="688"/>
                    <a:pt x="15538" y="902"/>
                  </a:cubicBezTo>
                  <a:cubicBezTo>
                    <a:pt x="15514" y="1044"/>
                    <a:pt x="15538" y="1187"/>
                    <a:pt x="15609" y="1329"/>
                  </a:cubicBezTo>
                  <a:cubicBezTo>
                    <a:pt x="15728" y="1542"/>
                    <a:pt x="15799" y="1803"/>
                    <a:pt x="15751" y="2064"/>
                  </a:cubicBezTo>
                  <a:cubicBezTo>
                    <a:pt x="15704" y="2918"/>
                    <a:pt x="15799" y="3748"/>
                    <a:pt x="16012" y="4555"/>
                  </a:cubicBezTo>
                  <a:cubicBezTo>
                    <a:pt x="16392" y="6121"/>
                    <a:pt x="16653" y="7686"/>
                    <a:pt x="16914" y="9275"/>
                  </a:cubicBezTo>
                  <a:cubicBezTo>
                    <a:pt x="17056" y="10011"/>
                    <a:pt x="17246" y="10722"/>
                    <a:pt x="17459" y="11434"/>
                  </a:cubicBezTo>
                  <a:cubicBezTo>
                    <a:pt x="17720" y="12312"/>
                    <a:pt x="17981" y="13189"/>
                    <a:pt x="18242" y="14043"/>
                  </a:cubicBezTo>
                  <a:cubicBezTo>
                    <a:pt x="18408" y="14684"/>
                    <a:pt x="18503" y="15324"/>
                    <a:pt x="18574" y="15965"/>
                  </a:cubicBezTo>
                  <a:cubicBezTo>
                    <a:pt x="18598" y="16107"/>
                    <a:pt x="18598" y="16273"/>
                    <a:pt x="18574" y="16415"/>
                  </a:cubicBezTo>
                  <a:cubicBezTo>
                    <a:pt x="18574" y="16653"/>
                    <a:pt x="18432" y="16842"/>
                    <a:pt x="18242" y="16961"/>
                  </a:cubicBezTo>
                  <a:cubicBezTo>
                    <a:pt x="18052" y="17080"/>
                    <a:pt x="17839" y="17174"/>
                    <a:pt x="17625" y="17222"/>
                  </a:cubicBezTo>
                  <a:cubicBezTo>
                    <a:pt x="16724" y="17388"/>
                    <a:pt x="15822" y="17530"/>
                    <a:pt x="14921" y="17673"/>
                  </a:cubicBezTo>
                  <a:cubicBezTo>
                    <a:pt x="14186" y="17767"/>
                    <a:pt x="13450" y="17625"/>
                    <a:pt x="12715" y="17530"/>
                  </a:cubicBezTo>
                  <a:cubicBezTo>
                    <a:pt x="11671" y="17412"/>
                    <a:pt x="10651" y="17222"/>
                    <a:pt x="9631" y="17032"/>
                  </a:cubicBezTo>
                  <a:cubicBezTo>
                    <a:pt x="8706" y="16866"/>
                    <a:pt x="7805" y="16605"/>
                    <a:pt x="6951" y="16249"/>
                  </a:cubicBezTo>
                  <a:cubicBezTo>
                    <a:pt x="5883" y="15822"/>
                    <a:pt x="4840" y="15324"/>
                    <a:pt x="3796" y="14874"/>
                  </a:cubicBezTo>
                  <a:cubicBezTo>
                    <a:pt x="3369" y="14684"/>
                    <a:pt x="2918" y="14541"/>
                    <a:pt x="2491" y="14375"/>
                  </a:cubicBezTo>
                  <a:cubicBezTo>
                    <a:pt x="1946" y="14186"/>
                    <a:pt x="1400" y="13972"/>
                    <a:pt x="902" y="13687"/>
                  </a:cubicBezTo>
                  <a:cubicBezTo>
                    <a:pt x="689" y="13616"/>
                    <a:pt x="475" y="13521"/>
                    <a:pt x="262" y="13450"/>
                  </a:cubicBezTo>
                  <a:cubicBezTo>
                    <a:pt x="190" y="13427"/>
                    <a:pt x="119" y="13379"/>
                    <a:pt x="1" y="13332"/>
                  </a:cubicBezTo>
                  <a:cubicBezTo>
                    <a:pt x="119" y="13023"/>
                    <a:pt x="262" y="12739"/>
                    <a:pt x="428" y="12454"/>
                  </a:cubicBezTo>
                  <a:cubicBezTo>
                    <a:pt x="712" y="12003"/>
                    <a:pt x="973" y="11576"/>
                    <a:pt x="1258" y="11126"/>
                  </a:cubicBezTo>
                  <a:cubicBezTo>
                    <a:pt x="1851" y="10224"/>
                    <a:pt x="2420" y="9323"/>
                    <a:pt x="3037" y="8421"/>
                  </a:cubicBezTo>
                  <a:cubicBezTo>
                    <a:pt x="3250" y="8089"/>
                    <a:pt x="3535" y="7781"/>
                    <a:pt x="3749" y="7425"/>
                  </a:cubicBezTo>
                  <a:cubicBezTo>
                    <a:pt x="4033" y="6951"/>
                    <a:pt x="4342" y="6476"/>
                    <a:pt x="4603" y="6002"/>
                  </a:cubicBezTo>
                  <a:cubicBezTo>
                    <a:pt x="5053" y="5148"/>
                    <a:pt x="5551" y="4318"/>
                    <a:pt x="6073" y="3488"/>
                  </a:cubicBezTo>
                  <a:cubicBezTo>
                    <a:pt x="6334" y="3084"/>
                    <a:pt x="6571" y="2657"/>
                    <a:pt x="6761" y="2207"/>
                  </a:cubicBezTo>
                  <a:cubicBezTo>
                    <a:pt x="6927" y="1780"/>
                    <a:pt x="7164" y="1376"/>
                    <a:pt x="7354" y="949"/>
                  </a:cubicBezTo>
                  <a:cubicBezTo>
                    <a:pt x="7496" y="665"/>
                    <a:pt x="7615" y="380"/>
                    <a:pt x="7757"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0"/>
            <p:cNvSpPr/>
            <p:nvPr/>
          </p:nvSpPr>
          <p:spPr>
            <a:xfrm>
              <a:off x="9990025" y="961525"/>
              <a:ext cx="376600" cy="548550"/>
            </a:xfrm>
            <a:custGeom>
              <a:avLst/>
              <a:gdLst/>
              <a:ahLst/>
              <a:cxnLst/>
              <a:rect l="l" t="t" r="r" b="b"/>
              <a:pathLst>
                <a:path w="15064" h="21942" extrusionOk="0">
                  <a:moveTo>
                    <a:pt x="15016" y="2348"/>
                  </a:moveTo>
                  <a:cubicBezTo>
                    <a:pt x="14684" y="2443"/>
                    <a:pt x="14375" y="2538"/>
                    <a:pt x="14067" y="2633"/>
                  </a:cubicBezTo>
                  <a:cubicBezTo>
                    <a:pt x="13901" y="2704"/>
                    <a:pt x="13735" y="2799"/>
                    <a:pt x="13616" y="2941"/>
                  </a:cubicBezTo>
                  <a:cubicBezTo>
                    <a:pt x="13308" y="3297"/>
                    <a:pt x="13047" y="3653"/>
                    <a:pt x="12786" y="4056"/>
                  </a:cubicBezTo>
                  <a:cubicBezTo>
                    <a:pt x="12715" y="4199"/>
                    <a:pt x="12667" y="4365"/>
                    <a:pt x="12691" y="4531"/>
                  </a:cubicBezTo>
                  <a:cubicBezTo>
                    <a:pt x="12691" y="4744"/>
                    <a:pt x="12715" y="4981"/>
                    <a:pt x="12762" y="5195"/>
                  </a:cubicBezTo>
                  <a:cubicBezTo>
                    <a:pt x="12383" y="5480"/>
                    <a:pt x="12003" y="5764"/>
                    <a:pt x="11624" y="6073"/>
                  </a:cubicBezTo>
                  <a:cubicBezTo>
                    <a:pt x="11125" y="6500"/>
                    <a:pt x="10746" y="7045"/>
                    <a:pt x="10532" y="7662"/>
                  </a:cubicBezTo>
                  <a:cubicBezTo>
                    <a:pt x="10461" y="7828"/>
                    <a:pt x="10437" y="7994"/>
                    <a:pt x="10437" y="8160"/>
                  </a:cubicBezTo>
                  <a:cubicBezTo>
                    <a:pt x="10437" y="8895"/>
                    <a:pt x="10627" y="9299"/>
                    <a:pt x="11481" y="9393"/>
                  </a:cubicBezTo>
                  <a:cubicBezTo>
                    <a:pt x="11529" y="9393"/>
                    <a:pt x="11552" y="9417"/>
                    <a:pt x="11600" y="9441"/>
                  </a:cubicBezTo>
                  <a:cubicBezTo>
                    <a:pt x="11576" y="9536"/>
                    <a:pt x="11552" y="9631"/>
                    <a:pt x="11505" y="9726"/>
                  </a:cubicBezTo>
                  <a:cubicBezTo>
                    <a:pt x="11102" y="10461"/>
                    <a:pt x="10841" y="11267"/>
                    <a:pt x="10722" y="12098"/>
                  </a:cubicBezTo>
                  <a:cubicBezTo>
                    <a:pt x="10698" y="12216"/>
                    <a:pt x="10698" y="12359"/>
                    <a:pt x="10675" y="12477"/>
                  </a:cubicBezTo>
                  <a:cubicBezTo>
                    <a:pt x="10698" y="12880"/>
                    <a:pt x="10627" y="13260"/>
                    <a:pt x="10485" y="13616"/>
                  </a:cubicBezTo>
                  <a:cubicBezTo>
                    <a:pt x="10343" y="13995"/>
                    <a:pt x="10248" y="14351"/>
                    <a:pt x="10177" y="14754"/>
                  </a:cubicBezTo>
                  <a:cubicBezTo>
                    <a:pt x="10105" y="15110"/>
                    <a:pt x="9987" y="15466"/>
                    <a:pt x="9844" y="15798"/>
                  </a:cubicBezTo>
                  <a:cubicBezTo>
                    <a:pt x="9821" y="15869"/>
                    <a:pt x="9821" y="15940"/>
                    <a:pt x="9773" y="16012"/>
                  </a:cubicBezTo>
                  <a:cubicBezTo>
                    <a:pt x="9584" y="16439"/>
                    <a:pt x="9512" y="16913"/>
                    <a:pt x="9560" y="17364"/>
                  </a:cubicBezTo>
                  <a:cubicBezTo>
                    <a:pt x="9560" y="17506"/>
                    <a:pt x="9536" y="17625"/>
                    <a:pt x="9489" y="17743"/>
                  </a:cubicBezTo>
                  <a:cubicBezTo>
                    <a:pt x="9441" y="17957"/>
                    <a:pt x="9394" y="18146"/>
                    <a:pt x="9346" y="18336"/>
                  </a:cubicBezTo>
                  <a:cubicBezTo>
                    <a:pt x="9323" y="18479"/>
                    <a:pt x="9275" y="18597"/>
                    <a:pt x="9204" y="18692"/>
                  </a:cubicBezTo>
                  <a:cubicBezTo>
                    <a:pt x="9038" y="18882"/>
                    <a:pt x="8919" y="19095"/>
                    <a:pt x="8848" y="19333"/>
                  </a:cubicBezTo>
                  <a:cubicBezTo>
                    <a:pt x="8730" y="19641"/>
                    <a:pt x="8564" y="19926"/>
                    <a:pt x="8350" y="20186"/>
                  </a:cubicBezTo>
                  <a:cubicBezTo>
                    <a:pt x="8113" y="20495"/>
                    <a:pt x="7899" y="20827"/>
                    <a:pt x="7662" y="21135"/>
                  </a:cubicBezTo>
                  <a:cubicBezTo>
                    <a:pt x="7472" y="21420"/>
                    <a:pt x="7188" y="21633"/>
                    <a:pt x="6879" y="21752"/>
                  </a:cubicBezTo>
                  <a:cubicBezTo>
                    <a:pt x="6571" y="21942"/>
                    <a:pt x="6168" y="21800"/>
                    <a:pt x="6025" y="21467"/>
                  </a:cubicBezTo>
                  <a:cubicBezTo>
                    <a:pt x="5931" y="21278"/>
                    <a:pt x="5836" y="21040"/>
                    <a:pt x="5764" y="20803"/>
                  </a:cubicBezTo>
                  <a:cubicBezTo>
                    <a:pt x="5551" y="19997"/>
                    <a:pt x="5243" y="19214"/>
                    <a:pt x="5100" y="18384"/>
                  </a:cubicBezTo>
                  <a:cubicBezTo>
                    <a:pt x="4982" y="17791"/>
                    <a:pt x="4294" y="17720"/>
                    <a:pt x="3938" y="17957"/>
                  </a:cubicBezTo>
                  <a:cubicBezTo>
                    <a:pt x="3796" y="18075"/>
                    <a:pt x="3653" y="18194"/>
                    <a:pt x="3558" y="18336"/>
                  </a:cubicBezTo>
                  <a:cubicBezTo>
                    <a:pt x="3392" y="18573"/>
                    <a:pt x="3131" y="18716"/>
                    <a:pt x="2847" y="18692"/>
                  </a:cubicBezTo>
                  <a:lnTo>
                    <a:pt x="1898" y="18692"/>
                  </a:lnTo>
                  <a:cubicBezTo>
                    <a:pt x="1708" y="18716"/>
                    <a:pt x="1518" y="18621"/>
                    <a:pt x="1424" y="18479"/>
                  </a:cubicBezTo>
                  <a:cubicBezTo>
                    <a:pt x="1258" y="18265"/>
                    <a:pt x="1163" y="18028"/>
                    <a:pt x="1163" y="17767"/>
                  </a:cubicBezTo>
                  <a:cubicBezTo>
                    <a:pt x="1234" y="17269"/>
                    <a:pt x="1281" y="16771"/>
                    <a:pt x="1329" y="16273"/>
                  </a:cubicBezTo>
                  <a:cubicBezTo>
                    <a:pt x="1424" y="15751"/>
                    <a:pt x="1613" y="15276"/>
                    <a:pt x="1874" y="14826"/>
                  </a:cubicBezTo>
                  <a:cubicBezTo>
                    <a:pt x="2088" y="14351"/>
                    <a:pt x="2325" y="13877"/>
                    <a:pt x="2586" y="13426"/>
                  </a:cubicBezTo>
                  <a:cubicBezTo>
                    <a:pt x="2705" y="13236"/>
                    <a:pt x="2823" y="13047"/>
                    <a:pt x="2989" y="12880"/>
                  </a:cubicBezTo>
                  <a:cubicBezTo>
                    <a:pt x="3250" y="12572"/>
                    <a:pt x="3535" y="12311"/>
                    <a:pt x="3796" y="12027"/>
                  </a:cubicBezTo>
                  <a:cubicBezTo>
                    <a:pt x="4151" y="11671"/>
                    <a:pt x="4057" y="11291"/>
                    <a:pt x="3582" y="11149"/>
                  </a:cubicBezTo>
                  <a:cubicBezTo>
                    <a:pt x="2776" y="10912"/>
                    <a:pt x="2017" y="10556"/>
                    <a:pt x="1305" y="10129"/>
                  </a:cubicBezTo>
                  <a:cubicBezTo>
                    <a:pt x="997" y="9915"/>
                    <a:pt x="736" y="9654"/>
                    <a:pt x="498" y="9370"/>
                  </a:cubicBezTo>
                  <a:cubicBezTo>
                    <a:pt x="166" y="8967"/>
                    <a:pt x="0" y="8468"/>
                    <a:pt x="24" y="7970"/>
                  </a:cubicBezTo>
                  <a:cubicBezTo>
                    <a:pt x="48" y="7496"/>
                    <a:pt x="24" y="6998"/>
                    <a:pt x="24" y="6523"/>
                  </a:cubicBezTo>
                  <a:cubicBezTo>
                    <a:pt x="0" y="6262"/>
                    <a:pt x="72" y="6001"/>
                    <a:pt x="214" y="5788"/>
                  </a:cubicBezTo>
                  <a:cubicBezTo>
                    <a:pt x="285" y="5693"/>
                    <a:pt x="356" y="5598"/>
                    <a:pt x="380" y="5480"/>
                  </a:cubicBezTo>
                  <a:cubicBezTo>
                    <a:pt x="593" y="4839"/>
                    <a:pt x="1044" y="4365"/>
                    <a:pt x="1471" y="3867"/>
                  </a:cubicBezTo>
                  <a:cubicBezTo>
                    <a:pt x="1756" y="3534"/>
                    <a:pt x="2064" y="3202"/>
                    <a:pt x="2349" y="2894"/>
                  </a:cubicBezTo>
                  <a:cubicBezTo>
                    <a:pt x="2467" y="2752"/>
                    <a:pt x="2586" y="2633"/>
                    <a:pt x="2705" y="2538"/>
                  </a:cubicBezTo>
                  <a:cubicBezTo>
                    <a:pt x="3274" y="2064"/>
                    <a:pt x="3914" y="1637"/>
                    <a:pt x="4578" y="1305"/>
                  </a:cubicBezTo>
                  <a:cubicBezTo>
                    <a:pt x="5219" y="996"/>
                    <a:pt x="5883" y="688"/>
                    <a:pt x="6547" y="380"/>
                  </a:cubicBezTo>
                  <a:cubicBezTo>
                    <a:pt x="7093" y="142"/>
                    <a:pt x="7710" y="24"/>
                    <a:pt x="8326" y="24"/>
                  </a:cubicBezTo>
                  <a:cubicBezTo>
                    <a:pt x="9133" y="0"/>
                    <a:pt x="9916" y="24"/>
                    <a:pt x="10722" y="24"/>
                  </a:cubicBezTo>
                  <a:cubicBezTo>
                    <a:pt x="11102" y="47"/>
                    <a:pt x="11457" y="95"/>
                    <a:pt x="11813" y="214"/>
                  </a:cubicBezTo>
                  <a:cubicBezTo>
                    <a:pt x="12715" y="427"/>
                    <a:pt x="13592" y="807"/>
                    <a:pt x="14351" y="1328"/>
                  </a:cubicBezTo>
                  <a:cubicBezTo>
                    <a:pt x="14517" y="1447"/>
                    <a:pt x="14684" y="1589"/>
                    <a:pt x="14826" y="1732"/>
                  </a:cubicBezTo>
                  <a:cubicBezTo>
                    <a:pt x="14992" y="1874"/>
                    <a:pt x="15063" y="2111"/>
                    <a:pt x="15016" y="23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0"/>
            <p:cNvSpPr/>
            <p:nvPr/>
          </p:nvSpPr>
          <p:spPr>
            <a:xfrm>
              <a:off x="10273475" y="941350"/>
              <a:ext cx="199875" cy="343975"/>
            </a:xfrm>
            <a:custGeom>
              <a:avLst/>
              <a:gdLst/>
              <a:ahLst/>
              <a:cxnLst/>
              <a:rect l="l" t="t" r="r" b="b"/>
              <a:pathLst>
                <a:path w="7995" h="13759" extrusionOk="0">
                  <a:moveTo>
                    <a:pt x="4887" y="24"/>
                  </a:moveTo>
                  <a:cubicBezTo>
                    <a:pt x="5196" y="1"/>
                    <a:pt x="5504" y="72"/>
                    <a:pt x="5765" y="214"/>
                  </a:cubicBezTo>
                  <a:cubicBezTo>
                    <a:pt x="5955" y="309"/>
                    <a:pt x="6097" y="451"/>
                    <a:pt x="6216" y="594"/>
                  </a:cubicBezTo>
                  <a:cubicBezTo>
                    <a:pt x="6477" y="878"/>
                    <a:pt x="6690" y="1187"/>
                    <a:pt x="6951" y="1448"/>
                  </a:cubicBezTo>
                  <a:cubicBezTo>
                    <a:pt x="7236" y="1732"/>
                    <a:pt x="7402" y="2112"/>
                    <a:pt x="7402" y="2491"/>
                  </a:cubicBezTo>
                  <a:lnTo>
                    <a:pt x="7402" y="3986"/>
                  </a:lnTo>
                  <a:cubicBezTo>
                    <a:pt x="7354" y="4033"/>
                    <a:pt x="7283" y="4081"/>
                    <a:pt x="7212" y="4128"/>
                  </a:cubicBezTo>
                  <a:cubicBezTo>
                    <a:pt x="6927" y="4389"/>
                    <a:pt x="6951" y="4840"/>
                    <a:pt x="7259" y="5053"/>
                  </a:cubicBezTo>
                  <a:cubicBezTo>
                    <a:pt x="7378" y="5148"/>
                    <a:pt x="7544" y="5219"/>
                    <a:pt x="7686" y="5314"/>
                  </a:cubicBezTo>
                  <a:cubicBezTo>
                    <a:pt x="7829" y="5385"/>
                    <a:pt x="7900" y="5456"/>
                    <a:pt x="7995" y="5527"/>
                  </a:cubicBezTo>
                  <a:cubicBezTo>
                    <a:pt x="7947" y="5646"/>
                    <a:pt x="7876" y="5741"/>
                    <a:pt x="7805" y="5836"/>
                  </a:cubicBezTo>
                  <a:cubicBezTo>
                    <a:pt x="7378" y="6358"/>
                    <a:pt x="6951" y="6880"/>
                    <a:pt x="6524" y="7378"/>
                  </a:cubicBezTo>
                  <a:cubicBezTo>
                    <a:pt x="6453" y="7473"/>
                    <a:pt x="6358" y="7544"/>
                    <a:pt x="6287" y="7615"/>
                  </a:cubicBezTo>
                  <a:cubicBezTo>
                    <a:pt x="5884" y="7947"/>
                    <a:pt x="5504" y="8303"/>
                    <a:pt x="5125" y="8659"/>
                  </a:cubicBezTo>
                  <a:cubicBezTo>
                    <a:pt x="4745" y="8967"/>
                    <a:pt x="4437" y="9347"/>
                    <a:pt x="4199" y="9774"/>
                  </a:cubicBezTo>
                  <a:cubicBezTo>
                    <a:pt x="4033" y="10011"/>
                    <a:pt x="3867" y="10248"/>
                    <a:pt x="3654" y="10461"/>
                  </a:cubicBezTo>
                  <a:cubicBezTo>
                    <a:pt x="3535" y="10604"/>
                    <a:pt x="3393" y="10746"/>
                    <a:pt x="3274" y="10888"/>
                  </a:cubicBezTo>
                  <a:cubicBezTo>
                    <a:pt x="2871" y="11339"/>
                    <a:pt x="2610" y="11908"/>
                    <a:pt x="2515" y="12525"/>
                  </a:cubicBezTo>
                  <a:cubicBezTo>
                    <a:pt x="2492" y="12762"/>
                    <a:pt x="2420" y="13000"/>
                    <a:pt x="2397" y="13237"/>
                  </a:cubicBezTo>
                  <a:cubicBezTo>
                    <a:pt x="2373" y="13450"/>
                    <a:pt x="2207" y="13640"/>
                    <a:pt x="1993" y="13664"/>
                  </a:cubicBezTo>
                  <a:cubicBezTo>
                    <a:pt x="1543" y="13735"/>
                    <a:pt x="1068" y="13759"/>
                    <a:pt x="594" y="13687"/>
                  </a:cubicBezTo>
                  <a:cubicBezTo>
                    <a:pt x="594" y="13640"/>
                    <a:pt x="570" y="13569"/>
                    <a:pt x="570" y="13521"/>
                  </a:cubicBezTo>
                  <a:cubicBezTo>
                    <a:pt x="784" y="13260"/>
                    <a:pt x="713" y="12881"/>
                    <a:pt x="428" y="12715"/>
                  </a:cubicBezTo>
                  <a:cubicBezTo>
                    <a:pt x="428" y="12407"/>
                    <a:pt x="475" y="12098"/>
                    <a:pt x="618" y="11814"/>
                  </a:cubicBezTo>
                  <a:cubicBezTo>
                    <a:pt x="807" y="11387"/>
                    <a:pt x="1021" y="10983"/>
                    <a:pt x="1211" y="10556"/>
                  </a:cubicBezTo>
                  <a:cubicBezTo>
                    <a:pt x="1282" y="10319"/>
                    <a:pt x="1519" y="10177"/>
                    <a:pt x="1780" y="10200"/>
                  </a:cubicBezTo>
                  <a:cubicBezTo>
                    <a:pt x="2088" y="10248"/>
                    <a:pt x="2254" y="10058"/>
                    <a:pt x="2397" y="9821"/>
                  </a:cubicBezTo>
                  <a:cubicBezTo>
                    <a:pt x="2634" y="9489"/>
                    <a:pt x="2397" y="9038"/>
                    <a:pt x="1993" y="9086"/>
                  </a:cubicBezTo>
                  <a:cubicBezTo>
                    <a:pt x="1804" y="9086"/>
                    <a:pt x="1590" y="9109"/>
                    <a:pt x="1400" y="9181"/>
                  </a:cubicBezTo>
                  <a:cubicBezTo>
                    <a:pt x="1021" y="9275"/>
                    <a:pt x="618" y="9299"/>
                    <a:pt x="238" y="9252"/>
                  </a:cubicBezTo>
                  <a:cubicBezTo>
                    <a:pt x="96" y="9228"/>
                    <a:pt x="1" y="9109"/>
                    <a:pt x="48" y="8967"/>
                  </a:cubicBezTo>
                  <a:cubicBezTo>
                    <a:pt x="96" y="8777"/>
                    <a:pt x="167" y="8611"/>
                    <a:pt x="262" y="8445"/>
                  </a:cubicBezTo>
                  <a:cubicBezTo>
                    <a:pt x="618" y="7852"/>
                    <a:pt x="1139" y="7354"/>
                    <a:pt x="1733" y="7022"/>
                  </a:cubicBezTo>
                  <a:cubicBezTo>
                    <a:pt x="1875" y="6951"/>
                    <a:pt x="2017" y="6903"/>
                    <a:pt x="2159" y="6880"/>
                  </a:cubicBezTo>
                  <a:cubicBezTo>
                    <a:pt x="2278" y="6856"/>
                    <a:pt x="2420" y="6880"/>
                    <a:pt x="2539" y="6856"/>
                  </a:cubicBezTo>
                  <a:cubicBezTo>
                    <a:pt x="2895" y="6808"/>
                    <a:pt x="3156" y="6500"/>
                    <a:pt x="3108" y="6144"/>
                  </a:cubicBezTo>
                  <a:cubicBezTo>
                    <a:pt x="3085" y="5978"/>
                    <a:pt x="2966" y="5836"/>
                    <a:pt x="2800" y="5765"/>
                  </a:cubicBezTo>
                  <a:cubicBezTo>
                    <a:pt x="2681" y="5717"/>
                    <a:pt x="2563" y="5670"/>
                    <a:pt x="2444" y="5622"/>
                  </a:cubicBezTo>
                  <a:cubicBezTo>
                    <a:pt x="2302" y="5551"/>
                    <a:pt x="2254" y="5361"/>
                    <a:pt x="2349" y="5243"/>
                  </a:cubicBezTo>
                  <a:cubicBezTo>
                    <a:pt x="2515" y="4982"/>
                    <a:pt x="2681" y="4745"/>
                    <a:pt x="2871" y="4507"/>
                  </a:cubicBezTo>
                  <a:cubicBezTo>
                    <a:pt x="3085" y="4294"/>
                    <a:pt x="3393" y="4175"/>
                    <a:pt x="3678" y="4199"/>
                  </a:cubicBezTo>
                  <a:lnTo>
                    <a:pt x="4911" y="4199"/>
                  </a:lnTo>
                  <a:cubicBezTo>
                    <a:pt x="5053" y="4199"/>
                    <a:pt x="5219" y="4199"/>
                    <a:pt x="5362" y="4175"/>
                  </a:cubicBezTo>
                  <a:cubicBezTo>
                    <a:pt x="5575" y="4128"/>
                    <a:pt x="5765" y="3962"/>
                    <a:pt x="5836" y="3748"/>
                  </a:cubicBezTo>
                  <a:cubicBezTo>
                    <a:pt x="5884" y="3535"/>
                    <a:pt x="5789" y="3321"/>
                    <a:pt x="5623" y="3203"/>
                  </a:cubicBezTo>
                  <a:cubicBezTo>
                    <a:pt x="5480" y="3061"/>
                    <a:pt x="5338" y="2918"/>
                    <a:pt x="5219" y="2752"/>
                  </a:cubicBezTo>
                  <a:cubicBezTo>
                    <a:pt x="4864" y="2325"/>
                    <a:pt x="4698" y="1756"/>
                    <a:pt x="4721" y="1187"/>
                  </a:cubicBezTo>
                  <a:cubicBezTo>
                    <a:pt x="4721" y="878"/>
                    <a:pt x="4745" y="570"/>
                    <a:pt x="4769" y="238"/>
                  </a:cubicBezTo>
                  <a:cubicBezTo>
                    <a:pt x="4792" y="167"/>
                    <a:pt x="4840" y="95"/>
                    <a:pt x="4887" y="2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0"/>
            <p:cNvSpPr/>
            <p:nvPr/>
          </p:nvSpPr>
          <p:spPr>
            <a:xfrm>
              <a:off x="11120900" y="1301325"/>
              <a:ext cx="80100" cy="164275"/>
            </a:xfrm>
            <a:custGeom>
              <a:avLst/>
              <a:gdLst/>
              <a:ahLst/>
              <a:cxnLst/>
              <a:rect l="l" t="t" r="r" b="b"/>
              <a:pathLst>
                <a:path w="3204" h="6571" extrusionOk="0">
                  <a:moveTo>
                    <a:pt x="618" y="6452"/>
                  </a:moveTo>
                  <a:cubicBezTo>
                    <a:pt x="594" y="6357"/>
                    <a:pt x="570" y="6239"/>
                    <a:pt x="570" y="6120"/>
                  </a:cubicBezTo>
                  <a:cubicBezTo>
                    <a:pt x="641" y="5195"/>
                    <a:pt x="380" y="4317"/>
                    <a:pt x="191" y="3440"/>
                  </a:cubicBezTo>
                  <a:cubicBezTo>
                    <a:pt x="120" y="3179"/>
                    <a:pt x="48" y="2941"/>
                    <a:pt x="1" y="2681"/>
                  </a:cubicBezTo>
                  <a:cubicBezTo>
                    <a:pt x="25" y="2633"/>
                    <a:pt x="72" y="2586"/>
                    <a:pt x="120" y="2562"/>
                  </a:cubicBezTo>
                  <a:cubicBezTo>
                    <a:pt x="357" y="2372"/>
                    <a:pt x="428" y="2254"/>
                    <a:pt x="286" y="2064"/>
                  </a:cubicBezTo>
                  <a:cubicBezTo>
                    <a:pt x="1" y="1755"/>
                    <a:pt x="96" y="1447"/>
                    <a:pt x="238" y="1139"/>
                  </a:cubicBezTo>
                  <a:cubicBezTo>
                    <a:pt x="570" y="427"/>
                    <a:pt x="1306" y="0"/>
                    <a:pt x="2088" y="24"/>
                  </a:cubicBezTo>
                  <a:cubicBezTo>
                    <a:pt x="2444" y="48"/>
                    <a:pt x="2753" y="261"/>
                    <a:pt x="2895" y="593"/>
                  </a:cubicBezTo>
                  <a:cubicBezTo>
                    <a:pt x="3108" y="1044"/>
                    <a:pt x="3203" y="1542"/>
                    <a:pt x="3203" y="2064"/>
                  </a:cubicBezTo>
                  <a:lnTo>
                    <a:pt x="3203" y="3606"/>
                  </a:lnTo>
                  <a:cubicBezTo>
                    <a:pt x="3180" y="4388"/>
                    <a:pt x="2895" y="5124"/>
                    <a:pt x="2349" y="5669"/>
                  </a:cubicBezTo>
                  <a:cubicBezTo>
                    <a:pt x="2160" y="5907"/>
                    <a:pt x="1922" y="6096"/>
                    <a:pt x="1685" y="6262"/>
                  </a:cubicBezTo>
                  <a:cubicBezTo>
                    <a:pt x="1377" y="6500"/>
                    <a:pt x="973" y="6571"/>
                    <a:pt x="618" y="64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0"/>
            <p:cNvSpPr/>
            <p:nvPr/>
          </p:nvSpPr>
          <p:spPr>
            <a:xfrm>
              <a:off x="10294825" y="1603750"/>
              <a:ext cx="115675" cy="90175"/>
            </a:xfrm>
            <a:custGeom>
              <a:avLst/>
              <a:gdLst/>
              <a:ahLst/>
              <a:cxnLst/>
              <a:rect l="l" t="t" r="r" b="b"/>
              <a:pathLst>
                <a:path w="4627" h="3607" extrusionOk="0">
                  <a:moveTo>
                    <a:pt x="4603" y="3559"/>
                  </a:moveTo>
                  <a:cubicBezTo>
                    <a:pt x="3891" y="3606"/>
                    <a:pt x="3203" y="3583"/>
                    <a:pt x="2515" y="3535"/>
                  </a:cubicBezTo>
                  <a:cubicBezTo>
                    <a:pt x="1970" y="3464"/>
                    <a:pt x="1472" y="3274"/>
                    <a:pt x="997" y="2990"/>
                  </a:cubicBezTo>
                  <a:cubicBezTo>
                    <a:pt x="570" y="2729"/>
                    <a:pt x="262" y="2302"/>
                    <a:pt x="119" y="1827"/>
                  </a:cubicBezTo>
                  <a:cubicBezTo>
                    <a:pt x="1" y="1519"/>
                    <a:pt x="48" y="1187"/>
                    <a:pt x="238" y="926"/>
                  </a:cubicBezTo>
                  <a:cubicBezTo>
                    <a:pt x="262" y="878"/>
                    <a:pt x="309" y="831"/>
                    <a:pt x="333" y="784"/>
                  </a:cubicBezTo>
                  <a:cubicBezTo>
                    <a:pt x="618" y="238"/>
                    <a:pt x="1068" y="1"/>
                    <a:pt x="1946" y="333"/>
                  </a:cubicBezTo>
                  <a:cubicBezTo>
                    <a:pt x="2112" y="404"/>
                    <a:pt x="2254" y="499"/>
                    <a:pt x="2420" y="546"/>
                  </a:cubicBezTo>
                  <a:cubicBezTo>
                    <a:pt x="2563" y="594"/>
                    <a:pt x="2705" y="689"/>
                    <a:pt x="2800" y="831"/>
                  </a:cubicBezTo>
                  <a:cubicBezTo>
                    <a:pt x="2918" y="1044"/>
                    <a:pt x="3108" y="1187"/>
                    <a:pt x="3345" y="1210"/>
                  </a:cubicBezTo>
                  <a:cubicBezTo>
                    <a:pt x="3796" y="1970"/>
                    <a:pt x="4199" y="2705"/>
                    <a:pt x="4626" y="3464"/>
                  </a:cubicBezTo>
                  <a:cubicBezTo>
                    <a:pt x="4626" y="3464"/>
                    <a:pt x="4603" y="3488"/>
                    <a:pt x="4603" y="35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0"/>
            <p:cNvSpPr/>
            <p:nvPr/>
          </p:nvSpPr>
          <p:spPr>
            <a:xfrm>
              <a:off x="10751450" y="2682450"/>
              <a:ext cx="97875" cy="58750"/>
            </a:xfrm>
            <a:custGeom>
              <a:avLst/>
              <a:gdLst/>
              <a:ahLst/>
              <a:cxnLst/>
              <a:rect l="l" t="t" r="r" b="b"/>
              <a:pathLst>
                <a:path w="3915" h="2350" extrusionOk="0">
                  <a:moveTo>
                    <a:pt x="1" y="1"/>
                  </a:moveTo>
                  <a:cubicBezTo>
                    <a:pt x="333" y="72"/>
                    <a:pt x="665" y="167"/>
                    <a:pt x="997" y="333"/>
                  </a:cubicBezTo>
                  <a:cubicBezTo>
                    <a:pt x="1638" y="618"/>
                    <a:pt x="2278" y="926"/>
                    <a:pt x="2919" y="1211"/>
                  </a:cubicBezTo>
                  <a:cubicBezTo>
                    <a:pt x="3274" y="1353"/>
                    <a:pt x="3559" y="1590"/>
                    <a:pt x="3772" y="1899"/>
                  </a:cubicBezTo>
                  <a:cubicBezTo>
                    <a:pt x="3915" y="2112"/>
                    <a:pt x="3844" y="2326"/>
                    <a:pt x="3583" y="2349"/>
                  </a:cubicBezTo>
                  <a:cubicBezTo>
                    <a:pt x="3132" y="2349"/>
                    <a:pt x="2681" y="2349"/>
                    <a:pt x="2231" y="2349"/>
                  </a:cubicBezTo>
                  <a:cubicBezTo>
                    <a:pt x="2088" y="2326"/>
                    <a:pt x="1946" y="2278"/>
                    <a:pt x="1827" y="2207"/>
                  </a:cubicBezTo>
                  <a:cubicBezTo>
                    <a:pt x="1353" y="1922"/>
                    <a:pt x="950" y="1567"/>
                    <a:pt x="641" y="1116"/>
                  </a:cubicBezTo>
                  <a:cubicBezTo>
                    <a:pt x="428" y="784"/>
                    <a:pt x="238" y="428"/>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0"/>
            <p:cNvSpPr/>
            <p:nvPr/>
          </p:nvSpPr>
          <p:spPr>
            <a:xfrm>
              <a:off x="10179200" y="2250150"/>
              <a:ext cx="33225" cy="122175"/>
            </a:xfrm>
            <a:custGeom>
              <a:avLst/>
              <a:gdLst/>
              <a:ahLst/>
              <a:cxnLst/>
              <a:rect l="l" t="t" r="r" b="b"/>
              <a:pathLst>
                <a:path w="1329" h="4887" extrusionOk="0">
                  <a:moveTo>
                    <a:pt x="1234" y="0"/>
                  </a:moveTo>
                  <a:cubicBezTo>
                    <a:pt x="1257" y="166"/>
                    <a:pt x="1305" y="333"/>
                    <a:pt x="1305" y="499"/>
                  </a:cubicBezTo>
                  <a:cubicBezTo>
                    <a:pt x="1305" y="1044"/>
                    <a:pt x="1329" y="1613"/>
                    <a:pt x="1305" y="2159"/>
                  </a:cubicBezTo>
                  <a:cubicBezTo>
                    <a:pt x="1305" y="2586"/>
                    <a:pt x="1186" y="2989"/>
                    <a:pt x="1020" y="3345"/>
                  </a:cubicBezTo>
                  <a:cubicBezTo>
                    <a:pt x="807" y="3843"/>
                    <a:pt x="593" y="4341"/>
                    <a:pt x="380" y="4840"/>
                  </a:cubicBezTo>
                  <a:cubicBezTo>
                    <a:pt x="380" y="4863"/>
                    <a:pt x="332" y="4863"/>
                    <a:pt x="261" y="4887"/>
                  </a:cubicBezTo>
                  <a:cubicBezTo>
                    <a:pt x="95" y="4484"/>
                    <a:pt x="0" y="4033"/>
                    <a:pt x="48" y="3606"/>
                  </a:cubicBezTo>
                  <a:cubicBezTo>
                    <a:pt x="71" y="3060"/>
                    <a:pt x="166" y="2539"/>
                    <a:pt x="261" y="2017"/>
                  </a:cubicBezTo>
                  <a:cubicBezTo>
                    <a:pt x="309" y="1780"/>
                    <a:pt x="356" y="1566"/>
                    <a:pt x="451" y="1376"/>
                  </a:cubicBezTo>
                  <a:cubicBezTo>
                    <a:pt x="522" y="1163"/>
                    <a:pt x="593" y="949"/>
                    <a:pt x="688" y="760"/>
                  </a:cubicBezTo>
                  <a:cubicBezTo>
                    <a:pt x="759" y="451"/>
                    <a:pt x="973" y="190"/>
                    <a:pt x="1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0"/>
            <p:cNvSpPr/>
            <p:nvPr/>
          </p:nvSpPr>
          <p:spPr>
            <a:xfrm>
              <a:off x="10708750" y="1851650"/>
              <a:ext cx="39175" cy="27875"/>
            </a:xfrm>
            <a:custGeom>
              <a:avLst/>
              <a:gdLst/>
              <a:ahLst/>
              <a:cxnLst/>
              <a:rect l="l" t="t" r="r" b="b"/>
              <a:pathLst>
                <a:path w="1567" h="1115" extrusionOk="0">
                  <a:moveTo>
                    <a:pt x="1" y="95"/>
                  </a:moveTo>
                  <a:cubicBezTo>
                    <a:pt x="570" y="0"/>
                    <a:pt x="1045" y="190"/>
                    <a:pt x="1567" y="190"/>
                  </a:cubicBezTo>
                  <a:cubicBezTo>
                    <a:pt x="1495" y="474"/>
                    <a:pt x="1329" y="735"/>
                    <a:pt x="1116" y="949"/>
                  </a:cubicBezTo>
                  <a:cubicBezTo>
                    <a:pt x="974" y="1115"/>
                    <a:pt x="713" y="1091"/>
                    <a:pt x="594" y="901"/>
                  </a:cubicBezTo>
                  <a:cubicBezTo>
                    <a:pt x="404" y="664"/>
                    <a:pt x="238" y="403"/>
                    <a:pt x="1" y="9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0"/>
            <p:cNvSpPr/>
            <p:nvPr/>
          </p:nvSpPr>
          <p:spPr>
            <a:xfrm>
              <a:off x="11039075" y="1202275"/>
              <a:ext cx="8325" cy="7150"/>
            </a:xfrm>
            <a:custGeom>
              <a:avLst/>
              <a:gdLst/>
              <a:ahLst/>
              <a:cxnLst/>
              <a:rect l="l" t="t" r="r" b="b"/>
              <a:pathLst>
                <a:path w="333" h="286" extrusionOk="0">
                  <a:moveTo>
                    <a:pt x="333" y="262"/>
                  </a:moveTo>
                  <a:cubicBezTo>
                    <a:pt x="95" y="285"/>
                    <a:pt x="72" y="285"/>
                    <a:pt x="0" y="1"/>
                  </a:cubicBezTo>
                  <a:lnTo>
                    <a:pt x="0" y="1"/>
                  </a:lnTo>
                  <a:lnTo>
                    <a:pt x="167" y="119"/>
                  </a:lnTo>
                  <a:lnTo>
                    <a:pt x="309" y="262"/>
                  </a:lnTo>
                  <a:close/>
                </a:path>
              </a:pathLst>
            </a:custGeom>
            <a:solidFill>
              <a:srgbClr val="E7A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0"/>
            <p:cNvSpPr/>
            <p:nvPr/>
          </p:nvSpPr>
          <p:spPr>
            <a:xfrm>
              <a:off x="11046775" y="1217100"/>
              <a:ext cx="4175" cy="4175"/>
            </a:xfrm>
            <a:custGeom>
              <a:avLst/>
              <a:gdLst/>
              <a:ahLst/>
              <a:cxnLst/>
              <a:rect l="l" t="t" r="r" b="b"/>
              <a:pathLst>
                <a:path w="167" h="167" extrusionOk="0">
                  <a:moveTo>
                    <a:pt x="1" y="1"/>
                  </a:moveTo>
                  <a:cubicBezTo>
                    <a:pt x="119" y="1"/>
                    <a:pt x="143" y="72"/>
                    <a:pt x="167" y="167"/>
                  </a:cubicBezTo>
                  <a:lnTo>
                    <a:pt x="167" y="167"/>
                  </a:lnTo>
                  <a:cubicBezTo>
                    <a:pt x="25" y="167"/>
                    <a:pt x="48" y="72"/>
                    <a:pt x="1" y="1"/>
                  </a:cubicBezTo>
                  <a:close/>
                </a:path>
              </a:pathLst>
            </a:custGeom>
            <a:solidFill>
              <a:srgbClr val="E7A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0"/>
            <p:cNvSpPr/>
            <p:nvPr/>
          </p:nvSpPr>
          <p:spPr>
            <a:xfrm>
              <a:off x="11045000" y="1208200"/>
              <a:ext cx="2400" cy="8925"/>
            </a:xfrm>
            <a:custGeom>
              <a:avLst/>
              <a:gdLst/>
              <a:ahLst/>
              <a:cxnLst/>
              <a:rect l="l" t="t" r="r" b="b"/>
              <a:pathLst>
                <a:path w="96" h="357" extrusionOk="0">
                  <a:moveTo>
                    <a:pt x="96" y="333"/>
                  </a:moveTo>
                  <a:cubicBezTo>
                    <a:pt x="1" y="238"/>
                    <a:pt x="1" y="96"/>
                    <a:pt x="96" y="1"/>
                  </a:cubicBezTo>
                  <a:lnTo>
                    <a:pt x="96" y="1"/>
                  </a:lnTo>
                  <a:lnTo>
                    <a:pt x="96" y="357"/>
                  </a:lnTo>
                  <a:close/>
                </a:path>
              </a:pathLst>
            </a:custGeom>
            <a:solidFill>
              <a:srgbClr val="E7A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0"/>
            <p:cNvSpPr/>
            <p:nvPr/>
          </p:nvSpPr>
          <p:spPr>
            <a:xfrm>
              <a:off x="11050925" y="1221250"/>
              <a:ext cx="1825" cy="3000"/>
            </a:xfrm>
            <a:custGeom>
              <a:avLst/>
              <a:gdLst/>
              <a:ahLst/>
              <a:cxnLst/>
              <a:rect l="l" t="t" r="r" b="b"/>
              <a:pathLst>
                <a:path w="73" h="120" extrusionOk="0">
                  <a:moveTo>
                    <a:pt x="1" y="1"/>
                  </a:moveTo>
                  <a:cubicBezTo>
                    <a:pt x="25" y="24"/>
                    <a:pt x="48" y="48"/>
                    <a:pt x="72" y="72"/>
                  </a:cubicBezTo>
                  <a:cubicBezTo>
                    <a:pt x="72" y="72"/>
                    <a:pt x="72" y="96"/>
                    <a:pt x="48" y="119"/>
                  </a:cubicBezTo>
                  <a:lnTo>
                    <a:pt x="1" y="1"/>
                  </a:lnTo>
                  <a:close/>
                </a:path>
              </a:pathLst>
            </a:custGeom>
            <a:solidFill>
              <a:srgbClr val="E7A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0"/>
            <p:cNvSpPr/>
            <p:nvPr/>
          </p:nvSpPr>
          <p:spPr>
            <a:xfrm>
              <a:off x="10921650" y="1454900"/>
              <a:ext cx="186825" cy="188025"/>
            </a:xfrm>
            <a:custGeom>
              <a:avLst/>
              <a:gdLst/>
              <a:ahLst/>
              <a:cxnLst/>
              <a:rect l="l" t="t" r="r" b="b"/>
              <a:pathLst>
                <a:path w="7473" h="7521" extrusionOk="0">
                  <a:moveTo>
                    <a:pt x="5812" y="784"/>
                  </a:moveTo>
                  <a:cubicBezTo>
                    <a:pt x="4626" y="1"/>
                    <a:pt x="2800" y="119"/>
                    <a:pt x="1685" y="973"/>
                  </a:cubicBezTo>
                  <a:cubicBezTo>
                    <a:pt x="357" y="1946"/>
                    <a:pt x="1" y="3488"/>
                    <a:pt x="309" y="5077"/>
                  </a:cubicBezTo>
                  <a:cubicBezTo>
                    <a:pt x="617" y="6500"/>
                    <a:pt x="1898" y="7520"/>
                    <a:pt x="3393" y="7473"/>
                  </a:cubicBezTo>
                  <a:cubicBezTo>
                    <a:pt x="4721" y="7354"/>
                    <a:pt x="5955" y="6643"/>
                    <a:pt x="6737" y="5551"/>
                  </a:cubicBezTo>
                  <a:cubicBezTo>
                    <a:pt x="7022" y="5148"/>
                    <a:pt x="7164" y="4698"/>
                    <a:pt x="7141" y="4223"/>
                  </a:cubicBezTo>
                  <a:cubicBezTo>
                    <a:pt x="7473" y="2918"/>
                    <a:pt x="6951" y="1519"/>
                    <a:pt x="5812" y="7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0"/>
            <p:cNvSpPr/>
            <p:nvPr/>
          </p:nvSpPr>
          <p:spPr>
            <a:xfrm>
              <a:off x="10418775" y="1534375"/>
              <a:ext cx="220025" cy="186225"/>
            </a:xfrm>
            <a:custGeom>
              <a:avLst/>
              <a:gdLst/>
              <a:ahLst/>
              <a:cxnLst/>
              <a:rect l="l" t="t" r="r" b="b"/>
              <a:pathLst>
                <a:path w="8801" h="7449" extrusionOk="0">
                  <a:moveTo>
                    <a:pt x="7022" y="878"/>
                  </a:moveTo>
                  <a:cubicBezTo>
                    <a:pt x="5551" y="0"/>
                    <a:pt x="3653" y="712"/>
                    <a:pt x="2254" y="1424"/>
                  </a:cubicBezTo>
                  <a:cubicBezTo>
                    <a:pt x="427" y="2349"/>
                    <a:pt x="0" y="4721"/>
                    <a:pt x="1780" y="5954"/>
                  </a:cubicBezTo>
                  <a:cubicBezTo>
                    <a:pt x="1946" y="6073"/>
                    <a:pt x="2135" y="6192"/>
                    <a:pt x="2325" y="6263"/>
                  </a:cubicBezTo>
                  <a:cubicBezTo>
                    <a:pt x="2467" y="6381"/>
                    <a:pt x="2610" y="6500"/>
                    <a:pt x="2752" y="6595"/>
                  </a:cubicBezTo>
                  <a:cubicBezTo>
                    <a:pt x="4128" y="7449"/>
                    <a:pt x="6026" y="7117"/>
                    <a:pt x="7212" y="6097"/>
                  </a:cubicBezTo>
                  <a:cubicBezTo>
                    <a:pt x="8706" y="4839"/>
                    <a:pt x="8801" y="1922"/>
                    <a:pt x="7022" y="87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0"/>
            <p:cNvSpPr/>
            <p:nvPr/>
          </p:nvSpPr>
          <p:spPr>
            <a:xfrm>
              <a:off x="9964525" y="914075"/>
              <a:ext cx="1385325" cy="1853800"/>
            </a:xfrm>
            <a:custGeom>
              <a:avLst/>
              <a:gdLst/>
              <a:ahLst/>
              <a:cxnLst/>
              <a:rect l="l" t="t" r="r" b="b"/>
              <a:pathLst>
                <a:path w="55413" h="74152" extrusionOk="0">
                  <a:moveTo>
                    <a:pt x="54961" y="37598"/>
                  </a:moveTo>
                  <a:cubicBezTo>
                    <a:pt x="54843" y="37527"/>
                    <a:pt x="54701" y="37503"/>
                    <a:pt x="54558" y="37479"/>
                  </a:cubicBezTo>
                  <a:lnTo>
                    <a:pt x="53847" y="37408"/>
                  </a:lnTo>
                  <a:lnTo>
                    <a:pt x="53182" y="37337"/>
                  </a:lnTo>
                  <a:lnTo>
                    <a:pt x="53135" y="37337"/>
                  </a:lnTo>
                  <a:cubicBezTo>
                    <a:pt x="53064" y="37337"/>
                    <a:pt x="53040" y="37337"/>
                    <a:pt x="53016" y="37290"/>
                  </a:cubicBezTo>
                  <a:lnTo>
                    <a:pt x="53088" y="37266"/>
                  </a:lnTo>
                  <a:cubicBezTo>
                    <a:pt x="53254" y="37124"/>
                    <a:pt x="53467" y="37052"/>
                    <a:pt x="53681" y="37005"/>
                  </a:cubicBezTo>
                  <a:cubicBezTo>
                    <a:pt x="53894" y="36981"/>
                    <a:pt x="54108" y="36839"/>
                    <a:pt x="54226" y="36649"/>
                  </a:cubicBezTo>
                  <a:cubicBezTo>
                    <a:pt x="54368" y="36436"/>
                    <a:pt x="54345" y="36151"/>
                    <a:pt x="54179" y="35961"/>
                  </a:cubicBezTo>
                  <a:cubicBezTo>
                    <a:pt x="54084" y="35866"/>
                    <a:pt x="53965" y="35795"/>
                    <a:pt x="53823" y="35795"/>
                  </a:cubicBezTo>
                  <a:cubicBezTo>
                    <a:pt x="53752" y="35795"/>
                    <a:pt x="53681" y="35819"/>
                    <a:pt x="53633" y="35843"/>
                  </a:cubicBezTo>
                  <a:cubicBezTo>
                    <a:pt x="53301" y="35961"/>
                    <a:pt x="52993" y="36127"/>
                    <a:pt x="52661" y="36270"/>
                  </a:cubicBezTo>
                  <a:lnTo>
                    <a:pt x="52376" y="36388"/>
                  </a:lnTo>
                  <a:cubicBezTo>
                    <a:pt x="52210" y="36483"/>
                    <a:pt x="52044" y="36554"/>
                    <a:pt x="51878" y="36602"/>
                  </a:cubicBezTo>
                  <a:lnTo>
                    <a:pt x="51878" y="36578"/>
                  </a:lnTo>
                  <a:cubicBezTo>
                    <a:pt x="51854" y="36530"/>
                    <a:pt x="51854" y="36507"/>
                    <a:pt x="51854" y="36459"/>
                  </a:cubicBezTo>
                  <a:cubicBezTo>
                    <a:pt x="51854" y="36246"/>
                    <a:pt x="51854" y="36009"/>
                    <a:pt x="51830" y="35795"/>
                  </a:cubicBezTo>
                  <a:cubicBezTo>
                    <a:pt x="51807" y="35416"/>
                    <a:pt x="51830" y="35036"/>
                    <a:pt x="51878" y="34657"/>
                  </a:cubicBezTo>
                  <a:cubicBezTo>
                    <a:pt x="51925" y="34419"/>
                    <a:pt x="51830" y="34182"/>
                    <a:pt x="51617" y="34087"/>
                  </a:cubicBezTo>
                  <a:cubicBezTo>
                    <a:pt x="51546" y="34040"/>
                    <a:pt x="51451" y="34016"/>
                    <a:pt x="51380" y="34016"/>
                  </a:cubicBezTo>
                  <a:cubicBezTo>
                    <a:pt x="51237" y="34016"/>
                    <a:pt x="51095" y="34087"/>
                    <a:pt x="51000" y="34206"/>
                  </a:cubicBezTo>
                  <a:cubicBezTo>
                    <a:pt x="50810" y="34372"/>
                    <a:pt x="50692" y="34609"/>
                    <a:pt x="50692" y="34846"/>
                  </a:cubicBezTo>
                  <a:lnTo>
                    <a:pt x="50692" y="35582"/>
                  </a:lnTo>
                  <a:lnTo>
                    <a:pt x="50692" y="36198"/>
                  </a:lnTo>
                  <a:cubicBezTo>
                    <a:pt x="50715" y="36483"/>
                    <a:pt x="50668" y="36791"/>
                    <a:pt x="50573" y="37076"/>
                  </a:cubicBezTo>
                  <a:cubicBezTo>
                    <a:pt x="50478" y="37313"/>
                    <a:pt x="50336" y="37550"/>
                    <a:pt x="50146" y="37717"/>
                  </a:cubicBezTo>
                  <a:lnTo>
                    <a:pt x="49861" y="37930"/>
                  </a:lnTo>
                  <a:cubicBezTo>
                    <a:pt x="49458" y="38238"/>
                    <a:pt x="49055" y="38523"/>
                    <a:pt x="48628" y="38808"/>
                  </a:cubicBezTo>
                  <a:cubicBezTo>
                    <a:pt x="48011" y="39211"/>
                    <a:pt x="47323" y="39496"/>
                    <a:pt x="46612" y="39638"/>
                  </a:cubicBezTo>
                  <a:cubicBezTo>
                    <a:pt x="46137" y="39709"/>
                    <a:pt x="45639" y="39757"/>
                    <a:pt x="45165" y="39757"/>
                  </a:cubicBezTo>
                  <a:cubicBezTo>
                    <a:pt x="44548" y="39757"/>
                    <a:pt x="43955" y="39685"/>
                    <a:pt x="43362" y="39567"/>
                  </a:cubicBezTo>
                  <a:cubicBezTo>
                    <a:pt x="43220" y="39519"/>
                    <a:pt x="43101" y="39496"/>
                    <a:pt x="42959" y="39448"/>
                  </a:cubicBezTo>
                  <a:lnTo>
                    <a:pt x="42603" y="39377"/>
                  </a:lnTo>
                  <a:cubicBezTo>
                    <a:pt x="41441" y="39092"/>
                    <a:pt x="40326" y="38642"/>
                    <a:pt x="39282" y="38049"/>
                  </a:cubicBezTo>
                  <a:cubicBezTo>
                    <a:pt x="38926" y="37859"/>
                    <a:pt x="38618" y="37645"/>
                    <a:pt x="38286" y="37432"/>
                  </a:cubicBezTo>
                  <a:lnTo>
                    <a:pt x="38191" y="37361"/>
                  </a:lnTo>
                  <a:cubicBezTo>
                    <a:pt x="38001" y="37218"/>
                    <a:pt x="37811" y="37076"/>
                    <a:pt x="37622" y="36934"/>
                  </a:cubicBezTo>
                  <a:lnTo>
                    <a:pt x="37456" y="36791"/>
                  </a:lnTo>
                  <a:cubicBezTo>
                    <a:pt x="37574" y="36720"/>
                    <a:pt x="37716" y="36673"/>
                    <a:pt x="37859" y="36625"/>
                  </a:cubicBezTo>
                  <a:cubicBezTo>
                    <a:pt x="39163" y="36151"/>
                    <a:pt x="40373" y="35463"/>
                    <a:pt x="41464" y="34585"/>
                  </a:cubicBezTo>
                  <a:lnTo>
                    <a:pt x="41868" y="34253"/>
                  </a:lnTo>
                  <a:cubicBezTo>
                    <a:pt x="42366" y="33874"/>
                    <a:pt x="42816" y="33470"/>
                    <a:pt x="43243" y="33044"/>
                  </a:cubicBezTo>
                  <a:cubicBezTo>
                    <a:pt x="44002" y="32261"/>
                    <a:pt x="44690" y="31383"/>
                    <a:pt x="45331" y="30482"/>
                  </a:cubicBezTo>
                  <a:cubicBezTo>
                    <a:pt x="45568" y="30126"/>
                    <a:pt x="45758" y="29723"/>
                    <a:pt x="45853" y="29296"/>
                  </a:cubicBezTo>
                  <a:lnTo>
                    <a:pt x="45876" y="29082"/>
                  </a:lnTo>
                  <a:cubicBezTo>
                    <a:pt x="46066" y="28276"/>
                    <a:pt x="46256" y="27445"/>
                    <a:pt x="46493" y="26639"/>
                  </a:cubicBezTo>
                  <a:cubicBezTo>
                    <a:pt x="46849" y="25571"/>
                    <a:pt x="47015" y="24433"/>
                    <a:pt x="46944" y="23318"/>
                  </a:cubicBezTo>
                  <a:lnTo>
                    <a:pt x="46944" y="23294"/>
                  </a:lnTo>
                  <a:lnTo>
                    <a:pt x="46991" y="23033"/>
                  </a:lnTo>
                  <a:lnTo>
                    <a:pt x="47015" y="23033"/>
                  </a:lnTo>
                  <a:cubicBezTo>
                    <a:pt x="47039" y="23033"/>
                    <a:pt x="47062" y="23033"/>
                    <a:pt x="47110" y="23033"/>
                  </a:cubicBezTo>
                  <a:lnTo>
                    <a:pt x="47110" y="23033"/>
                  </a:lnTo>
                  <a:lnTo>
                    <a:pt x="47347" y="23033"/>
                  </a:lnTo>
                  <a:cubicBezTo>
                    <a:pt x="47916" y="23033"/>
                    <a:pt x="48486" y="22772"/>
                    <a:pt x="48889" y="22369"/>
                  </a:cubicBezTo>
                  <a:cubicBezTo>
                    <a:pt x="48960" y="22322"/>
                    <a:pt x="49008" y="22274"/>
                    <a:pt x="49055" y="22203"/>
                  </a:cubicBezTo>
                  <a:lnTo>
                    <a:pt x="49197" y="22108"/>
                  </a:lnTo>
                  <a:cubicBezTo>
                    <a:pt x="49743" y="21586"/>
                    <a:pt x="50146" y="20922"/>
                    <a:pt x="50383" y="20187"/>
                  </a:cubicBezTo>
                  <a:cubicBezTo>
                    <a:pt x="50455" y="19950"/>
                    <a:pt x="50502" y="19712"/>
                    <a:pt x="50502" y="19451"/>
                  </a:cubicBezTo>
                  <a:lnTo>
                    <a:pt x="50502" y="18194"/>
                  </a:lnTo>
                  <a:lnTo>
                    <a:pt x="50502" y="17317"/>
                  </a:lnTo>
                  <a:cubicBezTo>
                    <a:pt x="50478" y="16700"/>
                    <a:pt x="50312" y="16083"/>
                    <a:pt x="50004" y="15538"/>
                  </a:cubicBezTo>
                  <a:cubicBezTo>
                    <a:pt x="49909" y="15348"/>
                    <a:pt x="49790" y="15182"/>
                    <a:pt x="49648" y="15063"/>
                  </a:cubicBezTo>
                  <a:cubicBezTo>
                    <a:pt x="49268" y="14731"/>
                    <a:pt x="48770" y="14541"/>
                    <a:pt x="48272" y="14541"/>
                  </a:cubicBezTo>
                  <a:cubicBezTo>
                    <a:pt x="48011" y="14541"/>
                    <a:pt x="47750" y="14589"/>
                    <a:pt x="47513" y="14660"/>
                  </a:cubicBezTo>
                  <a:cubicBezTo>
                    <a:pt x="46802" y="14850"/>
                    <a:pt x="46208" y="15300"/>
                    <a:pt x="45829" y="15941"/>
                  </a:cubicBezTo>
                  <a:cubicBezTo>
                    <a:pt x="45782" y="16012"/>
                    <a:pt x="45710" y="16083"/>
                    <a:pt x="45663" y="16178"/>
                  </a:cubicBezTo>
                  <a:lnTo>
                    <a:pt x="45663" y="16178"/>
                  </a:lnTo>
                  <a:cubicBezTo>
                    <a:pt x="45473" y="15822"/>
                    <a:pt x="45355" y="15443"/>
                    <a:pt x="45331" y="15063"/>
                  </a:cubicBezTo>
                  <a:cubicBezTo>
                    <a:pt x="45260" y="14067"/>
                    <a:pt x="44999" y="13094"/>
                    <a:pt x="44595" y="12193"/>
                  </a:cubicBezTo>
                  <a:cubicBezTo>
                    <a:pt x="43979" y="10865"/>
                    <a:pt x="43149" y="9631"/>
                    <a:pt x="42152" y="8564"/>
                  </a:cubicBezTo>
                  <a:cubicBezTo>
                    <a:pt x="41275" y="7567"/>
                    <a:pt x="40231" y="6713"/>
                    <a:pt x="39069" y="6073"/>
                  </a:cubicBezTo>
                  <a:cubicBezTo>
                    <a:pt x="37930" y="5432"/>
                    <a:pt x="36744" y="4863"/>
                    <a:pt x="35510" y="4412"/>
                  </a:cubicBezTo>
                  <a:cubicBezTo>
                    <a:pt x="34894" y="4175"/>
                    <a:pt x="34253" y="3985"/>
                    <a:pt x="33589" y="3843"/>
                  </a:cubicBezTo>
                  <a:cubicBezTo>
                    <a:pt x="32427" y="3582"/>
                    <a:pt x="31264" y="3440"/>
                    <a:pt x="30102" y="3392"/>
                  </a:cubicBezTo>
                  <a:lnTo>
                    <a:pt x="29462" y="3392"/>
                  </a:lnTo>
                  <a:lnTo>
                    <a:pt x="28536" y="3392"/>
                  </a:lnTo>
                  <a:cubicBezTo>
                    <a:pt x="28015" y="3392"/>
                    <a:pt x="27469" y="3416"/>
                    <a:pt x="26947" y="3464"/>
                  </a:cubicBezTo>
                  <a:cubicBezTo>
                    <a:pt x="26070" y="3582"/>
                    <a:pt x="25168" y="3748"/>
                    <a:pt x="24314" y="3891"/>
                  </a:cubicBezTo>
                  <a:cubicBezTo>
                    <a:pt x="23460" y="4080"/>
                    <a:pt x="22630" y="4341"/>
                    <a:pt x="21847" y="4721"/>
                  </a:cubicBezTo>
                  <a:cubicBezTo>
                    <a:pt x="21444" y="4863"/>
                    <a:pt x="21112" y="5172"/>
                    <a:pt x="20970" y="5575"/>
                  </a:cubicBezTo>
                  <a:lnTo>
                    <a:pt x="20922" y="5575"/>
                  </a:lnTo>
                  <a:cubicBezTo>
                    <a:pt x="20851" y="5575"/>
                    <a:pt x="20804" y="5551"/>
                    <a:pt x="20780" y="5527"/>
                  </a:cubicBezTo>
                  <a:cubicBezTo>
                    <a:pt x="20732" y="5504"/>
                    <a:pt x="20732" y="5456"/>
                    <a:pt x="20732" y="5409"/>
                  </a:cubicBezTo>
                  <a:lnTo>
                    <a:pt x="20732" y="4934"/>
                  </a:lnTo>
                  <a:lnTo>
                    <a:pt x="20732" y="4389"/>
                  </a:lnTo>
                  <a:lnTo>
                    <a:pt x="20732" y="3582"/>
                  </a:lnTo>
                  <a:cubicBezTo>
                    <a:pt x="20709" y="2894"/>
                    <a:pt x="20448" y="2278"/>
                    <a:pt x="19997" y="1803"/>
                  </a:cubicBezTo>
                  <a:cubicBezTo>
                    <a:pt x="19784" y="1566"/>
                    <a:pt x="19594" y="1305"/>
                    <a:pt x="19404" y="1068"/>
                  </a:cubicBezTo>
                  <a:cubicBezTo>
                    <a:pt x="19119" y="641"/>
                    <a:pt x="18692" y="332"/>
                    <a:pt x="18194" y="190"/>
                  </a:cubicBezTo>
                  <a:cubicBezTo>
                    <a:pt x="18099" y="166"/>
                    <a:pt x="18004" y="143"/>
                    <a:pt x="17910" y="119"/>
                  </a:cubicBezTo>
                  <a:cubicBezTo>
                    <a:pt x="17791" y="95"/>
                    <a:pt x="17696" y="48"/>
                    <a:pt x="17601" y="24"/>
                  </a:cubicBezTo>
                  <a:cubicBezTo>
                    <a:pt x="17506" y="0"/>
                    <a:pt x="17388" y="0"/>
                    <a:pt x="17293" y="0"/>
                  </a:cubicBezTo>
                  <a:cubicBezTo>
                    <a:pt x="16795" y="0"/>
                    <a:pt x="16368" y="309"/>
                    <a:pt x="16202" y="759"/>
                  </a:cubicBezTo>
                  <a:cubicBezTo>
                    <a:pt x="16130" y="925"/>
                    <a:pt x="16083" y="1092"/>
                    <a:pt x="16083" y="1281"/>
                  </a:cubicBezTo>
                  <a:cubicBezTo>
                    <a:pt x="16083" y="1495"/>
                    <a:pt x="16059" y="1708"/>
                    <a:pt x="16059" y="1922"/>
                  </a:cubicBezTo>
                  <a:lnTo>
                    <a:pt x="16059" y="2230"/>
                  </a:lnTo>
                  <a:lnTo>
                    <a:pt x="16059" y="2444"/>
                  </a:lnTo>
                  <a:lnTo>
                    <a:pt x="16059" y="2444"/>
                  </a:lnTo>
                  <a:lnTo>
                    <a:pt x="16036" y="2444"/>
                  </a:lnTo>
                  <a:cubicBezTo>
                    <a:pt x="15941" y="2396"/>
                    <a:pt x="15870" y="2372"/>
                    <a:pt x="15798" y="2325"/>
                  </a:cubicBezTo>
                  <a:cubicBezTo>
                    <a:pt x="14873" y="1685"/>
                    <a:pt x="13853" y="1258"/>
                    <a:pt x="12762" y="1020"/>
                  </a:cubicBezTo>
                  <a:cubicBezTo>
                    <a:pt x="12477" y="949"/>
                    <a:pt x="12169" y="902"/>
                    <a:pt x="11884" y="878"/>
                  </a:cubicBezTo>
                  <a:lnTo>
                    <a:pt x="10556" y="878"/>
                  </a:lnTo>
                  <a:lnTo>
                    <a:pt x="9251" y="878"/>
                  </a:lnTo>
                  <a:cubicBezTo>
                    <a:pt x="8587" y="878"/>
                    <a:pt x="7923" y="997"/>
                    <a:pt x="7306" y="1258"/>
                  </a:cubicBezTo>
                  <a:cubicBezTo>
                    <a:pt x="6429" y="1613"/>
                    <a:pt x="5575" y="2017"/>
                    <a:pt x="4745" y="2491"/>
                  </a:cubicBezTo>
                  <a:cubicBezTo>
                    <a:pt x="3748" y="2989"/>
                    <a:pt x="2871" y="3701"/>
                    <a:pt x="2183" y="4578"/>
                  </a:cubicBezTo>
                  <a:cubicBezTo>
                    <a:pt x="2088" y="4673"/>
                    <a:pt x="2017" y="4745"/>
                    <a:pt x="1945" y="4839"/>
                  </a:cubicBezTo>
                  <a:lnTo>
                    <a:pt x="1851" y="4934"/>
                  </a:lnTo>
                  <a:cubicBezTo>
                    <a:pt x="1305" y="5527"/>
                    <a:pt x="736" y="6120"/>
                    <a:pt x="475" y="6927"/>
                  </a:cubicBezTo>
                  <a:cubicBezTo>
                    <a:pt x="427" y="7022"/>
                    <a:pt x="380" y="7117"/>
                    <a:pt x="332" y="7212"/>
                  </a:cubicBezTo>
                  <a:cubicBezTo>
                    <a:pt x="285" y="7259"/>
                    <a:pt x="261" y="7306"/>
                    <a:pt x="238" y="7354"/>
                  </a:cubicBezTo>
                  <a:cubicBezTo>
                    <a:pt x="95" y="7615"/>
                    <a:pt x="0" y="7899"/>
                    <a:pt x="0" y="8208"/>
                  </a:cubicBezTo>
                  <a:lnTo>
                    <a:pt x="0" y="9678"/>
                  </a:lnTo>
                  <a:lnTo>
                    <a:pt x="0" y="10153"/>
                  </a:lnTo>
                  <a:cubicBezTo>
                    <a:pt x="0" y="10509"/>
                    <a:pt x="95" y="10841"/>
                    <a:pt x="261" y="11173"/>
                  </a:cubicBezTo>
                  <a:cubicBezTo>
                    <a:pt x="688" y="12027"/>
                    <a:pt x="1376" y="12738"/>
                    <a:pt x="2230" y="13165"/>
                  </a:cubicBezTo>
                  <a:lnTo>
                    <a:pt x="3131" y="13616"/>
                  </a:lnTo>
                  <a:lnTo>
                    <a:pt x="3440" y="13782"/>
                  </a:lnTo>
                  <a:lnTo>
                    <a:pt x="3274" y="13996"/>
                  </a:lnTo>
                  <a:lnTo>
                    <a:pt x="3108" y="14233"/>
                  </a:lnTo>
                  <a:cubicBezTo>
                    <a:pt x="2942" y="14399"/>
                    <a:pt x="2823" y="14589"/>
                    <a:pt x="2705" y="14778"/>
                  </a:cubicBezTo>
                  <a:cubicBezTo>
                    <a:pt x="2420" y="15300"/>
                    <a:pt x="2135" y="15846"/>
                    <a:pt x="1874" y="16415"/>
                  </a:cubicBezTo>
                  <a:lnTo>
                    <a:pt x="1756" y="16700"/>
                  </a:lnTo>
                  <a:cubicBezTo>
                    <a:pt x="1542" y="17056"/>
                    <a:pt x="1400" y="17459"/>
                    <a:pt x="1352" y="17862"/>
                  </a:cubicBezTo>
                  <a:cubicBezTo>
                    <a:pt x="1329" y="18123"/>
                    <a:pt x="1281" y="18360"/>
                    <a:pt x="1234" y="18621"/>
                  </a:cubicBezTo>
                  <a:cubicBezTo>
                    <a:pt x="1210" y="18787"/>
                    <a:pt x="1186" y="18953"/>
                    <a:pt x="1163" y="19119"/>
                  </a:cubicBezTo>
                  <a:cubicBezTo>
                    <a:pt x="1139" y="19309"/>
                    <a:pt x="1139" y="19499"/>
                    <a:pt x="1139" y="19689"/>
                  </a:cubicBezTo>
                  <a:cubicBezTo>
                    <a:pt x="1139" y="20353"/>
                    <a:pt x="1447" y="20946"/>
                    <a:pt x="1945" y="21373"/>
                  </a:cubicBezTo>
                  <a:cubicBezTo>
                    <a:pt x="2159" y="21563"/>
                    <a:pt x="2444" y="21658"/>
                    <a:pt x="2728" y="21658"/>
                  </a:cubicBezTo>
                  <a:lnTo>
                    <a:pt x="3464" y="21658"/>
                  </a:lnTo>
                  <a:lnTo>
                    <a:pt x="3962" y="21658"/>
                  </a:lnTo>
                  <a:cubicBezTo>
                    <a:pt x="4389" y="21681"/>
                    <a:pt x="4816" y="21515"/>
                    <a:pt x="5148" y="21231"/>
                  </a:cubicBezTo>
                  <a:cubicBezTo>
                    <a:pt x="5171" y="21207"/>
                    <a:pt x="5195" y="21183"/>
                    <a:pt x="5219" y="21183"/>
                  </a:cubicBezTo>
                  <a:lnTo>
                    <a:pt x="5361" y="21658"/>
                  </a:lnTo>
                  <a:cubicBezTo>
                    <a:pt x="5504" y="22132"/>
                    <a:pt x="5622" y="22583"/>
                    <a:pt x="5765" y="23033"/>
                  </a:cubicBezTo>
                  <a:cubicBezTo>
                    <a:pt x="5859" y="23342"/>
                    <a:pt x="5978" y="23650"/>
                    <a:pt x="6144" y="23935"/>
                  </a:cubicBezTo>
                  <a:cubicBezTo>
                    <a:pt x="6429" y="24457"/>
                    <a:pt x="6974" y="24812"/>
                    <a:pt x="7591" y="24812"/>
                  </a:cubicBezTo>
                  <a:cubicBezTo>
                    <a:pt x="7876" y="24812"/>
                    <a:pt x="8160" y="24741"/>
                    <a:pt x="8421" y="24623"/>
                  </a:cubicBezTo>
                  <a:cubicBezTo>
                    <a:pt x="8991" y="24338"/>
                    <a:pt x="9465" y="23887"/>
                    <a:pt x="9797" y="23342"/>
                  </a:cubicBezTo>
                  <a:cubicBezTo>
                    <a:pt x="9892" y="23176"/>
                    <a:pt x="10011" y="23033"/>
                    <a:pt x="10129" y="22867"/>
                  </a:cubicBezTo>
                  <a:cubicBezTo>
                    <a:pt x="10438" y="22488"/>
                    <a:pt x="10698" y="22037"/>
                    <a:pt x="10888" y="21563"/>
                  </a:cubicBezTo>
                  <a:cubicBezTo>
                    <a:pt x="10888" y="21539"/>
                    <a:pt x="10912" y="21515"/>
                    <a:pt x="10936" y="21491"/>
                  </a:cubicBezTo>
                  <a:cubicBezTo>
                    <a:pt x="10983" y="21444"/>
                    <a:pt x="11007" y="21397"/>
                    <a:pt x="11031" y="21349"/>
                  </a:cubicBezTo>
                  <a:cubicBezTo>
                    <a:pt x="11078" y="21278"/>
                    <a:pt x="11125" y="21207"/>
                    <a:pt x="11149" y="21136"/>
                  </a:cubicBezTo>
                  <a:cubicBezTo>
                    <a:pt x="11291" y="20946"/>
                    <a:pt x="11363" y="20732"/>
                    <a:pt x="11410" y="20519"/>
                  </a:cubicBezTo>
                  <a:cubicBezTo>
                    <a:pt x="11434" y="20282"/>
                    <a:pt x="11481" y="20044"/>
                    <a:pt x="11552" y="19831"/>
                  </a:cubicBezTo>
                  <a:cubicBezTo>
                    <a:pt x="11624" y="19570"/>
                    <a:pt x="11671" y="19285"/>
                    <a:pt x="11647" y="19024"/>
                  </a:cubicBezTo>
                  <a:cubicBezTo>
                    <a:pt x="11624" y="18930"/>
                    <a:pt x="11624" y="18811"/>
                    <a:pt x="11647" y="18716"/>
                  </a:cubicBezTo>
                  <a:cubicBezTo>
                    <a:pt x="11718" y="18431"/>
                    <a:pt x="11813" y="18123"/>
                    <a:pt x="11932" y="17862"/>
                  </a:cubicBezTo>
                  <a:cubicBezTo>
                    <a:pt x="12003" y="17625"/>
                    <a:pt x="12098" y="17388"/>
                    <a:pt x="12169" y="17127"/>
                  </a:cubicBezTo>
                  <a:cubicBezTo>
                    <a:pt x="12217" y="16961"/>
                    <a:pt x="12264" y="16795"/>
                    <a:pt x="12288" y="16629"/>
                  </a:cubicBezTo>
                  <a:cubicBezTo>
                    <a:pt x="12335" y="16344"/>
                    <a:pt x="12406" y="16083"/>
                    <a:pt x="12549" y="15822"/>
                  </a:cubicBezTo>
                  <a:lnTo>
                    <a:pt x="12810" y="15822"/>
                  </a:lnTo>
                  <a:cubicBezTo>
                    <a:pt x="13047" y="15822"/>
                    <a:pt x="13260" y="15822"/>
                    <a:pt x="13474" y="15846"/>
                  </a:cubicBezTo>
                  <a:lnTo>
                    <a:pt x="13569" y="15846"/>
                  </a:lnTo>
                  <a:cubicBezTo>
                    <a:pt x="13687" y="15822"/>
                    <a:pt x="13782" y="15822"/>
                    <a:pt x="13901" y="15798"/>
                  </a:cubicBezTo>
                  <a:cubicBezTo>
                    <a:pt x="13996" y="15775"/>
                    <a:pt x="14091" y="15775"/>
                    <a:pt x="14185" y="15775"/>
                  </a:cubicBezTo>
                  <a:cubicBezTo>
                    <a:pt x="14257" y="15775"/>
                    <a:pt x="14304" y="15775"/>
                    <a:pt x="14375" y="15798"/>
                  </a:cubicBezTo>
                  <a:lnTo>
                    <a:pt x="14375" y="15798"/>
                  </a:lnTo>
                  <a:cubicBezTo>
                    <a:pt x="14375" y="15822"/>
                    <a:pt x="14375" y="15846"/>
                    <a:pt x="14375" y="15870"/>
                  </a:cubicBezTo>
                  <a:lnTo>
                    <a:pt x="14304" y="16344"/>
                  </a:lnTo>
                  <a:cubicBezTo>
                    <a:pt x="14280" y="16581"/>
                    <a:pt x="14257" y="16818"/>
                    <a:pt x="14209" y="17032"/>
                  </a:cubicBezTo>
                  <a:lnTo>
                    <a:pt x="14185" y="17340"/>
                  </a:lnTo>
                  <a:cubicBezTo>
                    <a:pt x="14138" y="17696"/>
                    <a:pt x="14091" y="18076"/>
                    <a:pt x="14091" y="18431"/>
                  </a:cubicBezTo>
                  <a:cubicBezTo>
                    <a:pt x="14067" y="19831"/>
                    <a:pt x="14067" y="21254"/>
                    <a:pt x="14067" y="22630"/>
                  </a:cubicBezTo>
                  <a:lnTo>
                    <a:pt x="14067" y="22844"/>
                  </a:lnTo>
                  <a:cubicBezTo>
                    <a:pt x="14043" y="23128"/>
                    <a:pt x="14067" y="23413"/>
                    <a:pt x="14114" y="23698"/>
                  </a:cubicBezTo>
                  <a:cubicBezTo>
                    <a:pt x="14162" y="23935"/>
                    <a:pt x="14209" y="24196"/>
                    <a:pt x="14257" y="24457"/>
                  </a:cubicBezTo>
                  <a:cubicBezTo>
                    <a:pt x="14351" y="25144"/>
                    <a:pt x="14494" y="25856"/>
                    <a:pt x="14684" y="26544"/>
                  </a:cubicBezTo>
                  <a:cubicBezTo>
                    <a:pt x="14707" y="26615"/>
                    <a:pt x="14731" y="26686"/>
                    <a:pt x="14731" y="26757"/>
                  </a:cubicBezTo>
                  <a:lnTo>
                    <a:pt x="14731" y="26781"/>
                  </a:lnTo>
                  <a:lnTo>
                    <a:pt x="14328" y="26781"/>
                  </a:lnTo>
                  <a:cubicBezTo>
                    <a:pt x="13782" y="26757"/>
                    <a:pt x="13260" y="27018"/>
                    <a:pt x="12952" y="27469"/>
                  </a:cubicBezTo>
                  <a:cubicBezTo>
                    <a:pt x="12881" y="27540"/>
                    <a:pt x="12833" y="27635"/>
                    <a:pt x="12762" y="27706"/>
                  </a:cubicBezTo>
                  <a:lnTo>
                    <a:pt x="12620" y="27920"/>
                  </a:lnTo>
                  <a:cubicBezTo>
                    <a:pt x="12311" y="28347"/>
                    <a:pt x="12193" y="28916"/>
                    <a:pt x="12335" y="29438"/>
                  </a:cubicBezTo>
                  <a:cubicBezTo>
                    <a:pt x="12383" y="29936"/>
                    <a:pt x="12620" y="30411"/>
                    <a:pt x="12999" y="30743"/>
                  </a:cubicBezTo>
                  <a:cubicBezTo>
                    <a:pt x="13071" y="30814"/>
                    <a:pt x="13142" y="30909"/>
                    <a:pt x="13213" y="30980"/>
                  </a:cubicBezTo>
                  <a:cubicBezTo>
                    <a:pt x="13355" y="31170"/>
                    <a:pt x="13545" y="31312"/>
                    <a:pt x="13758" y="31431"/>
                  </a:cubicBezTo>
                  <a:lnTo>
                    <a:pt x="13877" y="31478"/>
                  </a:lnTo>
                  <a:cubicBezTo>
                    <a:pt x="14257" y="31644"/>
                    <a:pt x="14636" y="31810"/>
                    <a:pt x="15039" y="31952"/>
                  </a:cubicBezTo>
                  <a:cubicBezTo>
                    <a:pt x="15466" y="32095"/>
                    <a:pt x="15893" y="32142"/>
                    <a:pt x="16320" y="32142"/>
                  </a:cubicBezTo>
                  <a:lnTo>
                    <a:pt x="18526" y="32142"/>
                  </a:lnTo>
                  <a:lnTo>
                    <a:pt x="18645" y="32261"/>
                  </a:lnTo>
                  <a:cubicBezTo>
                    <a:pt x="18740" y="32379"/>
                    <a:pt x="18835" y="32474"/>
                    <a:pt x="18930" y="32593"/>
                  </a:cubicBezTo>
                  <a:cubicBezTo>
                    <a:pt x="19451" y="33186"/>
                    <a:pt x="20044" y="33755"/>
                    <a:pt x="20709" y="34230"/>
                  </a:cubicBezTo>
                  <a:cubicBezTo>
                    <a:pt x="21563" y="34846"/>
                    <a:pt x="22464" y="35392"/>
                    <a:pt x="23413" y="35890"/>
                  </a:cubicBezTo>
                  <a:cubicBezTo>
                    <a:pt x="24148" y="36293"/>
                    <a:pt x="24931" y="36649"/>
                    <a:pt x="25737" y="36886"/>
                  </a:cubicBezTo>
                  <a:cubicBezTo>
                    <a:pt x="25880" y="36934"/>
                    <a:pt x="25998" y="36981"/>
                    <a:pt x="26164" y="37029"/>
                  </a:cubicBezTo>
                  <a:lnTo>
                    <a:pt x="26283" y="37052"/>
                  </a:lnTo>
                  <a:lnTo>
                    <a:pt x="26141" y="37218"/>
                  </a:lnTo>
                  <a:cubicBezTo>
                    <a:pt x="26022" y="37361"/>
                    <a:pt x="25903" y="37527"/>
                    <a:pt x="25761" y="37669"/>
                  </a:cubicBezTo>
                  <a:cubicBezTo>
                    <a:pt x="25358" y="38096"/>
                    <a:pt x="24812" y="38404"/>
                    <a:pt x="24219" y="38499"/>
                  </a:cubicBezTo>
                  <a:cubicBezTo>
                    <a:pt x="23982" y="38523"/>
                    <a:pt x="23721" y="38570"/>
                    <a:pt x="23484" y="38618"/>
                  </a:cubicBezTo>
                  <a:cubicBezTo>
                    <a:pt x="23247" y="38665"/>
                    <a:pt x="22938" y="38713"/>
                    <a:pt x="22677" y="38737"/>
                  </a:cubicBezTo>
                  <a:cubicBezTo>
                    <a:pt x="22464" y="38760"/>
                    <a:pt x="22227" y="38784"/>
                    <a:pt x="21990" y="38784"/>
                  </a:cubicBezTo>
                  <a:cubicBezTo>
                    <a:pt x="21681" y="38784"/>
                    <a:pt x="21349" y="38737"/>
                    <a:pt x="21041" y="38665"/>
                  </a:cubicBezTo>
                  <a:cubicBezTo>
                    <a:pt x="20448" y="38523"/>
                    <a:pt x="19784" y="38381"/>
                    <a:pt x="19024" y="38238"/>
                  </a:cubicBezTo>
                  <a:cubicBezTo>
                    <a:pt x="18621" y="38167"/>
                    <a:pt x="18194" y="38072"/>
                    <a:pt x="17815" y="37906"/>
                  </a:cubicBezTo>
                  <a:cubicBezTo>
                    <a:pt x="17554" y="37811"/>
                    <a:pt x="17269" y="37717"/>
                    <a:pt x="17008" y="37669"/>
                  </a:cubicBezTo>
                  <a:cubicBezTo>
                    <a:pt x="16771" y="37598"/>
                    <a:pt x="16510" y="37550"/>
                    <a:pt x="16273" y="37479"/>
                  </a:cubicBezTo>
                  <a:cubicBezTo>
                    <a:pt x="15917" y="37384"/>
                    <a:pt x="15537" y="37313"/>
                    <a:pt x="15158" y="37195"/>
                  </a:cubicBezTo>
                  <a:cubicBezTo>
                    <a:pt x="14850" y="37100"/>
                    <a:pt x="14494" y="37029"/>
                    <a:pt x="14162" y="37005"/>
                  </a:cubicBezTo>
                  <a:cubicBezTo>
                    <a:pt x="14091" y="36981"/>
                    <a:pt x="14019" y="36981"/>
                    <a:pt x="13948" y="36957"/>
                  </a:cubicBezTo>
                  <a:lnTo>
                    <a:pt x="13877" y="36957"/>
                  </a:lnTo>
                  <a:cubicBezTo>
                    <a:pt x="13830" y="36697"/>
                    <a:pt x="13640" y="36483"/>
                    <a:pt x="13403" y="36364"/>
                  </a:cubicBezTo>
                  <a:lnTo>
                    <a:pt x="13331" y="36080"/>
                  </a:lnTo>
                  <a:cubicBezTo>
                    <a:pt x="13284" y="35819"/>
                    <a:pt x="13213" y="35605"/>
                    <a:pt x="13189" y="35392"/>
                  </a:cubicBezTo>
                  <a:cubicBezTo>
                    <a:pt x="13142" y="35226"/>
                    <a:pt x="13118" y="35036"/>
                    <a:pt x="13118" y="34870"/>
                  </a:cubicBezTo>
                  <a:lnTo>
                    <a:pt x="13118" y="34728"/>
                  </a:lnTo>
                  <a:cubicBezTo>
                    <a:pt x="13118" y="34657"/>
                    <a:pt x="13094" y="34562"/>
                    <a:pt x="13094" y="34490"/>
                  </a:cubicBezTo>
                  <a:cubicBezTo>
                    <a:pt x="13071" y="34396"/>
                    <a:pt x="13071" y="34253"/>
                    <a:pt x="13047" y="34111"/>
                  </a:cubicBezTo>
                  <a:cubicBezTo>
                    <a:pt x="13023" y="33921"/>
                    <a:pt x="12904" y="33755"/>
                    <a:pt x="12762" y="33660"/>
                  </a:cubicBezTo>
                  <a:cubicBezTo>
                    <a:pt x="12667" y="33589"/>
                    <a:pt x="12572" y="33542"/>
                    <a:pt x="12454" y="33542"/>
                  </a:cubicBezTo>
                  <a:cubicBezTo>
                    <a:pt x="12406" y="33542"/>
                    <a:pt x="12335" y="33542"/>
                    <a:pt x="12288" y="33565"/>
                  </a:cubicBezTo>
                  <a:cubicBezTo>
                    <a:pt x="12145" y="33660"/>
                    <a:pt x="12051" y="33826"/>
                    <a:pt x="12098" y="33992"/>
                  </a:cubicBezTo>
                  <a:cubicBezTo>
                    <a:pt x="12098" y="34040"/>
                    <a:pt x="12122" y="34064"/>
                    <a:pt x="12122" y="34111"/>
                  </a:cubicBezTo>
                  <a:cubicBezTo>
                    <a:pt x="12122" y="34135"/>
                    <a:pt x="12145" y="34182"/>
                    <a:pt x="12145" y="34206"/>
                  </a:cubicBezTo>
                  <a:cubicBezTo>
                    <a:pt x="12169" y="34633"/>
                    <a:pt x="12169" y="35060"/>
                    <a:pt x="12193" y="35487"/>
                  </a:cubicBezTo>
                  <a:cubicBezTo>
                    <a:pt x="12193" y="35510"/>
                    <a:pt x="12193" y="35534"/>
                    <a:pt x="12193" y="35558"/>
                  </a:cubicBezTo>
                  <a:lnTo>
                    <a:pt x="12122" y="35558"/>
                  </a:lnTo>
                  <a:cubicBezTo>
                    <a:pt x="12027" y="35558"/>
                    <a:pt x="11956" y="35534"/>
                    <a:pt x="11861" y="35487"/>
                  </a:cubicBezTo>
                  <a:lnTo>
                    <a:pt x="11790" y="35439"/>
                  </a:lnTo>
                  <a:lnTo>
                    <a:pt x="11529" y="35297"/>
                  </a:lnTo>
                  <a:cubicBezTo>
                    <a:pt x="11410" y="35226"/>
                    <a:pt x="11291" y="35202"/>
                    <a:pt x="11173" y="35202"/>
                  </a:cubicBezTo>
                  <a:cubicBezTo>
                    <a:pt x="11054" y="35202"/>
                    <a:pt x="10959" y="35226"/>
                    <a:pt x="10864" y="35250"/>
                  </a:cubicBezTo>
                  <a:cubicBezTo>
                    <a:pt x="10580" y="35344"/>
                    <a:pt x="10485" y="35700"/>
                    <a:pt x="10698" y="35890"/>
                  </a:cubicBezTo>
                  <a:cubicBezTo>
                    <a:pt x="10746" y="35937"/>
                    <a:pt x="10793" y="35985"/>
                    <a:pt x="10841" y="36009"/>
                  </a:cubicBezTo>
                  <a:lnTo>
                    <a:pt x="11031" y="36127"/>
                  </a:lnTo>
                  <a:cubicBezTo>
                    <a:pt x="11244" y="36270"/>
                    <a:pt x="11481" y="36388"/>
                    <a:pt x="11718" y="36507"/>
                  </a:cubicBezTo>
                  <a:cubicBezTo>
                    <a:pt x="11908" y="36602"/>
                    <a:pt x="12074" y="36720"/>
                    <a:pt x="12217" y="36863"/>
                  </a:cubicBezTo>
                  <a:lnTo>
                    <a:pt x="12145" y="36863"/>
                  </a:lnTo>
                  <a:lnTo>
                    <a:pt x="11861" y="36863"/>
                  </a:lnTo>
                  <a:lnTo>
                    <a:pt x="11600" y="36863"/>
                  </a:lnTo>
                  <a:cubicBezTo>
                    <a:pt x="11410" y="36863"/>
                    <a:pt x="11197" y="36839"/>
                    <a:pt x="10983" y="36768"/>
                  </a:cubicBezTo>
                  <a:cubicBezTo>
                    <a:pt x="10770" y="36697"/>
                    <a:pt x="10532" y="36673"/>
                    <a:pt x="10295" y="36673"/>
                  </a:cubicBezTo>
                  <a:lnTo>
                    <a:pt x="10177" y="36673"/>
                  </a:lnTo>
                  <a:cubicBezTo>
                    <a:pt x="9963" y="36697"/>
                    <a:pt x="9797" y="36863"/>
                    <a:pt x="9773" y="37076"/>
                  </a:cubicBezTo>
                  <a:cubicBezTo>
                    <a:pt x="9750" y="37242"/>
                    <a:pt x="9821" y="37408"/>
                    <a:pt x="9987" y="37479"/>
                  </a:cubicBezTo>
                  <a:cubicBezTo>
                    <a:pt x="10082" y="37550"/>
                    <a:pt x="10200" y="37598"/>
                    <a:pt x="10295" y="37622"/>
                  </a:cubicBezTo>
                  <a:lnTo>
                    <a:pt x="10509" y="37669"/>
                  </a:lnTo>
                  <a:cubicBezTo>
                    <a:pt x="10604" y="37693"/>
                    <a:pt x="10698" y="37717"/>
                    <a:pt x="10770" y="37764"/>
                  </a:cubicBezTo>
                  <a:cubicBezTo>
                    <a:pt x="11031" y="37859"/>
                    <a:pt x="11315" y="37883"/>
                    <a:pt x="11600" y="37883"/>
                  </a:cubicBezTo>
                  <a:lnTo>
                    <a:pt x="11884" y="37883"/>
                  </a:lnTo>
                  <a:cubicBezTo>
                    <a:pt x="12264" y="37883"/>
                    <a:pt x="12620" y="37883"/>
                    <a:pt x="12976" y="37906"/>
                  </a:cubicBezTo>
                  <a:cubicBezTo>
                    <a:pt x="13118" y="37906"/>
                    <a:pt x="13260" y="37930"/>
                    <a:pt x="13379" y="37977"/>
                  </a:cubicBezTo>
                  <a:cubicBezTo>
                    <a:pt x="13687" y="38096"/>
                    <a:pt x="14019" y="38167"/>
                    <a:pt x="14328" y="38191"/>
                  </a:cubicBezTo>
                  <a:cubicBezTo>
                    <a:pt x="14470" y="38215"/>
                    <a:pt x="14589" y="38238"/>
                    <a:pt x="14707" y="38262"/>
                  </a:cubicBezTo>
                  <a:lnTo>
                    <a:pt x="14802" y="38286"/>
                  </a:lnTo>
                  <a:cubicBezTo>
                    <a:pt x="15111" y="38381"/>
                    <a:pt x="15419" y="38452"/>
                    <a:pt x="15727" y="38523"/>
                  </a:cubicBezTo>
                  <a:lnTo>
                    <a:pt x="16202" y="38642"/>
                  </a:lnTo>
                  <a:cubicBezTo>
                    <a:pt x="16605" y="38760"/>
                    <a:pt x="17032" y="38855"/>
                    <a:pt x="17459" y="38997"/>
                  </a:cubicBezTo>
                  <a:cubicBezTo>
                    <a:pt x="17838" y="39140"/>
                    <a:pt x="18242" y="39258"/>
                    <a:pt x="18621" y="39353"/>
                  </a:cubicBezTo>
                  <a:cubicBezTo>
                    <a:pt x="19001" y="39424"/>
                    <a:pt x="19380" y="39496"/>
                    <a:pt x="19760" y="39590"/>
                  </a:cubicBezTo>
                  <a:cubicBezTo>
                    <a:pt x="20210" y="39685"/>
                    <a:pt x="20661" y="39780"/>
                    <a:pt x="21088" y="39851"/>
                  </a:cubicBezTo>
                  <a:cubicBezTo>
                    <a:pt x="21349" y="39899"/>
                    <a:pt x="21610" y="39923"/>
                    <a:pt x="21871" y="39946"/>
                  </a:cubicBezTo>
                  <a:lnTo>
                    <a:pt x="22108" y="39946"/>
                  </a:lnTo>
                  <a:cubicBezTo>
                    <a:pt x="22677" y="39923"/>
                    <a:pt x="23247" y="39851"/>
                    <a:pt x="23816" y="39733"/>
                  </a:cubicBezTo>
                  <a:lnTo>
                    <a:pt x="24148" y="39685"/>
                  </a:lnTo>
                  <a:cubicBezTo>
                    <a:pt x="24575" y="39614"/>
                    <a:pt x="24978" y="39519"/>
                    <a:pt x="25358" y="39377"/>
                  </a:cubicBezTo>
                  <a:cubicBezTo>
                    <a:pt x="25429" y="39330"/>
                    <a:pt x="25500" y="39306"/>
                    <a:pt x="25595" y="39258"/>
                  </a:cubicBezTo>
                  <a:cubicBezTo>
                    <a:pt x="25595" y="39306"/>
                    <a:pt x="25595" y="39353"/>
                    <a:pt x="25571" y="39377"/>
                  </a:cubicBezTo>
                  <a:cubicBezTo>
                    <a:pt x="25429" y="39638"/>
                    <a:pt x="25263" y="39923"/>
                    <a:pt x="25097" y="40183"/>
                  </a:cubicBezTo>
                  <a:cubicBezTo>
                    <a:pt x="24504" y="41132"/>
                    <a:pt x="23982" y="41963"/>
                    <a:pt x="23579" y="42745"/>
                  </a:cubicBezTo>
                  <a:cubicBezTo>
                    <a:pt x="23342" y="43196"/>
                    <a:pt x="23057" y="43647"/>
                    <a:pt x="22772" y="44074"/>
                  </a:cubicBezTo>
                  <a:cubicBezTo>
                    <a:pt x="22583" y="44335"/>
                    <a:pt x="22369" y="44619"/>
                    <a:pt x="22179" y="44880"/>
                  </a:cubicBezTo>
                  <a:cubicBezTo>
                    <a:pt x="21918" y="45236"/>
                    <a:pt x="21634" y="45592"/>
                    <a:pt x="21397" y="45995"/>
                  </a:cubicBezTo>
                  <a:lnTo>
                    <a:pt x="20732" y="47015"/>
                  </a:lnTo>
                  <a:cubicBezTo>
                    <a:pt x="20044" y="48106"/>
                    <a:pt x="19309" y="49245"/>
                    <a:pt x="18669" y="50407"/>
                  </a:cubicBezTo>
                  <a:cubicBezTo>
                    <a:pt x="18550" y="50597"/>
                    <a:pt x="18526" y="50810"/>
                    <a:pt x="18597" y="51024"/>
                  </a:cubicBezTo>
                  <a:cubicBezTo>
                    <a:pt x="18692" y="51261"/>
                    <a:pt x="18906" y="51475"/>
                    <a:pt x="19167" y="51546"/>
                  </a:cubicBezTo>
                  <a:cubicBezTo>
                    <a:pt x="19617" y="51712"/>
                    <a:pt x="20068" y="51878"/>
                    <a:pt x="20495" y="52091"/>
                  </a:cubicBezTo>
                  <a:lnTo>
                    <a:pt x="20875" y="52281"/>
                  </a:lnTo>
                  <a:cubicBezTo>
                    <a:pt x="21302" y="52447"/>
                    <a:pt x="21729" y="52613"/>
                    <a:pt x="22132" y="52756"/>
                  </a:cubicBezTo>
                  <a:lnTo>
                    <a:pt x="22796" y="53016"/>
                  </a:lnTo>
                  <a:lnTo>
                    <a:pt x="22915" y="53064"/>
                  </a:lnTo>
                  <a:cubicBezTo>
                    <a:pt x="23033" y="53088"/>
                    <a:pt x="23152" y="53135"/>
                    <a:pt x="23247" y="53230"/>
                  </a:cubicBezTo>
                  <a:cubicBezTo>
                    <a:pt x="23199" y="53301"/>
                    <a:pt x="23176" y="53396"/>
                    <a:pt x="23152" y="53491"/>
                  </a:cubicBezTo>
                  <a:cubicBezTo>
                    <a:pt x="23104" y="53704"/>
                    <a:pt x="23033" y="53942"/>
                    <a:pt x="22938" y="54179"/>
                  </a:cubicBezTo>
                  <a:cubicBezTo>
                    <a:pt x="22796" y="54629"/>
                    <a:pt x="22630" y="55080"/>
                    <a:pt x="22464" y="55531"/>
                  </a:cubicBezTo>
                  <a:lnTo>
                    <a:pt x="22132" y="56432"/>
                  </a:lnTo>
                  <a:cubicBezTo>
                    <a:pt x="21918" y="57049"/>
                    <a:pt x="21705" y="57689"/>
                    <a:pt x="21468" y="58330"/>
                  </a:cubicBezTo>
                  <a:cubicBezTo>
                    <a:pt x="21325" y="58709"/>
                    <a:pt x="21064" y="59042"/>
                    <a:pt x="20709" y="59255"/>
                  </a:cubicBezTo>
                  <a:cubicBezTo>
                    <a:pt x="20614" y="59303"/>
                    <a:pt x="20519" y="59350"/>
                    <a:pt x="20400" y="59350"/>
                  </a:cubicBezTo>
                  <a:cubicBezTo>
                    <a:pt x="20305" y="59350"/>
                    <a:pt x="20187" y="59303"/>
                    <a:pt x="20116" y="59255"/>
                  </a:cubicBezTo>
                  <a:cubicBezTo>
                    <a:pt x="19855" y="59089"/>
                    <a:pt x="19594" y="58947"/>
                    <a:pt x="19357" y="58804"/>
                  </a:cubicBezTo>
                  <a:cubicBezTo>
                    <a:pt x="19167" y="58709"/>
                    <a:pt x="18977" y="58591"/>
                    <a:pt x="18811" y="58496"/>
                  </a:cubicBezTo>
                  <a:cubicBezTo>
                    <a:pt x="18597" y="58377"/>
                    <a:pt x="18408" y="58235"/>
                    <a:pt x="18218" y="58093"/>
                  </a:cubicBezTo>
                  <a:cubicBezTo>
                    <a:pt x="18076" y="57950"/>
                    <a:pt x="17933" y="57808"/>
                    <a:pt x="17767" y="57666"/>
                  </a:cubicBezTo>
                  <a:cubicBezTo>
                    <a:pt x="17577" y="57476"/>
                    <a:pt x="17364" y="57286"/>
                    <a:pt x="17150" y="57120"/>
                  </a:cubicBezTo>
                  <a:cubicBezTo>
                    <a:pt x="16391" y="56503"/>
                    <a:pt x="15680" y="55792"/>
                    <a:pt x="15063" y="55033"/>
                  </a:cubicBezTo>
                  <a:cubicBezTo>
                    <a:pt x="14304" y="54060"/>
                    <a:pt x="13379" y="53254"/>
                    <a:pt x="12311" y="52613"/>
                  </a:cubicBezTo>
                  <a:cubicBezTo>
                    <a:pt x="11742" y="52234"/>
                    <a:pt x="11102" y="52020"/>
                    <a:pt x="10414" y="51996"/>
                  </a:cubicBezTo>
                  <a:cubicBezTo>
                    <a:pt x="10319" y="51996"/>
                    <a:pt x="10200" y="51996"/>
                    <a:pt x="10082" y="52020"/>
                  </a:cubicBezTo>
                  <a:cubicBezTo>
                    <a:pt x="9678" y="52068"/>
                    <a:pt x="9346" y="52139"/>
                    <a:pt x="9133" y="52542"/>
                  </a:cubicBezTo>
                  <a:cubicBezTo>
                    <a:pt x="9109" y="52613"/>
                    <a:pt x="9062" y="52661"/>
                    <a:pt x="8991" y="52708"/>
                  </a:cubicBezTo>
                  <a:cubicBezTo>
                    <a:pt x="8943" y="52756"/>
                    <a:pt x="8896" y="52803"/>
                    <a:pt x="8848" y="52850"/>
                  </a:cubicBezTo>
                  <a:lnTo>
                    <a:pt x="8777" y="52969"/>
                  </a:lnTo>
                  <a:cubicBezTo>
                    <a:pt x="8635" y="53135"/>
                    <a:pt x="8516" y="53325"/>
                    <a:pt x="8421" y="53515"/>
                  </a:cubicBezTo>
                  <a:cubicBezTo>
                    <a:pt x="8255" y="53870"/>
                    <a:pt x="8113" y="54226"/>
                    <a:pt x="8018" y="54582"/>
                  </a:cubicBezTo>
                  <a:lnTo>
                    <a:pt x="7947" y="54772"/>
                  </a:lnTo>
                  <a:cubicBezTo>
                    <a:pt x="7876" y="54914"/>
                    <a:pt x="7852" y="55080"/>
                    <a:pt x="7828" y="55223"/>
                  </a:cubicBezTo>
                  <a:cubicBezTo>
                    <a:pt x="7757" y="55721"/>
                    <a:pt x="7686" y="56219"/>
                    <a:pt x="7615" y="56717"/>
                  </a:cubicBezTo>
                  <a:cubicBezTo>
                    <a:pt x="7544" y="57381"/>
                    <a:pt x="7638" y="58045"/>
                    <a:pt x="7876" y="58686"/>
                  </a:cubicBezTo>
                  <a:cubicBezTo>
                    <a:pt x="7994" y="59113"/>
                    <a:pt x="8421" y="59421"/>
                    <a:pt x="8872" y="59421"/>
                  </a:cubicBezTo>
                  <a:lnTo>
                    <a:pt x="8943" y="59421"/>
                  </a:lnTo>
                  <a:cubicBezTo>
                    <a:pt x="9370" y="59421"/>
                    <a:pt x="9726" y="59160"/>
                    <a:pt x="9892" y="58781"/>
                  </a:cubicBezTo>
                  <a:cubicBezTo>
                    <a:pt x="9916" y="58757"/>
                    <a:pt x="9939" y="58709"/>
                    <a:pt x="9963" y="58662"/>
                  </a:cubicBezTo>
                  <a:lnTo>
                    <a:pt x="10105" y="58330"/>
                  </a:lnTo>
                  <a:cubicBezTo>
                    <a:pt x="10177" y="58116"/>
                    <a:pt x="10271" y="57927"/>
                    <a:pt x="10366" y="57713"/>
                  </a:cubicBezTo>
                  <a:cubicBezTo>
                    <a:pt x="10770" y="56907"/>
                    <a:pt x="10959" y="55982"/>
                    <a:pt x="10936" y="55080"/>
                  </a:cubicBezTo>
                  <a:lnTo>
                    <a:pt x="10936" y="54463"/>
                  </a:lnTo>
                  <a:cubicBezTo>
                    <a:pt x="10959" y="54060"/>
                    <a:pt x="10912" y="53633"/>
                    <a:pt x="10864" y="53206"/>
                  </a:cubicBezTo>
                  <a:cubicBezTo>
                    <a:pt x="11149" y="53301"/>
                    <a:pt x="11434" y="53420"/>
                    <a:pt x="11695" y="53586"/>
                  </a:cubicBezTo>
                  <a:cubicBezTo>
                    <a:pt x="12383" y="53965"/>
                    <a:pt x="12999" y="54440"/>
                    <a:pt x="13545" y="54985"/>
                  </a:cubicBezTo>
                  <a:cubicBezTo>
                    <a:pt x="13877" y="55341"/>
                    <a:pt x="14162" y="55673"/>
                    <a:pt x="14470" y="56029"/>
                  </a:cubicBezTo>
                  <a:cubicBezTo>
                    <a:pt x="14921" y="56575"/>
                    <a:pt x="15419" y="57096"/>
                    <a:pt x="15941" y="57571"/>
                  </a:cubicBezTo>
                  <a:lnTo>
                    <a:pt x="16249" y="57832"/>
                  </a:lnTo>
                  <a:cubicBezTo>
                    <a:pt x="16676" y="58235"/>
                    <a:pt x="17127" y="58615"/>
                    <a:pt x="17577" y="59018"/>
                  </a:cubicBezTo>
                  <a:cubicBezTo>
                    <a:pt x="17767" y="59184"/>
                    <a:pt x="17981" y="59350"/>
                    <a:pt x="18218" y="59469"/>
                  </a:cubicBezTo>
                  <a:cubicBezTo>
                    <a:pt x="18455" y="59611"/>
                    <a:pt x="18692" y="59753"/>
                    <a:pt x="18930" y="59896"/>
                  </a:cubicBezTo>
                  <a:cubicBezTo>
                    <a:pt x="19167" y="60014"/>
                    <a:pt x="19428" y="60156"/>
                    <a:pt x="19665" y="60299"/>
                  </a:cubicBezTo>
                  <a:cubicBezTo>
                    <a:pt x="19902" y="60465"/>
                    <a:pt x="20163" y="60536"/>
                    <a:pt x="20424" y="60536"/>
                  </a:cubicBezTo>
                  <a:cubicBezTo>
                    <a:pt x="20661" y="60536"/>
                    <a:pt x="20922" y="60465"/>
                    <a:pt x="21136" y="60346"/>
                  </a:cubicBezTo>
                  <a:cubicBezTo>
                    <a:pt x="21729" y="60038"/>
                    <a:pt x="22203" y="59540"/>
                    <a:pt x="22488" y="58899"/>
                  </a:cubicBezTo>
                  <a:cubicBezTo>
                    <a:pt x="22630" y="58567"/>
                    <a:pt x="22772" y="58211"/>
                    <a:pt x="22867" y="57856"/>
                  </a:cubicBezTo>
                  <a:cubicBezTo>
                    <a:pt x="23033" y="57286"/>
                    <a:pt x="23223" y="56741"/>
                    <a:pt x="23413" y="56195"/>
                  </a:cubicBezTo>
                  <a:cubicBezTo>
                    <a:pt x="23674" y="55436"/>
                    <a:pt x="23958" y="54653"/>
                    <a:pt x="24172" y="53870"/>
                  </a:cubicBezTo>
                  <a:cubicBezTo>
                    <a:pt x="24172" y="53799"/>
                    <a:pt x="24219" y="53752"/>
                    <a:pt x="24243" y="53704"/>
                  </a:cubicBezTo>
                  <a:lnTo>
                    <a:pt x="24267" y="53657"/>
                  </a:lnTo>
                  <a:lnTo>
                    <a:pt x="24480" y="53752"/>
                  </a:lnTo>
                  <a:lnTo>
                    <a:pt x="25192" y="54060"/>
                  </a:lnTo>
                  <a:cubicBezTo>
                    <a:pt x="25714" y="54274"/>
                    <a:pt x="26259" y="54511"/>
                    <a:pt x="26805" y="54724"/>
                  </a:cubicBezTo>
                  <a:cubicBezTo>
                    <a:pt x="28323" y="55223"/>
                    <a:pt x="29889" y="55578"/>
                    <a:pt x="31478" y="55792"/>
                  </a:cubicBezTo>
                  <a:lnTo>
                    <a:pt x="31620" y="55792"/>
                  </a:lnTo>
                  <a:cubicBezTo>
                    <a:pt x="31857" y="55816"/>
                    <a:pt x="32118" y="55887"/>
                    <a:pt x="32332" y="55982"/>
                  </a:cubicBezTo>
                  <a:lnTo>
                    <a:pt x="32308" y="56337"/>
                  </a:lnTo>
                  <a:cubicBezTo>
                    <a:pt x="32261" y="56646"/>
                    <a:pt x="32237" y="56930"/>
                    <a:pt x="32213" y="57215"/>
                  </a:cubicBezTo>
                  <a:cubicBezTo>
                    <a:pt x="32213" y="57334"/>
                    <a:pt x="32213" y="57452"/>
                    <a:pt x="32189" y="57571"/>
                  </a:cubicBezTo>
                  <a:cubicBezTo>
                    <a:pt x="32189" y="57784"/>
                    <a:pt x="32166" y="57998"/>
                    <a:pt x="32142" y="58211"/>
                  </a:cubicBezTo>
                  <a:cubicBezTo>
                    <a:pt x="32047" y="58757"/>
                    <a:pt x="32000" y="59326"/>
                    <a:pt x="31976" y="59872"/>
                  </a:cubicBezTo>
                  <a:cubicBezTo>
                    <a:pt x="31929" y="60583"/>
                    <a:pt x="31881" y="61295"/>
                    <a:pt x="31810" y="61817"/>
                  </a:cubicBezTo>
                  <a:cubicBezTo>
                    <a:pt x="31786" y="62196"/>
                    <a:pt x="31739" y="62576"/>
                    <a:pt x="31691" y="62932"/>
                  </a:cubicBezTo>
                  <a:cubicBezTo>
                    <a:pt x="31620" y="63477"/>
                    <a:pt x="31573" y="64047"/>
                    <a:pt x="31525" y="64592"/>
                  </a:cubicBezTo>
                  <a:cubicBezTo>
                    <a:pt x="31454" y="65494"/>
                    <a:pt x="31336" y="66371"/>
                    <a:pt x="31146" y="67225"/>
                  </a:cubicBezTo>
                  <a:cubicBezTo>
                    <a:pt x="31003" y="67771"/>
                    <a:pt x="30909" y="68340"/>
                    <a:pt x="30861" y="68886"/>
                  </a:cubicBezTo>
                  <a:cubicBezTo>
                    <a:pt x="30837" y="69336"/>
                    <a:pt x="30743" y="69763"/>
                    <a:pt x="30553" y="70167"/>
                  </a:cubicBezTo>
                  <a:cubicBezTo>
                    <a:pt x="30387" y="70522"/>
                    <a:pt x="30410" y="70949"/>
                    <a:pt x="30600" y="71305"/>
                  </a:cubicBezTo>
                  <a:cubicBezTo>
                    <a:pt x="31027" y="72159"/>
                    <a:pt x="31549" y="73037"/>
                    <a:pt x="32427" y="73654"/>
                  </a:cubicBezTo>
                  <a:cubicBezTo>
                    <a:pt x="32806" y="73938"/>
                    <a:pt x="33233" y="74104"/>
                    <a:pt x="33708" y="74152"/>
                  </a:cubicBezTo>
                  <a:lnTo>
                    <a:pt x="34348" y="74152"/>
                  </a:lnTo>
                  <a:lnTo>
                    <a:pt x="35107" y="74152"/>
                  </a:lnTo>
                  <a:cubicBezTo>
                    <a:pt x="35249" y="74152"/>
                    <a:pt x="35368" y="74128"/>
                    <a:pt x="35510" y="74081"/>
                  </a:cubicBezTo>
                  <a:cubicBezTo>
                    <a:pt x="35985" y="73938"/>
                    <a:pt x="36341" y="73559"/>
                    <a:pt x="36436" y="73084"/>
                  </a:cubicBezTo>
                  <a:cubicBezTo>
                    <a:pt x="36507" y="72729"/>
                    <a:pt x="36412" y="72349"/>
                    <a:pt x="36198" y="72064"/>
                  </a:cubicBezTo>
                  <a:cubicBezTo>
                    <a:pt x="35866" y="71590"/>
                    <a:pt x="35416" y="71210"/>
                    <a:pt x="34894" y="70973"/>
                  </a:cubicBezTo>
                  <a:lnTo>
                    <a:pt x="34656" y="70878"/>
                  </a:lnTo>
                  <a:cubicBezTo>
                    <a:pt x="34253" y="70689"/>
                    <a:pt x="33826" y="70522"/>
                    <a:pt x="33399" y="70309"/>
                  </a:cubicBezTo>
                  <a:lnTo>
                    <a:pt x="33233" y="70238"/>
                  </a:lnTo>
                  <a:cubicBezTo>
                    <a:pt x="32901" y="70048"/>
                    <a:pt x="32545" y="69906"/>
                    <a:pt x="32166" y="69787"/>
                  </a:cubicBezTo>
                  <a:cubicBezTo>
                    <a:pt x="32118" y="69763"/>
                    <a:pt x="32071" y="69740"/>
                    <a:pt x="32023" y="69716"/>
                  </a:cubicBezTo>
                  <a:lnTo>
                    <a:pt x="31976" y="69692"/>
                  </a:lnTo>
                  <a:lnTo>
                    <a:pt x="31976" y="69669"/>
                  </a:lnTo>
                  <a:cubicBezTo>
                    <a:pt x="31976" y="69645"/>
                    <a:pt x="31976" y="69621"/>
                    <a:pt x="31976" y="69574"/>
                  </a:cubicBezTo>
                  <a:cubicBezTo>
                    <a:pt x="32047" y="68815"/>
                    <a:pt x="32166" y="68032"/>
                    <a:pt x="32332" y="67273"/>
                  </a:cubicBezTo>
                  <a:cubicBezTo>
                    <a:pt x="32498" y="66490"/>
                    <a:pt x="32616" y="65660"/>
                    <a:pt x="32640" y="64853"/>
                  </a:cubicBezTo>
                  <a:cubicBezTo>
                    <a:pt x="32711" y="63999"/>
                    <a:pt x="32806" y="63122"/>
                    <a:pt x="32901" y="62244"/>
                  </a:cubicBezTo>
                  <a:cubicBezTo>
                    <a:pt x="32996" y="61414"/>
                    <a:pt x="33043" y="60560"/>
                    <a:pt x="33067" y="59729"/>
                  </a:cubicBezTo>
                  <a:cubicBezTo>
                    <a:pt x="33067" y="59350"/>
                    <a:pt x="33091" y="58947"/>
                    <a:pt x="33162" y="58567"/>
                  </a:cubicBezTo>
                  <a:cubicBezTo>
                    <a:pt x="33281" y="57761"/>
                    <a:pt x="33281" y="56930"/>
                    <a:pt x="33162" y="56100"/>
                  </a:cubicBezTo>
                  <a:cubicBezTo>
                    <a:pt x="33138" y="56076"/>
                    <a:pt x="33138" y="56053"/>
                    <a:pt x="33162" y="56029"/>
                  </a:cubicBezTo>
                  <a:lnTo>
                    <a:pt x="33233" y="56029"/>
                  </a:lnTo>
                  <a:cubicBezTo>
                    <a:pt x="33233" y="56029"/>
                    <a:pt x="33257" y="56029"/>
                    <a:pt x="33281" y="56029"/>
                  </a:cubicBezTo>
                  <a:cubicBezTo>
                    <a:pt x="33565" y="56076"/>
                    <a:pt x="33850" y="56100"/>
                    <a:pt x="34135" y="56100"/>
                  </a:cubicBezTo>
                  <a:cubicBezTo>
                    <a:pt x="34324" y="56100"/>
                    <a:pt x="34538" y="56100"/>
                    <a:pt x="34751" y="56076"/>
                  </a:cubicBezTo>
                  <a:cubicBezTo>
                    <a:pt x="35748" y="55982"/>
                    <a:pt x="36744" y="55816"/>
                    <a:pt x="37740" y="55578"/>
                  </a:cubicBezTo>
                  <a:cubicBezTo>
                    <a:pt x="38167" y="55483"/>
                    <a:pt x="38570" y="55270"/>
                    <a:pt x="38926" y="54985"/>
                  </a:cubicBezTo>
                  <a:cubicBezTo>
                    <a:pt x="39306" y="54701"/>
                    <a:pt x="39519" y="54250"/>
                    <a:pt x="39519" y="53752"/>
                  </a:cubicBezTo>
                  <a:cubicBezTo>
                    <a:pt x="39543" y="52874"/>
                    <a:pt x="39401" y="51996"/>
                    <a:pt x="39163" y="51143"/>
                  </a:cubicBezTo>
                  <a:lnTo>
                    <a:pt x="38950" y="50502"/>
                  </a:lnTo>
                  <a:cubicBezTo>
                    <a:pt x="38760" y="49838"/>
                    <a:pt x="38547" y="49150"/>
                    <a:pt x="38357" y="48462"/>
                  </a:cubicBezTo>
                  <a:cubicBezTo>
                    <a:pt x="38309" y="48272"/>
                    <a:pt x="38262" y="48083"/>
                    <a:pt x="38215" y="47893"/>
                  </a:cubicBezTo>
                  <a:cubicBezTo>
                    <a:pt x="38072" y="47395"/>
                    <a:pt x="37906" y="46849"/>
                    <a:pt x="37835" y="46303"/>
                  </a:cubicBezTo>
                  <a:lnTo>
                    <a:pt x="37645" y="45355"/>
                  </a:lnTo>
                  <a:cubicBezTo>
                    <a:pt x="37456" y="44358"/>
                    <a:pt x="37266" y="43315"/>
                    <a:pt x="37052" y="42318"/>
                  </a:cubicBezTo>
                  <a:cubicBezTo>
                    <a:pt x="36791" y="41132"/>
                    <a:pt x="36578" y="40065"/>
                    <a:pt x="36673" y="38974"/>
                  </a:cubicBezTo>
                  <a:cubicBezTo>
                    <a:pt x="36696" y="38713"/>
                    <a:pt x="36649" y="38476"/>
                    <a:pt x="36530" y="38262"/>
                  </a:cubicBezTo>
                  <a:cubicBezTo>
                    <a:pt x="36483" y="38167"/>
                    <a:pt x="36459" y="38049"/>
                    <a:pt x="36436" y="37930"/>
                  </a:cubicBezTo>
                  <a:cubicBezTo>
                    <a:pt x="36412" y="37669"/>
                    <a:pt x="36412" y="37432"/>
                    <a:pt x="36412" y="37218"/>
                  </a:cubicBezTo>
                  <a:cubicBezTo>
                    <a:pt x="36530" y="37527"/>
                    <a:pt x="36602" y="37574"/>
                    <a:pt x="36957" y="37811"/>
                  </a:cubicBezTo>
                  <a:cubicBezTo>
                    <a:pt x="37076" y="37906"/>
                    <a:pt x="37195" y="38001"/>
                    <a:pt x="37313" y="38096"/>
                  </a:cubicBezTo>
                  <a:cubicBezTo>
                    <a:pt x="38262" y="38831"/>
                    <a:pt x="39306" y="39424"/>
                    <a:pt x="40421" y="39875"/>
                  </a:cubicBezTo>
                  <a:cubicBezTo>
                    <a:pt x="41227" y="40183"/>
                    <a:pt x="42034" y="40444"/>
                    <a:pt x="42888" y="40610"/>
                  </a:cubicBezTo>
                  <a:cubicBezTo>
                    <a:pt x="43386" y="40729"/>
                    <a:pt x="43908" y="40824"/>
                    <a:pt x="44429" y="40871"/>
                  </a:cubicBezTo>
                  <a:cubicBezTo>
                    <a:pt x="44619" y="40895"/>
                    <a:pt x="44809" y="40895"/>
                    <a:pt x="45046" y="40895"/>
                  </a:cubicBezTo>
                  <a:lnTo>
                    <a:pt x="45473" y="40895"/>
                  </a:lnTo>
                  <a:lnTo>
                    <a:pt x="45900" y="40895"/>
                  </a:lnTo>
                  <a:cubicBezTo>
                    <a:pt x="46398" y="40895"/>
                    <a:pt x="46896" y="40824"/>
                    <a:pt x="47347" y="40658"/>
                  </a:cubicBezTo>
                  <a:cubicBezTo>
                    <a:pt x="48106" y="40397"/>
                    <a:pt x="48842" y="40041"/>
                    <a:pt x="49529" y="39590"/>
                  </a:cubicBezTo>
                  <a:lnTo>
                    <a:pt x="50953" y="38547"/>
                  </a:lnTo>
                  <a:lnTo>
                    <a:pt x="51190" y="38594"/>
                  </a:lnTo>
                  <a:lnTo>
                    <a:pt x="51830" y="38737"/>
                  </a:lnTo>
                  <a:lnTo>
                    <a:pt x="52020" y="38760"/>
                  </a:lnTo>
                  <a:cubicBezTo>
                    <a:pt x="52186" y="38808"/>
                    <a:pt x="52352" y="38831"/>
                    <a:pt x="52518" y="38831"/>
                  </a:cubicBezTo>
                  <a:lnTo>
                    <a:pt x="52732" y="38831"/>
                  </a:lnTo>
                  <a:cubicBezTo>
                    <a:pt x="53206" y="38855"/>
                    <a:pt x="53704" y="38903"/>
                    <a:pt x="54202" y="38997"/>
                  </a:cubicBezTo>
                  <a:cubicBezTo>
                    <a:pt x="54297" y="38997"/>
                    <a:pt x="54392" y="39021"/>
                    <a:pt x="54511" y="39021"/>
                  </a:cubicBezTo>
                  <a:lnTo>
                    <a:pt x="54677" y="39021"/>
                  </a:lnTo>
                  <a:cubicBezTo>
                    <a:pt x="55009" y="38974"/>
                    <a:pt x="55270" y="38737"/>
                    <a:pt x="55341" y="38428"/>
                  </a:cubicBezTo>
                  <a:cubicBezTo>
                    <a:pt x="55412" y="38096"/>
                    <a:pt x="55270" y="37740"/>
                    <a:pt x="54961" y="37598"/>
                  </a:cubicBezTo>
                  <a:close/>
                  <a:moveTo>
                    <a:pt x="49079" y="16131"/>
                  </a:moveTo>
                  <a:cubicBezTo>
                    <a:pt x="49292" y="16558"/>
                    <a:pt x="49387" y="17056"/>
                    <a:pt x="49387" y="17554"/>
                  </a:cubicBezTo>
                  <a:lnTo>
                    <a:pt x="49387" y="17672"/>
                  </a:lnTo>
                  <a:lnTo>
                    <a:pt x="49387" y="19096"/>
                  </a:lnTo>
                  <a:cubicBezTo>
                    <a:pt x="49363" y="19855"/>
                    <a:pt x="49079" y="20566"/>
                    <a:pt x="48557" y="21112"/>
                  </a:cubicBezTo>
                  <a:cubicBezTo>
                    <a:pt x="48343" y="21325"/>
                    <a:pt x="48130" y="21515"/>
                    <a:pt x="47893" y="21681"/>
                  </a:cubicBezTo>
                  <a:cubicBezTo>
                    <a:pt x="47679" y="21824"/>
                    <a:pt x="47442" y="21895"/>
                    <a:pt x="47205" y="21895"/>
                  </a:cubicBezTo>
                  <a:lnTo>
                    <a:pt x="47205" y="21895"/>
                  </a:lnTo>
                  <a:cubicBezTo>
                    <a:pt x="47110" y="21895"/>
                    <a:pt x="47039" y="21895"/>
                    <a:pt x="46944" y="21871"/>
                  </a:cubicBezTo>
                  <a:lnTo>
                    <a:pt x="46944" y="21824"/>
                  </a:lnTo>
                  <a:cubicBezTo>
                    <a:pt x="46944" y="21752"/>
                    <a:pt x="46944" y="21681"/>
                    <a:pt x="46944" y="21610"/>
                  </a:cubicBezTo>
                  <a:cubicBezTo>
                    <a:pt x="46968" y="20827"/>
                    <a:pt x="46849" y="20044"/>
                    <a:pt x="46635" y="19285"/>
                  </a:cubicBezTo>
                  <a:lnTo>
                    <a:pt x="46541" y="18906"/>
                  </a:lnTo>
                  <a:cubicBezTo>
                    <a:pt x="46493" y="18740"/>
                    <a:pt x="46446" y="18574"/>
                    <a:pt x="46398" y="18408"/>
                  </a:cubicBezTo>
                  <a:lnTo>
                    <a:pt x="46351" y="18194"/>
                  </a:lnTo>
                  <a:lnTo>
                    <a:pt x="46375" y="18171"/>
                  </a:lnTo>
                  <a:cubicBezTo>
                    <a:pt x="46398" y="18147"/>
                    <a:pt x="46422" y="18123"/>
                    <a:pt x="46446" y="18123"/>
                  </a:cubicBezTo>
                  <a:cubicBezTo>
                    <a:pt x="46564" y="18028"/>
                    <a:pt x="46707" y="17910"/>
                    <a:pt x="46730" y="17767"/>
                  </a:cubicBezTo>
                  <a:cubicBezTo>
                    <a:pt x="46730" y="17672"/>
                    <a:pt x="46707" y="17578"/>
                    <a:pt x="46635" y="17506"/>
                  </a:cubicBezTo>
                  <a:cubicBezTo>
                    <a:pt x="46398" y="17198"/>
                    <a:pt x="46469" y="16961"/>
                    <a:pt x="46612" y="16652"/>
                  </a:cubicBezTo>
                  <a:cubicBezTo>
                    <a:pt x="46920" y="16036"/>
                    <a:pt x="47513" y="15632"/>
                    <a:pt x="48201" y="15585"/>
                  </a:cubicBezTo>
                  <a:cubicBezTo>
                    <a:pt x="48248" y="15585"/>
                    <a:pt x="48320" y="15585"/>
                    <a:pt x="48367" y="15585"/>
                  </a:cubicBezTo>
                  <a:cubicBezTo>
                    <a:pt x="48675" y="15632"/>
                    <a:pt x="48960" y="15822"/>
                    <a:pt x="49079" y="16131"/>
                  </a:cubicBezTo>
                  <a:close/>
                  <a:moveTo>
                    <a:pt x="38333" y="53704"/>
                  </a:moveTo>
                  <a:cubicBezTo>
                    <a:pt x="38309" y="53894"/>
                    <a:pt x="38215" y="54084"/>
                    <a:pt x="38025" y="54179"/>
                  </a:cubicBezTo>
                  <a:lnTo>
                    <a:pt x="37882" y="54250"/>
                  </a:lnTo>
                  <a:cubicBezTo>
                    <a:pt x="37740" y="54345"/>
                    <a:pt x="37598" y="54392"/>
                    <a:pt x="37456" y="54440"/>
                  </a:cubicBezTo>
                  <a:cubicBezTo>
                    <a:pt x="36530" y="54606"/>
                    <a:pt x="35605" y="54748"/>
                    <a:pt x="34751" y="54890"/>
                  </a:cubicBezTo>
                  <a:cubicBezTo>
                    <a:pt x="34585" y="54914"/>
                    <a:pt x="34396" y="54914"/>
                    <a:pt x="34229" y="54914"/>
                  </a:cubicBezTo>
                  <a:cubicBezTo>
                    <a:pt x="33826" y="54914"/>
                    <a:pt x="33423" y="54867"/>
                    <a:pt x="33020" y="54819"/>
                  </a:cubicBezTo>
                  <a:lnTo>
                    <a:pt x="32545" y="54748"/>
                  </a:lnTo>
                  <a:cubicBezTo>
                    <a:pt x="31691" y="54653"/>
                    <a:pt x="30814" y="54487"/>
                    <a:pt x="29983" y="54321"/>
                  </a:cubicBezTo>
                  <a:lnTo>
                    <a:pt x="29485" y="54226"/>
                  </a:lnTo>
                  <a:cubicBezTo>
                    <a:pt x="28560" y="54060"/>
                    <a:pt x="27683" y="53799"/>
                    <a:pt x="26805" y="53467"/>
                  </a:cubicBezTo>
                  <a:cubicBezTo>
                    <a:pt x="26164" y="53206"/>
                    <a:pt x="25524" y="52922"/>
                    <a:pt x="24907" y="52637"/>
                  </a:cubicBezTo>
                  <a:cubicBezTo>
                    <a:pt x="24480" y="52447"/>
                    <a:pt x="24077" y="52257"/>
                    <a:pt x="23650" y="52091"/>
                  </a:cubicBezTo>
                  <a:cubicBezTo>
                    <a:pt x="23223" y="51902"/>
                    <a:pt x="22843" y="51759"/>
                    <a:pt x="22440" y="51617"/>
                  </a:cubicBezTo>
                  <a:lnTo>
                    <a:pt x="22345" y="51593"/>
                  </a:lnTo>
                  <a:cubicBezTo>
                    <a:pt x="21800" y="51403"/>
                    <a:pt x="21278" y="51190"/>
                    <a:pt x="20756" y="50905"/>
                  </a:cubicBezTo>
                  <a:cubicBezTo>
                    <a:pt x="20637" y="50858"/>
                    <a:pt x="20495" y="50787"/>
                    <a:pt x="20353" y="50739"/>
                  </a:cubicBezTo>
                  <a:lnTo>
                    <a:pt x="20139" y="50668"/>
                  </a:lnTo>
                  <a:cubicBezTo>
                    <a:pt x="20068" y="50644"/>
                    <a:pt x="20021" y="50621"/>
                    <a:pt x="19973" y="50597"/>
                  </a:cubicBezTo>
                  <a:lnTo>
                    <a:pt x="19950" y="50573"/>
                  </a:lnTo>
                  <a:cubicBezTo>
                    <a:pt x="20044" y="50312"/>
                    <a:pt x="20187" y="50051"/>
                    <a:pt x="20329" y="49790"/>
                  </a:cubicBezTo>
                  <a:cubicBezTo>
                    <a:pt x="20614" y="49363"/>
                    <a:pt x="20875" y="48913"/>
                    <a:pt x="21159" y="48486"/>
                  </a:cubicBezTo>
                  <a:lnTo>
                    <a:pt x="21349" y="48177"/>
                  </a:lnTo>
                  <a:cubicBezTo>
                    <a:pt x="21871" y="47371"/>
                    <a:pt x="22393" y="46564"/>
                    <a:pt x="22915" y="45758"/>
                  </a:cubicBezTo>
                  <a:cubicBezTo>
                    <a:pt x="23033" y="45592"/>
                    <a:pt x="23152" y="45450"/>
                    <a:pt x="23270" y="45283"/>
                  </a:cubicBezTo>
                  <a:cubicBezTo>
                    <a:pt x="23389" y="45141"/>
                    <a:pt x="23531" y="44951"/>
                    <a:pt x="23650" y="44762"/>
                  </a:cubicBezTo>
                  <a:cubicBezTo>
                    <a:pt x="23935" y="44311"/>
                    <a:pt x="24243" y="43837"/>
                    <a:pt x="24504" y="43338"/>
                  </a:cubicBezTo>
                  <a:cubicBezTo>
                    <a:pt x="24907" y="42579"/>
                    <a:pt x="25358" y="41797"/>
                    <a:pt x="25975" y="40824"/>
                  </a:cubicBezTo>
                  <a:cubicBezTo>
                    <a:pt x="26236" y="40421"/>
                    <a:pt x="26473" y="39994"/>
                    <a:pt x="26663" y="39543"/>
                  </a:cubicBezTo>
                  <a:cubicBezTo>
                    <a:pt x="26781" y="39258"/>
                    <a:pt x="26923" y="38974"/>
                    <a:pt x="27066" y="38713"/>
                  </a:cubicBezTo>
                  <a:cubicBezTo>
                    <a:pt x="27137" y="38570"/>
                    <a:pt x="27208" y="38428"/>
                    <a:pt x="27256" y="38286"/>
                  </a:cubicBezTo>
                  <a:cubicBezTo>
                    <a:pt x="27374" y="38096"/>
                    <a:pt x="27469" y="37883"/>
                    <a:pt x="27564" y="37669"/>
                  </a:cubicBezTo>
                  <a:lnTo>
                    <a:pt x="27683" y="37432"/>
                  </a:lnTo>
                  <a:cubicBezTo>
                    <a:pt x="27730" y="37432"/>
                    <a:pt x="27801" y="37432"/>
                    <a:pt x="27849" y="37432"/>
                  </a:cubicBezTo>
                  <a:cubicBezTo>
                    <a:pt x="28015" y="37432"/>
                    <a:pt x="28204" y="37456"/>
                    <a:pt x="28370" y="37479"/>
                  </a:cubicBezTo>
                  <a:cubicBezTo>
                    <a:pt x="28536" y="37503"/>
                    <a:pt x="28703" y="37527"/>
                    <a:pt x="28845" y="37550"/>
                  </a:cubicBezTo>
                  <a:lnTo>
                    <a:pt x="28845" y="37574"/>
                  </a:lnTo>
                  <a:cubicBezTo>
                    <a:pt x="28845" y="37645"/>
                    <a:pt x="28869" y="37740"/>
                    <a:pt x="28892" y="37811"/>
                  </a:cubicBezTo>
                  <a:lnTo>
                    <a:pt x="28916" y="37883"/>
                  </a:lnTo>
                  <a:cubicBezTo>
                    <a:pt x="28963" y="38049"/>
                    <a:pt x="29035" y="38215"/>
                    <a:pt x="29153" y="38333"/>
                  </a:cubicBezTo>
                  <a:cubicBezTo>
                    <a:pt x="29343" y="38523"/>
                    <a:pt x="29485" y="38713"/>
                    <a:pt x="29628" y="38926"/>
                  </a:cubicBezTo>
                  <a:cubicBezTo>
                    <a:pt x="29865" y="39258"/>
                    <a:pt x="30221" y="39472"/>
                    <a:pt x="30624" y="39496"/>
                  </a:cubicBezTo>
                  <a:cubicBezTo>
                    <a:pt x="30980" y="39472"/>
                    <a:pt x="31288" y="39330"/>
                    <a:pt x="31525" y="39092"/>
                  </a:cubicBezTo>
                  <a:cubicBezTo>
                    <a:pt x="31881" y="38713"/>
                    <a:pt x="32166" y="38262"/>
                    <a:pt x="32379" y="37788"/>
                  </a:cubicBezTo>
                  <a:lnTo>
                    <a:pt x="32403" y="37788"/>
                  </a:lnTo>
                  <a:cubicBezTo>
                    <a:pt x="32474" y="37788"/>
                    <a:pt x="32545" y="37764"/>
                    <a:pt x="32616" y="37764"/>
                  </a:cubicBezTo>
                  <a:lnTo>
                    <a:pt x="32783" y="37764"/>
                  </a:lnTo>
                  <a:cubicBezTo>
                    <a:pt x="33447" y="37764"/>
                    <a:pt x="34135" y="37693"/>
                    <a:pt x="34823" y="37550"/>
                  </a:cubicBezTo>
                  <a:lnTo>
                    <a:pt x="34941" y="37527"/>
                  </a:lnTo>
                  <a:cubicBezTo>
                    <a:pt x="35012" y="37527"/>
                    <a:pt x="35060" y="37503"/>
                    <a:pt x="35155" y="37503"/>
                  </a:cubicBezTo>
                  <a:cubicBezTo>
                    <a:pt x="35226" y="37479"/>
                    <a:pt x="35273" y="37527"/>
                    <a:pt x="35273" y="37598"/>
                  </a:cubicBezTo>
                  <a:lnTo>
                    <a:pt x="35273" y="37906"/>
                  </a:lnTo>
                  <a:lnTo>
                    <a:pt x="35273" y="38215"/>
                  </a:lnTo>
                  <a:lnTo>
                    <a:pt x="35273" y="38310"/>
                  </a:lnTo>
                  <a:cubicBezTo>
                    <a:pt x="35249" y="38452"/>
                    <a:pt x="35273" y="38570"/>
                    <a:pt x="35344" y="38689"/>
                  </a:cubicBezTo>
                  <a:cubicBezTo>
                    <a:pt x="35463" y="38903"/>
                    <a:pt x="35510" y="39140"/>
                    <a:pt x="35463" y="39377"/>
                  </a:cubicBezTo>
                  <a:cubicBezTo>
                    <a:pt x="35439" y="40231"/>
                    <a:pt x="35534" y="41085"/>
                    <a:pt x="35748" y="41891"/>
                  </a:cubicBezTo>
                  <a:cubicBezTo>
                    <a:pt x="36127" y="43481"/>
                    <a:pt x="36388" y="45094"/>
                    <a:pt x="36649" y="46588"/>
                  </a:cubicBezTo>
                  <a:cubicBezTo>
                    <a:pt x="36791" y="47323"/>
                    <a:pt x="36981" y="48035"/>
                    <a:pt x="37218" y="48747"/>
                  </a:cubicBezTo>
                  <a:cubicBezTo>
                    <a:pt x="37337" y="49126"/>
                    <a:pt x="37432" y="49506"/>
                    <a:pt x="37550" y="49862"/>
                  </a:cubicBezTo>
                  <a:cubicBezTo>
                    <a:pt x="37693" y="50360"/>
                    <a:pt x="37835" y="50882"/>
                    <a:pt x="37977" y="51380"/>
                  </a:cubicBezTo>
                  <a:cubicBezTo>
                    <a:pt x="38120" y="51902"/>
                    <a:pt x="38238" y="52423"/>
                    <a:pt x="38286" y="52945"/>
                  </a:cubicBezTo>
                  <a:lnTo>
                    <a:pt x="38333" y="53277"/>
                  </a:lnTo>
                  <a:cubicBezTo>
                    <a:pt x="38333" y="53420"/>
                    <a:pt x="38333" y="53562"/>
                    <a:pt x="38333" y="53704"/>
                  </a:cubicBezTo>
                  <a:close/>
                  <a:moveTo>
                    <a:pt x="29936" y="37669"/>
                  </a:moveTo>
                  <a:lnTo>
                    <a:pt x="30126" y="37669"/>
                  </a:lnTo>
                  <a:cubicBezTo>
                    <a:pt x="30339" y="37669"/>
                    <a:pt x="30529" y="37693"/>
                    <a:pt x="30719" y="37717"/>
                  </a:cubicBezTo>
                  <a:cubicBezTo>
                    <a:pt x="30885" y="37740"/>
                    <a:pt x="31051" y="37764"/>
                    <a:pt x="31217" y="37788"/>
                  </a:cubicBezTo>
                  <a:cubicBezTo>
                    <a:pt x="31122" y="38001"/>
                    <a:pt x="31003" y="38215"/>
                    <a:pt x="30814" y="38381"/>
                  </a:cubicBezTo>
                  <a:cubicBezTo>
                    <a:pt x="30766" y="38428"/>
                    <a:pt x="30695" y="38452"/>
                    <a:pt x="30624" y="38476"/>
                  </a:cubicBezTo>
                  <a:cubicBezTo>
                    <a:pt x="30553" y="38452"/>
                    <a:pt x="30482" y="38404"/>
                    <a:pt x="30434" y="38357"/>
                  </a:cubicBezTo>
                  <a:cubicBezTo>
                    <a:pt x="30316" y="38191"/>
                    <a:pt x="30173" y="38001"/>
                    <a:pt x="30055" y="37811"/>
                  </a:cubicBezTo>
                  <a:close/>
                  <a:moveTo>
                    <a:pt x="32593" y="36578"/>
                  </a:moveTo>
                  <a:lnTo>
                    <a:pt x="32189" y="36578"/>
                  </a:lnTo>
                  <a:cubicBezTo>
                    <a:pt x="30719" y="36554"/>
                    <a:pt x="29272" y="36436"/>
                    <a:pt x="27849" y="36222"/>
                  </a:cubicBezTo>
                  <a:cubicBezTo>
                    <a:pt x="26805" y="36080"/>
                    <a:pt x="25809" y="35771"/>
                    <a:pt x="24883" y="35321"/>
                  </a:cubicBezTo>
                  <a:cubicBezTo>
                    <a:pt x="23650" y="34751"/>
                    <a:pt x="22464" y="34087"/>
                    <a:pt x="21373" y="33304"/>
                  </a:cubicBezTo>
                  <a:cubicBezTo>
                    <a:pt x="20732" y="32830"/>
                    <a:pt x="20139" y="32284"/>
                    <a:pt x="19641" y="31668"/>
                  </a:cubicBezTo>
                  <a:lnTo>
                    <a:pt x="19594" y="31620"/>
                  </a:lnTo>
                  <a:cubicBezTo>
                    <a:pt x="19594" y="31620"/>
                    <a:pt x="19570" y="31597"/>
                    <a:pt x="19570" y="31597"/>
                  </a:cubicBezTo>
                  <a:lnTo>
                    <a:pt x="19570" y="31597"/>
                  </a:lnTo>
                  <a:cubicBezTo>
                    <a:pt x="19570" y="31193"/>
                    <a:pt x="19309" y="31027"/>
                    <a:pt x="19024" y="30861"/>
                  </a:cubicBezTo>
                  <a:cubicBezTo>
                    <a:pt x="18977" y="30814"/>
                    <a:pt x="18953" y="30766"/>
                    <a:pt x="18930" y="30719"/>
                  </a:cubicBezTo>
                  <a:lnTo>
                    <a:pt x="18882" y="30671"/>
                  </a:lnTo>
                  <a:cubicBezTo>
                    <a:pt x="18764" y="30434"/>
                    <a:pt x="18597" y="30197"/>
                    <a:pt x="18455" y="29960"/>
                  </a:cubicBezTo>
                  <a:cubicBezTo>
                    <a:pt x="18099" y="29438"/>
                    <a:pt x="17791" y="28892"/>
                    <a:pt x="17506" y="28323"/>
                  </a:cubicBezTo>
                  <a:cubicBezTo>
                    <a:pt x="17435" y="28157"/>
                    <a:pt x="17364" y="27991"/>
                    <a:pt x="17293" y="27849"/>
                  </a:cubicBezTo>
                  <a:cubicBezTo>
                    <a:pt x="17079" y="27469"/>
                    <a:pt x="16913" y="27066"/>
                    <a:pt x="16795" y="26663"/>
                  </a:cubicBezTo>
                  <a:cubicBezTo>
                    <a:pt x="16747" y="26520"/>
                    <a:pt x="16700" y="26354"/>
                    <a:pt x="16652" y="26236"/>
                  </a:cubicBezTo>
                  <a:cubicBezTo>
                    <a:pt x="16581" y="25975"/>
                    <a:pt x="16510" y="25737"/>
                    <a:pt x="16439" y="25477"/>
                  </a:cubicBezTo>
                  <a:cubicBezTo>
                    <a:pt x="16391" y="25239"/>
                    <a:pt x="16368" y="25002"/>
                    <a:pt x="16320" y="24765"/>
                  </a:cubicBezTo>
                  <a:cubicBezTo>
                    <a:pt x="16320" y="24670"/>
                    <a:pt x="16297" y="24551"/>
                    <a:pt x="16297" y="24457"/>
                  </a:cubicBezTo>
                  <a:cubicBezTo>
                    <a:pt x="19736" y="23199"/>
                    <a:pt x="22274" y="21681"/>
                    <a:pt x="24267" y="19641"/>
                  </a:cubicBezTo>
                  <a:cubicBezTo>
                    <a:pt x="24575" y="19784"/>
                    <a:pt x="24931" y="19855"/>
                    <a:pt x="25287" y="19855"/>
                  </a:cubicBezTo>
                  <a:cubicBezTo>
                    <a:pt x="25761" y="19855"/>
                    <a:pt x="26236" y="19736"/>
                    <a:pt x="26663" y="19570"/>
                  </a:cubicBezTo>
                  <a:cubicBezTo>
                    <a:pt x="27374" y="19285"/>
                    <a:pt x="28086" y="18953"/>
                    <a:pt x="28774" y="18598"/>
                  </a:cubicBezTo>
                  <a:lnTo>
                    <a:pt x="29106" y="18431"/>
                  </a:lnTo>
                  <a:cubicBezTo>
                    <a:pt x="29651" y="18147"/>
                    <a:pt x="30150" y="17767"/>
                    <a:pt x="30576" y="17317"/>
                  </a:cubicBezTo>
                  <a:cubicBezTo>
                    <a:pt x="30885" y="17008"/>
                    <a:pt x="31193" y="16700"/>
                    <a:pt x="31525" y="16368"/>
                  </a:cubicBezTo>
                  <a:lnTo>
                    <a:pt x="31881" y="15988"/>
                  </a:lnTo>
                  <a:cubicBezTo>
                    <a:pt x="32023" y="16059"/>
                    <a:pt x="32142" y="16131"/>
                    <a:pt x="32261" y="16249"/>
                  </a:cubicBezTo>
                  <a:lnTo>
                    <a:pt x="32332" y="16297"/>
                  </a:lnTo>
                  <a:cubicBezTo>
                    <a:pt x="32806" y="16676"/>
                    <a:pt x="33304" y="17008"/>
                    <a:pt x="33826" y="17317"/>
                  </a:cubicBezTo>
                  <a:cubicBezTo>
                    <a:pt x="34538" y="17720"/>
                    <a:pt x="35297" y="17981"/>
                    <a:pt x="36103" y="18147"/>
                  </a:cubicBezTo>
                  <a:cubicBezTo>
                    <a:pt x="37313" y="18408"/>
                    <a:pt x="38570" y="18526"/>
                    <a:pt x="39828" y="18503"/>
                  </a:cubicBezTo>
                  <a:cubicBezTo>
                    <a:pt x="40278" y="18503"/>
                    <a:pt x="40753" y="18503"/>
                    <a:pt x="41275" y="18479"/>
                  </a:cubicBezTo>
                  <a:cubicBezTo>
                    <a:pt x="41939" y="18431"/>
                    <a:pt x="42579" y="18313"/>
                    <a:pt x="43220" y="18123"/>
                  </a:cubicBezTo>
                  <a:cubicBezTo>
                    <a:pt x="43623" y="18005"/>
                    <a:pt x="44026" y="17886"/>
                    <a:pt x="44453" y="17744"/>
                  </a:cubicBezTo>
                  <a:lnTo>
                    <a:pt x="44928" y="17601"/>
                  </a:lnTo>
                  <a:lnTo>
                    <a:pt x="44928" y="17601"/>
                  </a:lnTo>
                  <a:cubicBezTo>
                    <a:pt x="44975" y="17672"/>
                    <a:pt x="44999" y="17720"/>
                    <a:pt x="45022" y="17791"/>
                  </a:cubicBezTo>
                  <a:lnTo>
                    <a:pt x="45141" y="18265"/>
                  </a:lnTo>
                  <a:cubicBezTo>
                    <a:pt x="45331" y="19001"/>
                    <a:pt x="45521" y="19760"/>
                    <a:pt x="45687" y="20495"/>
                  </a:cubicBezTo>
                  <a:cubicBezTo>
                    <a:pt x="45782" y="21017"/>
                    <a:pt x="45805" y="21539"/>
                    <a:pt x="45710" y="22061"/>
                  </a:cubicBezTo>
                  <a:cubicBezTo>
                    <a:pt x="45710" y="22084"/>
                    <a:pt x="45710" y="22084"/>
                    <a:pt x="45710" y="22108"/>
                  </a:cubicBezTo>
                  <a:cubicBezTo>
                    <a:pt x="45687" y="22156"/>
                    <a:pt x="45687" y="22203"/>
                    <a:pt x="45687" y="22251"/>
                  </a:cubicBezTo>
                  <a:cubicBezTo>
                    <a:pt x="45758" y="22606"/>
                    <a:pt x="45782" y="22962"/>
                    <a:pt x="45758" y="23318"/>
                  </a:cubicBezTo>
                  <a:cubicBezTo>
                    <a:pt x="45758" y="23508"/>
                    <a:pt x="45734" y="23674"/>
                    <a:pt x="45758" y="23840"/>
                  </a:cubicBezTo>
                  <a:cubicBezTo>
                    <a:pt x="45758" y="24409"/>
                    <a:pt x="45758" y="24978"/>
                    <a:pt x="45734" y="25453"/>
                  </a:cubicBezTo>
                  <a:cubicBezTo>
                    <a:pt x="45710" y="25643"/>
                    <a:pt x="45687" y="25856"/>
                    <a:pt x="45639" y="26022"/>
                  </a:cubicBezTo>
                  <a:cubicBezTo>
                    <a:pt x="45426" y="26757"/>
                    <a:pt x="45188" y="27493"/>
                    <a:pt x="44951" y="28228"/>
                  </a:cubicBezTo>
                  <a:cubicBezTo>
                    <a:pt x="44738" y="29011"/>
                    <a:pt x="44358" y="29770"/>
                    <a:pt x="43836" y="30387"/>
                  </a:cubicBezTo>
                  <a:cubicBezTo>
                    <a:pt x="43647" y="30624"/>
                    <a:pt x="43457" y="30885"/>
                    <a:pt x="43243" y="31122"/>
                  </a:cubicBezTo>
                  <a:cubicBezTo>
                    <a:pt x="43006" y="31431"/>
                    <a:pt x="42769" y="31739"/>
                    <a:pt x="42484" y="32024"/>
                  </a:cubicBezTo>
                  <a:cubicBezTo>
                    <a:pt x="41986" y="32522"/>
                    <a:pt x="41464" y="32996"/>
                    <a:pt x="40895" y="33447"/>
                  </a:cubicBezTo>
                  <a:lnTo>
                    <a:pt x="40753" y="33565"/>
                  </a:lnTo>
                  <a:cubicBezTo>
                    <a:pt x="39756" y="34372"/>
                    <a:pt x="38642" y="35012"/>
                    <a:pt x="37432" y="35439"/>
                  </a:cubicBezTo>
                  <a:lnTo>
                    <a:pt x="37337" y="35487"/>
                  </a:lnTo>
                  <a:cubicBezTo>
                    <a:pt x="36578" y="35795"/>
                    <a:pt x="35795" y="36056"/>
                    <a:pt x="35012" y="36270"/>
                  </a:cubicBezTo>
                  <a:cubicBezTo>
                    <a:pt x="34229" y="36459"/>
                    <a:pt x="33423" y="36554"/>
                    <a:pt x="32593" y="36578"/>
                  </a:cubicBezTo>
                  <a:close/>
                  <a:moveTo>
                    <a:pt x="13521" y="28560"/>
                  </a:moveTo>
                  <a:lnTo>
                    <a:pt x="13545" y="28513"/>
                  </a:lnTo>
                  <a:cubicBezTo>
                    <a:pt x="13569" y="28489"/>
                    <a:pt x="13592" y="28442"/>
                    <a:pt x="13616" y="28418"/>
                  </a:cubicBezTo>
                  <a:cubicBezTo>
                    <a:pt x="13758" y="28062"/>
                    <a:pt x="14091" y="27849"/>
                    <a:pt x="14446" y="27849"/>
                  </a:cubicBezTo>
                  <a:cubicBezTo>
                    <a:pt x="14684" y="27872"/>
                    <a:pt x="14921" y="27920"/>
                    <a:pt x="15134" y="28015"/>
                  </a:cubicBezTo>
                  <a:lnTo>
                    <a:pt x="15324" y="28086"/>
                  </a:lnTo>
                  <a:cubicBezTo>
                    <a:pt x="15419" y="28133"/>
                    <a:pt x="15490" y="28181"/>
                    <a:pt x="15609" y="28204"/>
                  </a:cubicBezTo>
                  <a:cubicBezTo>
                    <a:pt x="15727" y="28252"/>
                    <a:pt x="15870" y="28347"/>
                    <a:pt x="15941" y="28465"/>
                  </a:cubicBezTo>
                  <a:cubicBezTo>
                    <a:pt x="16059" y="28679"/>
                    <a:pt x="16273" y="28821"/>
                    <a:pt x="16510" y="28869"/>
                  </a:cubicBezTo>
                  <a:lnTo>
                    <a:pt x="16557" y="28964"/>
                  </a:lnTo>
                  <a:cubicBezTo>
                    <a:pt x="16961" y="29675"/>
                    <a:pt x="17364" y="30363"/>
                    <a:pt x="17744" y="31051"/>
                  </a:cubicBezTo>
                  <a:lnTo>
                    <a:pt x="17744" y="31075"/>
                  </a:lnTo>
                  <a:lnTo>
                    <a:pt x="17317" y="31075"/>
                  </a:lnTo>
                  <a:lnTo>
                    <a:pt x="16795" y="31075"/>
                  </a:lnTo>
                  <a:cubicBezTo>
                    <a:pt x="16439" y="31075"/>
                    <a:pt x="16107" y="31051"/>
                    <a:pt x="15751" y="31004"/>
                  </a:cubicBezTo>
                  <a:cubicBezTo>
                    <a:pt x="15229" y="30956"/>
                    <a:pt x="14731" y="30766"/>
                    <a:pt x="14280" y="30482"/>
                  </a:cubicBezTo>
                  <a:cubicBezTo>
                    <a:pt x="13853" y="30244"/>
                    <a:pt x="13545" y="29841"/>
                    <a:pt x="13403" y="29391"/>
                  </a:cubicBezTo>
                  <a:cubicBezTo>
                    <a:pt x="13308" y="29106"/>
                    <a:pt x="13355" y="28797"/>
                    <a:pt x="13521" y="28560"/>
                  </a:cubicBezTo>
                  <a:close/>
                  <a:moveTo>
                    <a:pt x="11671" y="13996"/>
                  </a:moveTo>
                  <a:lnTo>
                    <a:pt x="11671" y="14091"/>
                  </a:lnTo>
                  <a:cubicBezTo>
                    <a:pt x="11647" y="14185"/>
                    <a:pt x="11624" y="14304"/>
                    <a:pt x="11647" y="14399"/>
                  </a:cubicBezTo>
                  <a:cubicBezTo>
                    <a:pt x="11647" y="14778"/>
                    <a:pt x="11576" y="15158"/>
                    <a:pt x="11434" y="15490"/>
                  </a:cubicBezTo>
                  <a:cubicBezTo>
                    <a:pt x="11291" y="15870"/>
                    <a:pt x="11197" y="16249"/>
                    <a:pt x="11149" y="16652"/>
                  </a:cubicBezTo>
                  <a:cubicBezTo>
                    <a:pt x="11102" y="16890"/>
                    <a:pt x="11031" y="17127"/>
                    <a:pt x="10936" y="17364"/>
                  </a:cubicBezTo>
                  <a:cubicBezTo>
                    <a:pt x="10888" y="17459"/>
                    <a:pt x="10841" y="17578"/>
                    <a:pt x="10817" y="17696"/>
                  </a:cubicBezTo>
                  <a:cubicBezTo>
                    <a:pt x="10793" y="17720"/>
                    <a:pt x="10793" y="17744"/>
                    <a:pt x="10770" y="17791"/>
                  </a:cubicBezTo>
                  <a:cubicBezTo>
                    <a:pt x="10770" y="17815"/>
                    <a:pt x="10770" y="17862"/>
                    <a:pt x="10746" y="17886"/>
                  </a:cubicBezTo>
                  <a:cubicBezTo>
                    <a:pt x="10556" y="18337"/>
                    <a:pt x="10461" y="18811"/>
                    <a:pt x="10509" y="19309"/>
                  </a:cubicBezTo>
                  <a:cubicBezTo>
                    <a:pt x="10509" y="19380"/>
                    <a:pt x="10509" y="19451"/>
                    <a:pt x="10485" y="19523"/>
                  </a:cubicBezTo>
                  <a:cubicBezTo>
                    <a:pt x="10485" y="19570"/>
                    <a:pt x="10461" y="19618"/>
                    <a:pt x="10438" y="19641"/>
                  </a:cubicBezTo>
                  <a:lnTo>
                    <a:pt x="10414" y="19760"/>
                  </a:lnTo>
                  <a:cubicBezTo>
                    <a:pt x="10390" y="19926"/>
                    <a:pt x="10343" y="20092"/>
                    <a:pt x="10295" y="20234"/>
                  </a:cubicBezTo>
                  <a:lnTo>
                    <a:pt x="10295" y="20305"/>
                  </a:lnTo>
                  <a:cubicBezTo>
                    <a:pt x="10295" y="20377"/>
                    <a:pt x="10248" y="20471"/>
                    <a:pt x="10200" y="20543"/>
                  </a:cubicBezTo>
                  <a:cubicBezTo>
                    <a:pt x="10034" y="20732"/>
                    <a:pt x="9916" y="20946"/>
                    <a:pt x="9844" y="21183"/>
                  </a:cubicBezTo>
                  <a:lnTo>
                    <a:pt x="9844" y="21207"/>
                  </a:lnTo>
                  <a:cubicBezTo>
                    <a:pt x="9726" y="21515"/>
                    <a:pt x="9560" y="21800"/>
                    <a:pt x="9370" y="22061"/>
                  </a:cubicBezTo>
                  <a:cubicBezTo>
                    <a:pt x="9228" y="22227"/>
                    <a:pt x="9085" y="22417"/>
                    <a:pt x="8943" y="22630"/>
                  </a:cubicBezTo>
                  <a:cubicBezTo>
                    <a:pt x="8848" y="22749"/>
                    <a:pt x="8753" y="22867"/>
                    <a:pt x="8682" y="23010"/>
                  </a:cubicBezTo>
                  <a:cubicBezTo>
                    <a:pt x="8492" y="23271"/>
                    <a:pt x="8231" y="23460"/>
                    <a:pt x="7923" y="23603"/>
                  </a:cubicBezTo>
                  <a:cubicBezTo>
                    <a:pt x="7828" y="23626"/>
                    <a:pt x="7733" y="23650"/>
                    <a:pt x="7638" y="23674"/>
                  </a:cubicBezTo>
                  <a:lnTo>
                    <a:pt x="7638" y="23674"/>
                  </a:lnTo>
                  <a:cubicBezTo>
                    <a:pt x="7425" y="23650"/>
                    <a:pt x="7259" y="23531"/>
                    <a:pt x="7188" y="23365"/>
                  </a:cubicBezTo>
                  <a:cubicBezTo>
                    <a:pt x="7069" y="23152"/>
                    <a:pt x="6974" y="22938"/>
                    <a:pt x="6927" y="22725"/>
                  </a:cubicBezTo>
                  <a:cubicBezTo>
                    <a:pt x="6832" y="22393"/>
                    <a:pt x="6737" y="22084"/>
                    <a:pt x="6642" y="21776"/>
                  </a:cubicBezTo>
                  <a:cubicBezTo>
                    <a:pt x="6476" y="21302"/>
                    <a:pt x="6358" y="20804"/>
                    <a:pt x="6263" y="20305"/>
                  </a:cubicBezTo>
                  <a:cubicBezTo>
                    <a:pt x="6191" y="19926"/>
                    <a:pt x="5836" y="19665"/>
                    <a:pt x="5456" y="19665"/>
                  </a:cubicBezTo>
                  <a:cubicBezTo>
                    <a:pt x="5290" y="19665"/>
                    <a:pt x="5124" y="19712"/>
                    <a:pt x="4958" y="19831"/>
                  </a:cubicBezTo>
                  <a:cubicBezTo>
                    <a:pt x="4792" y="19926"/>
                    <a:pt x="4650" y="20068"/>
                    <a:pt x="4531" y="20234"/>
                  </a:cubicBezTo>
                  <a:cubicBezTo>
                    <a:pt x="4412" y="20448"/>
                    <a:pt x="4151" y="20566"/>
                    <a:pt x="3914" y="20543"/>
                  </a:cubicBezTo>
                  <a:lnTo>
                    <a:pt x="3772" y="20543"/>
                  </a:lnTo>
                  <a:lnTo>
                    <a:pt x="3250" y="20543"/>
                  </a:lnTo>
                  <a:lnTo>
                    <a:pt x="2942" y="20543"/>
                  </a:lnTo>
                  <a:cubicBezTo>
                    <a:pt x="2776" y="20543"/>
                    <a:pt x="2633" y="20471"/>
                    <a:pt x="2562" y="20329"/>
                  </a:cubicBezTo>
                  <a:cubicBezTo>
                    <a:pt x="2396" y="20139"/>
                    <a:pt x="2325" y="19902"/>
                    <a:pt x="2325" y="19665"/>
                  </a:cubicBezTo>
                  <a:cubicBezTo>
                    <a:pt x="2349" y="19428"/>
                    <a:pt x="2372" y="19191"/>
                    <a:pt x="2420" y="18953"/>
                  </a:cubicBezTo>
                  <a:cubicBezTo>
                    <a:pt x="2444" y="18740"/>
                    <a:pt x="2467" y="18431"/>
                    <a:pt x="2491" y="18171"/>
                  </a:cubicBezTo>
                  <a:cubicBezTo>
                    <a:pt x="2562" y="17767"/>
                    <a:pt x="2681" y="17388"/>
                    <a:pt x="2894" y="17032"/>
                  </a:cubicBezTo>
                  <a:cubicBezTo>
                    <a:pt x="2942" y="16937"/>
                    <a:pt x="2989" y="16842"/>
                    <a:pt x="3037" y="16747"/>
                  </a:cubicBezTo>
                  <a:cubicBezTo>
                    <a:pt x="3226" y="16320"/>
                    <a:pt x="3440" y="15870"/>
                    <a:pt x="3725" y="15348"/>
                  </a:cubicBezTo>
                  <a:cubicBezTo>
                    <a:pt x="3843" y="15158"/>
                    <a:pt x="3962" y="14992"/>
                    <a:pt x="4104" y="14826"/>
                  </a:cubicBezTo>
                  <a:cubicBezTo>
                    <a:pt x="4294" y="14636"/>
                    <a:pt x="4507" y="14423"/>
                    <a:pt x="4697" y="14233"/>
                  </a:cubicBezTo>
                  <a:lnTo>
                    <a:pt x="4934" y="13996"/>
                  </a:lnTo>
                  <a:cubicBezTo>
                    <a:pt x="5124" y="13853"/>
                    <a:pt x="5195" y="13616"/>
                    <a:pt x="5148" y="13379"/>
                  </a:cubicBezTo>
                  <a:cubicBezTo>
                    <a:pt x="5077" y="13142"/>
                    <a:pt x="4863" y="12976"/>
                    <a:pt x="4626" y="12976"/>
                  </a:cubicBezTo>
                  <a:cubicBezTo>
                    <a:pt x="3819" y="12715"/>
                    <a:pt x="3084" y="12383"/>
                    <a:pt x="2372" y="11932"/>
                  </a:cubicBezTo>
                  <a:cubicBezTo>
                    <a:pt x="2064" y="11742"/>
                    <a:pt x="1803" y="11481"/>
                    <a:pt x="1590" y="11197"/>
                  </a:cubicBezTo>
                  <a:cubicBezTo>
                    <a:pt x="1258" y="10841"/>
                    <a:pt x="1092" y="10343"/>
                    <a:pt x="1139" y="9868"/>
                  </a:cubicBezTo>
                  <a:cubicBezTo>
                    <a:pt x="1163" y="9465"/>
                    <a:pt x="1139" y="9062"/>
                    <a:pt x="1139" y="8682"/>
                  </a:cubicBezTo>
                  <a:lnTo>
                    <a:pt x="1139" y="8421"/>
                  </a:lnTo>
                  <a:cubicBezTo>
                    <a:pt x="1115" y="8184"/>
                    <a:pt x="1163" y="7923"/>
                    <a:pt x="1305" y="7733"/>
                  </a:cubicBezTo>
                  <a:cubicBezTo>
                    <a:pt x="1376" y="7638"/>
                    <a:pt x="1447" y="7520"/>
                    <a:pt x="1471" y="7401"/>
                  </a:cubicBezTo>
                  <a:cubicBezTo>
                    <a:pt x="1685" y="6856"/>
                    <a:pt x="2017" y="6358"/>
                    <a:pt x="2420" y="5954"/>
                  </a:cubicBezTo>
                  <a:lnTo>
                    <a:pt x="2538" y="5836"/>
                  </a:lnTo>
                  <a:cubicBezTo>
                    <a:pt x="2823" y="5504"/>
                    <a:pt x="3108" y="5219"/>
                    <a:pt x="3440" y="4839"/>
                  </a:cubicBezTo>
                  <a:cubicBezTo>
                    <a:pt x="3535" y="4721"/>
                    <a:pt x="3653" y="4602"/>
                    <a:pt x="3772" y="4507"/>
                  </a:cubicBezTo>
                  <a:cubicBezTo>
                    <a:pt x="4341" y="4033"/>
                    <a:pt x="4958" y="3630"/>
                    <a:pt x="5622" y="3298"/>
                  </a:cubicBezTo>
                  <a:cubicBezTo>
                    <a:pt x="6286" y="2989"/>
                    <a:pt x="6927" y="2681"/>
                    <a:pt x="7591" y="2372"/>
                  </a:cubicBezTo>
                  <a:cubicBezTo>
                    <a:pt x="8137" y="2112"/>
                    <a:pt x="8730" y="1993"/>
                    <a:pt x="9346" y="1993"/>
                  </a:cubicBezTo>
                  <a:lnTo>
                    <a:pt x="10105" y="1993"/>
                  </a:lnTo>
                  <a:lnTo>
                    <a:pt x="11766" y="1993"/>
                  </a:lnTo>
                  <a:cubicBezTo>
                    <a:pt x="12051" y="1993"/>
                    <a:pt x="12311" y="2040"/>
                    <a:pt x="12572" y="2135"/>
                  </a:cubicBezTo>
                  <a:cubicBezTo>
                    <a:pt x="12644" y="2159"/>
                    <a:pt x="12738" y="2183"/>
                    <a:pt x="12810" y="2206"/>
                  </a:cubicBezTo>
                  <a:cubicBezTo>
                    <a:pt x="13711" y="2420"/>
                    <a:pt x="14565" y="2776"/>
                    <a:pt x="15324" y="3298"/>
                  </a:cubicBezTo>
                  <a:cubicBezTo>
                    <a:pt x="15490" y="3392"/>
                    <a:pt x="15632" y="3535"/>
                    <a:pt x="15775" y="3677"/>
                  </a:cubicBezTo>
                  <a:cubicBezTo>
                    <a:pt x="15917" y="3796"/>
                    <a:pt x="15964" y="3985"/>
                    <a:pt x="15941" y="4152"/>
                  </a:cubicBezTo>
                  <a:lnTo>
                    <a:pt x="15704" y="4246"/>
                  </a:lnTo>
                  <a:cubicBezTo>
                    <a:pt x="15466" y="4318"/>
                    <a:pt x="15253" y="4365"/>
                    <a:pt x="15063" y="4460"/>
                  </a:cubicBezTo>
                  <a:cubicBezTo>
                    <a:pt x="14873" y="4531"/>
                    <a:pt x="14684" y="4626"/>
                    <a:pt x="14565" y="4792"/>
                  </a:cubicBezTo>
                  <a:cubicBezTo>
                    <a:pt x="14257" y="5148"/>
                    <a:pt x="13972" y="5527"/>
                    <a:pt x="13735" y="5907"/>
                  </a:cubicBezTo>
                  <a:cubicBezTo>
                    <a:pt x="13640" y="6073"/>
                    <a:pt x="13592" y="6263"/>
                    <a:pt x="13616" y="6429"/>
                  </a:cubicBezTo>
                  <a:cubicBezTo>
                    <a:pt x="13616" y="6595"/>
                    <a:pt x="13640" y="6761"/>
                    <a:pt x="13664" y="6903"/>
                  </a:cubicBezTo>
                  <a:cubicBezTo>
                    <a:pt x="13664" y="6951"/>
                    <a:pt x="13664" y="7022"/>
                    <a:pt x="13687" y="7069"/>
                  </a:cubicBezTo>
                  <a:cubicBezTo>
                    <a:pt x="13569" y="7140"/>
                    <a:pt x="13474" y="7212"/>
                    <a:pt x="13379" y="7306"/>
                  </a:cubicBezTo>
                  <a:cubicBezTo>
                    <a:pt x="13118" y="7496"/>
                    <a:pt x="12857" y="7686"/>
                    <a:pt x="12596" y="7923"/>
                  </a:cubicBezTo>
                  <a:cubicBezTo>
                    <a:pt x="12098" y="8350"/>
                    <a:pt x="11695" y="8919"/>
                    <a:pt x="11457" y="9536"/>
                  </a:cubicBezTo>
                  <a:cubicBezTo>
                    <a:pt x="11410" y="9702"/>
                    <a:pt x="11386" y="9892"/>
                    <a:pt x="11386" y="10058"/>
                  </a:cubicBezTo>
                  <a:cubicBezTo>
                    <a:pt x="11386" y="10817"/>
                    <a:pt x="11552" y="11291"/>
                    <a:pt x="12501" y="11386"/>
                  </a:cubicBezTo>
                  <a:lnTo>
                    <a:pt x="12525" y="11386"/>
                  </a:lnTo>
                  <a:cubicBezTo>
                    <a:pt x="12525" y="11386"/>
                    <a:pt x="12525" y="11386"/>
                    <a:pt x="12525" y="11386"/>
                  </a:cubicBezTo>
                  <a:cubicBezTo>
                    <a:pt x="12501" y="11458"/>
                    <a:pt x="12477" y="11529"/>
                    <a:pt x="12454" y="11576"/>
                  </a:cubicBezTo>
                  <a:cubicBezTo>
                    <a:pt x="12051" y="12335"/>
                    <a:pt x="11766" y="13142"/>
                    <a:pt x="11647" y="13996"/>
                  </a:cubicBezTo>
                  <a:close/>
                  <a:moveTo>
                    <a:pt x="12904" y="13735"/>
                  </a:moveTo>
                  <a:cubicBezTo>
                    <a:pt x="12881" y="13450"/>
                    <a:pt x="12952" y="13189"/>
                    <a:pt x="13071" y="12928"/>
                  </a:cubicBezTo>
                  <a:cubicBezTo>
                    <a:pt x="13213" y="12620"/>
                    <a:pt x="13379" y="12311"/>
                    <a:pt x="13521" y="11979"/>
                  </a:cubicBezTo>
                  <a:lnTo>
                    <a:pt x="13687" y="11671"/>
                  </a:lnTo>
                  <a:cubicBezTo>
                    <a:pt x="13782" y="11458"/>
                    <a:pt x="13901" y="11386"/>
                    <a:pt x="14091" y="11386"/>
                  </a:cubicBezTo>
                  <a:lnTo>
                    <a:pt x="14162" y="11386"/>
                  </a:lnTo>
                  <a:lnTo>
                    <a:pt x="14257" y="11386"/>
                  </a:lnTo>
                  <a:cubicBezTo>
                    <a:pt x="14517" y="11363"/>
                    <a:pt x="14755" y="11197"/>
                    <a:pt x="14873" y="10936"/>
                  </a:cubicBezTo>
                  <a:cubicBezTo>
                    <a:pt x="14992" y="10746"/>
                    <a:pt x="14992" y="10509"/>
                    <a:pt x="14897" y="10319"/>
                  </a:cubicBezTo>
                  <a:cubicBezTo>
                    <a:pt x="14778" y="10153"/>
                    <a:pt x="14589" y="10058"/>
                    <a:pt x="14375" y="10058"/>
                  </a:cubicBezTo>
                  <a:lnTo>
                    <a:pt x="14375" y="10058"/>
                  </a:lnTo>
                  <a:cubicBezTo>
                    <a:pt x="14185" y="10082"/>
                    <a:pt x="13972" y="10105"/>
                    <a:pt x="13758" y="10153"/>
                  </a:cubicBezTo>
                  <a:cubicBezTo>
                    <a:pt x="13545" y="10224"/>
                    <a:pt x="13308" y="10248"/>
                    <a:pt x="13071" y="10248"/>
                  </a:cubicBezTo>
                  <a:cubicBezTo>
                    <a:pt x="12928" y="10248"/>
                    <a:pt x="12786" y="10248"/>
                    <a:pt x="12644" y="10224"/>
                  </a:cubicBezTo>
                  <a:cubicBezTo>
                    <a:pt x="12596" y="10224"/>
                    <a:pt x="12549" y="10200"/>
                    <a:pt x="12525" y="10153"/>
                  </a:cubicBezTo>
                  <a:cubicBezTo>
                    <a:pt x="12501" y="10129"/>
                    <a:pt x="12501" y="10105"/>
                    <a:pt x="12525" y="10082"/>
                  </a:cubicBezTo>
                  <a:cubicBezTo>
                    <a:pt x="12572" y="9892"/>
                    <a:pt x="12644" y="9726"/>
                    <a:pt x="12738" y="9584"/>
                  </a:cubicBezTo>
                  <a:cubicBezTo>
                    <a:pt x="13094" y="8991"/>
                    <a:pt x="13569" y="8516"/>
                    <a:pt x="14162" y="8184"/>
                  </a:cubicBezTo>
                  <a:cubicBezTo>
                    <a:pt x="14257" y="8113"/>
                    <a:pt x="14375" y="8089"/>
                    <a:pt x="14494" y="8065"/>
                  </a:cubicBezTo>
                  <a:lnTo>
                    <a:pt x="14565" y="8065"/>
                  </a:lnTo>
                  <a:cubicBezTo>
                    <a:pt x="14612" y="8065"/>
                    <a:pt x="14684" y="8065"/>
                    <a:pt x="14755" y="8065"/>
                  </a:cubicBezTo>
                  <a:cubicBezTo>
                    <a:pt x="14802" y="8065"/>
                    <a:pt x="14873" y="8065"/>
                    <a:pt x="14944" y="8065"/>
                  </a:cubicBezTo>
                  <a:cubicBezTo>
                    <a:pt x="15348" y="8018"/>
                    <a:pt x="15632" y="7662"/>
                    <a:pt x="15561" y="7259"/>
                  </a:cubicBezTo>
                  <a:cubicBezTo>
                    <a:pt x="15537" y="7045"/>
                    <a:pt x="15419" y="6879"/>
                    <a:pt x="15229" y="6808"/>
                  </a:cubicBezTo>
                  <a:cubicBezTo>
                    <a:pt x="15182" y="6785"/>
                    <a:pt x="15134" y="6761"/>
                    <a:pt x="15063" y="6737"/>
                  </a:cubicBezTo>
                  <a:cubicBezTo>
                    <a:pt x="14992" y="6713"/>
                    <a:pt x="14944" y="6690"/>
                    <a:pt x="14873" y="6666"/>
                  </a:cubicBezTo>
                  <a:cubicBezTo>
                    <a:pt x="14826" y="6642"/>
                    <a:pt x="14802" y="6595"/>
                    <a:pt x="14778" y="6547"/>
                  </a:cubicBezTo>
                  <a:cubicBezTo>
                    <a:pt x="14778" y="6500"/>
                    <a:pt x="14778" y="6452"/>
                    <a:pt x="14802" y="6405"/>
                  </a:cubicBezTo>
                  <a:lnTo>
                    <a:pt x="14873" y="6310"/>
                  </a:lnTo>
                  <a:cubicBezTo>
                    <a:pt x="15016" y="6097"/>
                    <a:pt x="15158" y="5883"/>
                    <a:pt x="15324" y="5693"/>
                  </a:cubicBezTo>
                  <a:cubicBezTo>
                    <a:pt x="15514" y="5480"/>
                    <a:pt x="15798" y="5385"/>
                    <a:pt x="16083" y="5409"/>
                  </a:cubicBezTo>
                  <a:lnTo>
                    <a:pt x="17340" y="5409"/>
                  </a:lnTo>
                  <a:cubicBezTo>
                    <a:pt x="17483" y="5409"/>
                    <a:pt x="17625" y="5409"/>
                    <a:pt x="17767" y="5385"/>
                  </a:cubicBezTo>
                  <a:cubicBezTo>
                    <a:pt x="18028" y="5338"/>
                    <a:pt x="18242" y="5148"/>
                    <a:pt x="18313" y="4887"/>
                  </a:cubicBezTo>
                  <a:cubicBezTo>
                    <a:pt x="18360" y="4650"/>
                    <a:pt x="18265" y="4389"/>
                    <a:pt x="18076" y="4246"/>
                  </a:cubicBezTo>
                  <a:cubicBezTo>
                    <a:pt x="17933" y="4128"/>
                    <a:pt x="17791" y="3962"/>
                    <a:pt x="17672" y="3819"/>
                  </a:cubicBezTo>
                  <a:cubicBezTo>
                    <a:pt x="17340" y="3392"/>
                    <a:pt x="17174" y="2847"/>
                    <a:pt x="17198" y="2325"/>
                  </a:cubicBezTo>
                  <a:cubicBezTo>
                    <a:pt x="17198" y="2206"/>
                    <a:pt x="17198" y="2088"/>
                    <a:pt x="17222" y="1969"/>
                  </a:cubicBezTo>
                  <a:cubicBezTo>
                    <a:pt x="17222" y="1779"/>
                    <a:pt x="17222" y="1566"/>
                    <a:pt x="17245" y="1376"/>
                  </a:cubicBezTo>
                  <a:cubicBezTo>
                    <a:pt x="17269" y="1329"/>
                    <a:pt x="17269" y="1281"/>
                    <a:pt x="17293" y="1234"/>
                  </a:cubicBezTo>
                  <a:lnTo>
                    <a:pt x="17293" y="1210"/>
                  </a:lnTo>
                  <a:lnTo>
                    <a:pt x="17340" y="1210"/>
                  </a:lnTo>
                  <a:cubicBezTo>
                    <a:pt x="17601" y="1210"/>
                    <a:pt x="17862" y="1281"/>
                    <a:pt x="18099" y="1400"/>
                  </a:cubicBezTo>
                  <a:cubicBezTo>
                    <a:pt x="18265" y="1471"/>
                    <a:pt x="18384" y="1590"/>
                    <a:pt x="18503" y="1732"/>
                  </a:cubicBezTo>
                  <a:lnTo>
                    <a:pt x="18526" y="1756"/>
                  </a:lnTo>
                  <a:cubicBezTo>
                    <a:pt x="18645" y="1898"/>
                    <a:pt x="18764" y="2017"/>
                    <a:pt x="18858" y="2159"/>
                  </a:cubicBezTo>
                  <a:cubicBezTo>
                    <a:pt x="19001" y="2325"/>
                    <a:pt x="19119" y="2467"/>
                    <a:pt x="19262" y="2610"/>
                  </a:cubicBezTo>
                  <a:cubicBezTo>
                    <a:pt x="19523" y="2871"/>
                    <a:pt x="19665" y="3226"/>
                    <a:pt x="19689" y="3606"/>
                  </a:cubicBezTo>
                  <a:lnTo>
                    <a:pt x="19689" y="4626"/>
                  </a:lnTo>
                  <a:lnTo>
                    <a:pt x="19689" y="5053"/>
                  </a:lnTo>
                  <a:lnTo>
                    <a:pt x="19689" y="5053"/>
                  </a:lnTo>
                  <a:cubicBezTo>
                    <a:pt x="19617" y="5077"/>
                    <a:pt x="19570" y="5124"/>
                    <a:pt x="19523" y="5172"/>
                  </a:cubicBezTo>
                  <a:cubicBezTo>
                    <a:pt x="19380" y="5314"/>
                    <a:pt x="19285" y="5504"/>
                    <a:pt x="19309" y="5717"/>
                  </a:cubicBezTo>
                  <a:cubicBezTo>
                    <a:pt x="19333" y="5931"/>
                    <a:pt x="19428" y="6097"/>
                    <a:pt x="19594" y="6215"/>
                  </a:cubicBezTo>
                  <a:cubicBezTo>
                    <a:pt x="19665" y="6286"/>
                    <a:pt x="19760" y="6334"/>
                    <a:pt x="19855" y="6381"/>
                  </a:cubicBezTo>
                  <a:cubicBezTo>
                    <a:pt x="19902" y="6405"/>
                    <a:pt x="19973" y="6429"/>
                    <a:pt x="20021" y="6476"/>
                  </a:cubicBezTo>
                  <a:cubicBezTo>
                    <a:pt x="20092" y="6524"/>
                    <a:pt x="20163" y="6571"/>
                    <a:pt x="20234" y="6618"/>
                  </a:cubicBezTo>
                  <a:lnTo>
                    <a:pt x="20258" y="6642"/>
                  </a:lnTo>
                  <a:lnTo>
                    <a:pt x="20234" y="6713"/>
                  </a:lnTo>
                  <a:cubicBezTo>
                    <a:pt x="20210" y="6761"/>
                    <a:pt x="20187" y="6832"/>
                    <a:pt x="20139" y="6879"/>
                  </a:cubicBezTo>
                  <a:cubicBezTo>
                    <a:pt x="19712" y="7401"/>
                    <a:pt x="19285" y="7923"/>
                    <a:pt x="18835" y="8421"/>
                  </a:cubicBezTo>
                  <a:cubicBezTo>
                    <a:pt x="18787" y="8469"/>
                    <a:pt x="18740" y="8516"/>
                    <a:pt x="18692" y="8564"/>
                  </a:cubicBezTo>
                  <a:lnTo>
                    <a:pt x="18597" y="8635"/>
                  </a:lnTo>
                  <a:lnTo>
                    <a:pt x="18218" y="8967"/>
                  </a:lnTo>
                  <a:cubicBezTo>
                    <a:pt x="17957" y="9204"/>
                    <a:pt x="17696" y="9441"/>
                    <a:pt x="17459" y="9678"/>
                  </a:cubicBezTo>
                  <a:cubicBezTo>
                    <a:pt x="17079" y="10011"/>
                    <a:pt x="16771" y="10390"/>
                    <a:pt x="16510" y="10817"/>
                  </a:cubicBezTo>
                  <a:cubicBezTo>
                    <a:pt x="16415" y="11007"/>
                    <a:pt x="16273" y="11173"/>
                    <a:pt x="16130" y="11315"/>
                  </a:cubicBezTo>
                  <a:lnTo>
                    <a:pt x="15964" y="11505"/>
                  </a:lnTo>
                  <a:cubicBezTo>
                    <a:pt x="15893" y="11600"/>
                    <a:pt x="15798" y="11695"/>
                    <a:pt x="15727" y="11790"/>
                  </a:cubicBezTo>
                  <a:lnTo>
                    <a:pt x="15585" y="11908"/>
                  </a:lnTo>
                  <a:cubicBezTo>
                    <a:pt x="15182" y="12383"/>
                    <a:pt x="14921" y="12976"/>
                    <a:pt x="14826" y="13616"/>
                  </a:cubicBezTo>
                  <a:cubicBezTo>
                    <a:pt x="14802" y="13735"/>
                    <a:pt x="14778" y="13830"/>
                    <a:pt x="14755" y="13948"/>
                  </a:cubicBezTo>
                  <a:cubicBezTo>
                    <a:pt x="14731" y="14067"/>
                    <a:pt x="14707" y="14209"/>
                    <a:pt x="14684" y="14328"/>
                  </a:cubicBezTo>
                  <a:cubicBezTo>
                    <a:pt x="14684" y="14494"/>
                    <a:pt x="14541" y="14636"/>
                    <a:pt x="14375" y="14660"/>
                  </a:cubicBezTo>
                  <a:lnTo>
                    <a:pt x="14114" y="14684"/>
                  </a:lnTo>
                  <a:cubicBezTo>
                    <a:pt x="13901" y="14731"/>
                    <a:pt x="13687" y="14731"/>
                    <a:pt x="13450" y="14731"/>
                  </a:cubicBezTo>
                  <a:cubicBezTo>
                    <a:pt x="13331" y="14755"/>
                    <a:pt x="13189" y="14731"/>
                    <a:pt x="13071" y="14707"/>
                  </a:cubicBezTo>
                  <a:lnTo>
                    <a:pt x="13071" y="14707"/>
                  </a:lnTo>
                  <a:lnTo>
                    <a:pt x="13071" y="14684"/>
                  </a:lnTo>
                  <a:lnTo>
                    <a:pt x="13071" y="14684"/>
                  </a:lnTo>
                  <a:cubicBezTo>
                    <a:pt x="13284" y="14375"/>
                    <a:pt x="13189" y="13948"/>
                    <a:pt x="12881" y="13735"/>
                  </a:cubicBezTo>
                  <a:close/>
                  <a:moveTo>
                    <a:pt x="21634" y="6192"/>
                  </a:moveTo>
                  <a:cubicBezTo>
                    <a:pt x="21634" y="6144"/>
                    <a:pt x="21634" y="6097"/>
                    <a:pt x="21610" y="6049"/>
                  </a:cubicBezTo>
                  <a:lnTo>
                    <a:pt x="21610" y="6002"/>
                  </a:lnTo>
                  <a:cubicBezTo>
                    <a:pt x="21705" y="5836"/>
                    <a:pt x="21871" y="5717"/>
                    <a:pt x="22061" y="5646"/>
                  </a:cubicBezTo>
                  <a:cubicBezTo>
                    <a:pt x="22820" y="5314"/>
                    <a:pt x="23603" y="5053"/>
                    <a:pt x="24433" y="4911"/>
                  </a:cubicBezTo>
                  <a:cubicBezTo>
                    <a:pt x="25263" y="4745"/>
                    <a:pt x="26022" y="4626"/>
                    <a:pt x="26734" y="4531"/>
                  </a:cubicBezTo>
                  <a:cubicBezTo>
                    <a:pt x="27090" y="4460"/>
                    <a:pt x="27445" y="4436"/>
                    <a:pt x="27801" y="4436"/>
                  </a:cubicBezTo>
                  <a:lnTo>
                    <a:pt x="27896" y="4436"/>
                  </a:lnTo>
                  <a:cubicBezTo>
                    <a:pt x="28940" y="4436"/>
                    <a:pt x="29960" y="4460"/>
                    <a:pt x="31003" y="4531"/>
                  </a:cubicBezTo>
                  <a:cubicBezTo>
                    <a:pt x="31430" y="4578"/>
                    <a:pt x="31881" y="4650"/>
                    <a:pt x="32308" y="4721"/>
                  </a:cubicBezTo>
                  <a:cubicBezTo>
                    <a:pt x="32522" y="4768"/>
                    <a:pt x="32711" y="4792"/>
                    <a:pt x="32925" y="4816"/>
                  </a:cubicBezTo>
                  <a:cubicBezTo>
                    <a:pt x="34372" y="5029"/>
                    <a:pt x="35724" y="5646"/>
                    <a:pt x="36910" y="6192"/>
                  </a:cubicBezTo>
                  <a:cubicBezTo>
                    <a:pt x="37645" y="6547"/>
                    <a:pt x="38357" y="6927"/>
                    <a:pt x="39069" y="7378"/>
                  </a:cubicBezTo>
                  <a:lnTo>
                    <a:pt x="39282" y="7496"/>
                  </a:lnTo>
                  <a:cubicBezTo>
                    <a:pt x="39899" y="7899"/>
                    <a:pt x="40444" y="8350"/>
                    <a:pt x="40942" y="8896"/>
                  </a:cubicBezTo>
                  <a:lnTo>
                    <a:pt x="40966" y="8919"/>
                  </a:lnTo>
                  <a:cubicBezTo>
                    <a:pt x="41441" y="9418"/>
                    <a:pt x="41891" y="9939"/>
                    <a:pt x="42271" y="10485"/>
                  </a:cubicBezTo>
                  <a:cubicBezTo>
                    <a:pt x="42413" y="10698"/>
                    <a:pt x="42579" y="10888"/>
                    <a:pt x="42722" y="11078"/>
                  </a:cubicBezTo>
                  <a:cubicBezTo>
                    <a:pt x="42745" y="11125"/>
                    <a:pt x="42769" y="11173"/>
                    <a:pt x="42793" y="11220"/>
                  </a:cubicBezTo>
                  <a:cubicBezTo>
                    <a:pt x="42745" y="11173"/>
                    <a:pt x="42674" y="11125"/>
                    <a:pt x="42627" y="11054"/>
                  </a:cubicBezTo>
                  <a:cubicBezTo>
                    <a:pt x="42555" y="11007"/>
                    <a:pt x="42461" y="10983"/>
                    <a:pt x="42389" y="10983"/>
                  </a:cubicBezTo>
                  <a:cubicBezTo>
                    <a:pt x="42223" y="10983"/>
                    <a:pt x="42057" y="11102"/>
                    <a:pt x="42034" y="11291"/>
                  </a:cubicBezTo>
                  <a:cubicBezTo>
                    <a:pt x="41962" y="11552"/>
                    <a:pt x="42010" y="11813"/>
                    <a:pt x="42152" y="12051"/>
                  </a:cubicBezTo>
                  <a:cubicBezTo>
                    <a:pt x="42318" y="12311"/>
                    <a:pt x="42461" y="12596"/>
                    <a:pt x="42603" y="12881"/>
                  </a:cubicBezTo>
                  <a:cubicBezTo>
                    <a:pt x="42793" y="13284"/>
                    <a:pt x="43030" y="13664"/>
                    <a:pt x="43291" y="14019"/>
                  </a:cubicBezTo>
                  <a:cubicBezTo>
                    <a:pt x="43647" y="14518"/>
                    <a:pt x="43931" y="15063"/>
                    <a:pt x="44145" y="15632"/>
                  </a:cubicBezTo>
                  <a:cubicBezTo>
                    <a:pt x="44240" y="15870"/>
                    <a:pt x="44311" y="16107"/>
                    <a:pt x="44382" y="16344"/>
                  </a:cubicBezTo>
                  <a:cubicBezTo>
                    <a:pt x="44406" y="16439"/>
                    <a:pt x="44429" y="16534"/>
                    <a:pt x="44453" y="16652"/>
                  </a:cubicBezTo>
                  <a:cubicBezTo>
                    <a:pt x="44192" y="16890"/>
                    <a:pt x="43836" y="17032"/>
                    <a:pt x="43457" y="17032"/>
                  </a:cubicBezTo>
                  <a:cubicBezTo>
                    <a:pt x="43125" y="17032"/>
                    <a:pt x="42769" y="17079"/>
                    <a:pt x="42461" y="17198"/>
                  </a:cubicBezTo>
                  <a:cubicBezTo>
                    <a:pt x="42152" y="17269"/>
                    <a:pt x="41844" y="17340"/>
                    <a:pt x="41535" y="17364"/>
                  </a:cubicBezTo>
                  <a:cubicBezTo>
                    <a:pt x="40895" y="17411"/>
                    <a:pt x="40255" y="17459"/>
                    <a:pt x="39662" y="17459"/>
                  </a:cubicBezTo>
                  <a:cubicBezTo>
                    <a:pt x="38476" y="17459"/>
                    <a:pt x="37313" y="17340"/>
                    <a:pt x="36175" y="17103"/>
                  </a:cubicBezTo>
                  <a:cubicBezTo>
                    <a:pt x="35321" y="16937"/>
                    <a:pt x="34514" y="16605"/>
                    <a:pt x="33803" y="16131"/>
                  </a:cubicBezTo>
                  <a:cubicBezTo>
                    <a:pt x="33494" y="15941"/>
                    <a:pt x="33186" y="15704"/>
                    <a:pt x="32901" y="15490"/>
                  </a:cubicBezTo>
                  <a:lnTo>
                    <a:pt x="32545" y="15229"/>
                  </a:lnTo>
                  <a:cubicBezTo>
                    <a:pt x="32545" y="15229"/>
                    <a:pt x="32949" y="14351"/>
                    <a:pt x="33043" y="14114"/>
                  </a:cubicBezTo>
                  <a:cubicBezTo>
                    <a:pt x="33186" y="13782"/>
                    <a:pt x="33209" y="13426"/>
                    <a:pt x="33162" y="13071"/>
                  </a:cubicBezTo>
                  <a:cubicBezTo>
                    <a:pt x="33138" y="12810"/>
                    <a:pt x="32972" y="12572"/>
                    <a:pt x="32711" y="12454"/>
                  </a:cubicBezTo>
                  <a:cubicBezTo>
                    <a:pt x="32688" y="12430"/>
                    <a:pt x="32616" y="12406"/>
                    <a:pt x="32569" y="12406"/>
                  </a:cubicBezTo>
                  <a:cubicBezTo>
                    <a:pt x="32450" y="12406"/>
                    <a:pt x="32356" y="12478"/>
                    <a:pt x="32308" y="12596"/>
                  </a:cubicBezTo>
                  <a:cubicBezTo>
                    <a:pt x="32284" y="12691"/>
                    <a:pt x="32261" y="12786"/>
                    <a:pt x="32261" y="12881"/>
                  </a:cubicBezTo>
                  <a:cubicBezTo>
                    <a:pt x="32166" y="13687"/>
                    <a:pt x="31834" y="14446"/>
                    <a:pt x="31264" y="15039"/>
                  </a:cubicBezTo>
                  <a:cubicBezTo>
                    <a:pt x="30814" y="15538"/>
                    <a:pt x="30339" y="16036"/>
                    <a:pt x="29841" y="16510"/>
                  </a:cubicBezTo>
                  <a:lnTo>
                    <a:pt x="29675" y="16652"/>
                  </a:lnTo>
                  <a:cubicBezTo>
                    <a:pt x="29177" y="17127"/>
                    <a:pt x="28608" y="17506"/>
                    <a:pt x="27991" y="17791"/>
                  </a:cubicBezTo>
                  <a:lnTo>
                    <a:pt x="26425" y="18479"/>
                  </a:lnTo>
                  <a:cubicBezTo>
                    <a:pt x="26046" y="18645"/>
                    <a:pt x="25643" y="18740"/>
                    <a:pt x="25239" y="18740"/>
                  </a:cubicBezTo>
                  <a:cubicBezTo>
                    <a:pt x="25239" y="18716"/>
                    <a:pt x="25263" y="18669"/>
                    <a:pt x="25310" y="18645"/>
                  </a:cubicBezTo>
                  <a:cubicBezTo>
                    <a:pt x="25334" y="18621"/>
                    <a:pt x="25358" y="18598"/>
                    <a:pt x="25358" y="18598"/>
                  </a:cubicBezTo>
                  <a:cubicBezTo>
                    <a:pt x="26141" y="17601"/>
                    <a:pt x="26852" y="16534"/>
                    <a:pt x="27445" y="15395"/>
                  </a:cubicBezTo>
                  <a:cubicBezTo>
                    <a:pt x="27564" y="15158"/>
                    <a:pt x="27659" y="14921"/>
                    <a:pt x="27706" y="14660"/>
                  </a:cubicBezTo>
                  <a:cubicBezTo>
                    <a:pt x="27754" y="14518"/>
                    <a:pt x="27777" y="14351"/>
                    <a:pt x="27801" y="14209"/>
                  </a:cubicBezTo>
                  <a:cubicBezTo>
                    <a:pt x="27849" y="14043"/>
                    <a:pt x="27872" y="13853"/>
                    <a:pt x="27943" y="13687"/>
                  </a:cubicBezTo>
                  <a:cubicBezTo>
                    <a:pt x="28038" y="13331"/>
                    <a:pt x="28062" y="12952"/>
                    <a:pt x="28015" y="12596"/>
                  </a:cubicBezTo>
                  <a:cubicBezTo>
                    <a:pt x="28015" y="12478"/>
                    <a:pt x="28015" y="12383"/>
                    <a:pt x="27991" y="12264"/>
                  </a:cubicBezTo>
                  <a:cubicBezTo>
                    <a:pt x="27991" y="12217"/>
                    <a:pt x="27991" y="12169"/>
                    <a:pt x="27967" y="12145"/>
                  </a:cubicBezTo>
                  <a:cubicBezTo>
                    <a:pt x="27943" y="11979"/>
                    <a:pt x="27801" y="11837"/>
                    <a:pt x="27635" y="11813"/>
                  </a:cubicBezTo>
                  <a:lnTo>
                    <a:pt x="27611" y="11813"/>
                  </a:lnTo>
                  <a:cubicBezTo>
                    <a:pt x="27422" y="11837"/>
                    <a:pt x="27256" y="11979"/>
                    <a:pt x="27256" y="12169"/>
                  </a:cubicBezTo>
                  <a:cubicBezTo>
                    <a:pt x="27232" y="12240"/>
                    <a:pt x="27232" y="12288"/>
                    <a:pt x="27232" y="12359"/>
                  </a:cubicBezTo>
                  <a:cubicBezTo>
                    <a:pt x="27184" y="12905"/>
                    <a:pt x="27090" y="13450"/>
                    <a:pt x="26900" y="13996"/>
                  </a:cubicBezTo>
                  <a:cubicBezTo>
                    <a:pt x="26852" y="14138"/>
                    <a:pt x="26805" y="14280"/>
                    <a:pt x="26757" y="14446"/>
                  </a:cubicBezTo>
                  <a:cubicBezTo>
                    <a:pt x="26686" y="14684"/>
                    <a:pt x="26568" y="14897"/>
                    <a:pt x="26425" y="15111"/>
                  </a:cubicBezTo>
                  <a:cubicBezTo>
                    <a:pt x="25785" y="16036"/>
                    <a:pt x="25263" y="16795"/>
                    <a:pt x="24694" y="17578"/>
                  </a:cubicBezTo>
                  <a:cubicBezTo>
                    <a:pt x="24480" y="17862"/>
                    <a:pt x="24243" y="18147"/>
                    <a:pt x="23958" y="18384"/>
                  </a:cubicBezTo>
                  <a:lnTo>
                    <a:pt x="23460" y="18858"/>
                  </a:lnTo>
                  <a:cubicBezTo>
                    <a:pt x="22986" y="19357"/>
                    <a:pt x="22464" y="19807"/>
                    <a:pt x="21942" y="20211"/>
                  </a:cubicBezTo>
                  <a:cubicBezTo>
                    <a:pt x="20637" y="21207"/>
                    <a:pt x="19214" y="22013"/>
                    <a:pt x="17720" y="22654"/>
                  </a:cubicBezTo>
                  <a:cubicBezTo>
                    <a:pt x="17530" y="22725"/>
                    <a:pt x="17340" y="22820"/>
                    <a:pt x="17127" y="22891"/>
                  </a:cubicBezTo>
                  <a:lnTo>
                    <a:pt x="16581" y="23128"/>
                  </a:lnTo>
                  <a:cubicBezTo>
                    <a:pt x="16510" y="23152"/>
                    <a:pt x="16439" y="23176"/>
                    <a:pt x="16344" y="23176"/>
                  </a:cubicBezTo>
                  <a:lnTo>
                    <a:pt x="16297" y="23176"/>
                  </a:lnTo>
                  <a:lnTo>
                    <a:pt x="16297" y="23152"/>
                  </a:lnTo>
                  <a:cubicBezTo>
                    <a:pt x="16297" y="23104"/>
                    <a:pt x="16273" y="23057"/>
                    <a:pt x="16273" y="22986"/>
                  </a:cubicBezTo>
                  <a:lnTo>
                    <a:pt x="16273" y="22393"/>
                  </a:lnTo>
                  <a:lnTo>
                    <a:pt x="16273" y="21444"/>
                  </a:lnTo>
                  <a:cubicBezTo>
                    <a:pt x="16297" y="20993"/>
                    <a:pt x="16415" y="20543"/>
                    <a:pt x="16652" y="20139"/>
                  </a:cubicBezTo>
                  <a:cubicBezTo>
                    <a:pt x="16700" y="20068"/>
                    <a:pt x="16747" y="19997"/>
                    <a:pt x="16842" y="19926"/>
                  </a:cubicBezTo>
                  <a:lnTo>
                    <a:pt x="16913" y="19855"/>
                  </a:lnTo>
                  <a:cubicBezTo>
                    <a:pt x="17056" y="19736"/>
                    <a:pt x="17079" y="19546"/>
                    <a:pt x="17008" y="19404"/>
                  </a:cubicBezTo>
                  <a:cubicBezTo>
                    <a:pt x="16937" y="19238"/>
                    <a:pt x="16795" y="19167"/>
                    <a:pt x="16629" y="19167"/>
                  </a:cubicBezTo>
                  <a:lnTo>
                    <a:pt x="16534" y="19167"/>
                  </a:lnTo>
                  <a:cubicBezTo>
                    <a:pt x="16320" y="19214"/>
                    <a:pt x="16130" y="19333"/>
                    <a:pt x="16036" y="19523"/>
                  </a:cubicBezTo>
                  <a:cubicBezTo>
                    <a:pt x="15656" y="19997"/>
                    <a:pt x="15395" y="20566"/>
                    <a:pt x="15324" y="21183"/>
                  </a:cubicBezTo>
                  <a:cubicBezTo>
                    <a:pt x="15300" y="21373"/>
                    <a:pt x="15300" y="21563"/>
                    <a:pt x="15277" y="21752"/>
                  </a:cubicBezTo>
                  <a:cubicBezTo>
                    <a:pt x="15277" y="21895"/>
                    <a:pt x="15277" y="22061"/>
                    <a:pt x="15253" y="22179"/>
                  </a:cubicBezTo>
                  <a:cubicBezTo>
                    <a:pt x="15229" y="22322"/>
                    <a:pt x="15229" y="22369"/>
                    <a:pt x="15205" y="22488"/>
                  </a:cubicBezTo>
                  <a:lnTo>
                    <a:pt x="15205" y="22511"/>
                  </a:lnTo>
                  <a:cubicBezTo>
                    <a:pt x="15205" y="22511"/>
                    <a:pt x="15205" y="22488"/>
                    <a:pt x="15205" y="22488"/>
                  </a:cubicBezTo>
                  <a:lnTo>
                    <a:pt x="15205" y="21729"/>
                  </a:lnTo>
                  <a:cubicBezTo>
                    <a:pt x="15205" y="20827"/>
                    <a:pt x="15205" y="19926"/>
                    <a:pt x="15229" y="19024"/>
                  </a:cubicBezTo>
                  <a:cubicBezTo>
                    <a:pt x="15229" y="18692"/>
                    <a:pt x="15229" y="18360"/>
                    <a:pt x="15253" y="18052"/>
                  </a:cubicBezTo>
                  <a:lnTo>
                    <a:pt x="15253" y="17957"/>
                  </a:lnTo>
                  <a:cubicBezTo>
                    <a:pt x="15300" y="17079"/>
                    <a:pt x="15419" y="16202"/>
                    <a:pt x="15609" y="15324"/>
                  </a:cubicBezTo>
                  <a:cubicBezTo>
                    <a:pt x="15632" y="15182"/>
                    <a:pt x="15680" y="15063"/>
                    <a:pt x="15751" y="14945"/>
                  </a:cubicBezTo>
                  <a:cubicBezTo>
                    <a:pt x="16107" y="14399"/>
                    <a:pt x="16368" y="13830"/>
                    <a:pt x="16557" y="13213"/>
                  </a:cubicBezTo>
                  <a:cubicBezTo>
                    <a:pt x="16700" y="12810"/>
                    <a:pt x="16866" y="12430"/>
                    <a:pt x="17056" y="12074"/>
                  </a:cubicBezTo>
                  <a:cubicBezTo>
                    <a:pt x="17198" y="11813"/>
                    <a:pt x="17364" y="11529"/>
                    <a:pt x="17530" y="11268"/>
                  </a:cubicBezTo>
                  <a:lnTo>
                    <a:pt x="17672" y="11078"/>
                  </a:lnTo>
                  <a:cubicBezTo>
                    <a:pt x="17720" y="10983"/>
                    <a:pt x="17791" y="10912"/>
                    <a:pt x="17862" y="10841"/>
                  </a:cubicBezTo>
                  <a:cubicBezTo>
                    <a:pt x="18313" y="10366"/>
                    <a:pt x="18787" y="9916"/>
                    <a:pt x="19285" y="9512"/>
                  </a:cubicBezTo>
                  <a:cubicBezTo>
                    <a:pt x="19617" y="9228"/>
                    <a:pt x="19926" y="8919"/>
                    <a:pt x="20163" y="8564"/>
                  </a:cubicBezTo>
                  <a:lnTo>
                    <a:pt x="20377" y="8303"/>
                  </a:lnTo>
                  <a:lnTo>
                    <a:pt x="20543" y="8113"/>
                  </a:lnTo>
                  <a:cubicBezTo>
                    <a:pt x="20756" y="7828"/>
                    <a:pt x="20993" y="7567"/>
                    <a:pt x="21230" y="7330"/>
                  </a:cubicBezTo>
                  <a:cubicBezTo>
                    <a:pt x="21586" y="7069"/>
                    <a:pt x="21729" y="6618"/>
                    <a:pt x="21634" y="6192"/>
                  </a:cubicBezTo>
                  <a:close/>
                  <a:moveTo>
                    <a:pt x="8730" y="57049"/>
                  </a:moveTo>
                  <a:cubicBezTo>
                    <a:pt x="8753" y="56503"/>
                    <a:pt x="8848" y="55982"/>
                    <a:pt x="8919" y="55460"/>
                  </a:cubicBezTo>
                  <a:cubicBezTo>
                    <a:pt x="8967" y="55294"/>
                    <a:pt x="9014" y="55128"/>
                    <a:pt x="9062" y="54985"/>
                  </a:cubicBezTo>
                  <a:lnTo>
                    <a:pt x="9133" y="54843"/>
                  </a:lnTo>
                  <a:cubicBezTo>
                    <a:pt x="9180" y="54677"/>
                    <a:pt x="9228" y="54535"/>
                    <a:pt x="9299" y="54392"/>
                  </a:cubicBezTo>
                  <a:lnTo>
                    <a:pt x="9346" y="54226"/>
                  </a:lnTo>
                  <a:cubicBezTo>
                    <a:pt x="9418" y="53965"/>
                    <a:pt x="9560" y="53776"/>
                    <a:pt x="9750" y="53609"/>
                  </a:cubicBezTo>
                  <a:lnTo>
                    <a:pt x="9750" y="53657"/>
                  </a:lnTo>
                  <a:cubicBezTo>
                    <a:pt x="9773" y="53752"/>
                    <a:pt x="9797" y="53847"/>
                    <a:pt x="9797" y="53942"/>
                  </a:cubicBezTo>
                  <a:lnTo>
                    <a:pt x="9797" y="55602"/>
                  </a:lnTo>
                  <a:cubicBezTo>
                    <a:pt x="9773" y="56005"/>
                    <a:pt x="9678" y="56385"/>
                    <a:pt x="9512" y="56764"/>
                  </a:cubicBezTo>
                  <a:cubicBezTo>
                    <a:pt x="9394" y="57025"/>
                    <a:pt x="9275" y="57310"/>
                    <a:pt x="9157" y="57571"/>
                  </a:cubicBezTo>
                  <a:cubicBezTo>
                    <a:pt x="9062" y="57784"/>
                    <a:pt x="8967" y="57998"/>
                    <a:pt x="8872" y="58211"/>
                  </a:cubicBezTo>
                  <a:lnTo>
                    <a:pt x="8872" y="58211"/>
                  </a:lnTo>
                  <a:cubicBezTo>
                    <a:pt x="8730" y="57832"/>
                    <a:pt x="8682" y="57429"/>
                    <a:pt x="8730" y="57049"/>
                  </a:cubicBezTo>
                  <a:close/>
                  <a:moveTo>
                    <a:pt x="35226" y="72895"/>
                  </a:moveTo>
                  <a:cubicBezTo>
                    <a:pt x="35178" y="72942"/>
                    <a:pt x="35107" y="72989"/>
                    <a:pt x="35036" y="72989"/>
                  </a:cubicBezTo>
                  <a:lnTo>
                    <a:pt x="34419" y="72989"/>
                  </a:lnTo>
                  <a:cubicBezTo>
                    <a:pt x="34206" y="72989"/>
                    <a:pt x="33945" y="72989"/>
                    <a:pt x="33708" y="72966"/>
                  </a:cubicBezTo>
                  <a:cubicBezTo>
                    <a:pt x="33589" y="72966"/>
                    <a:pt x="33447" y="72918"/>
                    <a:pt x="33352" y="72847"/>
                  </a:cubicBezTo>
                  <a:lnTo>
                    <a:pt x="33328" y="72823"/>
                  </a:lnTo>
                  <a:cubicBezTo>
                    <a:pt x="32877" y="72562"/>
                    <a:pt x="32474" y="72207"/>
                    <a:pt x="32189" y="71780"/>
                  </a:cubicBezTo>
                  <a:cubicBezTo>
                    <a:pt x="32047" y="71566"/>
                    <a:pt x="31929" y="71353"/>
                    <a:pt x="31786" y="71092"/>
                  </a:cubicBezTo>
                  <a:lnTo>
                    <a:pt x="31644" y="70855"/>
                  </a:lnTo>
                  <a:cubicBezTo>
                    <a:pt x="31929" y="70926"/>
                    <a:pt x="32189" y="71021"/>
                    <a:pt x="32427" y="71115"/>
                  </a:cubicBezTo>
                  <a:cubicBezTo>
                    <a:pt x="33043" y="71424"/>
                    <a:pt x="33708" y="71709"/>
                    <a:pt x="34372" y="72017"/>
                  </a:cubicBezTo>
                  <a:cubicBezTo>
                    <a:pt x="34704" y="72159"/>
                    <a:pt x="34965" y="72373"/>
                    <a:pt x="35178" y="72681"/>
                  </a:cubicBezTo>
                  <a:cubicBezTo>
                    <a:pt x="35226" y="72729"/>
                    <a:pt x="35249" y="72823"/>
                    <a:pt x="35226" y="728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0"/>
            <p:cNvSpPr/>
            <p:nvPr/>
          </p:nvSpPr>
          <p:spPr>
            <a:xfrm>
              <a:off x="10621000" y="1598425"/>
              <a:ext cx="320850" cy="115075"/>
            </a:xfrm>
            <a:custGeom>
              <a:avLst/>
              <a:gdLst/>
              <a:ahLst/>
              <a:cxnLst/>
              <a:rect l="l" t="t" r="r" b="b"/>
              <a:pathLst>
                <a:path w="12834" h="4603" extrusionOk="0">
                  <a:moveTo>
                    <a:pt x="11790" y="2752"/>
                  </a:moveTo>
                  <a:cubicBezTo>
                    <a:pt x="12003" y="2515"/>
                    <a:pt x="12217" y="2277"/>
                    <a:pt x="12406" y="2017"/>
                  </a:cubicBezTo>
                  <a:cubicBezTo>
                    <a:pt x="12738" y="1613"/>
                    <a:pt x="12833" y="1020"/>
                    <a:pt x="12620" y="522"/>
                  </a:cubicBezTo>
                  <a:cubicBezTo>
                    <a:pt x="12596" y="475"/>
                    <a:pt x="12572" y="403"/>
                    <a:pt x="12572" y="332"/>
                  </a:cubicBezTo>
                  <a:cubicBezTo>
                    <a:pt x="12549" y="285"/>
                    <a:pt x="12525" y="214"/>
                    <a:pt x="12525" y="166"/>
                  </a:cubicBezTo>
                  <a:cubicBezTo>
                    <a:pt x="12477" y="71"/>
                    <a:pt x="12383" y="0"/>
                    <a:pt x="12288" y="0"/>
                  </a:cubicBezTo>
                  <a:lnTo>
                    <a:pt x="12288" y="0"/>
                  </a:lnTo>
                  <a:cubicBezTo>
                    <a:pt x="12193" y="24"/>
                    <a:pt x="12122" y="95"/>
                    <a:pt x="12074" y="166"/>
                  </a:cubicBezTo>
                  <a:cubicBezTo>
                    <a:pt x="11956" y="688"/>
                    <a:pt x="11671" y="1139"/>
                    <a:pt x="11291" y="1495"/>
                  </a:cubicBezTo>
                  <a:cubicBezTo>
                    <a:pt x="11244" y="1542"/>
                    <a:pt x="11197" y="1590"/>
                    <a:pt x="11149" y="1637"/>
                  </a:cubicBezTo>
                  <a:cubicBezTo>
                    <a:pt x="10936" y="1969"/>
                    <a:pt x="10627" y="2206"/>
                    <a:pt x="10271" y="2349"/>
                  </a:cubicBezTo>
                  <a:cubicBezTo>
                    <a:pt x="10129" y="2396"/>
                    <a:pt x="9963" y="2467"/>
                    <a:pt x="9821" y="2515"/>
                  </a:cubicBezTo>
                  <a:cubicBezTo>
                    <a:pt x="9536" y="2633"/>
                    <a:pt x="9251" y="2752"/>
                    <a:pt x="8967" y="2894"/>
                  </a:cubicBezTo>
                  <a:cubicBezTo>
                    <a:pt x="8208" y="3250"/>
                    <a:pt x="7354" y="3440"/>
                    <a:pt x="6476" y="3416"/>
                  </a:cubicBezTo>
                  <a:cubicBezTo>
                    <a:pt x="6025" y="3416"/>
                    <a:pt x="5598" y="3392"/>
                    <a:pt x="5148" y="3345"/>
                  </a:cubicBezTo>
                  <a:cubicBezTo>
                    <a:pt x="4816" y="3297"/>
                    <a:pt x="4507" y="3226"/>
                    <a:pt x="4199" y="3131"/>
                  </a:cubicBezTo>
                  <a:lnTo>
                    <a:pt x="3914" y="3060"/>
                  </a:lnTo>
                  <a:cubicBezTo>
                    <a:pt x="3250" y="2942"/>
                    <a:pt x="2610" y="2681"/>
                    <a:pt x="2088" y="2277"/>
                  </a:cubicBezTo>
                  <a:lnTo>
                    <a:pt x="1969" y="2183"/>
                  </a:lnTo>
                  <a:cubicBezTo>
                    <a:pt x="1661" y="2017"/>
                    <a:pt x="1352" y="1850"/>
                    <a:pt x="1020" y="1708"/>
                  </a:cubicBezTo>
                  <a:lnTo>
                    <a:pt x="902" y="1661"/>
                  </a:lnTo>
                  <a:cubicBezTo>
                    <a:pt x="759" y="1613"/>
                    <a:pt x="593" y="1590"/>
                    <a:pt x="427" y="1590"/>
                  </a:cubicBezTo>
                  <a:cubicBezTo>
                    <a:pt x="261" y="1590"/>
                    <a:pt x="119" y="1708"/>
                    <a:pt x="71" y="1850"/>
                  </a:cubicBezTo>
                  <a:cubicBezTo>
                    <a:pt x="0" y="1993"/>
                    <a:pt x="24" y="2159"/>
                    <a:pt x="143" y="2277"/>
                  </a:cubicBezTo>
                  <a:cubicBezTo>
                    <a:pt x="332" y="2443"/>
                    <a:pt x="522" y="2586"/>
                    <a:pt x="712" y="2728"/>
                  </a:cubicBezTo>
                  <a:cubicBezTo>
                    <a:pt x="949" y="2894"/>
                    <a:pt x="1186" y="3037"/>
                    <a:pt x="1400" y="3179"/>
                  </a:cubicBezTo>
                  <a:cubicBezTo>
                    <a:pt x="1637" y="3321"/>
                    <a:pt x="1851" y="3463"/>
                    <a:pt x="2088" y="3606"/>
                  </a:cubicBezTo>
                  <a:cubicBezTo>
                    <a:pt x="2301" y="3748"/>
                    <a:pt x="2562" y="3867"/>
                    <a:pt x="2823" y="3938"/>
                  </a:cubicBezTo>
                  <a:cubicBezTo>
                    <a:pt x="3155" y="4009"/>
                    <a:pt x="3511" y="4128"/>
                    <a:pt x="3891" y="4223"/>
                  </a:cubicBezTo>
                  <a:cubicBezTo>
                    <a:pt x="4555" y="4436"/>
                    <a:pt x="5243" y="4578"/>
                    <a:pt x="5930" y="4602"/>
                  </a:cubicBezTo>
                  <a:lnTo>
                    <a:pt x="6144" y="4602"/>
                  </a:lnTo>
                  <a:lnTo>
                    <a:pt x="6666" y="4602"/>
                  </a:lnTo>
                  <a:cubicBezTo>
                    <a:pt x="7662" y="4602"/>
                    <a:pt x="8635" y="4365"/>
                    <a:pt x="9512" y="3914"/>
                  </a:cubicBezTo>
                  <a:cubicBezTo>
                    <a:pt x="9583" y="3890"/>
                    <a:pt x="9678" y="3843"/>
                    <a:pt x="9773" y="3819"/>
                  </a:cubicBezTo>
                  <a:cubicBezTo>
                    <a:pt x="9868" y="3796"/>
                    <a:pt x="9939" y="3748"/>
                    <a:pt x="10010" y="3724"/>
                  </a:cubicBezTo>
                  <a:lnTo>
                    <a:pt x="10177" y="3653"/>
                  </a:lnTo>
                  <a:cubicBezTo>
                    <a:pt x="10556" y="3487"/>
                    <a:pt x="10959" y="3321"/>
                    <a:pt x="11339" y="3108"/>
                  </a:cubicBezTo>
                  <a:cubicBezTo>
                    <a:pt x="11505" y="3013"/>
                    <a:pt x="11647" y="2894"/>
                    <a:pt x="11790" y="27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0"/>
            <p:cNvSpPr/>
            <p:nvPr/>
          </p:nvSpPr>
          <p:spPr>
            <a:xfrm>
              <a:off x="10588975" y="1511250"/>
              <a:ext cx="53400" cy="48650"/>
            </a:xfrm>
            <a:custGeom>
              <a:avLst/>
              <a:gdLst/>
              <a:ahLst/>
              <a:cxnLst/>
              <a:rect l="l" t="t" r="r" b="b"/>
              <a:pathLst>
                <a:path w="2136" h="1946" extrusionOk="0">
                  <a:moveTo>
                    <a:pt x="1993" y="1424"/>
                  </a:moveTo>
                  <a:cubicBezTo>
                    <a:pt x="2135" y="1020"/>
                    <a:pt x="2064" y="593"/>
                    <a:pt x="1803" y="285"/>
                  </a:cubicBezTo>
                  <a:cubicBezTo>
                    <a:pt x="1613" y="95"/>
                    <a:pt x="1376" y="0"/>
                    <a:pt x="1115" y="24"/>
                  </a:cubicBezTo>
                  <a:lnTo>
                    <a:pt x="831" y="24"/>
                  </a:lnTo>
                  <a:cubicBezTo>
                    <a:pt x="546" y="24"/>
                    <a:pt x="285" y="190"/>
                    <a:pt x="143" y="451"/>
                  </a:cubicBezTo>
                  <a:cubicBezTo>
                    <a:pt x="0" y="712"/>
                    <a:pt x="24" y="1044"/>
                    <a:pt x="190" y="1305"/>
                  </a:cubicBezTo>
                  <a:cubicBezTo>
                    <a:pt x="332" y="1542"/>
                    <a:pt x="522" y="1708"/>
                    <a:pt x="759" y="1827"/>
                  </a:cubicBezTo>
                  <a:cubicBezTo>
                    <a:pt x="878" y="1898"/>
                    <a:pt x="1020" y="1922"/>
                    <a:pt x="1139" y="1945"/>
                  </a:cubicBezTo>
                  <a:lnTo>
                    <a:pt x="1186" y="1945"/>
                  </a:lnTo>
                  <a:cubicBezTo>
                    <a:pt x="1518" y="1945"/>
                    <a:pt x="1851" y="1732"/>
                    <a:pt x="1993" y="14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0"/>
            <p:cNvSpPr/>
            <p:nvPr/>
          </p:nvSpPr>
          <p:spPr>
            <a:xfrm>
              <a:off x="10903275" y="1461425"/>
              <a:ext cx="39150" cy="44500"/>
            </a:xfrm>
            <a:custGeom>
              <a:avLst/>
              <a:gdLst/>
              <a:ahLst/>
              <a:cxnLst/>
              <a:rect l="l" t="t" r="r" b="b"/>
              <a:pathLst>
                <a:path w="1566" h="1780" extrusionOk="0">
                  <a:moveTo>
                    <a:pt x="24" y="1092"/>
                  </a:moveTo>
                  <a:cubicBezTo>
                    <a:pt x="24" y="1210"/>
                    <a:pt x="48" y="1305"/>
                    <a:pt x="95" y="1424"/>
                  </a:cubicBezTo>
                  <a:cubicBezTo>
                    <a:pt x="238" y="1661"/>
                    <a:pt x="499" y="1780"/>
                    <a:pt x="783" y="1756"/>
                  </a:cubicBezTo>
                  <a:lnTo>
                    <a:pt x="807" y="1756"/>
                  </a:lnTo>
                  <a:cubicBezTo>
                    <a:pt x="1092" y="1756"/>
                    <a:pt x="1352" y="1590"/>
                    <a:pt x="1447" y="1305"/>
                  </a:cubicBezTo>
                  <a:cubicBezTo>
                    <a:pt x="1542" y="1021"/>
                    <a:pt x="1566" y="712"/>
                    <a:pt x="1471" y="428"/>
                  </a:cubicBezTo>
                  <a:cubicBezTo>
                    <a:pt x="1424" y="167"/>
                    <a:pt x="1186" y="1"/>
                    <a:pt x="926" y="24"/>
                  </a:cubicBezTo>
                  <a:lnTo>
                    <a:pt x="831" y="24"/>
                  </a:lnTo>
                  <a:lnTo>
                    <a:pt x="736" y="24"/>
                  </a:lnTo>
                  <a:lnTo>
                    <a:pt x="641" y="24"/>
                  </a:lnTo>
                  <a:cubicBezTo>
                    <a:pt x="380" y="24"/>
                    <a:pt x="166" y="190"/>
                    <a:pt x="95" y="451"/>
                  </a:cubicBezTo>
                  <a:cubicBezTo>
                    <a:pt x="48" y="546"/>
                    <a:pt x="24" y="665"/>
                    <a:pt x="24" y="760"/>
                  </a:cubicBezTo>
                  <a:cubicBezTo>
                    <a:pt x="24" y="807"/>
                    <a:pt x="24" y="855"/>
                    <a:pt x="0" y="902"/>
                  </a:cubicBezTo>
                  <a:cubicBezTo>
                    <a:pt x="0" y="926"/>
                    <a:pt x="0" y="926"/>
                    <a:pt x="0" y="950"/>
                  </a:cubicBezTo>
                  <a:cubicBezTo>
                    <a:pt x="0" y="1021"/>
                    <a:pt x="0" y="1044"/>
                    <a:pt x="24" y="10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 name="Google Shape;949;p50"/>
          <p:cNvGrpSpPr/>
          <p:nvPr/>
        </p:nvGrpSpPr>
        <p:grpSpPr>
          <a:xfrm flipH="1">
            <a:off x="8157261" y="4760584"/>
            <a:ext cx="643950" cy="195675"/>
            <a:chOff x="806663" y="3241275"/>
            <a:chExt cx="643950" cy="195675"/>
          </a:xfrm>
        </p:grpSpPr>
        <p:sp>
          <p:nvSpPr>
            <p:cNvPr id="950" name="Google Shape;950;p50"/>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0"/>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2" name="Google Shape;952;p50"/>
          <p:cNvGrpSpPr/>
          <p:nvPr/>
        </p:nvGrpSpPr>
        <p:grpSpPr>
          <a:xfrm flipH="1">
            <a:off x="6206315" y="4751409"/>
            <a:ext cx="643950" cy="195675"/>
            <a:chOff x="806663" y="3241275"/>
            <a:chExt cx="643950" cy="195675"/>
          </a:xfrm>
        </p:grpSpPr>
        <p:sp>
          <p:nvSpPr>
            <p:cNvPr id="953" name="Google Shape;953;p50"/>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0"/>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8"/>
          <p:cNvSpPr/>
          <p:nvPr/>
        </p:nvSpPr>
        <p:spPr>
          <a:xfrm>
            <a:off x="-154347" y="939521"/>
            <a:ext cx="5122463" cy="824841"/>
          </a:xfrm>
          <a:prstGeom prst="rect">
            <a:avLst/>
          </a:prstGeom>
        </p:spPr>
        <p:txBody>
          <a:bodyPr wrap="square">
            <a:spAutoFit/>
          </a:bodyPr>
          <a:lstStyle/>
          <a:p>
            <a:pPr marL="546100" indent="12700">
              <a:lnSpc>
                <a:spcPct val="119000"/>
              </a:lnSpc>
              <a:spcAft>
                <a:spcPts val="200"/>
              </a:spcAft>
            </a:pPr>
            <a:r>
              <a:rPr lang="vi-VN" sz="2000">
                <a:solidFill>
                  <a:srgbClr val="C00000"/>
                </a:solidFill>
                <a:latin typeface="Patrick Hand" panose="020B0604020202020204" charset="0"/>
                <a:ea typeface="Arial" panose="020B0604020202020204" pitchFamily="34" charset="0"/>
              </a:rPr>
              <a:t>Dựa vào các tính chất khác nhau có </a:t>
            </a:r>
            <a:r>
              <a:rPr lang="vi-VN" sz="2000" smtClean="0">
                <a:solidFill>
                  <a:srgbClr val="C00000"/>
                </a:solidFill>
                <a:latin typeface="Patrick Hand" panose="020B0604020202020204" charset="0"/>
                <a:ea typeface="Arial" panose="020B0604020202020204" pitchFamily="34" charset="0"/>
              </a:rPr>
              <a:t>thể </a:t>
            </a:r>
            <a:r>
              <a:rPr lang="vi-VN" sz="2000">
                <a:solidFill>
                  <a:srgbClr val="C00000"/>
                </a:solidFill>
                <a:latin typeface="Patrick Hand" panose="020B0604020202020204" charset="0"/>
                <a:ea typeface="Arial" panose="020B0604020202020204" pitchFamily="34" charset="0"/>
              </a:rPr>
              <a:t>áp dụng cách phù hợp </a:t>
            </a:r>
            <a:r>
              <a:rPr lang="vi-VN" sz="2000" smtClean="0">
                <a:solidFill>
                  <a:srgbClr val="C00000"/>
                </a:solidFill>
                <a:latin typeface="Patrick Hand" panose="020B0604020202020204" charset="0"/>
                <a:ea typeface="Arial" panose="020B0604020202020204" pitchFamily="34" charset="0"/>
              </a:rPr>
              <a:t>để </a:t>
            </a:r>
            <a:r>
              <a:rPr lang="vi-VN" sz="2000">
                <a:solidFill>
                  <a:srgbClr val="C00000"/>
                </a:solidFill>
                <a:latin typeface="Patrick Hand" panose="020B0604020202020204" charset="0"/>
                <a:ea typeface="Arial" panose="020B0604020202020204" pitchFamily="34" charset="0"/>
              </a:rPr>
              <a:t>tách chất ra khỏi hỗn hợp:</a:t>
            </a:r>
            <a:endParaRPr lang="en-US" sz="2000">
              <a:solidFill>
                <a:srgbClr val="C00000"/>
              </a:solidFill>
              <a:latin typeface="Patrick Hand" panose="020B0604020202020204" charset="0"/>
              <a:ea typeface="Arial" panose="020B0604020202020204" pitchFamily="34" charset="0"/>
            </a:endParaRPr>
          </a:p>
        </p:txBody>
      </p:sp>
      <p:sp>
        <p:nvSpPr>
          <p:cNvPr id="10" name="Rectangle 9"/>
          <p:cNvSpPr/>
          <p:nvPr/>
        </p:nvSpPr>
        <p:spPr>
          <a:xfrm>
            <a:off x="403773" y="1740545"/>
            <a:ext cx="4006225" cy="421975"/>
          </a:xfrm>
          <a:prstGeom prst="rect">
            <a:avLst/>
          </a:prstGeom>
        </p:spPr>
        <p:txBody>
          <a:bodyPr wrap="none">
            <a:spAutoFit/>
          </a:bodyPr>
          <a:lstStyle/>
          <a:p>
            <a:pPr lvl="0" algn="just">
              <a:lnSpc>
                <a:spcPct val="119000"/>
              </a:lnSpc>
              <a:buSzPts val="1000"/>
              <a:tabLst>
                <a:tab pos="732790" algn="l"/>
              </a:tabLst>
            </a:pPr>
            <a:r>
              <a:rPr lang="vi-VN" sz="1800" smtClean="0">
                <a:latin typeface="Patrick Hand" panose="020B0604020202020204" charset="0"/>
                <a:ea typeface="Arial" panose="020B0604020202020204" pitchFamily="34" charset="0"/>
                <a:cs typeface="Arial" panose="020B0604020202020204" pitchFamily="34" charset="0"/>
              </a:rPr>
              <a:t>- Lọc </a:t>
            </a:r>
            <a:r>
              <a:rPr lang="vi-VN" sz="1800">
                <a:latin typeface="Patrick Hand" panose="020B0604020202020204" charset="0"/>
                <a:ea typeface="Arial" panose="020B0604020202020204" pitchFamily="34" charset="0"/>
                <a:cs typeface="Arial" panose="020B0604020202020204" pitchFamily="34" charset="0"/>
              </a:rPr>
              <a:t>(dựa vào sự khác nhau về kích thước hạt).</a:t>
            </a:r>
            <a:endParaRPr lang="en-US" sz="1800">
              <a:latin typeface="Patrick Hand" panose="020B0604020202020204" charset="0"/>
              <a:ea typeface="Arial" panose="020B0604020202020204" pitchFamily="34" charset="0"/>
              <a:cs typeface="Arial" panose="020B0604020202020204" pitchFamily="34" charset="0"/>
            </a:endParaRPr>
          </a:p>
        </p:txBody>
      </p:sp>
      <p:sp>
        <p:nvSpPr>
          <p:cNvPr id="11" name="Rectangle 10"/>
          <p:cNvSpPr/>
          <p:nvPr/>
        </p:nvSpPr>
        <p:spPr>
          <a:xfrm>
            <a:off x="410186" y="2364733"/>
            <a:ext cx="4572000" cy="403380"/>
          </a:xfrm>
          <a:prstGeom prst="rect">
            <a:avLst/>
          </a:prstGeom>
        </p:spPr>
        <p:txBody>
          <a:bodyPr>
            <a:spAutoFit/>
          </a:bodyPr>
          <a:lstStyle/>
          <a:p>
            <a:pPr lvl="0" algn="just">
              <a:lnSpc>
                <a:spcPct val="119000"/>
              </a:lnSpc>
              <a:buSzPts val="1000"/>
              <a:tabLst>
                <a:tab pos="732790" algn="l"/>
              </a:tabLst>
            </a:pPr>
            <a:r>
              <a:rPr lang="vi-VN" sz="1800" smtClean="0">
                <a:latin typeface="Patrick Hand" panose="020B0604020202020204" charset="0"/>
                <a:ea typeface="Arial" panose="020B0604020202020204" pitchFamily="34" charset="0"/>
                <a:cs typeface="Arial" panose="020B0604020202020204" pitchFamily="34" charset="0"/>
              </a:rPr>
              <a:t>- Lắng </a:t>
            </a:r>
            <a:r>
              <a:rPr lang="vi-VN" sz="1800">
                <a:latin typeface="Patrick Hand" panose="020B0604020202020204" charset="0"/>
                <a:ea typeface="Arial" panose="020B0604020202020204" pitchFamily="34" charset="0"/>
                <a:cs typeface="Arial" panose="020B0604020202020204" pitchFamily="34" charset="0"/>
              </a:rPr>
              <a:t>(dựa vào sự khác nhau về mức độ nặng nhẹ).</a:t>
            </a:r>
            <a:endParaRPr lang="en-US" sz="1800">
              <a:latin typeface="Patrick Hand" panose="020B0604020202020204" charset="0"/>
              <a:ea typeface="Arial" panose="020B0604020202020204" pitchFamily="34" charset="0"/>
              <a:cs typeface="Arial" panose="020B0604020202020204" pitchFamily="34" charset="0"/>
            </a:endParaRPr>
          </a:p>
        </p:txBody>
      </p:sp>
      <p:cxnSp>
        <p:nvCxnSpPr>
          <p:cNvPr id="108" name="Google Shape;911;p50"/>
          <p:cNvCxnSpPr/>
          <p:nvPr/>
        </p:nvCxnSpPr>
        <p:spPr>
          <a:xfrm>
            <a:off x="617340" y="4106328"/>
            <a:ext cx="3429000" cy="0"/>
          </a:xfrm>
          <a:prstGeom prst="straightConnector1">
            <a:avLst/>
          </a:prstGeom>
          <a:noFill/>
          <a:ln w="9525" cap="flat" cmpd="sng">
            <a:solidFill>
              <a:schemeClr val="accent5"/>
            </a:solidFill>
            <a:prstDash val="solid"/>
            <a:round/>
            <a:headEnd type="none" w="med" len="med"/>
            <a:tailEnd type="none" w="med" len="med"/>
          </a:ln>
        </p:spPr>
      </p:cxnSp>
      <p:sp>
        <p:nvSpPr>
          <p:cNvPr id="12" name="Rectangle 11"/>
          <p:cNvSpPr/>
          <p:nvPr/>
        </p:nvSpPr>
        <p:spPr>
          <a:xfrm>
            <a:off x="403361" y="2987110"/>
            <a:ext cx="4095993" cy="421975"/>
          </a:xfrm>
          <a:prstGeom prst="rect">
            <a:avLst/>
          </a:prstGeom>
        </p:spPr>
        <p:txBody>
          <a:bodyPr wrap="none">
            <a:spAutoFit/>
          </a:bodyPr>
          <a:lstStyle/>
          <a:p>
            <a:pPr lvl="0" algn="just">
              <a:lnSpc>
                <a:spcPct val="119000"/>
              </a:lnSpc>
              <a:buSzPts val="1000"/>
              <a:tabLst>
                <a:tab pos="732790" algn="l"/>
              </a:tabLst>
            </a:pPr>
            <a:r>
              <a:rPr lang="vi-VN" sz="1800" smtClean="0">
                <a:latin typeface="Patrick Hand" panose="020B0604020202020204" charset="0"/>
                <a:ea typeface="Arial" panose="020B0604020202020204" pitchFamily="34" charset="0"/>
                <a:cs typeface="Arial" panose="020B0604020202020204" pitchFamily="34" charset="0"/>
              </a:rPr>
              <a:t>- Cô </a:t>
            </a:r>
            <a:r>
              <a:rPr lang="vi-VN" sz="1800">
                <a:latin typeface="Patrick Hand" panose="020B0604020202020204" charset="0"/>
                <a:ea typeface="Arial" panose="020B0604020202020204" pitchFamily="34" charset="0"/>
                <a:cs typeface="Arial" panose="020B0604020202020204" pitchFamily="34" charset="0"/>
              </a:rPr>
              <a:t>cạn (dựa vào sự khác nhau về tính bay hơi).</a:t>
            </a:r>
            <a:endParaRPr lang="en-US" sz="1800">
              <a:latin typeface="Patrick Hand" panose="020B0604020202020204" charset="0"/>
              <a:ea typeface="Arial" panose="020B0604020202020204" pitchFamily="34" charset="0"/>
              <a:cs typeface="Arial" panose="020B0604020202020204" pitchFamily="34" charset="0"/>
            </a:endParaRPr>
          </a:p>
        </p:txBody>
      </p:sp>
      <p:sp>
        <p:nvSpPr>
          <p:cNvPr id="13" name="Rectangle 12"/>
          <p:cNvSpPr/>
          <p:nvPr/>
        </p:nvSpPr>
        <p:spPr>
          <a:xfrm>
            <a:off x="441325" y="3529550"/>
            <a:ext cx="4572000" cy="646331"/>
          </a:xfrm>
          <a:prstGeom prst="rect">
            <a:avLst/>
          </a:prstGeom>
        </p:spPr>
        <p:txBody>
          <a:bodyPr>
            <a:spAutoFit/>
          </a:bodyPr>
          <a:lstStyle/>
          <a:p>
            <a:r>
              <a:rPr lang="vi-VN" sz="1800" smtClean="0">
                <a:latin typeface="Patrick Hand" panose="020B0604020202020204" charset="0"/>
                <a:ea typeface="Courier New" panose="02070309020205020404" pitchFamily="49" charset="0"/>
              </a:rPr>
              <a:t>- Chiết </a:t>
            </a:r>
            <a:r>
              <a:rPr lang="vi-VN" sz="1800">
                <a:latin typeface="Patrick Hand" panose="020B0604020202020204" charset="0"/>
                <a:ea typeface="Courier New" panose="02070309020205020404" pitchFamily="49" charset="0"/>
              </a:rPr>
              <a:t>(dựa vào sự khác nhau về khả năng tan trong các dung môi khác nhau).</a:t>
            </a:r>
            <a:endParaRPr lang="en-US" sz="1800">
              <a:latin typeface="Patrick Hand" panose="020B060402020202020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867" y="-20600"/>
            <a:ext cx="3452688" cy="31073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2247" y="548439"/>
            <a:ext cx="8261133" cy="2169825"/>
          </a:xfrm>
          <a:prstGeom prst="rect">
            <a:avLst/>
          </a:prstGeom>
        </p:spPr>
        <p:txBody>
          <a:bodyPr wrap="square">
            <a:spAutoFit/>
          </a:bodyPr>
          <a:lstStyle/>
          <a:p>
            <a:pPr indent="254000" algn="just">
              <a:lnSpc>
                <a:spcPct val="125000"/>
              </a:lnSpc>
              <a:tabLst>
                <a:tab pos="180340" algn="l"/>
              </a:tabLst>
            </a:pPr>
            <a:r>
              <a:rPr lang="en-US" sz="1800" b="1">
                <a:latin typeface="Patrick Hand" panose="020B0604020202020204" charset="0"/>
                <a:ea typeface="Times New Roman" panose="02020603050405020304" pitchFamily="18" charset="0"/>
              </a:rPr>
              <a:t>Câu 1. </a:t>
            </a:r>
            <a:r>
              <a:rPr lang="en-US" sz="1800">
                <a:latin typeface="Patrick Hand" panose="020B0604020202020204" charset="0"/>
                <a:ea typeface="Times New Roman" panose="02020603050405020304" pitchFamily="18" charset="0"/>
              </a:rPr>
              <a:t>Dưới đây là các quá trình tách chất trong tự nhiên và trong đời sống, hãy điền dấu “</a:t>
            </a:r>
            <a:r>
              <a:rPr lang="en-US" sz="1800">
                <a:latin typeface="Patrick Hand" panose="020B0604020202020204" charset="0"/>
                <a:ea typeface="Times New Roman" panose="02020603050405020304" pitchFamily="18" charset="0"/>
                <a:sym typeface="Wingdings" panose="05000000000000000000" pitchFamily="2" charset="2"/>
              </a:rPr>
              <a:t></a:t>
            </a:r>
            <a:r>
              <a:rPr lang="en-US" sz="1800">
                <a:latin typeface="Patrick Hand" panose="020B0604020202020204" charset="0"/>
                <a:ea typeface="Times New Roman" panose="02020603050405020304" pitchFamily="18" charset="0"/>
              </a:rPr>
              <a:t>” </a:t>
            </a:r>
            <a:r>
              <a:rPr lang="en-US" sz="1800" i="1">
                <a:latin typeface="Patrick Hand" panose="020B0604020202020204" charset="0"/>
                <a:ea typeface="Times New Roman" panose="02020603050405020304" pitchFamily="18" charset="0"/>
              </a:rPr>
              <a:t> </a:t>
            </a:r>
            <a:r>
              <a:rPr lang="en-US" sz="1800">
                <a:latin typeface="Patrick Hand" panose="020B0604020202020204" charset="0"/>
                <a:ea typeface="Times New Roman" panose="02020603050405020304" pitchFamily="18" charset="0"/>
              </a:rPr>
              <a:t> vào các ô trống của </a:t>
            </a:r>
            <a:r>
              <a:rPr lang="en-US" sz="1800" i="1">
                <a:latin typeface="Patrick Hand" panose="020B0604020202020204" charset="0"/>
                <a:ea typeface="Times New Roman" panose="02020603050405020304" pitchFamily="18" charset="0"/>
              </a:rPr>
              <a:t>Bảng xác định phương pháp tách chất.</a:t>
            </a:r>
            <a:endParaRPr lang="en-US" sz="1800">
              <a:latin typeface="Patrick Hand" panose="020B0604020202020204" charset="0"/>
              <a:ea typeface="Times New Roman" panose="02020603050405020304" pitchFamily="18" charset="0"/>
            </a:endParaRPr>
          </a:p>
          <a:p>
            <a:pPr algn="just">
              <a:lnSpc>
                <a:spcPct val="125000"/>
              </a:lnSpc>
              <a:tabLst>
                <a:tab pos="180340" algn="l"/>
              </a:tabLst>
            </a:pPr>
            <a:r>
              <a:rPr lang="vi-VN" sz="1800" smtClean="0">
                <a:latin typeface="Patrick Hand" panose="020B0604020202020204" charset="0"/>
                <a:ea typeface="Times New Roman" panose="02020603050405020304" pitchFamily="18" charset="0"/>
              </a:rPr>
              <a:t>a) </a:t>
            </a:r>
            <a:r>
              <a:rPr lang="en-US" sz="1800" smtClean="0">
                <a:latin typeface="Patrick Hand" panose="020B0604020202020204" charset="0"/>
                <a:ea typeface="Times New Roman" panose="02020603050405020304" pitchFamily="18" charset="0"/>
              </a:rPr>
              <a:t>Tách </a:t>
            </a:r>
            <a:r>
              <a:rPr lang="en-US" sz="1800">
                <a:latin typeface="Patrick Hand" panose="020B0604020202020204" charset="0"/>
                <a:ea typeface="Times New Roman" panose="02020603050405020304" pitchFamily="18" charset="0"/>
              </a:rPr>
              <a:t>xăng có lẫn </a:t>
            </a:r>
            <a:r>
              <a:rPr lang="en-US" sz="1800" smtClean="0">
                <a:latin typeface="Patrick Hand" panose="020B0604020202020204" charset="0"/>
                <a:ea typeface="Times New Roman" panose="02020603050405020304" pitchFamily="18" charset="0"/>
              </a:rPr>
              <a:t>nước.</a:t>
            </a:r>
            <a:r>
              <a:rPr lang="vi-VN" sz="1800" smtClean="0">
                <a:latin typeface="Patrick Hand" panose="020B0604020202020204" charset="0"/>
                <a:ea typeface="Times New Roman" panose="02020603050405020304" pitchFamily="18" charset="0"/>
              </a:rPr>
              <a:t>  </a:t>
            </a:r>
            <a:endParaRPr lang="vi-VN" sz="1800">
              <a:latin typeface="Patrick Hand" panose="020B0604020202020204" charset="0"/>
              <a:ea typeface="Times New Roman" panose="02020603050405020304" pitchFamily="18" charset="0"/>
            </a:endParaRPr>
          </a:p>
          <a:p>
            <a:pPr algn="just">
              <a:lnSpc>
                <a:spcPct val="125000"/>
              </a:lnSpc>
              <a:tabLst>
                <a:tab pos="180340" algn="l"/>
              </a:tabLst>
            </a:pPr>
            <a:r>
              <a:rPr lang="vi-VN" sz="1800" smtClean="0">
                <a:latin typeface="Patrick Hand" panose="020B0604020202020204" charset="0"/>
                <a:ea typeface="Times New Roman" panose="02020603050405020304" pitchFamily="18" charset="0"/>
              </a:rPr>
              <a:t>b) </a:t>
            </a:r>
            <a:r>
              <a:rPr lang="en-US" sz="1800" smtClean="0">
                <a:latin typeface="Patrick Hand" panose="020B0604020202020204" charset="0"/>
                <a:ea typeface="Times New Roman" panose="02020603050405020304" pitchFamily="18" charset="0"/>
              </a:rPr>
              <a:t>Phù </a:t>
            </a:r>
            <a:r>
              <a:rPr lang="en-US" sz="1800">
                <a:latin typeface="Patrick Hand" panose="020B0604020202020204" charset="0"/>
                <a:ea typeface="Times New Roman" panose="02020603050405020304" pitchFamily="18" charset="0"/>
              </a:rPr>
              <a:t>sa </a:t>
            </a:r>
            <a:r>
              <a:rPr lang="vi-VN" sz="1800" smtClean="0">
                <a:latin typeface="Patrick Hand" panose="020B0604020202020204" charset="0"/>
                <a:ea typeface="Times New Roman" panose="02020603050405020304" pitchFamily="18" charset="0"/>
              </a:rPr>
              <a:t>bồ</a:t>
            </a:r>
            <a:r>
              <a:rPr lang="en-US" sz="1800" smtClean="0">
                <a:latin typeface="Patrick Hand" panose="020B0604020202020204" charset="0"/>
                <a:ea typeface="Times New Roman" panose="02020603050405020304" pitchFamily="18" charset="0"/>
              </a:rPr>
              <a:t>i </a:t>
            </a:r>
            <a:r>
              <a:rPr lang="en-US" sz="1800">
                <a:latin typeface="Patrick Hand" panose="020B0604020202020204" charset="0"/>
                <a:ea typeface="Times New Roman" panose="02020603050405020304" pitchFamily="18" charset="0"/>
              </a:rPr>
              <a:t>đắp cồn đất trên </a:t>
            </a:r>
            <a:r>
              <a:rPr lang="en-US" sz="1800" smtClean="0">
                <a:latin typeface="Patrick Hand" panose="020B0604020202020204" charset="0"/>
                <a:ea typeface="Times New Roman" panose="02020603050405020304" pitchFamily="18" charset="0"/>
              </a:rPr>
              <a:t>sông.</a:t>
            </a:r>
            <a:r>
              <a:rPr lang="vi-VN" sz="1800" smtClean="0">
                <a:latin typeface="Patrick Hand" panose="020B0604020202020204" charset="0"/>
                <a:ea typeface="Times New Roman" panose="02020603050405020304" pitchFamily="18" charset="0"/>
              </a:rPr>
              <a:t> </a:t>
            </a:r>
          </a:p>
          <a:p>
            <a:pPr algn="just">
              <a:lnSpc>
                <a:spcPct val="125000"/>
              </a:lnSpc>
              <a:tabLst>
                <a:tab pos="180340" algn="l"/>
              </a:tabLst>
            </a:pPr>
            <a:r>
              <a:rPr lang="en-US" sz="1800" smtClean="0">
                <a:latin typeface="Patrick Hand" panose="020B0604020202020204" charset="0"/>
                <a:ea typeface="Times New Roman" panose="02020603050405020304" pitchFamily="18" charset="0"/>
              </a:rPr>
              <a:t>c</a:t>
            </a:r>
            <a:r>
              <a:rPr lang="en-US" sz="1800">
                <a:latin typeface="Patrick Hand" panose="020B0604020202020204" charset="0"/>
                <a:ea typeface="Times New Roman" panose="02020603050405020304" pitchFamily="18" charset="0"/>
              </a:rPr>
              <a:t>) </a:t>
            </a:r>
            <a:r>
              <a:rPr lang="vi-VN" sz="1800" smtClean="0">
                <a:latin typeface="Patrick Hand" panose="020B0604020202020204" charset="0"/>
                <a:ea typeface="Times New Roman" panose="02020603050405020304" pitchFamily="18" charset="0"/>
              </a:rPr>
              <a:t>Máy lọc nước với các lõi lọc để tách tạp chất.  </a:t>
            </a:r>
          </a:p>
          <a:p>
            <a:pPr algn="just">
              <a:lnSpc>
                <a:spcPct val="125000"/>
              </a:lnSpc>
              <a:tabLst>
                <a:tab pos="180340" algn="l"/>
              </a:tabLst>
            </a:pPr>
            <a:r>
              <a:rPr lang="vi-VN" sz="1800">
                <a:latin typeface="Patrick Hand" panose="020B0604020202020204" charset="0"/>
                <a:ea typeface="Times New Roman" panose="02020603050405020304" pitchFamily="18" charset="0"/>
              </a:rPr>
              <a:t>d</a:t>
            </a:r>
            <a:r>
              <a:rPr lang="en-US" sz="1800" smtClean="0">
                <a:latin typeface="Patrick Hand" panose="020B0604020202020204" charset="0"/>
                <a:ea typeface="Times New Roman" panose="02020603050405020304" pitchFamily="18" charset="0"/>
              </a:rPr>
              <a:t>) </a:t>
            </a:r>
            <a:r>
              <a:rPr lang="en-US" sz="1800">
                <a:latin typeface="Patrick Hand" panose="020B0604020202020204" charset="0"/>
                <a:ea typeface="Times New Roman" panose="02020603050405020304" pitchFamily="18" charset="0"/>
              </a:rPr>
              <a:t>Đun riêu cua rồi hớt lớp riêu phía trên ra bát bằng thìa (muôi).</a:t>
            </a:r>
            <a:endParaRPr lang="en-US" sz="1800">
              <a:effectLst/>
              <a:latin typeface="Patrick Hand" panose="020B0604020202020204" charset="0"/>
              <a:ea typeface="Times New Roman" panose="02020603050405020304" pitchFamily="18" charset="0"/>
            </a:endParaRPr>
          </a:p>
        </p:txBody>
      </p:sp>
      <p:sp>
        <p:nvSpPr>
          <p:cNvPr id="6" name="TextBox 5"/>
          <p:cNvSpPr txBox="1"/>
          <p:nvPr/>
        </p:nvSpPr>
        <p:spPr>
          <a:xfrm>
            <a:off x="3602421" y="134007"/>
            <a:ext cx="2743200" cy="523220"/>
          </a:xfrm>
          <a:prstGeom prst="rect">
            <a:avLst/>
          </a:prstGeom>
          <a:noFill/>
        </p:spPr>
        <p:txBody>
          <a:bodyPr wrap="square" rtlCol="0">
            <a:spAutoFit/>
          </a:bodyPr>
          <a:lstStyle/>
          <a:p>
            <a:r>
              <a:rPr lang="vi-VN" sz="2800" smtClean="0">
                <a:solidFill>
                  <a:srgbClr val="C00000"/>
                </a:solidFill>
                <a:latin typeface="Patrick Hand" panose="020B0604020202020204" charset="0"/>
              </a:rPr>
              <a:t>LUYỆN TẬP</a:t>
            </a:r>
            <a:endParaRPr lang="en-US" sz="2800">
              <a:solidFill>
                <a:srgbClr val="C00000"/>
              </a:solidFill>
              <a:latin typeface="Patrick Hand" panose="020B060402020202020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228922964"/>
              </p:ext>
            </p:extLst>
          </p:nvPr>
        </p:nvGraphicFramePr>
        <p:xfrm>
          <a:off x="1476439" y="2693328"/>
          <a:ext cx="5812747" cy="1828800"/>
        </p:xfrm>
        <a:graphic>
          <a:graphicData uri="http://schemas.openxmlformats.org/drawingml/2006/table">
            <a:tbl>
              <a:tblPr firstRow="1" firstCol="1" bandRow="1">
                <a:tableStyleId>{19CC070B-6319-49F3-BE82-D27F163C84C2}</a:tableStyleId>
              </a:tblPr>
              <a:tblGrid>
                <a:gridCol w="1162293">
                  <a:extLst>
                    <a:ext uri="{9D8B030D-6E8A-4147-A177-3AD203B41FA5}">
                      <a16:colId xmlns="" xmlns:a16="http://schemas.microsoft.com/office/drawing/2014/main" val="2123556964"/>
                    </a:ext>
                  </a:extLst>
                </a:gridCol>
                <a:gridCol w="1162293">
                  <a:extLst>
                    <a:ext uri="{9D8B030D-6E8A-4147-A177-3AD203B41FA5}">
                      <a16:colId xmlns="" xmlns:a16="http://schemas.microsoft.com/office/drawing/2014/main" val="4284213797"/>
                    </a:ext>
                  </a:extLst>
                </a:gridCol>
                <a:gridCol w="1162293">
                  <a:extLst>
                    <a:ext uri="{9D8B030D-6E8A-4147-A177-3AD203B41FA5}">
                      <a16:colId xmlns="" xmlns:a16="http://schemas.microsoft.com/office/drawing/2014/main" val="882258005"/>
                    </a:ext>
                  </a:extLst>
                </a:gridCol>
                <a:gridCol w="1162934">
                  <a:extLst>
                    <a:ext uri="{9D8B030D-6E8A-4147-A177-3AD203B41FA5}">
                      <a16:colId xmlns="" xmlns:a16="http://schemas.microsoft.com/office/drawing/2014/main" val="542368239"/>
                    </a:ext>
                  </a:extLst>
                </a:gridCol>
                <a:gridCol w="1162934">
                  <a:extLst>
                    <a:ext uri="{9D8B030D-6E8A-4147-A177-3AD203B41FA5}">
                      <a16:colId xmlns="" xmlns:a16="http://schemas.microsoft.com/office/drawing/2014/main" val="2403410017"/>
                    </a:ext>
                  </a:extLst>
                </a:gridCol>
              </a:tblGrid>
              <a:tr h="0">
                <a:tc rowSpan="2">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gridSpan="4">
                  <a:txBody>
                    <a:bodyPr/>
                    <a:lstStyle/>
                    <a:p>
                      <a:pPr indent="254000" algn="ctr">
                        <a:lnSpc>
                          <a:spcPct val="125000"/>
                        </a:lnSpc>
                        <a:spcAft>
                          <a:spcPts val="0"/>
                        </a:spcAft>
                        <a:tabLst>
                          <a:tab pos="180340" algn="l"/>
                        </a:tabLst>
                      </a:pPr>
                      <a:r>
                        <a:rPr lang="en-US" sz="1600" b="1">
                          <a:effectLst/>
                          <a:latin typeface="Patrick Hand" panose="020B0604020202020204" charset="0"/>
                        </a:rPr>
                        <a:t>Phương pháp tách chất</a:t>
                      </a:r>
                      <a:endParaRPr lang="en-US" sz="1400" b="1">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507596921"/>
                  </a:ext>
                </a:extLst>
              </a:tr>
              <a:tr h="0">
                <a:tc vMerge="1">
                  <a:txBody>
                    <a:bodyPr/>
                    <a:lstStyle/>
                    <a:p>
                      <a:endParaRPr lang="en-US"/>
                    </a:p>
                  </a:txBody>
                  <a:tcPr/>
                </a:tc>
                <a:tc>
                  <a:txBody>
                    <a:bodyPr/>
                    <a:lstStyle/>
                    <a:p>
                      <a:pPr indent="254000" algn="just">
                        <a:lnSpc>
                          <a:spcPct val="125000"/>
                        </a:lnSpc>
                        <a:spcAft>
                          <a:spcPts val="0"/>
                        </a:spcAft>
                        <a:tabLst>
                          <a:tab pos="180340" algn="l"/>
                        </a:tabLst>
                      </a:pPr>
                      <a:r>
                        <a:rPr lang="en-US" sz="1600" b="1">
                          <a:effectLst/>
                          <a:latin typeface="Patrick Hand" panose="020B0604020202020204" charset="0"/>
                        </a:rPr>
                        <a:t>Lắng, gạn</a:t>
                      </a:r>
                      <a:endParaRPr lang="en-US" sz="1400" b="1">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ctr">
                        <a:lnSpc>
                          <a:spcPct val="125000"/>
                        </a:lnSpc>
                        <a:spcAft>
                          <a:spcPts val="0"/>
                        </a:spcAft>
                        <a:tabLst>
                          <a:tab pos="180340" algn="l"/>
                        </a:tabLst>
                      </a:pPr>
                      <a:r>
                        <a:rPr lang="en-US" sz="1600" b="1">
                          <a:effectLst/>
                          <a:latin typeface="Patrick Hand" panose="020B0604020202020204" charset="0"/>
                        </a:rPr>
                        <a:t>Lọc</a:t>
                      </a:r>
                      <a:endParaRPr lang="en-US" sz="1400" b="1">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ctr">
                        <a:lnSpc>
                          <a:spcPct val="125000"/>
                        </a:lnSpc>
                        <a:spcAft>
                          <a:spcPts val="0"/>
                        </a:spcAft>
                        <a:tabLst>
                          <a:tab pos="180340" algn="l"/>
                        </a:tabLst>
                      </a:pPr>
                      <a:r>
                        <a:rPr lang="en-US" sz="1600" b="1">
                          <a:effectLst/>
                          <a:latin typeface="Patrick Hand" panose="020B0604020202020204" charset="0"/>
                        </a:rPr>
                        <a:t>Cô cạn</a:t>
                      </a:r>
                      <a:endParaRPr lang="en-US" sz="1400" b="1">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ctr">
                        <a:lnSpc>
                          <a:spcPct val="125000"/>
                        </a:lnSpc>
                        <a:spcAft>
                          <a:spcPts val="0"/>
                        </a:spcAft>
                        <a:tabLst>
                          <a:tab pos="180340" algn="l"/>
                        </a:tabLst>
                      </a:pPr>
                      <a:r>
                        <a:rPr lang="en-US" sz="1600" b="1">
                          <a:effectLst/>
                          <a:latin typeface="Patrick Hand" panose="020B0604020202020204" charset="0"/>
                        </a:rPr>
                        <a:t>Chiết</a:t>
                      </a:r>
                      <a:endParaRPr lang="en-US" sz="1400" b="1">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238744727"/>
                  </a:ext>
                </a:extLst>
              </a:tr>
              <a:tr h="0">
                <a:tc>
                  <a:txBody>
                    <a:bodyPr/>
                    <a:lstStyle/>
                    <a:p>
                      <a:pPr indent="254000" algn="just">
                        <a:lnSpc>
                          <a:spcPct val="125000"/>
                        </a:lnSpc>
                        <a:spcAft>
                          <a:spcPts val="0"/>
                        </a:spcAft>
                        <a:tabLst>
                          <a:tab pos="180340" algn="l"/>
                        </a:tabLst>
                      </a:pPr>
                      <a:r>
                        <a:rPr lang="en-US" sz="1600">
                          <a:effectLst/>
                          <a:latin typeface="Patrick Hand" panose="020B0604020202020204" charset="0"/>
                        </a:rPr>
                        <a:t>a)</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988107651"/>
                  </a:ext>
                </a:extLst>
              </a:tr>
              <a:tr h="0">
                <a:tc>
                  <a:txBody>
                    <a:bodyPr/>
                    <a:lstStyle/>
                    <a:p>
                      <a:pPr indent="254000" algn="just">
                        <a:lnSpc>
                          <a:spcPct val="125000"/>
                        </a:lnSpc>
                        <a:spcAft>
                          <a:spcPts val="0"/>
                        </a:spcAft>
                        <a:tabLst>
                          <a:tab pos="180340" algn="l"/>
                        </a:tabLst>
                      </a:pPr>
                      <a:r>
                        <a:rPr lang="en-US" sz="1600">
                          <a:effectLst/>
                          <a:latin typeface="Patrick Hand" panose="020B0604020202020204" charset="0"/>
                        </a:rPr>
                        <a:t>b)</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123794563"/>
                  </a:ext>
                </a:extLst>
              </a:tr>
              <a:tr h="0">
                <a:tc>
                  <a:txBody>
                    <a:bodyPr/>
                    <a:lstStyle/>
                    <a:p>
                      <a:pPr indent="254000" algn="just">
                        <a:lnSpc>
                          <a:spcPct val="125000"/>
                        </a:lnSpc>
                        <a:spcAft>
                          <a:spcPts val="0"/>
                        </a:spcAft>
                        <a:tabLst>
                          <a:tab pos="180340" algn="l"/>
                        </a:tabLst>
                      </a:pPr>
                      <a:r>
                        <a:rPr lang="en-US" sz="1600">
                          <a:effectLst/>
                          <a:latin typeface="Patrick Hand" panose="020B0604020202020204" charset="0"/>
                        </a:rPr>
                        <a:t>c)</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282479523"/>
                  </a:ext>
                </a:extLst>
              </a:tr>
              <a:tr h="0">
                <a:tc>
                  <a:txBody>
                    <a:bodyPr/>
                    <a:lstStyle/>
                    <a:p>
                      <a:pPr indent="254000" algn="just">
                        <a:lnSpc>
                          <a:spcPct val="125000"/>
                        </a:lnSpc>
                        <a:spcAft>
                          <a:spcPts val="0"/>
                        </a:spcAft>
                        <a:tabLst>
                          <a:tab pos="180340" algn="l"/>
                        </a:tabLst>
                      </a:pPr>
                      <a:r>
                        <a:rPr lang="en-US" sz="1600">
                          <a:effectLst/>
                          <a:latin typeface="Patrick Hand" panose="020B0604020202020204" charset="0"/>
                        </a:rPr>
                        <a:t>d)</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tc>
                  <a:txBody>
                    <a:bodyPr/>
                    <a:lstStyle/>
                    <a:p>
                      <a:pPr indent="254000" algn="just">
                        <a:lnSpc>
                          <a:spcPct val="125000"/>
                        </a:lnSpc>
                        <a:spcAft>
                          <a:spcPts val="0"/>
                        </a:spcAft>
                        <a:tabLst>
                          <a:tab pos="180340" algn="l"/>
                        </a:tabLst>
                      </a:pPr>
                      <a:r>
                        <a:rPr lang="en-US" sz="1600">
                          <a:effectLst/>
                          <a:latin typeface="Patrick Hand" panose="020B0604020202020204" charset="0"/>
                        </a:rPr>
                        <a:t> </a:t>
                      </a:r>
                      <a:endParaRPr lang="en-US" sz="1400">
                        <a:effectLst/>
                        <a:latin typeface="Patrick Hand" panose="020B060402020202020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239318745"/>
                  </a:ext>
                </a:extLst>
              </a:tr>
            </a:tbl>
          </a:graphicData>
        </a:graphic>
      </p:graphicFrame>
      <p:sp>
        <p:nvSpPr>
          <p:cNvPr id="3" name="Rectangle 2"/>
          <p:cNvSpPr/>
          <p:nvPr/>
        </p:nvSpPr>
        <p:spPr>
          <a:xfrm>
            <a:off x="4199909" y="3917054"/>
            <a:ext cx="365806" cy="369332"/>
          </a:xfrm>
          <a:prstGeom prst="rect">
            <a:avLst/>
          </a:prstGeom>
        </p:spPr>
        <p:txBody>
          <a:bodyPr wrap="none">
            <a:spAutoFit/>
          </a:bodyPr>
          <a:lstStyle/>
          <a:p>
            <a:r>
              <a:rPr lang="en-US" sz="1800">
                <a:solidFill>
                  <a:srgbClr val="FF0000"/>
                </a:solidFill>
                <a:latin typeface="Patrick Hand" panose="020B0604020202020204" charset="0"/>
                <a:ea typeface="Times New Roman" panose="02020603050405020304" pitchFamily="18" charset="0"/>
                <a:sym typeface="Wingdings" panose="05000000000000000000" pitchFamily="2" charset="2"/>
              </a:rPr>
              <a:t></a:t>
            </a:r>
            <a:endParaRPr lang="en-US" sz="1800">
              <a:solidFill>
                <a:srgbClr val="FF0000"/>
              </a:solidFill>
            </a:endParaRPr>
          </a:p>
        </p:txBody>
      </p:sp>
      <p:sp>
        <p:nvSpPr>
          <p:cNvPr id="8" name="Rectangle 7"/>
          <p:cNvSpPr/>
          <p:nvPr/>
        </p:nvSpPr>
        <p:spPr>
          <a:xfrm>
            <a:off x="6637505" y="3252412"/>
            <a:ext cx="365806" cy="369332"/>
          </a:xfrm>
          <a:prstGeom prst="rect">
            <a:avLst/>
          </a:prstGeom>
        </p:spPr>
        <p:txBody>
          <a:bodyPr wrap="none">
            <a:spAutoFit/>
          </a:bodyPr>
          <a:lstStyle/>
          <a:p>
            <a:r>
              <a:rPr lang="en-US" sz="1800">
                <a:solidFill>
                  <a:srgbClr val="FF0000"/>
                </a:solidFill>
                <a:latin typeface="Patrick Hand" panose="020B0604020202020204" charset="0"/>
                <a:ea typeface="Times New Roman" panose="02020603050405020304" pitchFamily="18" charset="0"/>
                <a:sym typeface="Wingdings" panose="05000000000000000000" pitchFamily="2" charset="2"/>
              </a:rPr>
              <a:t></a:t>
            </a:r>
            <a:endParaRPr lang="en-US" sz="1800">
              <a:solidFill>
                <a:srgbClr val="FF0000"/>
              </a:solidFill>
            </a:endParaRPr>
          </a:p>
        </p:txBody>
      </p:sp>
      <p:sp>
        <p:nvSpPr>
          <p:cNvPr id="9" name="Rectangle 8"/>
          <p:cNvSpPr/>
          <p:nvPr/>
        </p:nvSpPr>
        <p:spPr>
          <a:xfrm>
            <a:off x="3041377" y="3547722"/>
            <a:ext cx="365806" cy="369332"/>
          </a:xfrm>
          <a:prstGeom prst="rect">
            <a:avLst/>
          </a:prstGeom>
        </p:spPr>
        <p:txBody>
          <a:bodyPr wrap="none">
            <a:spAutoFit/>
          </a:bodyPr>
          <a:lstStyle/>
          <a:p>
            <a:r>
              <a:rPr lang="en-US" sz="1800">
                <a:solidFill>
                  <a:srgbClr val="FF0000"/>
                </a:solidFill>
                <a:latin typeface="Patrick Hand" panose="020B0604020202020204" charset="0"/>
                <a:ea typeface="Times New Roman" panose="02020603050405020304" pitchFamily="18" charset="0"/>
                <a:sym typeface="Wingdings" panose="05000000000000000000" pitchFamily="2" charset="2"/>
              </a:rPr>
              <a:t></a:t>
            </a:r>
            <a:endParaRPr lang="en-US" sz="1800">
              <a:solidFill>
                <a:srgbClr val="FF0000"/>
              </a:solidFill>
            </a:endParaRPr>
          </a:p>
        </p:txBody>
      </p:sp>
      <p:sp>
        <p:nvSpPr>
          <p:cNvPr id="10" name="Rectangle 9"/>
          <p:cNvSpPr/>
          <p:nvPr/>
        </p:nvSpPr>
        <p:spPr>
          <a:xfrm>
            <a:off x="5438403" y="4146325"/>
            <a:ext cx="365806" cy="369332"/>
          </a:xfrm>
          <a:prstGeom prst="rect">
            <a:avLst/>
          </a:prstGeom>
        </p:spPr>
        <p:txBody>
          <a:bodyPr wrap="none">
            <a:spAutoFit/>
          </a:bodyPr>
          <a:lstStyle/>
          <a:p>
            <a:r>
              <a:rPr lang="en-US" sz="1800">
                <a:solidFill>
                  <a:srgbClr val="FF0000"/>
                </a:solidFill>
                <a:latin typeface="Patrick Hand" panose="020B0604020202020204" charset="0"/>
                <a:ea typeface="Times New Roman" panose="02020603050405020304" pitchFamily="18" charset="0"/>
                <a:sym typeface="Wingdings" panose="05000000000000000000" pitchFamily="2" charset="2"/>
              </a:rPr>
              <a:t></a:t>
            </a:r>
            <a:endParaRPr lang="en-US" sz="1800">
              <a:solidFill>
                <a:srgbClr val="FF0000"/>
              </a:solidFill>
            </a:endParaRPr>
          </a:p>
        </p:txBody>
      </p:sp>
    </p:spTree>
    <p:extLst>
      <p:ext uri="{BB962C8B-B14F-4D97-AF65-F5344CB8AC3E}">
        <p14:creationId xmlns:p14="http://schemas.microsoft.com/office/powerpoint/2010/main" val="13481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ách khai thác dầu mỏ ở độ sâu 1000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593" y="70945"/>
            <a:ext cx="8852338" cy="4786805"/>
          </a:xfrm>
          <a:prstGeom prst="rect">
            <a:avLst/>
          </a:prstGeom>
        </p:spPr>
      </p:pic>
    </p:spTree>
    <p:extLst>
      <p:ext uri="{BB962C8B-B14F-4D97-AF65-F5344CB8AC3E}">
        <p14:creationId xmlns:p14="http://schemas.microsoft.com/office/powerpoint/2010/main" val="28476506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rude Oil Rises On Upbeat Growth Outlook, Jumps 2.67% So Far This We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87" y="-183822"/>
            <a:ext cx="9686307" cy="54218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7734" y="-62401"/>
            <a:ext cx="9601200" cy="5178973"/>
          </a:xfrm>
          <a:prstGeom prst="rect">
            <a:avLst/>
          </a:prstGeom>
          <a:solidFill>
            <a:schemeClr val="dk1">
              <a:alpha val="3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Google Shape;360;p37"/>
          <p:cNvSpPr txBox="1">
            <a:spLocks/>
          </p:cNvSpPr>
          <p:nvPr/>
        </p:nvSpPr>
        <p:spPr>
          <a:xfrm>
            <a:off x="939402" y="1094667"/>
            <a:ext cx="7597626" cy="1010389"/>
          </a:xfrm>
          <a:prstGeom prst="rect">
            <a:avLst/>
          </a:prstGeom>
          <a:ln w="38100">
            <a:solidFill>
              <a:schemeClr val="accent1"/>
            </a:solidFill>
            <a:prstDash val="dashDo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vi-VN" sz="2400" smtClean="0">
                <a:solidFill>
                  <a:schemeClr val="accent1"/>
                </a:solidFill>
                <a:latin typeface="Patrick Hand" panose="020B0604020202020204" charset="0"/>
              </a:rPr>
              <a:t>Khai thác dầu mỏ dưới đáy biển thường thu được hỗn hợp dầu mỏ và nước biển. Người ta làm thế nào để tách dầu mỏ ra khỏi hỗn hợp?</a:t>
            </a:r>
            <a:endParaRPr lang="vi-VN" sz="2400">
              <a:solidFill>
                <a:schemeClr val="accent1"/>
              </a:solidFill>
              <a:latin typeface="Patrick Hand" panose="020B0604020202020204" charset="0"/>
            </a:endParaRPr>
          </a:p>
        </p:txBody>
      </p:sp>
      <p:sp>
        <p:nvSpPr>
          <p:cNvPr id="5" name="TextBox 4"/>
          <p:cNvSpPr txBox="1"/>
          <p:nvPr/>
        </p:nvSpPr>
        <p:spPr>
          <a:xfrm>
            <a:off x="3397468" y="106907"/>
            <a:ext cx="2640724" cy="769441"/>
          </a:xfrm>
          <a:prstGeom prst="rect">
            <a:avLst/>
          </a:prstGeom>
          <a:noFill/>
        </p:spPr>
        <p:txBody>
          <a:bodyPr wrap="square" rtlCol="0">
            <a:spAutoFit/>
          </a:bodyPr>
          <a:lstStyle/>
          <a:p>
            <a:r>
              <a:rPr lang="vi-VN" sz="4400" smtClean="0">
                <a:solidFill>
                  <a:schemeClr val="accent1"/>
                </a:solidFill>
                <a:latin typeface="Patrick Hand" panose="020B0604020202020204" charset="0"/>
              </a:rPr>
              <a:t>Vận dụng</a:t>
            </a:r>
            <a:endParaRPr lang="en-US" sz="4400">
              <a:solidFill>
                <a:schemeClr val="accent1"/>
              </a:solidFill>
              <a:latin typeface="Patrick Hand" panose="020B0604020202020204" charset="0"/>
            </a:endParaRPr>
          </a:p>
        </p:txBody>
      </p:sp>
      <p:pic>
        <p:nvPicPr>
          <p:cNvPr id="6" name="Picture 2" descr="Hình ảnh Dấu Chấm Hỏi, Câu Hỏi Clipart, Dấu Hỏi Sáng Tạo, Nghi Ngờ miễn phí  tải tập tin PNG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325680" y="660314"/>
            <a:ext cx="959429" cy="7220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34450" y="2379338"/>
            <a:ext cx="8228247" cy="1477328"/>
          </a:xfrm>
          <a:prstGeom prst="rect">
            <a:avLst/>
          </a:prstGeom>
        </p:spPr>
        <p:txBody>
          <a:bodyPr wrap="square">
            <a:spAutoFit/>
          </a:bodyPr>
          <a:lstStyle/>
          <a:p>
            <a:pPr indent="254000" algn="just">
              <a:lnSpc>
                <a:spcPct val="125000"/>
              </a:lnSpc>
              <a:tabLst>
                <a:tab pos="180340" algn="l"/>
              </a:tabLst>
            </a:pPr>
            <a:r>
              <a:rPr lang="en-US" sz="2400">
                <a:solidFill>
                  <a:schemeClr val="bg1">
                    <a:lumMod val="75000"/>
                  </a:schemeClr>
                </a:solidFill>
                <a:latin typeface="Patrick Hand" panose="020B0604020202020204" charset="0"/>
                <a:ea typeface="Times New Roman" panose="02020603050405020304" pitchFamily="18" charset="0"/>
              </a:rPr>
              <a:t>Để tách dầu mỏ khỏi hỗn hợp dầu mỏ và nước biển người ta có thể dùng phương pháp chiết. Dầu mỏ ít tan trong nước và nhẹ hơn nước nên khi cho vào phễu chiết thu được nước biển (ở bình hứng), dầu mỏ ở phễu chiết.</a:t>
            </a:r>
            <a:endParaRPr lang="en-US" sz="2000">
              <a:solidFill>
                <a:schemeClr val="bg1">
                  <a:lumMod val="75000"/>
                </a:schemeClr>
              </a:solidFill>
              <a:effectLst/>
              <a:latin typeface="Patrick Hand" panose="020B0604020202020204" charset="0"/>
              <a:ea typeface="Times New Roman" panose="02020603050405020304" pitchFamily="18" charset="0"/>
            </a:endParaRPr>
          </a:p>
        </p:txBody>
      </p:sp>
    </p:spTree>
    <p:extLst>
      <p:ext uri="{BB962C8B-B14F-4D97-AF65-F5344CB8AC3E}">
        <p14:creationId xmlns:p14="http://schemas.microsoft.com/office/powerpoint/2010/main" val="266113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523</TotalTime>
  <Words>701</Words>
  <Application>Microsoft Office PowerPoint</Application>
  <PresentationFormat>On-screen Show (16:9)</PresentationFormat>
  <Paragraphs>76</Paragraphs>
  <Slides>10</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Times New Roman</vt:lpstr>
      <vt:lpstr>Wingdings</vt:lpstr>
      <vt:lpstr>#9Slide03 Arima Madurai Black</vt:lpstr>
      <vt:lpstr>Patrick Hand SC</vt:lpstr>
      <vt:lpstr>Patrick Hand</vt:lpstr>
      <vt:lpstr>Roboto Condensed</vt:lpstr>
      <vt:lpstr>Arial</vt:lpstr>
      <vt:lpstr>Courier New</vt:lpstr>
      <vt:lpstr>English Language Grammar Rules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con học tốt!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giảng tiếng anh</dc:title>
  <dc:creator>TRANG</dc:creator>
  <cp:lastModifiedBy>TRANG</cp:lastModifiedBy>
  <cp:revision>56</cp:revision>
  <dcterms:modified xsi:type="dcterms:W3CDTF">2023-11-18T05:40:02Z</dcterms:modified>
</cp:coreProperties>
</file>