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sldIdLst>
    <p:sldId id="310" r:id="rId3"/>
    <p:sldId id="311" r:id="rId4"/>
    <p:sldId id="313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71872-6C62-46C8-BBA8-02EC98447AD0}">
          <p14:sldIdLst>
            <p14:sldId id="310"/>
            <p14:sldId id="311"/>
          </p14:sldIdLst>
        </p14:section>
        <p14:section name="de muc chu de" id="{F6C1F617-2FE4-4773-9092-5647874F10D2}">
          <p14:sldIdLst>
            <p14:sldId id="313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091633" y="1889859"/>
            <a:ext cx="5943200" cy="2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35667" y="4573335"/>
            <a:ext cx="4241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5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1"/>
          <p:cNvGrpSpPr/>
          <p:nvPr/>
        </p:nvGrpSpPr>
        <p:grpSpPr>
          <a:xfrm rot="10800000">
            <a:off x="2443329" y="1517715"/>
            <a:ext cx="1074889" cy="1075365"/>
            <a:chOff x="1850389" y="1652307"/>
            <a:chExt cx="548696" cy="548939"/>
          </a:xfrm>
        </p:grpSpPr>
        <p:sp>
          <p:nvSpPr>
            <p:cNvPr id="689" name="Google Shape;689;p11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1"/>
          <p:cNvGrpSpPr/>
          <p:nvPr/>
        </p:nvGrpSpPr>
        <p:grpSpPr>
          <a:xfrm rot="10800000">
            <a:off x="6457763" y="1415893"/>
            <a:ext cx="3680595" cy="1042663"/>
            <a:chOff x="-2317243" y="2633326"/>
            <a:chExt cx="1878822" cy="532245"/>
          </a:xfrm>
        </p:grpSpPr>
        <p:sp>
          <p:nvSpPr>
            <p:cNvPr id="718" name="Google Shape;718;p11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9" name="Google Shape;879;p11"/>
          <p:cNvSpPr/>
          <p:nvPr/>
        </p:nvSpPr>
        <p:spPr>
          <a:xfrm rot="8366682">
            <a:off x="6653538" y="4351427"/>
            <a:ext cx="370684" cy="339288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1"/>
          <p:cNvSpPr/>
          <p:nvPr/>
        </p:nvSpPr>
        <p:spPr>
          <a:xfrm rot="10800000">
            <a:off x="8824390" y="3673914"/>
            <a:ext cx="1694316" cy="1694316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1"/>
          <p:cNvSpPr/>
          <p:nvPr/>
        </p:nvSpPr>
        <p:spPr>
          <a:xfrm rot="10800000">
            <a:off x="2160931" y="4933470"/>
            <a:ext cx="2986573" cy="35925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1"/>
          <p:cNvSpPr/>
          <p:nvPr/>
        </p:nvSpPr>
        <p:spPr>
          <a:xfrm rot="10800000">
            <a:off x="2768685" y="854931"/>
            <a:ext cx="424180" cy="42418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3" name="Google Shape;883;p11"/>
          <p:cNvGrpSpPr/>
          <p:nvPr/>
        </p:nvGrpSpPr>
        <p:grpSpPr>
          <a:xfrm rot="10800000">
            <a:off x="1850528" y="1638646"/>
            <a:ext cx="456409" cy="466989"/>
            <a:chOff x="1872729" y="2411639"/>
            <a:chExt cx="232982" cy="238383"/>
          </a:xfrm>
        </p:grpSpPr>
        <p:sp>
          <p:nvSpPr>
            <p:cNvPr id="884" name="Google Shape;884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11"/>
          <p:cNvSpPr/>
          <p:nvPr/>
        </p:nvSpPr>
        <p:spPr>
          <a:xfrm rot="10800000">
            <a:off x="1544456" y="3583640"/>
            <a:ext cx="2986573" cy="35925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7" name="Google Shape;887;p11"/>
          <p:cNvGrpSpPr/>
          <p:nvPr/>
        </p:nvGrpSpPr>
        <p:grpSpPr>
          <a:xfrm>
            <a:off x="9055898" y="3860348"/>
            <a:ext cx="1116469" cy="1121683"/>
            <a:chOff x="80265" y="2653706"/>
            <a:chExt cx="936950" cy="941325"/>
          </a:xfrm>
        </p:grpSpPr>
        <p:sp>
          <p:nvSpPr>
            <p:cNvPr id="888" name="Google Shape;888;p11"/>
            <p:cNvSpPr/>
            <p:nvPr/>
          </p:nvSpPr>
          <p:spPr>
            <a:xfrm>
              <a:off x="80265" y="2653706"/>
              <a:ext cx="784482" cy="78429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9" name="Google Shape;889;p11"/>
            <p:cNvGrpSpPr/>
            <p:nvPr/>
          </p:nvGrpSpPr>
          <p:grpSpPr>
            <a:xfrm>
              <a:off x="273014" y="2855192"/>
              <a:ext cx="744200" cy="739839"/>
              <a:chOff x="273014" y="2855192"/>
              <a:chExt cx="744200" cy="739839"/>
            </a:xfrm>
          </p:grpSpPr>
          <p:sp>
            <p:nvSpPr>
              <p:cNvPr id="890" name="Google Shape;890;p11"/>
              <p:cNvSpPr/>
              <p:nvPr/>
            </p:nvSpPr>
            <p:spPr>
              <a:xfrm>
                <a:off x="273014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81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1"/>
              <p:cNvSpPr/>
              <p:nvPr/>
            </p:nvSpPr>
            <p:spPr>
              <a:xfrm>
                <a:off x="443333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11"/>
              <p:cNvSpPr/>
              <p:nvPr/>
            </p:nvSpPr>
            <p:spPr>
              <a:xfrm>
                <a:off x="613652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83970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954289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273014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81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443333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613652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3970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954289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273014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81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1"/>
              <p:cNvSpPr/>
              <p:nvPr/>
            </p:nvSpPr>
            <p:spPr>
              <a:xfrm>
                <a:off x="443333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613652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1"/>
              <p:cNvSpPr/>
              <p:nvPr/>
            </p:nvSpPr>
            <p:spPr>
              <a:xfrm>
                <a:off x="783970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1"/>
              <p:cNvSpPr/>
              <p:nvPr/>
            </p:nvSpPr>
            <p:spPr>
              <a:xfrm>
                <a:off x="954289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1"/>
              <p:cNvSpPr/>
              <p:nvPr/>
            </p:nvSpPr>
            <p:spPr>
              <a:xfrm>
                <a:off x="273014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1"/>
              <p:cNvSpPr/>
              <p:nvPr/>
            </p:nvSpPr>
            <p:spPr>
              <a:xfrm>
                <a:off x="443333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1"/>
              <p:cNvSpPr/>
              <p:nvPr/>
            </p:nvSpPr>
            <p:spPr>
              <a:xfrm>
                <a:off x="613652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1"/>
              <p:cNvSpPr/>
              <p:nvPr/>
            </p:nvSpPr>
            <p:spPr>
              <a:xfrm>
                <a:off x="783970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1"/>
              <p:cNvSpPr/>
              <p:nvPr/>
            </p:nvSpPr>
            <p:spPr>
              <a:xfrm>
                <a:off x="954289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1"/>
              <p:cNvSpPr/>
              <p:nvPr/>
            </p:nvSpPr>
            <p:spPr>
              <a:xfrm>
                <a:off x="273014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1"/>
              <p:cNvSpPr/>
              <p:nvPr/>
            </p:nvSpPr>
            <p:spPr>
              <a:xfrm>
                <a:off x="443333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1"/>
              <p:cNvSpPr/>
              <p:nvPr/>
            </p:nvSpPr>
            <p:spPr>
              <a:xfrm>
                <a:off x="613652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783970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1"/>
              <p:cNvSpPr/>
              <p:nvPr/>
            </p:nvSpPr>
            <p:spPr>
              <a:xfrm>
                <a:off x="954289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15" name="Google Shape;915;p11"/>
          <p:cNvGrpSpPr/>
          <p:nvPr/>
        </p:nvGrpSpPr>
        <p:grpSpPr>
          <a:xfrm rot="-8100000">
            <a:off x="8852064" y="1268042"/>
            <a:ext cx="456416" cy="466996"/>
            <a:chOff x="1872729" y="2411639"/>
            <a:chExt cx="232982" cy="238383"/>
          </a:xfrm>
        </p:grpSpPr>
        <p:sp>
          <p:nvSpPr>
            <p:cNvPr id="916" name="Google Shape;916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8" name="Google Shape;918;p11"/>
          <p:cNvSpPr txBox="1">
            <a:spLocks noGrp="1"/>
          </p:cNvSpPr>
          <p:nvPr>
            <p:ph type="title" hasCustomPrompt="1"/>
          </p:nvPr>
        </p:nvSpPr>
        <p:spPr>
          <a:xfrm>
            <a:off x="2758633" y="2238299"/>
            <a:ext cx="6674800" cy="1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6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19" name="Google Shape;919;p11"/>
          <p:cNvSpPr txBox="1">
            <a:spLocks noGrp="1"/>
          </p:cNvSpPr>
          <p:nvPr>
            <p:ph type="body" idx="1"/>
          </p:nvPr>
        </p:nvSpPr>
        <p:spPr>
          <a:xfrm>
            <a:off x="2758633" y="3738229"/>
            <a:ext cx="6674800" cy="6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ctr" rtl="0"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21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4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4227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3" name="Google Shape;923;p13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5422733" y="4823637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/>
          </p:nvPr>
        </p:nvSpPr>
        <p:spPr>
          <a:xfrm>
            <a:off x="829463" y="2371212"/>
            <a:ext cx="34800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925" name="Google Shape;925;p13"/>
          <p:cNvSpPr txBox="1">
            <a:spLocks noGrp="1"/>
          </p:cNvSpPr>
          <p:nvPr>
            <p:ph type="title" idx="3" hasCustomPrompt="1"/>
          </p:nvPr>
        </p:nvSpPr>
        <p:spPr>
          <a:xfrm>
            <a:off x="54227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13"/>
          <p:cNvSpPr txBox="1">
            <a:spLocks noGrp="1"/>
          </p:cNvSpPr>
          <p:nvPr>
            <p:ph type="title" idx="4" hasCustomPrompt="1"/>
          </p:nvPr>
        </p:nvSpPr>
        <p:spPr>
          <a:xfrm>
            <a:off x="86603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7" name="Google Shape;927;p13"/>
          <p:cNvSpPr txBox="1">
            <a:spLocks noGrp="1"/>
          </p:cNvSpPr>
          <p:nvPr>
            <p:ph type="title" idx="5" hasCustomPrompt="1"/>
          </p:nvPr>
        </p:nvSpPr>
        <p:spPr>
          <a:xfrm>
            <a:off x="54227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8" name="Google Shape;928;p13"/>
          <p:cNvSpPr txBox="1">
            <a:spLocks noGrp="1"/>
          </p:cNvSpPr>
          <p:nvPr>
            <p:ph type="title" idx="6" hasCustomPrompt="1"/>
          </p:nvPr>
        </p:nvSpPr>
        <p:spPr>
          <a:xfrm>
            <a:off x="86603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9" name="Google Shape;929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86705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0" name="Google Shape;930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8670533" y="4686544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1" name="Google Shape;931;p13"/>
          <p:cNvSpPr/>
          <p:nvPr/>
        </p:nvSpPr>
        <p:spPr>
          <a:xfrm rot="-5400000">
            <a:off x="1004764" y="885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 rot="10800000">
            <a:off x="1138272" y="5106243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 rot="10800000">
            <a:off x="2857578" y="4531216"/>
            <a:ext cx="1278273" cy="11680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13"/>
          <p:cNvGrpSpPr/>
          <p:nvPr/>
        </p:nvGrpSpPr>
        <p:grpSpPr>
          <a:xfrm>
            <a:off x="3260730" y="5853173"/>
            <a:ext cx="325037" cy="317673"/>
            <a:chOff x="5225094" y="4199975"/>
            <a:chExt cx="185595" cy="181389"/>
          </a:xfrm>
        </p:grpSpPr>
        <p:sp>
          <p:nvSpPr>
            <p:cNvPr id="935" name="Google Shape;935;p13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13"/>
          <p:cNvGrpSpPr/>
          <p:nvPr/>
        </p:nvGrpSpPr>
        <p:grpSpPr>
          <a:xfrm rot="-2700000">
            <a:off x="3715309" y="1494917"/>
            <a:ext cx="325043" cy="317679"/>
            <a:chOff x="5387475" y="3939240"/>
            <a:chExt cx="185595" cy="181389"/>
          </a:xfrm>
        </p:grpSpPr>
        <p:sp>
          <p:nvSpPr>
            <p:cNvPr id="938" name="Google Shape;938;p13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374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4"/>
          <p:cNvSpPr txBox="1">
            <a:spLocks noGrp="1"/>
          </p:cNvSpPr>
          <p:nvPr>
            <p:ph type="subTitle" idx="1"/>
          </p:nvPr>
        </p:nvSpPr>
        <p:spPr>
          <a:xfrm>
            <a:off x="3761767" y="4267292"/>
            <a:ext cx="3099600" cy="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42" name="Google Shape;942;p14"/>
          <p:cNvSpPr txBox="1">
            <a:spLocks noGrp="1"/>
          </p:cNvSpPr>
          <p:nvPr>
            <p:ph type="title" hasCustomPrompt="1"/>
          </p:nvPr>
        </p:nvSpPr>
        <p:spPr>
          <a:xfrm>
            <a:off x="4147212" y="1961876"/>
            <a:ext cx="3705600" cy="2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2167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5"/>
          <p:cNvGrpSpPr/>
          <p:nvPr/>
        </p:nvGrpSpPr>
        <p:grpSpPr>
          <a:xfrm>
            <a:off x="2484228" y="4058760"/>
            <a:ext cx="3177715" cy="900203"/>
            <a:chOff x="-2317243" y="2633326"/>
            <a:chExt cx="1878822" cy="532245"/>
          </a:xfrm>
        </p:grpSpPr>
        <p:sp>
          <p:nvSpPr>
            <p:cNvPr id="945" name="Google Shape;945;p15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6" name="Google Shape;1106;p15"/>
          <p:cNvGrpSpPr/>
          <p:nvPr/>
        </p:nvGrpSpPr>
        <p:grpSpPr>
          <a:xfrm>
            <a:off x="9558581" y="2399531"/>
            <a:ext cx="928027" cy="928439"/>
            <a:chOff x="1850389" y="1652307"/>
            <a:chExt cx="548696" cy="548939"/>
          </a:xfrm>
        </p:grpSpPr>
        <p:sp>
          <p:nvSpPr>
            <p:cNvPr id="1107" name="Google Shape;1107;p15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9914845" y="2174479"/>
            <a:ext cx="225468" cy="206368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2155786" y="1546663"/>
            <a:ext cx="1462844" cy="1462844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6793186" y="1611853"/>
            <a:ext cx="2578557" cy="31017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6455608" y="4723947"/>
            <a:ext cx="366229" cy="366229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9" name="Google Shape;1139;p15"/>
          <p:cNvGrpSpPr/>
          <p:nvPr/>
        </p:nvGrpSpPr>
        <p:grpSpPr>
          <a:xfrm>
            <a:off x="9570867" y="3683814"/>
            <a:ext cx="394051" cy="403185"/>
            <a:chOff x="1872729" y="2411639"/>
            <a:chExt cx="232982" cy="238383"/>
          </a:xfrm>
        </p:grpSpPr>
        <p:sp>
          <p:nvSpPr>
            <p:cNvPr id="1140" name="Google Shape;1140;p15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2" name="Google Shape;1142;p15"/>
          <p:cNvSpPr txBox="1">
            <a:spLocks noGrp="1"/>
          </p:cNvSpPr>
          <p:nvPr>
            <p:ph type="title"/>
          </p:nvPr>
        </p:nvSpPr>
        <p:spPr>
          <a:xfrm>
            <a:off x="6407592" y="4869224"/>
            <a:ext cx="2880800" cy="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143" name="Google Shape;1143;p15"/>
          <p:cNvSpPr txBox="1">
            <a:spLocks noGrp="1"/>
          </p:cNvSpPr>
          <p:nvPr>
            <p:ph type="subTitle" idx="1"/>
          </p:nvPr>
        </p:nvSpPr>
        <p:spPr>
          <a:xfrm>
            <a:off x="3093313" y="2540483"/>
            <a:ext cx="5886400" cy="1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1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6"/>
          <p:cNvSpPr txBox="1">
            <a:spLocks noGrp="1"/>
          </p:cNvSpPr>
          <p:nvPr>
            <p:ph type="title"/>
          </p:nvPr>
        </p:nvSpPr>
        <p:spPr>
          <a:xfrm>
            <a:off x="960000" y="451700"/>
            <a:ext cx="10272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1"/>
          </p:nvPr>
        </p:nvSpPr>
        <p:spPr>
          <a:xfrm>
            <a:off x="2716800" y="1897260"/>
            <a:ext cx="32832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subTitle" idx="2"/>
          </p:nvPr>
        </p:nvSpPr>
        <p:spPr>
          <a:xfrm>
            <a:off x="2716800" y="4192689"/>
            <a:ext cx="32832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3"/>
          </p:nvPr>
        </p:nvSpPr>
        <p:spPr>
          <a:xfrm>
            <a:off x="7920000" y="1897260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subTitle" idx="4"/>
          </p:nvPr>
        </p:nvSpPr>
        <p:spPr>
          <a:xfrm>
            <a:off x="7920000" y="4195991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5"/>
          </p:nvPr>
        </p:nvSpPr>
        <p:spPr>
          <a:xfrm>
            <a:off x="2716800" y="2313897"/>
            <a:ext cx="32832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1" name="Google Shape;1151;p16"/>
          <p:cNvSpPr txBox="1">
            <a:spLocks noGrp="1"/>
          </p:cNvSpPr>
          <p:nvPr>
            <p:ph type="subTitle" idx="6"/>
          </p:nvPr>
        </p:nvSpPr>
        <p:spPr>
          <a:xfrm>
            <a:off x="2716800" y="4607727"/>
            <a:ext cx="32832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2" name="Google Shape;1152;p16"/>
          <p:cNvSpPr txBox="1">
            <a:spLocks noGrp="1"/>
          </p:cNvSpPr>
          <p:nvPr>
            <p:ph type="subTitle" idx="7"/>
          </p:nvPr>
        </p:nvSpPr>
        <p:spPr>
          <a:xfrm>
            <a:off x="7920000" y="2313897"/>
            <a:ext cx="3312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3" name="Google Shape;1153;p16"/>
          <p:cNvSpPr txBox="1">
            <a:spLocks noGrp="1"/>
          </p:cNvSpPr>
          <p:nvPr>
            <p:ph type="subTitle" idx="8"/>
          </p:nvPr>
        </p:nvSpPr>
        <p:spPr>
          <a:xfrm>
            <a:off x="7920000" y="4612628"/>
            <a:ext cx="3312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50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7"/>
          <p:cNvSpPr/>
          <p:nvPr/>
        </p:nvSpPr>
        <p:spPr>
          <a:xfrm>
            <a:off x="8309023" y="2222667"/>
            <a:ext cx="789924" cy="170275"/>
          </a:xfrm>
          <a:custGeom>
            <a:avLst/>
            <a:gdLst/>
            <a:ahLst/>
            <a:cxnLst/>
            <a:rect l="l" t="t" r="r" b="b"/>
            <a:pathLst>
              <a:path w="2417" h="521" extrusionOk="0">
                <a:moveTo>
                  <a:pt x="0" y="1"/>
                </a:moveTo>
                <a:lnTo>
                  <a:pt x="0" y="521"/>
                </a:lnTo>
                <a:lnTo>
                  <a:pt x="2417" y="521"/>
                </a:lnTo>
                <a:lnTo>
                  <a:pt x="241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6" name="Google Shape;1156;p17"/>
          <p:cNvGrpSpPr/>
          <p:nvPr/>
        </p:nvGrpSpPr>
        <p:grpSpPr>
          <a:xfrm rot="5400000">
            <a:off x="1514812" y="2033488"/>
            <a:ext cx="325037" cy="317673"/>
            <a:chOff x="5225094" y="4199975"/>
            <a:chExt cx="185595" cy="181389"/>
          </a:xfrm>
        </p:grpSpPr>
        <p:sp>
          <p:nvSpPr>
            <p:cNvPr id="1157" name="Google Shape;1157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9" name="Google Shape;1159;p17"/>
          <p:cNvGrpSpPr/>
          <p:nvPr/>
        </p:nvGrpSpPr>
        <p:grpSpPr>
          <a:xfrm rot="-2700000">
            <a:off x="7962787" y="5148806"/>
            <a:ext cx="280459" cy="287895"/>
            <a:chOff x="800525" y="2705314"/>
            <a:chExt cx="194400" cy="199555"/>
          </a:xfrm>
        </p:grpSpPr>
        <p:sp>
          <p:nvSpPr>
            <p:cNvPr id="1160" name="Google Shape;1160;p1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2" name="Google Shape;1162;p17"/>
          <p:cNvSpPr/>
          <p:nvPr/>
        </p:nvSpPr>
        <p:spPr>
          <a:xfrm>
            <a:off x="9287872" y="4260991"/>
            <a:ext cx="2007001" cy="184983"/>
          </a:xfrm>
          <a:custGeom>
            <a:avLst/>
            <a:gdLst/>
            <a:ahLst/>
            <a:cxnLst/>
            <a:rect l="l" t="t" r="r" b="b"/>
            <a:pathLst>
              <a:path w="6141" h="566" extrusionOk="0">
                <a:moveTo>
                  <a:pt x="0" y="0"/>
                </a:moveTo>
                <a:lnTo>
                  <a:pt x="0" y="91"/>
                </a:lnTo>
                <a:cubicBezTo>
                  <a:pt x="135" y="91"/>
                  <a:pt x="202" y="181"/>
                  <a:pt x="293" y="295"/>
                </a:cubicBezTo>
                <a:cubicBezTo>
                  <a:pt x="383" y="430"/>
                  <a:pt x="473" y="566"/>
                  <a:pt x="677" y="566"/>
                </a:cubicBezTo>
                <a:cubicBezTo>
                  <a:pt x="858" y="566"/>
                  <a:pt x="970" y="430"/>
                  <a:pt x="1060" y="295"/>
                </a:cubicBezTo>
                <a:cubicBezTo>
                  <a:pt x="1129" y="181"/>
                  <a:pt x="1219" y="91"/>
                  <a:pt x="1354" y="91"/>
                </a:cubicBezTo>
                <a:cubicBezTo>
                  <a:pt x="1512" y="91"/>
                  <a:pt x="1580" y="181"/>
                  <a:pt x="1671" y="295"/>
                </a:cubicBezTo>
                <a:cubicBezTo>
                  <a:pt x="1737" y="430"/>
                  <a:pt x="1851" y="566"/>
                  <a:pt x="2032" y="566"/>
                </a:cubicBezTo>
                <a:cubicBezTo>
                  <a:pt x="2234" y="566"/>
                  <a:pt x="2324" y="430"/>
                  <a:pt x="2415" y="295"/>
                </a:cubicBezTo>
                <a:cubicBezTo>
                  <a:pt x="2505" y="181"/>
                  <a:pt x="2574" y="91"/>
                  <a:pt x="2731" y="91"/>
                </a:cubicBezTo>
                <a:cubicBezTo>
                  <a:pt x="2866" y="91"/>
                  <a:pt x="2935" y="181"/>
                  <a:pt x="3025" y="295"/>
                </a:cubicBezTo>
                <a:cubicBezTo>
                  <a:pt x="3115" y="430"/>
                  <a:pt x="3206" y="566"/>
                  <a:pt x="3408" y="566"/>
                </a:cubicBezTo>
                <a:cubicBezTo>
                  <a:pt x="3589" y="566"/>
                  <a:pt x="3702" y="430"/>
                  <a:pt x="3769" y="295"/>
                </a:cubicBezTo>
                <a:cubicBezTo>
                  <a:pt x="3859" y="181"/>
                  <a:pt x="3928" y="91"/>
                  <a:pt x="4085" y="91"/>
                </a:cubicBezTo>
                <a:cubicBezTo>
                  <a:pt x="4221" y="91"/>
                  <a:pt x="4311" y="181"/>
                  <a:pt x="4380" y="295"/>
                </a:cubicBezTo>
                <a:cubicBezTo>
                  <a:pt x="4470" y="430"/>
                  <a:pt x="4582" y="566"/>
                  <a:pt x="4762" y="566"/>
                </a:cubicBezTo>
                <a:cubicBezTo>
                  <a:pt x="4966" y="566"/>
                  <a:pt x="5057" y="430"/>
                  <a:pt x="5147" y="295"/>
                </a:cubicBezTo>
                <a:cubicBezTo>
                  <a:pt x="5237" y="181"/>
                  <a:pt x="5304" y="91"/>
                  <a:pt x="5440" y="91"/>
                </a:cubicBezTo>
                <a:cubicBezTo>
                  <a:pt x="5599" y="91"/>
                  <a:pt x="5665" y="181"/>
                  <a:pt x="5756" y="295"/>
                </a:cubicBezTo>
                <a:cubicBezTo>
                  <a:pt x="5846" y="430"/>
                  <a:pt x="5936" y="566"/>
                  <a:pt x="6140" y="566"/>
                </a:cubicBezTo>
                <a:lnTo>
                  <a:pt x="6140" y="475"/>
                </a:lnTo>
                <a:cubicBezTo>
                  <a:pt x="5981" y="475"/>
                  <a:pt x="5915" y="362"/>
                  <a:pt x="5824" y="250"/>
                </a:cubicBezTo>
                <a:cubicBezTo>
                  <a:pt x="5734" y="136"/>
                  <a:pt x="5644" y="0"/>
                  <a:pt x="5440" y="0"/>
                </a:cubicBezTo>
                <a:cubicBezTo>
                  <a:pt x="5259" y="0"/>
                  <a:pt x="5147" y="136"/>
                  <a:pt x="5078" y="250"/>
                </a:cubicBezTo>
                <a:cubicBezTo>
                  <a:pt x="4988" y="362"/>
                  <a:pt x="4921" y="475"/>
                  <a:pt x="4762" y="475"/>
                </a:cubicBezTo>
                <a:cubicBezTo>
                  <a:pt x="4627" y="475"/>
                  <a:pt x="4537" y="362"/>
                  <a:pt x="4470" y="250"/>
                </a:cubicBezTo>
                <a:cubicBezTo>
                  <a:pt x="4380" y="136"/>
                  <a:pt x="4289" y="0"/>
                  <a:pt x="4085" y="0"/>
                </a:cubicBezTo>
                <a:cubicBezTo>
                  <a:pt x="3883" y="0"/>
                  <a:pt x="3793" y="136"/>
                  <a:pt x="3702" y="250"/>
                </a:cubicBezTo>
                <a:cubicBezTo>
                  <a:pt x="3612" y="362"/>
                  <a:pt x="3543" y="475"/>
                  <a:pt x="3408" y="475"/>
                </a:cubicBezTo>
                <a:cubicBezTo>
                  <a:pt x="3251" y="475"/>
                  <a:pt x="3182" y="362"/>
                  <a:pt x="3092" y="250"/>
                </a:cubicBezTo>
                <a:cubicBezTo>
                  <a:pt x="3002" y="136"/>
                  <a:pt x="2911" y="0"/>
                  <a:pt x="2731" y="0"/>
                </a:cubicBezTo>
                <a:cubicBezTo>
                  <a:pt x="2528" y="0"/>
                  <a:pt x="2438" y="136"/>
                  <a:pt x="2348" y="250"/>
                </a:cubicBezTo>
                <a:cubicBezTo>
                  <a:pt x="2257" y="362"/>
                  <a:pt x="2189" y="475"/>
                  <a:pt x="2032" y="475"/>
                </a:cubicBezTo>
                <a:cubicBezTo>
                  <a:pt x="1896" y="475"/>
                  <a:pt x="1828" y="362"/>
                  <a:pt x="1737" y="250"/>
                </a:cubicBezTo>
                <a:cubicBezTo>
                  <a:pt x="1647" y="136"/>
                  <a:pt x="1557" y="0"/>
                  <a:pt x="1354" y="0"/>
                </a:cubicBezTo>
                <a:cubicBezTo>
                  <a:pt x="1174" y="0"/>
                  <a:pt x="1060" y="136"/>
                  <a:pt x="970" y="250"/>
                </a:cubicBezTo>
                <a:cubicBezTo>
                  <a:pt x="903" y="362"/>
                  <a:pt x="813" y="475"/>
                  <a:pt x="677" y="475"/>
                </a:cubicBezTo>
                <a:cubicBezTo>
                  <a:pt x="518" y="475"/>
                  <a:pt x="452" y="362"/>
                  <a:pt x="361" y="250"/>
                </a:cubicBezTo>
                <a:cubicBezTo>
                  <a:pt x="293" y="136"/>
                  <a:pt x="181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7"/>
          <p:cNvSpPr/>
          <p:nvPr/>
        </p:nvSpPr>
        <p:spPr>
          <a:xfrm>
            <a:off x="9619271" y="4637492"/>
            <a:ext cx="2007328" cy="184328"/>
          </a:xfrm>
          <a:custGeom>
            <a:avLst/>
            <a:gdLst/>
            <a:ahLst/>
            <a:cxnLst/>
            <a:rect l="l" t="t" r="r" b="b"/>
            <a:pathLst>
              <a:path w="6142" h="564" extrusionOk="0">
                <a:moveTo>
                  <a:pt x="1" y="1"/>
                </a:moveTo>
                <a:lnTo>
                  <a:pt x="1" y="91"/>
                </a:lnTo>
                <a:cubicBezTo>
                  <a:pt x="160" y="91"/>
                  <a:pt x="227" y="181"/>
                  <a:pt x="317" y="317"/>
                </a:cubicBezTo>
                <a:cubicBezTo>
                  <a:pt x="386" y="429"/>
                  <a:pt x="498" y="564"/>
                  <a:pt x="678" y="564"/>
                </a:cubicBezTo>
                <a:cubicBezTo>
                  <a:pt x="882" y="564"/>
                  <a:pt x="973" y="429"/>
                  <a:pt x="1063" y="317"/>
                </a:cubicBezTo>
                <a:cubicBezTo>
                  <a:pt x="1153" y="181"/>
                  <a:pt x="1220" y="91"/>
                  <a:pt x="1379" y="91"/>
                </a:cubicBezTo>
                <a:cubicBezTo>
                  <a:pt x="1514" y="91"/>
                  <a:pt x="1581" y="181"/>
                  <a:pt x="1672" y="317"/>
                </a:cubicBezTo>
                <a:cubicBezTo>
                  <a:pt x="1762" y="429"/>
                  <a:pt x="1852" y="564"/>
                  <a:pt x="2056" y="564"/>
                </a:cubicBezTo>
                <a:cubicBezTo>
                  <a:pt x="2237" y="564"/>
                  <a:pt x="2349" y="429"/>
                  <a:pt x="2439" y="317"/>
                </a:cubicBezTo>
                <a:cubicBezTo>
                  <a:pt x="2508" y="181"/>
                  <a:pt x="2575" y="91"/>
                  <a:pt x="2733" y="91"/>
                </a:cubicBezTo>
                <a:cubicBezTo>
                  <a:pt x="2891" y="91"/>
                  <a:pt x="2959" y="181"/>
                  <a:pt x="3026" y="317"/>
                </a:cubicBezTo>
                <a:cubicBezTo>
                  <a:pt x="3116" y="429"/>
                  <a:pt x="3230" y="564"/>
                  <a:pt x="3411" y="564"/>
                </a:cubicBezTo>
                <a:cubicBezTo>
                  <a:pt x="3613" y="564"/>
                  <a:pt x="3703" y="429"/>
                  <a:pt x="3794" y="317"/>
                </a:cubicBezTo>
                <a:cubicBezTo>
                  <a:pt x="3884" y="181"/>
                  <a:pt x="3952" y="91"/>
                  <a:pt x="4088" y="91"/>
                </a:cubicBezTo>
                <a:cubicBezTo>
                  <a:pt x="4245" y="91"/>
                  <a:pt x="4314" y="181"/>
                  <a:pt x="4404" y="317"/>
                </a:cubicBezTo>
                <a:cubicBezTo>
                  <a:pt x="4494" y="429"/>
                  <a:pt x="4585" y="564"/>
                  <a:pt x="4787" y="564"/>
                </a:cubicBezTo>
                <a:cubicBezTo>
                  <a:pt x="4967" y="564"/>
                  <a:pt x="5081" y="429"/>
                  <a:pt x="5148" y="317"/>
                </a:cubicBezTo>
                <a:cubicBezTo>
                  <a:pt x="5238" y="181"/>
                  <a:pt x="5307" y="91"/>
                  <a:pt x="5464" y="91"/>
                </a:cubicBezTo>
                <a:cubicBezTo>
                  <a:pt x="5600" y="91"/>
                  <a:pt x="5690" y="181"/>
                  <a:pt x="5758" y="317"/>
                </a:cubicBezTo>
                <a:cubicBezTo>
                  <a:pt x="5849" y="429"/>
                  <a:pt x="5939" y="564"/>
                  <a:pt x="6141" y="564"/>
                </a:cubicBezTo>
                <a:lnTo>
                  <a:pt x="6141" y="474"/>
                </a:lnTo>
                <a:cubicBezTo>
                  <a:pt x="6006" y="474"/>
                  <a:pt x="5916" y="362"/>
                  <a:pt x="5849" y="248"/>
                </a:cubicBezTo>
                <a:cubicBezTo>
                  <a:pt x="5758" y="136"/>
                  <a:pt x="5645" y="1"/>
                  <a:pt x="5464" y="1"/>
                </a:cubicBezTo>
                <a:cubicBezTo>
                  <a:pt x="5262" y="1"/>
                  <a:pt x="5172" y="136"/>
                  <a:pt x="5081" y="248"/>
                </a:cubicBezTo>
                <a:cubicBezTo>
                  <a:pt x="4991" y="362"/>
                  <a:pt x="4922" y="474"/>
                  <a:pt x="4787" y="474"/>
                </a:cubicBezTo>
                <a:cubicBezTo>
                  <a:pt x="4630" y="474"/>
                  <a:pt x="4561" y="362"/>
                  <a:pt x="4471" y="248"/>
                </a:cubicBezTo>
                <a:cubicBezTo>
                  <a:pt x="4380" y="136"/>
                  <a:pt x="4290" y="1"/>
                  <a:pt x="4088" y="1"/>
                </a:cubicBezTo>
                <a:cubicBezTo>
                  <a:pt x="3907" y="1"/>
                  <a:pt x="3794" y="136"/>
                  <a:pt x="3727" y="248"/>
                </a:cubicBezTo>
                <a:cubicBezTo>
                  <a:pt x="3636" y="362"/>
                  <a:pt x="3568" y="474"/>
                  <a:pt x="3411" y="474"/>
                </a:cubicBezTo>
                <a:cubicBezTo>
                  <a:pt x="3275" y="474"/>
                  <a:pt x="3185" y="362"/>
                  <a:pt x="3116" y="248"/>
                </a:cubicBezTo>
                <a:cubicBezTo>
                  <a:pt x="3026" y="136"/>
                  <a:pt x="2936" y="1"/>
                  <a:pt x="2733" y="1"/>
                </a:cubicBezTo>
                <a:cubicBezTo>
                  <a:pt x="2529" y="1"/>
                  <a:pt x="2439" y="136"/>
                  <a:pt x="2349" y="248"/>
                </a:cubicBezTo>
                <a:cubicBezTo>
                  <a:pt x="2282" y="362"/>
                  <a:pt x="2192" y="474"/>
                  <a:pt x="2056" y="474"/>
                </a:cubicBezTo>
                <a:cubicBezTo>
                  <a:pt x="1897" y="474"/>
                  <a:pt x="1830" y="362"/>
                  <a:pt x="1740" y="248"/>
                </a:cubicBezTo>
                <a:cubicBezTo>
                  <a:pt x="1650" y="136"/>
                  <a:pt x="1560" y="1"/>
                  <a:pt x="1379" y="1"/>
                </a:cubicBezTo>
                <a:cubicBezTo>
                  <a:pt x="1175" y="1"/>
                  <a:pt x="1085" y="136"/>
                  <a:pt x="994" y="248"/>
                </a:cubicBezTo>
                <a:cubicBezTo>
                  <a:pt x="904" y="362"/>
                  <a:pt x="837" y="474"/>
                  <a:pt x="678" y="474"/>
                </a:cubicBezTo>
                <a:cubicBezTo>
                  <a:pt x="543" y="474"/>
                  <a:pt x="476" y="362"/>
                  <a:pt x="386" y="248"/>
                </a:cubicBezTo>
                <a:cubicBezTo>
                  <a:pt x="295" y="136"/>
                  <a:pt x="205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4" name="Google Shape;1164;p17"/>
          <p:cNvGrpSpPr/>
          <p:nvPr/>
        </p:nvGrpSpPr>
        <p:grpSpPr>
          <a:xfrm rot="5400000">
            <a:off x="1072136" y="4522048"/>
            <a:ext cx="1400755" cy="1308585"/>
            <a:chOff x="2158204" y="1844001"/>
            <a:chExt cx="1241071" cy="1159408"/>
          </a:xfrm>
        </p:grpSpPr>
        <p:sp>
          <p:nvSpPr>
            <p:cNvPr id="1165" name="Google Shape;1165;p17"/>
            <p:cNvSpPr/>
            <p:nvPr/>
          </p:nvSpPr>
          <p:spPr>
            <a:xfrm>
              <a:off x="33806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45" y="45"/>
                  </a:ln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338068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5" y="18"/>
                  </a:cubicBez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5" y="85"/>
                  </a:cubicBezTo>
                  <a:cubicBezTo>
                    <a:pt x="45" y="85"/>
                    <a:pt x="67" y="85"/>
                    <a:pt x="67" y="63"/>
                  </a:cubicBezTo>
                  <a:cubicBezTo>
                    <a:pt x="67" y="63"/>
                    <a:pt x="91" y="63"/>
                    <a:pt x="91" y="40"/>
                  </a:cubicBezTo>
                  <a:cubicBezTo>
                    <a:pt x="91" y="18"/>
                    <a:pt x="67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32928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3288327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cubicBezTo>
                    <a:pt x="113" y="46"/>
                    <a:pt x="113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32928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41"/>
                    <a:pt x="0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3292822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0" y="62"/>
                    <a:pt x="35" y="62"/>
                  </a:cubicBezTo>
                  <a:cubicBezTo>
                    <a:pt x="29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3117511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3117511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1"/>
                    <a:pt x="91" y="40"/>
                    <a:pt x="69" y="16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32053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320537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2947104" y="2985837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2942200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5"/>
                  </a:cubicBezTo>
                  <a:lnTo>
                    <a:pt x="24" y="45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lnTo>
                    <a:pt x="69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33806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5"/>
                  </a:cubicBezTo>
                  <a:cubicBezTo>
                    <a:pt x="67" y="45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3375778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5" y="63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33806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5"/>
                  </a:cubicBezTo>
                  <a:cubicBezTo>
                    <a:pt x="67" y="45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338068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5" y="22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32928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3288327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57" y="24"/>
                  </a:moveTo>
                  <a:cubicBezTo>
                    <a:pt x="62" y="24"/>
                    <a:pt x="68" y="29"/>
                    <a:pt x="68" y="40"/>
                  </a:cubicBez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29"/>
                    <a:pt x="51" y="24"/>
                    <a:pt x="57" y="24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113" y="63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33806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6"/>
                  </a:cubicBezTo>
                  <a:cubicBezTo>
                    <a:pt x="67" y="46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338068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8"/>
                    <a:pt x="91" y="68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2053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20537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1175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11751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2053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20537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2053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41"/>
                    <a:pt x="0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20537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1175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11751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5" y="52"/>
                    <a:pt x="24" y="40"/>
                  </a:cubicBezTo>
                  <a:cubicBezTo>
                    <a:pt x="35" y="29"/>
                    <a:pt x="40" y="24"/>
                    <a:pt x="43" y="24"/>
                  </a:cubicBez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2928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29282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5" y="57"/>
                  </a:cubicBezTo>
                  <a:cubicBezTo>
                    <a:pt x="29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7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32053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20537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0300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030060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lnTo>
                    <a:pt x="46" y="18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2928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29282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47104" y="2810525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2942200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45"/>
                    <a:pt x="69" y="45"/>
                  </a:cubicBezTo>
                  <a:lnTo>
                    <a:pt x="24" y="45"/>
                  </a:lnTo>
                  <a:cubicBezTo>
                    <a:pt x="24" y="45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30300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030060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1175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11751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5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45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3030060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3030060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2947104" y="2722870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2942200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31175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311751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46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30300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030060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7" y="46"/>
                  </a:lnTo>
                  <a:lnTo>
                    <a:pt x="46" y="46"/>
                  </a:lnTo>
                  <a:lnTo>
                    <a:pt x="46" y="67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2859244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285474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2053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320537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2859244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285474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cubicBezTo>
                    <a:pt x="22" y="61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5"/>
                    <a:pt x="22" y="16"/>
                  </a:cubicBezTo>
                  <a:cubicBezTo>
                    <a:pt x="1" y="40"/>
                    <a:pt x="1" y="61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8" y="16"/>
                  </a:cubicBez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2859244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2854749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63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68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2771793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276688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70" y="40"/>
                  </a:moveTo>
                  <a:lnTo>
                    <a:pt x="70" y="61"/>
                  </a:lnTo>
                  <a:lnTo>
                    <a:pt x="24" y="61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2947104" y="2898181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2942200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2859244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285474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cubicBezTo>
                    <a:pt x="22" y="45"/>
                    <a:pt x="22" y="45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2683933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2679438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3" y="16"/>
                  </a:cubicBezTo>
                  <a:cubicBezTo>
                    <a:pt x="1" y="40"/>
                    <a:pt x="1" y="61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79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2771793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276688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3030060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030060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7" y="40"/>
                    <a:pt x="67" y="61"/>
                    <a:pt x="46" y="61"/>
                  </a:cubicBezTo>
                  <a:lnTo>
                    <a:pt x="22" y="61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5"/>
                    <a:pt x="1" y="16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7" y="16"/>
                  </a:cubicBezTo>
                  <a:cubicBezTo>
                    <a:pt x="67" y="5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2683933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2679438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2596482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2591782" y="2984815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lnTo>
                    <a:pt x="45" y="90"/>
                  </a:lnTo>
                  <a:cubicBezTo>
                    <a:pt x="69" y="90"/>
                    <a:pt x="69" y="67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2771793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2766889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cubicBezTo>
                    <a:pt x="70" y="90"/>
                    <a:pt x="70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32928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40"/>
                  </a:cubicBezTo>
                  <a:cubicBezTo>
                    <a:pt x="24" y="52"/>
                    <a:pt x="29" y="57"/>
                    <a:pt x="38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3288327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91" y="85"/>
                  </a:lnTo>
                  <a:cubicBezTo>
                    <a:pt x="113" y="62"/>
                    <a:pt x="113" y="40"/>
                    <a:pt x="91" y="17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32928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29" y="0"/>
                    <a:pt x="24" y="5"/>
                    <a:pt x="24" y="16"/>
                  </a:cubicBezTo>
                  <a:cubicBezTo>
                    <a:pt x="0" y="16"/>
                    <a:pt x="0" y="40"/>
                    <a:pt x="24" y="40"/>
                  </a:cubicBezTo>
                  <a:cubicBezTo>
                    <a:pt x="24" y="51"/>
                    <a:pt x="29" y="56"/>
                    <a:pt x="38" y="56"/>
                  </a:cubicBezTo>
                  <a:cubicBezTo>
                    <a:pt x="46" y="56"/>
                    <a:pt x="57" y="51"/>
                    <a:pt x="69" y="40"/>
                  </a:cubicBezTo>
                  <a:lnTo>
                    <a:pt x="69" y="16"/>
                  </a:lnTo>
                  <a:cubicBezTo>
                    <a:pt x="57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3288327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cubicBezTo>
                    <a:pt x="46" y="85"/>
                    <a:pt x="46" y="109"/>
                    <a:pt x="68" y="109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32053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320537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32928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329282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32053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320537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31175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311751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32928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3288327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32053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6" y="52"/>
                    <a:pt x="67" y="40"/>
                  </a:cubicBez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320537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33806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6"/>
                  </a:cubicBezTo>
                  <a:cubicBezTo>
                    <a:pt x="67" y="46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3375778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5" y="64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2947104" y="2463377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2942200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46" y="61"/>
                  </a:lnTo>
                  <a:lnTo>
                    <a:pt x="24" y="40"/>
                  </a:ln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69" y="85"/>
                  </a:lnTo>
                  <a:cubicBezTo>
                    <a:pt x="91" y="61"/>
                    <a:pt x="91" y="61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30300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3030060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67" y="40"/>
                    <a:pt x="67" y="40"/>
                    <a:pt x="46" y="63"/>
                  </a:cubicBezTo>
                  <a:lnTo>
                    <a:pt x="22" y="63"/>
                  </a:lnTo>
                  <a:lnTo>
                    <a:pt x="22" y="40"/>
                  </a:ln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31175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311751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69" y="46"/>
                    <a:pt x="69" y="46"/>
                    <a:pt x="46" y="67"/>
                  </a:cubicBezTo>
                  <a:lnTo>
                    <a:pt x="24" y="67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30300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3030060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67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46" y="46"/>
                    <a:pt x="46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2947104" y="2375925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2942200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9"/>
                  </a:cubicBezTo>
                  <a:cubicBezTo>
                    <a:pt x="24" y="69"/>
                    <a:pt x="24" y="46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69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31175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311751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30300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3030060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46"/>
                  </a:moveTo>
                  <a:cubicBezTo>
                    <a:pt x="67" y="46"/>
                    <a:pt x="67" y="68"/>
                    <a:pt x="46" y="68"/>
                  </a:cubicBez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2859244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2854749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40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68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31175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311751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8"/>
                  </a:cubicBez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2771793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2766889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17"/>
                  </a:moveTo>
                  <a:lnTo>
                    <a:pt x="70" y="41"/>
                  </a:lnTo>
                  <a:cubicBezTo>
                    <a:pt x="58" y="51"/>
                    <a:pt x="52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4" y="41"/>
                  </a:lnTo>
                  <a:cubicBezTo>
                    <a:pt x="24" y="41"/>
                    <a:pt x="46" y="41"/>
                    <a:pt x="46" y="17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46" y="86"/>
                    <a:pt x="46" y="86"/>
                  </a:cubicBezTo>
                  <a:cubicBezTo>
                    <a:pt x="70" y="86"/>
                    <a:pt x="70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2859244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2854749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68" y="40"/>
                  </a:ln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2" y="63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8" y="85"/>
                    <a:pt x="68" y="85"/>
                    <a:pt x="68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2947104" y="2635214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2942200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7"/>
                  </a:moveTo>
                  <a:lnTo>
                    <a:pt x="69" y="41"/>
                  </a:lnTo>
                  <a:lnTo>
                    <a:pt x="24" y="41"/>
                  </a:lnTo>
                  <a:lnTo>
                    <a:pt x="46" y="17"/>
                  </a:ln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24" y="86"/>
                    <a:pt x="46" y="86"/>
                  </a:cubicBezTo>
                  <a:cubicBezTo>
                    <a:pt x="69" y="86"/>
                    <a:pt x="69" y="86"/>
                    <a:pt x="69" y="62"/>
                  </a:cubicBezTo>
                  <a:cubicBezTo>
                    <a:pt x="91" y="62"/>
                    <a:pt x="91" y="41"/>
                    <a:pt x="91" y="41"/>
                  </a:cubicBezTo>
                  <a:cubicBezTo>
                    <a:pt x="91" y="17"/>
                    <a:pt x="91" y="17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2859244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2854749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46" y="0"/>
                    <a:pt x="22" y="0"/>
                    <a:pt x="22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8" y="22"/>
                  </a:cubicBezTo>
                  <a:lnTo>
                    <a:pt x="68" y="46"/>
                  </a:lnTo>
                  <a:lnTo>
                    <a:pt x="46" y="67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lnTo>
                    <a:pt x="68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771793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766889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46" y="24"/>
                    <a:pt x="70" y="24"/>
                    <a:pt x="70" y="46"/>
                  </a:cubicBezTo>
                  <a:cubicBezTo>
                    <a:pt x="58" y="58"/>
                    <a:pt x="52" y="63"/>
                    <a:pt x="49" y="63"/>
                  </a:cubicBezTo>
                  <a:cubicBezTo>
                    <a:pt x="46" y="63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947104" y="2551237"/>
              <a:ext cx="9399" cy="939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2942200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24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2859244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2854749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46" y="22"/>
                    <a:pt x="46" y="46"/>
                    <a:pt x="68" y="46"/>
                  </a:cubicBezTo>
                  <a:lnTo>
                    <a:pt x="68" y="67"/>
                  </a:lnTo>
                  <a:lnTo>
                    <a:pt x="46" y="67"/>
                  </a:lnTo>
                  <a:cubicBezTo>
                    <a:pt x="22" y="46"/>
                    <a:pt x="22" y="46"/>
                    <a:pt x="46" y="46"/>
                  </a:cubicBez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2" y="91"/>
                  </a:cubicBezTo>
                  <a:lnTo>
                    <a:pt x="68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2683933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2679438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8" y="18"/>
                    <a:pt x="68" y="40"/>
                  </a:cubicBez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3" y="63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3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2771793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2766889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6"/>
                  </a:moveTo>
                  <a:lnTo>
                    <a:pt x="70" y="40"/>
                  </a:lnTo>
                  <a:lnTo>
                    <a:pt x="70" y="61"/>
                  </a:lnTo>
                  <a:lnTo>
                    <a:pt x="46" y="61"/>
                  </a:lnTo>
                  <a:cubicBezTo>
                    <a:pt x="46" y="40"/>
                    <a:pt x="24" y="40"/>
                    <a:pt x="24" y="40"/>
                  </a:cubicBezTo>
                  <a:lnTo>
                    <a:pt x="46" y="40"/>
                  </a:lnTo>
                  <a:lnTo>
                    <a:pt x="46" y="16"/>
                  </a:ln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2596482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2591782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2683933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2679438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6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2683933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2679438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2596482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2591782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46"/>
                    <a:pt x="69" y="69"/>
                    <a:pt x="45" y="69"/>
                  </a:cubicBezTo>
                  <a:lnTo>
                    <a:pt x="45" y="46"/>
                  </a:ln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69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2771793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276688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4"/>
                  </a:moveTo>
                  <a:lnTo>
                    <a:pt x="70" y="46"/>
                  </a:lnTo>
                  <a:lnTo>
                    <a:pt x="46" y="69"/>
                  </a:lnTo>
                  <a:lnTo>
                    <a:pt x="46" y="46"/>
                  </a:ln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2683933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2679438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25086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2504331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1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9"/>
                  </a:cubicBezTo>
                  <a:cubicBezTo>
                    <a:pt x="112" y="46"/>
                    <a:pt x="112" y="24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2596482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2591782" y="2635214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17"/>
                  </a:moveTo>
                  <a:lnTo>
                    <a:pt x="69" y="41"/>
                  </a:lnTo>
                  <a:cubicBezTo>
                    <a:pt x="69" y="51"/>
                    <a:pt x="63" y="57"/>
                    <a:pt x="57" y="57"/>
                  </a:cubicBezTo>
                  <a:cubicBezTo>
                    <a:pt x="51" y="57"/>
                    <a:pt x="45" y="51"/>
                    <a:pt x="45" y="41"/>
                  </a:cubicBezTo>
                  <a:lnTo>
                    <a:pt x="45" y="17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17"/>
                    <a:pt x="0" y="17"/>
                    <a:pt x="0" y="41"/>
                  </a:cubicBezTo>
                  <a:lnTo>
                    <a:pt x="24" y="62"/>
                  </a:lnTo>
                  <a:cubicBezTo>
                    <a:pt x="24" y="86"/>
                    <a:pt x="45" y="86"/>
                    <a:pt x="45" y="86"/>
                  </a:cubicBezTo>
                  <a:cubicBezTo>
                    <a:pt x="69" y="86"/>
                    <a:pt x="69" y="86"/>
                    <a:pt x="90" y="62"/>
                  </a:cubicBezTo>
                  <a:lnTo>
                    <a:pt x="90" y="41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2508622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2504331" y="2893686"/>
              <a:ext cx="23088" cy="21863"/>
            </a:xfrm>
            <a:custGeom>
              <a:avLst/>
              <a:gdLst/>
              <a:ahLst/>
              <a:cxnLst/>
              <a:rect l="l" t="t" r="r" b="b"/>
              <a:pathLst>
                <a:path w="113" h="107" extrusionOk="0">
                  <a:moveTo>
                    <a:pt x="67" y="40"/>
                  </a:moveTo>
                  <a:lnTo>
                    <a:pt x="67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5"/>
                    <a:pt x="22" y="16"/>
                  </a:cubicBezTo>
                  <a:cubicBezTo>
                    <a:pt x="0" y="40"/>
                    <a:pt x="0" y="61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1"/>
                    <a:pt x="112" y="40"/>
                    <a:pt x="90" y="16"/>
                  </a:cubicBezTo>
                  <a:cubicBezTo>
                    <a:pt x="79" y="5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2421171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46" y="63"/>
                  </a:lnTo>
                  <a:cubicBezTo>
                    <a:pt x="68" y="39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2416471" y="2893686"/>
              <a:ext cx="23497" cy="21863"/>
            </a:xfrm>
            <a:custGeom>
              <a:avLst/>
              <a:gdLst/>
              <a:ahLst/>
              <a:cxnLst/>
              <a:rect l="l" t="t" r="r" b="b"/>
              <a:pathLst>
                <a:path w="115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5"/>
                    <a:pt x="24" y="16"/>
                  </a:cubicBezTo>
                  <a:cubicBezTo>
                    <a:pt x="0" y="40"/>
                    <a:pt x="0" y="61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1"/>
                  </a:lnTo>
                  <a:cubicBezTo>
                    <a:pt x="114" y="40"/>
                    <a:pt x="91" y="40"/>
                    <a:pt x="91" y="16"/>
                  </a:cubicBez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2596482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2591782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cubicBezTo>
                    <a:pt x="24" y="40"/>
                    <a:pt x="0" y="40"/>
                    <a:pt x="0" y="61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1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2508622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2504331" y="280950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22" y="22"/>
                    <a:pt x="0" y="22"/>
                    <a:pt x="0" y="45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45"/>
                    <a:pt x="112" y="22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24211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7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242117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5"/>
                  </a:lnTo>
                  <a:cubicBezTo>
                    <a:pt x="91" y="22"/>
                    <a:pt x="68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31175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311751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32053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320537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294904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2949041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46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286990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2869909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30300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7" y="51"/>
                    <a:pt x="67" y="40"/>
                  </a:cubicBezTo>
                  <a:lnTo>
                    <a:pt x="67" y="16"/>
                  </a:lnTo>
                  <a:cubicBezTo>
                    <a:pt x="57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3030060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7" y="40"/>
                    <a:pt x="67" y="40"/>
                    <a:pt x="67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9"/>
                  </a:cubicBezTo>
                  <a:lnTo>
                    <a:pt x="1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31175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6" y="57"/>
                    <a:pt x="58" y="52"/>
                    <a:pt x="69" y="40"/>
                  </a:cubicBez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311751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30300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7" y="52"/>
                    <a:pt x="67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3030060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6"/>
                    <a:pt x="1" y="17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2947104" y="2026529"/>
              <a:ext cx="9399" cy="11442"/>
            </a:xfrm>
            <a:custGeom>
              <a:avLst/>
              <a:gdLst/>
              <a:ahLst/>
              <a:cxnLst/>
              <a:rect l="l" t="t" r="r" b="b"/>
              <a:pathLst>
                <a:path w="46" h="56" extrusionOk="0">
                  <a:moveTo>
                    <a:pt x="22" y="0"/>
                  </a:moveTo>
                  <a:cubicBezTo>
                    <a:pt x="17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17" y="56"/>
                    <a:pt x="22" y="56"/>
                  </a:cubicBezTo>
                  <a:cubicBezTo>
                    <a:pt x="28" y="56"/>
                    <a:pt x="34" y="51"/>
                    <a:pt x="45" y="40"/>
                  </a:cubicBezTo>
                  <a:lnTo>
                    <a:pt x="45" y="16"/>
                  </a:lnTo>
                  <a:cubicBezTo>
                    <a:pt x="34" y="5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2942200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6"/>
                  </a:cubicBezTo>
                  <a:lnTo>
                    <a:pt x="24" y="46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cubicBezTo>
                    <a:pt x="24" y="67"/>
                    <a:pt x="24" y="91"/>
                    <a:pt x="46" y="91"/>
                  </a:cubicBezTo>
                  <a:cubicBezTo>
                    <a:pt x="69" y="91"/>
                    <a:pt x="69" y="67"/>
                    <a:pt x="69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31175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6" y="56"/>
                    <a:pt x="58" y="51"/>
                    <a:pt x="69" y="40"/>
                  </a:cubicBezTo>
                  <a:lnTo>
                    <a:pt x="69" y="16"/>
                  </a:lnTo>
                  <a:cubicBezTo>
                    <a:pt x="58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311751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85"/>
                  </a:lnTo>
                  <a:cubicBezTo>
                    <a:pt x="24" y="85"/>
                    <a:pt x="24" y="109"/>
                    <a:pt x="46" y="109"/>
                  </a:cubicBezTo>
                  <a:lnTo>
                    <a:pt x="69" y="85"/>
                  </a:lnTo>
                  <a:cubicBezTo>
                    <a:pt x="91" y="64"/>
                    <a:pt x="91" y="40"/>
                    <a:pt x="69" y="19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3030060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3030060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7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32053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0" y="16"/>
                    <a:pt x="0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6" y="51"/>
                    <a:pt x="67" y="40"/>
                  </a:cubicBezTo>
                  <a:lnTo>
                    <a:pt x="67" y="16"/>
                  </a:lnTo>
                  <a:cubicBezTo>
                    <a:pt x="56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320537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2771793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2766889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lnTo>
                    <a:pt x="24" y="40"/>
                  </a:ln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2859244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854749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68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2947104" y="2288065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2942200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40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859244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2854749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cubicBezTo>
                    <a:pt x="22" y="46"/>
                    <a:pt x="22" y="46"/>
                    <a:pt x="46" y="46"/>
                  </a:cubicBez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2" y="91"/>
                  </a:cubicBezTo>
                  <a:lnTo>
                    <a:pt x="68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2771793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766889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70"/>
                  </a:lnTo>
                  <a:lnTo>
                    <a:pt x="46" y="70"/>
                  </a:lnTo>
                  <a:cubicBezTo>
                    <a:pt x="46" y="70"/>
                    <a:pt x="24" y="70"/>
                    <a:pt x="24" y="46"/>
                  </a:cubicBezTo>
                  <a:close/>
                  <a:moveTo>
                    <a:pt x="46" y="1"/>
                  </a:moveTo>
                  <a:lnTo>
                    <a:pt x="24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2947104" y="2200614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2942200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70"/>
                    <a:pt x="46" y="70"/>
                  </a:cubicBezTo>
                  <a:cubicBezTo>
                    <a:pt x="24" y="70"/>
                    <a:pt x="24" y="70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24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69" y="91"/>
                  </a:lnTo>
                  <a:cubicBezTo>
                    <a:pt x="91" y="70"/>
                    <a:pt x="91" y="70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859244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40"/>
                  </a:lnTo>
                  <a:cubicBezTo>
                    <a:pt x="12" y="52"/>
                    <a:pt x="18" y="57"/>
                    <a:pt x="24" y="57"/>
                  </a:cubicBezTo>
                  <a:cubicBezTo>
                    <a:pt x="29" y="57"/>
                    <a:pt x="35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285474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68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8" y="17"/>
                  </a:cubicBezTo>
                  <a:cubicBezTo>
                    <a:pt x="68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2771793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76688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cubicBezTo>
                    <a:pt x="46" y="62"/>
                    <a:pt x="24" y="62"/>
                    <a:pt x="24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2947104" y="2113980"/>
              <a:ext cx="9399" cy="11851"/>
            </a:xfrm>
            <a:custGeom>
              <a:avLst/>
              <a:gdLst/>
              <a:ahLst/>
              <a:cxnLst/>
              <a:rect l="l" t="t" r="r" b="b"/>
              <a:pathLst>
                <a:path w="46" h="58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17" y="57"/>
                    <a:pt x="22" y="57"/>
                  </a:cubicBezTo>
                  <a:cubicBezTo>
                    <a:pt x="28" y="57"/>
                    <a:pt x="34" y="52"/>
                    <a:pt x="45" y="40"/>
                  </a:cubicBez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2942200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62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9" y="17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30300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3030060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4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25964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91782" y="2460107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6"/>
                  </a:moveTo>
                  <a:cubicBezTo>
                    <a:pt x="69" y="16"/>
                    <a:pt x="69" y="40"/>
                    <a:pt x="69" y="40"/>
                  </a:cubicBez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lnTo>
                    <a:pt x="45" y="16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lnTo>
                    <a:pt x="0" y="40"/>
                  </a:lnTo>
                  <a:cubicBezTo>
                    <a:pt x="0" y="61"/>
                    <a:pt x="24" y="61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2683933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2679438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2683933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2679438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68" y="46"/>
                  </a:lnTo>
                  <a:lnTo>
                    <a:pt x="68" y="67"/>
                  </a:lnTo>
                  <a:lnTo>
                    <a:pt x="46" y="67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25964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2591782" y="2371022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69"/>
                  </a:lnTo>
                  <a:lnTo>
                    <a:pt x="45" y="69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lnTo>
                    <a:pt x="0" y="46"/>
                  </a:lnTo>
                  <a:cubicBezTo>
                    <a:pt x="0" y="69"/>
                    <a:pt x="24" y="69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2771793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2766889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69"/>
                  </a:lnTo>
                  <a:lnTo>
                    <a:pt x="46" y="69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2683933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2679438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lnTo>
                    <a:pt x="46" y="46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25086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2504331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0" y="85"/>
                  </a:lnTo>
                  <a:cubicBezTo>
                    <a:pt x="112" y="63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25964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2591782" y="228479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6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24211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46" y="62"/>
                  </a:lnTo>
                  <a:cubicBezTo>
                    <a:pt x="68" y="41"/>
                    <a:pt x="68" y="41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242117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22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1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25086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2504331" y="2547559"/>
              <a:ext cx="23088" cy="17368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45" y="18"/>
                  </a:moveTo>
                  <a:cubicBezTo>
                    <a:pt x="67" y="18"/>
                    <a:pt x="67" y="18"/>
                    <a:pt x="67" y="40"/>
                  </a:cubicBezTo>
                  <a:cubicBezTo>
                    <a:pt x="67" y="52"/>
                    <a:pt x="61" y="57"/>
                    <a:pt x="56" y="57"/>
                  </a:cubicBezTo>
                  <a:cubicBezTo>
                    <a:pt x="51" y="57"/>
                    <a:pt x="45" y="52"/>
                    <a:pt x="45" y="40"/>
                  </a:cubicBezTo>
                  <a:lnTo>
                    <a:pt x="45" y="18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8"/>
                  </a:cubicBezTo>
                  <a:cubicBezTo>
                    <a:pt x="22" y="18"/>
                    <a:pt x="0" y="18"/>
                    <a:pt x="0" y="40"/>
                  </a:cubicBezTo>
                  <a:cubicBezTo>
                    <a:pt x="0" y="63"/>
                    <a:pt x="22" y="63"/>
                    <a:pt x="22" y="63"/>
                  </a:cubicBezTo>
                  <a:cubicBezTo>
                    <a:pt x="22" y="85"/>
                    <a:pt x="45" y="85"/>
                    <a:pt x="45" y="85"/>
                  </a:cubicBezTo>
                  <a:cubicBezTo>
                    <a:pt x="67" y="85"/>
                    <a:pt x="67" y="85"/>
                    <a:pt x="90" y="63"/>
                  </a:cubicBezTo>
                  <a:cubicBezTo>
                    <a:pt x="112" y="63"/>
                    <a:pt x="112" y="18"/>
                    <a:pt x="90" y="18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25086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2504331" y="2634193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6"/>
                  </a:lnTo>
                  <a:cubicBezTo>
                    <a:pt x="67" y="56"/>
                    <a:pt x="61" y="62"/>
                    <a:pt x="56" y="62"/>
                  </a:cubicBezTo>
                  <a:cubicBezTo>
                    <a:pt x="51" y="62"/>
                    <a:pt x="45" y="56"/>
                    <a:pt x="45" y="46"/>
                  </a:cubicBezTo>
                  <a:lnTo>
                    <a:pt x="45" y="22"/>
                  </a:lnTo>
                  <a:close/>
                  <a:moveTo>
                    <a:pt x="45" y="0"/>
                  </a:moveTo>
                  <a:cubicBezTo>
                    <a:pt x="45" y="0"/>
                    <a:pt x="22" y="0"/>
                    <a:pt x="22" y="22"/>
                  </a:cubicBezTo>
                  <a:cubicBezTo>
                    <a:pt x="22" y="22"/>
                    <a:pt x="0" y="22"/>
                    <a:pt x="0" y="46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67"/>
                    <a:pt x="112" y="22"/>
                    <a:pt x="90" y="22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24211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46" y="45"/>
                  </a:lnTo>
                  <a:cubicBezTo>
                    <a:pt x="68" y="22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242117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1" y="85"/>
                    <a:pt x="22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25964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2591782" y="254633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cubicBezTo>
                    <a:pt x="69" y="24"/>
                    <a:pt x="69" y="24"/>
                    <a:pt x="69" y="46"/>
                  </a:cubicBezTo>
                  <a:cubicBezTo>
                    <a:pt x="69" y="58"/>
                    <a:pt x="63" y="63"/>
                    <a:pt x="57" y="63"/>
                  </a:cubicBezTo>
                  <a:cubicBezTo>
                    <a:pt x="51" y="63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cubicBezTo>
                    <a:pt x="24" y="24"/>
                    <a:pt x="0" y="24"/>
                    <a:pt x="0" y="46"/>
                  </a:cubicBezTo>
                  <a:cubicBezTo>
                    <a:pt x="0" y="69"/>
                    <a:pt x="24" y="69"/>
                    <a:pt x="24" y="69"/>
                  </a:cubicBez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25086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2504331" y="2458881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45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67" y="67"/>
                  </a:lnTo>
                  <a:lnTo>
                    <a:pt x="45" y="67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0" y="91"/>
                  </a:lnTo>
                  <a:cubicBezTo>
                    <a:pt x="112" y="67"/>
                    <a:pt x="112" y="22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23333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70" y="4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233331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1" y="57"/>
                    <a:pt x="35" y="57"/>
                  </a:cubicBezTo>
                  <a:cubicBezTo>
                    <a:pt x="30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4" y="1"/>
                    <a:pt x="13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70" y="85"/>
                    <a:pt x="70" y="63"/>
                  </a:cubicBezTo>
                  <a:cubicBezTo>
                    <a:pt x="91" y="63"/>
                    <a:pt x="91" y="18"/>
                    <a:pt x="70" y="18"/>
                  </a:cubicBezTo>
                  <a:cubicBezTo>
                    <a:pt x="58" y="6"/>
                    <a:pt x="47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24211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8" y="45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242117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23333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2329020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45" y="91"/>
                    <a:pt x="45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cubicBezTo>
                    <a:pt x="112" y="46"/>
                    <a:pt x="112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23333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233331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45"/>
                    <a:pt x="91" y="22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22458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2241160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24211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2416471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24" y="91"/>
                    <a:pt x="45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23333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233331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1" y="62"/>
                    <a:pt x="35" y="62"/>
                  </a:cubicBezTo>
                  <a:cubicBezTo>
                    <a:pt x="30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67"/>
                    <a:pt x="91" y="22"/>
                    <a:pt x="70" y="22"/>
                  </a:cubicBezTo>
                  <a:cubicBezTo>
                    <a:pt x="70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22458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41"/>
                    <a:pt x="1" y="41"/>
                    <a:pt x="23" y="62"/>
                  </a:cubicBezTo>
                  <a:lnTo>
                    <a:pt x="68" y="62"/>
                  </a:lnTo>
                  <a:lnTo>
                    <a:pt x="68" y="17"/>
                  </a:lnTo>
                  <a:cubicBezTo>
                    <a:pt x="57" y="6"/>
                    <a:pt x="46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2245860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3" y="67"/>
                    <a:pt x="23" y="46"/>
                  </a:cubicBezTo>
                  <a:lnTo>
                    <a:pt x="23" y="22"/>
                  </a:lnTo>
                  <a:close/>
                  <a:moveTo>
                    <a:pt x="46" y="0"/>
                  </a:moveTo>
                  <a:cubicBezTo>
                    <a:pt x="23" y="0"/>
                    <a:pt x="23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3" y="91"/>
                    <a:pt x="23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2794845" y="1845110"/>
              <a:ext cx="8505" cy="11833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2790408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286990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17"/>
            <p:cNvSpPr/>
            <p:nvPr/>
          </p:nvSpPr>
          <p:spPr>
            <a:xfrm>
              <a:off x="2869909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8"/>
                    <a:pt x="46" y="64"/>
                    <a:pt x="43" y="64"/>
                  </a:cubicBezTo>
                  <a:cubicBezTo>
                    <a:pt x="40" y="64"/>
                    <a:pt x="34" y="58"/>
                    <a:pt x="22" y="46"/>
                  </a:cubicBezTo>
                  <a:lnTo>
                    <a:pt x="22" y="24"/>
                  </a:lnTo>
                  <a:close/>
                  <a:moveTo>
                    <a:pt x="1" y="1"/>
                  </a:moveTo>
                  <a:lnTo>
                    <a:pt x="1" y="70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7"/>
            <p:cNvSpPr/>
            <p:nvPr/>
          </p:nvSpPr>
          <p:spPr>
            <a:xfrm>
              <a:off x="2715344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8" y="0"/>
                    <a:pt x="12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271127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2947104" y="1938669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2942200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2859244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285474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8" y="17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2636212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2631775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2794845" y="1924612"/>
              <a:ext cx="8505" cy="11463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0"/>
                  </a:moveTo>
                  <a:cubicBezTo>
                    <a:pt x="17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6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2790408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cubicBezTo>
                    <a:pt x="69" y="22"/>
                    <a:pt x="69" y="46"/>
                    <a:pt x="69" y="46"/>
                  </a:cubicBez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2715344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2711276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1"/>
                  </a:moveTo>
                  <a:cubicBezTo>
                    <a:pt x="1" y="24"/>
                    <a:pt x="1" y="46"/>
                    <a:pt x="22" y="70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255671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2552643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23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2636212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2631775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4"/>
                  </a:moveTo>
                  <a:lnTo>
                    <a:pt x="70" y="46"/>
                  </a:lnTo>
                  <a:cubicBezTo>
                    <a:pt x="58" y="58"/>
                    <a:pt x="52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2683933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2679438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91" y="85"/>
                  </a:cubicBezTo>
                  <a:lnTo>
                    <a:pt x="91" y="64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2683933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2679438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2596482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1" y="16"/>
                  </a:cubicBezTo>
                  <a:lnTo>
                    <a:pt x="1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2591782" y="202530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7"/>
                  </a:lnTo>
                  <a:lnTo>
                    <a:pt x="45" y="91"/>
                  </a:lnTo>
                  <a:cubicBezTo>
                    <a:pt x="69" y="91"/>
                    <a:pt x="69" y="67"/>
                    <a:pt x="90" y="67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2771793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2766889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lnTo>
                    <a:pt x="46" y="91"/>
                  </a:lnTo>
                  <a:cubicBezTo>
                    <a:pt x="70" y="91"/>
                    <a:pt x="70" y="67"/>
                    <a:pt x="91" y="67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2683933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2679438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25086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2504331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45" y="109"/>
                  </a:lnTo>
                  <a:cubicBezTo>
                    <a:pt x="67" y="109"/>
                    <a:pt x="67" y="85"/>
                    <a:pt x="90" y="85"/>
                  </a:cubicBezTo>
                  <a:cubicBezTo>
                    <a:pt x="112" y="64"/>
                    <a:pt x="112" y="40"/>
                    <a:pt x="90" y="19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2596482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2591782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40"/>
                    <a:pt x="0" y="40"/>
                    <a:pt x="0" y="62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2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2771793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276688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70" y="40"/>
                  </a:moveTo>
                  <a:lnTo>
                    <a:pt x="70" y="62"/>
                  </a:lnTo>
                  <a:lnTo>
                    <a:pt x="24" y="62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2859244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24" y="0"/>
                  </a:moveTo>
                  <a:cubicBezTo>
                    <a:pt x="18" y="0"/>
                    <a:pt x="12" y="5"/>
                    <a:pt x="0" y="16"/>
                  </a:cubicBezTo>
                  <a:lnTo>
                    <a:pt x="0" y="40"/>
                  </a:lnTo>
                  <a:cubicBezTo>
                    <a:pt x="12" y="51"/>
                    <a:pt x="18" y="56"/>
                    <a:pt x="24" y="56"/>
                  </a:cubicBezTo>
                  <a:cubicBezTo>
                    <a:pt x="29" y="56"/>
                    <a:pt x="35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35" y="5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2854749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68" y="85"/>
                  </a:cubicBez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8" y="19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24211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8" y="46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242117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25086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2504331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0" y="85"/>
                  </a:lnTo>
                  <a:cubicBezTo>
                    <a:pt x="112" y="64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25086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2504331" y="2283570"/>
              <a:ext cx="23088" cy="18798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46"/>
                  </a:moveTo>
                  <a:lnTo>
                    <a:pt x="67" y="68"/>
                  </a:lnTo>
                  <a:lnTo>
                    <a:pt x="45" y="68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8"/>
                    <a:pt x="22" y="68"/>
                    <a:pt x="22" y="91"/>
                  </a:cubicBezTo>
                  <a:lnTo>
                    <a:pt x="90" y="91"/>
                  </a:lnTo>
                  <a:cubicBezTo>
                    <a:pt x="112" y="68"/>
                    <a:pt x="112" y="46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24211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8" y="46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2416471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25964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7"/>
            <p:cNvSpPr/>
            <p:nvPr/>
          </p:nvSpPr>
          <p:spPr>
            <a:xfrm>
              <a:off x="2591782" y="219571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70"/>
                  </a:lnTo>
                  <a:lnTo>
                    <a:pt x="45" y="70"/>
                  </a:lnTo>
                  <a:lnTo>
                    <a:pt x="45" y="46"/>
                  </a:lnTo>
                  <a:close/>
                  <a:moveTo>
                    <a:pt x="45" y="1"/>
                  </a:moveTo>
                  <a:lnTo>
                    <a:pt x="24" y="24"/>
                  </a:lnTo>
                  <a:lnTo>
                    <a:pt x="0" y="46"/>
                  </a:lnTo>
                  <a:cubicBezTo>
                    <a:pt x="0" y="70"/>
                    <a:pt x="24" y="70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25086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2504331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0" y="85"/>
                  </a:ln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23333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2329020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24211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4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2416471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2596482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2591782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7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2683933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2679438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22458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5"/>
                    <a:pt x="23" y="45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2245860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3" y="67"/>
                  </a:lnTo>
                  <a:lnTo>
                    <a:pt x="23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7"/>
            <p:cNvSpPr/>
            <p:nvPr/>
          </p:nvSpPr>
          <p:spPr>
            <a:xfrm>
              <a:off x="23333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7"/>
            <p:cNvSpPr/>
            <p:nvPr/>
          </p:nvSpPr>
          <p:spPr>
            <a:xfrm>
              <a:off x="2329020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cubicBezTo>
                    <a:pt x="112" y="63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23333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233331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7"/>
                    <a:pt x="91" y="22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22458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5"/>
                    <a:pt x="23" y="45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2241160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24211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8" y="45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2416471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23333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7"/>
            <p:cNvSpPr/>
            <p:nvPr/>
          </p:nvSpPr>
          <p:spPr>
            <a:xfrm>
              <a:off x="233331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8"/>
                    <a:pt x="91" y="46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7"/>
            <p:cNvSpPr/>
            <p:nvPr/>
          </p:nvSpPr>
          <p:spPr>
            <a:xfrm>
              <a:off x="22458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6"/>
                    <a:pt x="23" y="46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7"/>
            <p:cNvSpPr/>
            <p:nvPr/>
          </p:nvSpPr>
          <p:spPr>
            <a:xfrm>
              <a:off x="2245860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3" y="68"/>
                  </a:lnTo>
                  <a:lnTo>
                    <a:pt x="23" y="46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2158204" y="2551237"/>
              <a:ext cx="14098" cy="9399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2158204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5" y="57"/>
                    <a:pt x="42" y="57"/>
                  </a:cubicBezTo>
                  <a:cubicBezTo>
                    <a:pt x="40" y="57"/>
                    <a:pt x="34" y="52"/>
                    <a:pt x="24" y="40"/>
                  </a:cubicBezTo>
                  <a:cubicBezTo>
                    <a:pt x="24" y="18"/>
                    <a:pt x="45" y="18"/>
                    <a:pt x="45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5" y="85"/>
                  </a:cubicBezTo>
                  <a:cubicBezTo>
                    <a:pt x="45" y="85"/>
                    <a:pt x="69" y="85"/>
                    <a:pt x="69" y="63"/>
                  </a:cubicBezTo>
                  <a:cubicBezTo>
                    <a:pt x="90" y="63"/>
                    <a:pt x="90" y="63"/>
                    <a:pt x="90" y="40"/>
                  </a:cubicBezTo>
                  <a:cubicBezTo>
                    <a:pt x="90" y="18"/>
                    <a:pt x="90" y="18"/>
                    <a:pt x="69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22458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0"/>
                  </a:moveTo>
                  <a:cubicBezTo>
                    <a:pt x="1" y="22"/>
                    <a:pt x="1" y="22"/>
                    <a:pt x="23" y="45"/>
                  </a:cubicBezTo>
                  <a:lnTo>
                    <a:pt x="68" y="4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2245860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3" y="52"/>
                    <a:pt x="23" y="40"/>
                  </a:cubicBezTo>
                  <a:cubicBezTo>
                    <a:pt x="23" y="18"/>
                    <a:pt x="46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3" y="85"/>
                    <a:pt x="23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2158204" y="2463377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2158204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4" y="67"/>
                  </a:lnTo>
                  <a:lnTo>
                    <a:pt x="24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7"/>
                    <a:pt x="90" y="67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247757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7"/>
            <p:cNvSpPr/>
            <p:nvPr/>
          </p:nvSpPr>
          <p:spPr>
            <a:xfrm>
              <a:off x="2473327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8"/>
                    <a:pt x="63" y="64"/>
                    <a:pt x="57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4" y="1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70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70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7"/>
            <p:cNvSpPr/>
            <p:nvPr/>
          </p:nvSpPr>
          <p:spPr>
            <a:xfrm>
              <a:off x="2556711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2552643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23" y="1"/>
                  </a:moveTo>
                  <a:cubicBezTo>
                    <a:pt x="1" y="24"/>
                    <a:pt x="1" y="46"/>
                    <a:pt x="23" y="70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2398078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2394195" y="1923503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2"/>
                  </a:moveTo>
                  <a:lnTo>
                    <a:pt x="67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2" y="1"/>
                  </a:moveTo>
                  <a:cubicBezTo>
                    <a:pt x="22" y="22"/>
                    <a:pt x="0" y="22"/>
                    <a:pt x="0" y="46"/>
                  </a:cubicBezTo>
                  <a:lnTo>
                    <a:pt x="22" y="68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8"/>
                  </a:cubicBezTo>
                  <a:cubicBezTo>
                    <a:pt x="112" y="46"/>
                    <a:pt x="112" y="22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2508622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504331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318946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4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6"/>
                    <a:pt x="46" y="16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231894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8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247757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2473327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8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2398078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2394195" y="1844001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8"/>
                    <a:pt x="61" y="64"/>
                    <a:pt x="56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2" y="1"/>
                  </a:moveTo>
                  <a:cubicBezTo>
                    <a:pt x="0" y="24"/>
                    <a:pt x="0" y="46"/>
                    <a:pt x="22" y="70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70"/>
                  </a:cubicBezTo>
                  <a:cubicBezTo>
                    <a:pt x="112" y="46"/>
                    <a:pt x="112" y="24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22458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40"/>
                  </a:cubicBezTo>
                  <a:cubicBezTo>
                    <a:pt x="23" y="52"/>
                    <a:pt x="28" y="57"/>
                    <a:pt x="37" y="57"/>
                  </a:cubicBezTo>
                  <a:cubicBezTo>
                    <a:pt x="46" y="57"/>
                    <a:pt x="57" y="52"/>
                    <a:pt x="68" y="40"/>
                  </a:cubicBez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2241160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23333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7" y="56"/>
                    <a:pt x="58" y="51"/>
                    <a:pt x="70" y="40"/>
                  </a:cubicBezTo>
                  <a:lnTo>
                    <a:pt x="70" y="16"/>
                  </a:lnTo>
                  <a:cubicBezTo>
                    <a:pt x="58" y="5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2329020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cubicBezTo>
                    <a:pt x="45" y="85"/>
                    <a:pt x="45" y="109"/>
                    <a:pt x="67" y="109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9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23333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7" y="57"/>
                    <a:pt x="58" y="52"/>
                    <a:pt x="70" y="40"/>
                  </a:cubicBez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2329020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22458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3" y="5"/>
                    <a:pt x="23" y="16"/>
                  </a:cubicBezTo>
                  <a:cubicBezTo>
                    <a:pt x="1" y="16"/>
                    <a:pt x="1" y="40"/>
                    <a:pt x="23" y="40"/>
                  </a:cubicBezTo>
                  <a:cubicBezTo>
                    <a:pt x="23" y="51"/>
                    <a:pt x="28" y="56"/>
                    <a:pt x="37" y="56"/>
                  </a:cubicBezTo>
                  <a:cubicBezTo>
                    <a:pt x="46" y="56"/>
                    <a:pt x="57" y="51"/>
                    <a:pt x="68" y="40"/>
                  </a:cubicBezTo>
                  <a:lnTo>
                    <a:pt x="68" y="16"/>
                  </a:lnTo>
                  <a:cubicBezTo>
                    <a:pt x="57" y="5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2241160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46" y="85"/>
                    <a:pt x="46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24211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4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4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8" y="40"/>
                    <a:pt x="68" y="16"/>
                    <a:pt x="46" y="16"/>
                  </a:cubicBezTo>
                  <a:cubicBezTo>
                    <a:pt x="46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2416471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24" y="85"/>
                    <a:pt x="45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23333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7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2329020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cubicBezTo>
                    <a:pt x="45" y="85"/>
                    <a:pt x="45" y="107"/>
                    <a:pt x="67" y="107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24211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7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2416471" y="1934174"/>
              <a:ext cx="23497" cy="22067"/>
            </a:xfrm>
            <a:custGeom>
              <a:avLst/>
              <a:gdLst/>
              <a:ahLst/>
              <a:cxnLst/>
              <a:rect l="l" t="t" r="r" b="b"/>
              <a:pathLst>
                <a:path w="115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2"/>
                  </a:lnTo>
                  <a:cubicBezTo>
                    <a:pt x="114" y="40"/>
                    <a:pt x="91" y="40"/>
                    <a:pt x="91" y="17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2158204" y="2200614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2158204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4"/>
                    <a:pt x="45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4"/>
                    <a:pt x="90" y="64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2158204" y="2288065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2158204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8"/>
                    <a:pt x="90" y="68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22458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6"/>
                    <a:pt x="23" y="46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2241160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2158204" y="2113980"/>
              <a:ext cx="14098" cy="11851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7" y="0"/>
                  </a:moveTo>
                  <a:cubicBezTo>
                    <a:pt x="29" y="0"/>
                    <a:pt x="24" y="6"/>
                    <a:pt x="24" y="18"/>
                  </a:cubicBezTo>
                  <a:lnTo>
                    <a:pt x="0" y="18"/>
                  </a:lnTo>
                  <a:cubicBezTo>
                    <a:pt x="0" y="40"/>
                    <a:pt x="24" y="40"/>
                    <a:pt x="24" y="40"/>
                  </a:cubicBezTo>
                  <a:cubicBezTo>
                    <a:pt x="24" y="52"/>
                    <a:pt x="29" y="57"/>
                    <a:pt x="37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2158204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2"/>
                    <a:pt x="45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4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2"/>
                    <a:pt x="90" y="62"/>
                    <a:pt x="90" y="40"/>
                  </a:cubicBezTo>
                  <a:cubicBezTo>
                    <a:pt x="90" y="40"/>
                    <a:pt x="90" y="17"/>
                    <a:pt x="69" y="17"/>
                  </a:cubicBezTo>
                  <a:cubicBezTo>
                    <a:pt x="57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2158204" y="2375925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2158204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2" y="24"/>
                  </a:moveTo>
                  <a:cubicBezTo>
                    <a:pt x="45" y="24"/>
                    <a:pt x="45" y="29"/>
                    <a:pt x="45" y="40"/>
                  </a:cubicBezTo>
                  <a:cubicBezTo>
                    <a:pt x="69" y="40"/>
                    <a:pt x="69" y="40"/>
                    <a:pt x="45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4" y="29"/>
                    <a:pt x="40" y="24"/>
                    <a:pt x="42" y="24"/>
                  </a:cubicBez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3"/>
                    <a:pt x="90" y="63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5" name="Google Shape;1525;p17"/>
          <p:cNvSpPr/>
          <p:nvPr/>
        </p:nvSpPr>
        <p:spPr>
          <a:xfrm rot="5400000">
            <a:off x="1227701" y="4205278"/>
            <a:ext cx="1489113" cy="1489113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7"/>
          <p:cNvSpPr/>
          <p:nvPr/>
        </p:nvSpPr>
        <p:spPr>
          <a:xfrm>
            <a:off x="4707109" y="2153546"/>
            <a:ext cx="287928" cy="280741"/>
          </a:xfrm>
          <a:custGeom>
            <a:avLst/>
            <a:gdLst/>
            <a:ahLst/>
            <a:cxnLst/>
            <a:rect l="l" t="t" r="r" b="b"/>
            <a:pathLst>
              <a:path w="881" h="859" extrusionOk="0">
                <a:moveTo>
                  <a:pt x="429" y="160"/>
                </a:moveTo>
                <a:cubicBezTo>
                  <a:pt x="588" y="160"/>
                  <a:pt x="723" y="272"/>
                  <a:pt x="723" y="430"/>
                </a:cubicBezTo>
                <a:cubicBezTo>
                  <a:pt x="723" y="588"/>
                  <a:pt x="588" y="701"/>
                  <a:pt x="429" y="701"/>
                </a:cubicBezTo>
                <a:cubicBezTo>
                  <a:pt x="294" y="701"/>
                  <a:pt x="158" y="588"/>
                  <a:pt x="158" y="430"/>
                </a:cubicBezTo>
                <a:cubicBezTo>
                  <a:pt x="158" y="272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181"/>
                  <a:pt x="1" y="430"/>
                </a:cubicBezTo>
                <a:cubicBezTo>
                  <a:pt x="1" y="678"/>
                  <a:pt x="203" y="858"/>
                  <a:pt x="429" y="858"/>
                </a:cubicBezTo>
                <a:cubicBezTo>
                  <a:pt x="678" y="858"/>
                  <a:pt x="880" y="678"/>
                  <a:pt x="880" y="430"/>
                </a:cubicBezTo>
                <a:cubicBezTo>
                  <a:pt x="880" y="181"/>
                  <a:pt x="678" y="1"/>
                  <a:pt x="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7"/>
          <p:cNvSpPr/>
          <p:nvPr/>
        </p:nvSpPr>
        <p:spPr>
          <a:xfrm>
            <a:off x="3742320" y="1589385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7"/>
          <p:cNvSpPr/>
          <p:nvPr/>
        </p:nvSpPr>
        <p:spPr>
          <a:xfrm>
            <a:off x="3742320" y="1589385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7"/>
          <p:cNvSpPr/>
          <p:nvPr/>
        </p:nvSpPr>
        <p:spPr>
          <a:xfrm>
            <a:off x="4324719" y="1360934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7"/>
          <p:cNvSpPr/>
          <p:nvPr/>
        </p:nvSpPr>
        <p:spPr>
          <a:xfrm>
            <a:off x="4324719" y="1360934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7"/>
          <p:cNvSpPr/>
          <p:nvPr/>
        </p:nvSpPr>
        <p:spPr>
          <a:xfrm>
            <a:off x="11459222" y="12193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2" name="Google Shape;1532;p17"/>
          <p:cNvGrpSpPr/>
          <p:nvPr/>
        </p:nvGrpSpPr>
        <p:grpSpPr>
          <a:xfrm rot="-2700000">
            <a:off x="11069476" y="607733"/>
            <a:ext cx="325043" cy="317679"/>
            <a:chOff x="5387475" y="3939240"/>
            <a:chExt cx="185595" cy="181389"/>
          </a:xfrm>
        </p:grpSpPr>
        <p:sp>
          <p:nvSpPr>
            <p:cNvPr id="1533" name="Google Shape;1533;p1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5" name="Google Shape;1535;p17"/>
          <p:cNvSpPr/>
          <p:nvPr/>
        </p:nvSpPr>
        <p:spPr>
          <a:xfrm rot="-1929275">
            <a:off x="396059" y="3646217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6" name="Google Shape;1536;p17"/>
          <p:cNvGrpSpPr/>
          <p:nvPr/>
        </p:nvGrpSpPr>
        <p:grpSpPr>
          <a:xfrm>
            <a:off x="675547" y="6205273"/>
            <a:ext cx="325037" cy="317673"/>
            <a:chOff x="5225094" y="4199975"/>
            <a:chExt cx="185595" cy="181389"/>
          </a:xfrm>
        </p:grpSpPr>
        <p:sp>
          <p:nvSpPr>
            <p:cNvPr id="1537" name="Google Shape;1537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9" name="Google Shape;1539;p17"/>
          <p:cNvGrpSpPr/>
          <p:nvPr/>
        </p:nvGrpSpPr>
        <p:grpSpPr>
          <a:xfrm rot="2700000">
            <a:off x="797481" y="683831"/>
            <a:ext cx="325043" cy="317679"/>
            <a:chOff x="5225094" y="4199975"/>
            <a:chExt cx="185595" cy="181389"/>
          </a:xfrm>
        </p:grpSpPr>
        <p:sp>
          <p:nvSpPr>
            <p:cNvPr id="1540" name="Google Shape;1540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2" name="Google Shape;1542;p17"/>
          <p:cNvSpPr/>
          <p:nvPr/>
        </p:nvSpPr>
        <p:spPr>
          <a:xfrm rot="5400000">
            <a:off x="6980655" y="64440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3" name="Google Shape;1543;p17"/>
          <p:cNvGrpSpPr/>
          <p:nvPr/>
        </p:nvGrpSpPr>
        <p:grpSpPr>
          <a:xfrm rot="2700000">
            <a:off x="4543545" y="5855350"/>
            <a:ext cx="325043" cy="317679"/>
            <a:chOff x="5387475" y="3939240"/>
            <a:chExt cx="185595" cy="181389"/>
          </a:xfrm>
        </p:grpSpPr>
        <p:sp>
          <p:nvSpPr>
            <p:cNvPr id="1544" name="Google Shape;1544;p1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6" name="Google Shape;1546;p17"/>
          <p:cNvSpPr/>
          <p:nvPr/>
        </p:nvSpPr>
        <p:spPr>
          <a:xfrm>
            <a:off x="10833781" y="602217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17"/>
          <p:cNvSpPr txBox="1">
            <a:spLocks noGrp="1"/>
          </p:cNvSpPr>
          <p:nvPr>
            <p:ph type="title" hasCustomPrompt="1"/>
          </p:nvPr>
        </p:nvSpPr>
        <p:spPr>
          <a:xfrm>
            <a:off x="1467975" y="2434300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8" name="Google Shape;1548;p17"/>
          <p:cNvSpPr txBox="1">
            <a:spLocks noGrp="1"/>
          </p:cNvSpPr>
          <p:nvPr>
            <p:ph type="subTitle" idx="1"/>
          </p:nvPr>
        </p:nvSpPr>
        <p:spPr>
          <a:xfrm>
            <a:off x="1619733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49" name="Google Shape;1549;p17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434300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0" name="Google Shape;1550;p17"/>
          <p:cNvSpPr txBox="1">
            <a:spLocks noGrp="1"/>
          </p:cNvSpPr>
          <p:nvPr>
            <p:ph type="subTitle" idx="3"/>
          </p:nvPr>
        </p:nvSpPr>
        <p:spPr>
          <a:xfrm>
            <a:off x="4995051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1" name="Google Shape;1551;p17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434300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2" name="Google Shape;1552;p17"/>
          <p:cNvSpPr txBox="1">
            <a:spLocks noGrp="1"/>
          </p:cNvSpPr>
          <p:nvPr>
            <p:ph type="subTitle" idx="5"/>
          </p:nvPr>
        </p:nvSpPr>
        <p:spPr>
          <a:xfrm>
            <a:off x="8387271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3" name="Google Shape;1553;p17"/>
          <p:cNvSpPr txBox="1">
            <a:spLocks noGrp="1"/>
          </p:cNvSpPr>
          <p:nvPr>
            <p:ph type="subTitle" idx="6"/>
          </p:nvPr>
        </p:nvSpPr>
        <p:spPr>
          <a:xfrm>
            <a:off x="1619733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4" name="Google Shape;1554;p17"/>
          <p:cNvSpPr txBox="1">
            <a:spLocks noGrp="1"/>
          </p:cNvSpPr>
          <p:nvPr>
            <p:ph type="subTitle" idx="7"/>
          </p:nvPr>
        </p:nvSpPr>
        <p:spPr>
          <a:xfrm>
            <a:off x="4995048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5" name="Google Shape;1555;p17"/>
          <p:cNvSpPr txBox="1">
            <a:spLocks noGrp="1"/>
          </p:cNvSpPr>
          <p:nvPr>
            <p:ph type="subTitle" idx="8"/>
          </p:nvPr>
        </p:nvSpPr>
        <p:spPr>
          <a:xfrm>
            <a:off x="8387268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6" name="Google Shape;1556;p17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99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"/>
          <p:cNvSpPr txBox="1">
            <a:spLocks noGrp="1"/>
          </p:cNvSpPr>
          <p:nvPr>
            <p:ph type="title"/>
          </p:nvPr>
        </p:nvSpPr>
        <p:spPr>
          <a:xfrm>
            <a:off x="2867000" y="451367"/>
            <a:ext cx="64580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559" name="Google Shape;1559;p18"/>
          <p:cNvSpPr txBox="1">
            <a:spLocks noGrp="1"/>
          </p:cNvSpPr>
          <p:nvPr>
            <p:ph type="subTitle" idx="1"/>
          </p:nvPr>
        </p:nvSpPr>
        <p:spPr>
          <a:xfrm>
            <a:off x="1685567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0" name="Google Shape;1560;p18"/>
          <p:cNvSpPr txBox="1">
            <a:spLocks noGrp="1"/>
          </p:cNvSpPr>
          <p:nvPr>
            <p:ph type="subTitle" idx="2"/>
          </p:nvPr>
        </p:nvSpPr>
        <p:spPr>
          <a:xfrm>
            <a:off x="5172433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1" name="Google Shape;1561;p18"/>
          <p:cNvSpPr txBox="1">
            <a:spLocks noGrp="1"/>
          </p:cNvSpPr>
          <p:nvPr>
            <p:ph type="subTitle" idx="3"/>
          </p:nvPr>
        </p:nvSpPr>
        <p:spPr>
          <a:xfrm>
            <a:off x="8644832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2" name="Google Shape;1562;p18"/>
          <p:cNvSpPr txBox="1">
            <a:spLocks noGrp="1"/>
          </p:cNvSpPr>
          <p:nvPr>
            <p:ph type="subTitle" idx="4"/>
          </p:nvPr>
        </p:nvSpPr>
        <p:spPr>
          <a:xfrm>
            <a:off x="9652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563" name="Google Shape;1563;p18"/>
          <p:cNvSpPr txBox="1">
            <a:spLocks noGrp="1"/>
          </p:cNvSpPr>
          <p:nvPr>
            <p:ph type="subTitle" idx="5"/>
          </p:nvPr>
        </p:nvSpPr>
        <p:spPr>
          <a:xfrm>
            <a:off x="44426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564" name="Google Shape;1564;p18"/>
          <p:cNvSpPr txBox="1">
            <a:spLocks noGrp="1"/>
          </p:cNvSpPr>
          <p:nvPr>
            <p:ph type="subTitle" idx="6"/>
          </p:nvPr>
        </p:nvSpPr>
        <p:spPr>
          <a:xfrm>
            <a:off x="79200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224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9"/>
          <p:cNvSpPr txBox="1">
            <a:spLocks noGrp="1"/>
          </p:cNvSpPr>
          <p:nvPr>
            <p:ph type="title"/>
          </p:nvPr>
        </p:nvSpPr>
        <p:spPr>
          <a:xfrm>
            <a:off x="2867000" y="451367"/>
            <a:ext cx="645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567" name="Google Shape;1567;p19"/>
          <p:cNvSpPr txBox="1">
            <a:spLocks noGrp="1"/>
          </p:cNvSpPr>
          <p:nvPr>
            <p:ph type="subTitle" idx="1"/>
          </p:nvPr>
        </p:nvSpPr>
        <p:spPr>
          <a:xfrm>
            <a:off x="7920000" y="2912904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8" name="Google Shape;1568;p19"/>
          <p:cNvSpPr txBox="1">
            <a:spLocks noGrp="1"/>
          </p:cNvSpPr>
          <p:nvPr>
            <p:ph type="subTitle" idx="2"/>
          </p:nvPr>
        </p:nvSpPr>
        <p:spPr>
          <a:xfrm>
            <a:off x="7920000" y="3329328"/>
            <a:ext cx="3312000" cy="18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69" name="Google Shape;1569;p19"/>
          <p:cNvGrpSpPr/>
          <p:nvPr/>
        </p:nvGrpSpPr>
        <p:grpSpPr>
          <a:xfrm>
            <a:off x="926119" y="1584730"/>
            <a:ext cx="6655616" cy="4171753"/>
            <a:chOff x="694589" y="883747"/>
            <a:chExt cx="4991712" cy="3128815"/>
          </a:xfrm>
        </p:grpSpPr>
        <p:sp>
          <p:nvSpPr>
            <p:cNvPr id="1570" name="Google Shape;1570;p19"/>
            <p:cNvSpPr/>
            <p:nvPr/>
          </p:nvSpPr>
          <p:spPr>
            <a:xfrm rot="5400000">
              <a:off x="4071204" y="1367542"/>
              <a:ext cx="934698" cy="230318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1" name="Google Shape;1571;p19"/>
            <p:cNvGrpSpPr/>
            <p:nvPr/>
          </p:nvGrpSpPr>
          <p:grpSpPr>
            <a:xfrm rot="5400000">
              <a:off x="4216607" y="1204704"/>
              <a:ext cx="858203" cy="216289"/>
              <a:chOff x="8002498" y="1073094"/>
              <a:chExt cx="880118" cy="221812"/>
            </a:xfrm>
          </p:grpSpPr>
          <p:sp>
            <p:nvSpPr>
              <p:cNvPr id="1572" name="Google Shape;1572;p19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9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9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9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9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9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9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9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9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9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9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9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9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9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9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9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9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9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9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9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9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9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9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9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9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9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9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9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9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9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19"/>
            <p:cNvGrpSpPr/>
            <p:nvPr/>
          </p:nvGrpSpPr>
          <p:grpSpPr>
            <a:xfrm rot="5400000">
              <a:off x="1296430" y="2888778"/>
              <a:ext cx="1162014" cy="1085553"/>
              <a:chOff x="2158204" y="1844001"/>
              <a:chExt cx="1241071" cy="1159408"/>
            </a:xfrm>
          </p:grpSpPr>
          <p:sp>
            <p:nvSpPr>
              <p:cNvPr id="1603" name="Google Shape;1603;p19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9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9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9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9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9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9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9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9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9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9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9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9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9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9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9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9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9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9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9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9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9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9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9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9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9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9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9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9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9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9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9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9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9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9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9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9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9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9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9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9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9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9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9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9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9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9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9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9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9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9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9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9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9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9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9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9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9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9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9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9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9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9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9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9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9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9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19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9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9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9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9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19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9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9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9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9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9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9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9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9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9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9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9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9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9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9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9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19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9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9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19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7" name="Google Shape;1747;p19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9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9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19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19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9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9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9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19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9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9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19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19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9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9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19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19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9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9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9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19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9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9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9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19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9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9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9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19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9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9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9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9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9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1" name="Google Shape;1781;p19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9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9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9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19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19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9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9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9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9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9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19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19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19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19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19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19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19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19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19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19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19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19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19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9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9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9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19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9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9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9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9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9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9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9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9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9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9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9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19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9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9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9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9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9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9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9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19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9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9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9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9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9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9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9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9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9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9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9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9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9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9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9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9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9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9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9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9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9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9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9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19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9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9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9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9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9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9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9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19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9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9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9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9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9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9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9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9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9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9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9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9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9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9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9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9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9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9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9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9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9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9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9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9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9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9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9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9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9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9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19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19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9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63" name="Google Shape;1963;p19"/>
            <p:cNvSpPr/>
            <p:nvPr/>
          </p:nvSpPr>
          <p:spPr>
            <a:xfrm rot="5400000">
              <a:off x="1425340" y="2626043"/>
              <a:ext cx="1235353" cy="1235369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3229" y="0"/>
                  </a:moveTo>
                  <a:cubicBezTo>
                    <a:pt x="1445" y="0"/>
                    <a:pt x="0" y="1445"/>
                    <a:pt x="0" y="3229"/>
                  </a:cubicBezTo>
                  <a:cubicBezTo>
                    <a:pt x="0" y="5012"/>
                    <a:pt x="1445" y="6456"/>
                    <a:pt x="3229" y="6456"/>
                  </a:cubicBezTo>
                  <a:cubicBezTo>
                    <a:pt x="5012" y="6456"/>
                    <a:pt x="6457" y="5012"/>
                    <a:pt x="6457" y="3229"/>
                  </a:cubicBezTo>
                  <a:cubicBezTo>
                    <a:pt x="6457" y="1445"/>
                    <a:pt x="5012" y="0"/>
                    <a:pt x="3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 rot="-1929326">
              <a:off x="823318" y="2583159"/>
              <a:ext cx="215885" cy="21588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59"/>
                  </a:moveTo>
                  <a:cubicBezTo>
                    <a:pt x="587" y="159"/>
                    <a:pt x="723" y="295"/>
                    <a:pt x="723" y="452"/>
                  </a:cubicBezTo>
                  <a:cubicBezTo>
                    <a:pt x="723" y="587"/>
                    <a:pt x="587" y="723"/>
                    <a:pt x="452" y="723"/>
                  </a:cubicBezTo>
                  <a:cubicBezTo>
                    <a:pt x="295" y="723"/>
                    <a:pt x="159" y="587"/>
                    <a:pt x="159" y="452"/>
                  </a:cubicBezTo>
                  <a:cubicBezTo>
                    <a:pt x="159" y="295"/>
                    <a:pt x="295" y="159"/>
                    <a:pt x="452" y="159"/>
                  </a:cubicBezTo>
                  <a:close/>
                  <a:moveTo>
                    <a:pt x="452" y="0"/>
                  </a:moveTo>
                  <a:cubicBezTo>
                    <a:pt x="204" y="0"/>
                    <a:pt x="0" y="204"/>
                    <a:pt x="0" y="452"/>
                  </a:cubicBezTo>
                  <a:cubicBezTo>
                    <a:pt x="0" y="677"/>
                    <a:pt x="204" y="881"/>
                    <a:pt x="452" y="881"/>
                  </a:cubicBezTo>
                  <a:cubicBezTo>
                    <a:pt x="677" y="881"/>
                    <a:pt x="881" y="677"/>
                    <a:pt x="881" y="452"/>
                  </a:cubicBezTo>
                  <a:cubicBezTo>
                    <a:pt x="881" y="204"/>
                    <a:pt x="677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65" name="Google Shape;1965;p19"/>
            <p:cNvGrpSpPr/>
            <p:nvPr/>
          </p:nvGrpSpPr>
          <p:grpSpPr>
            <a:xfrm>
              <a:off x="1016753" y="1265887"/>
              <a:ext cx="433655" cy="433655"/>
              <a:chOff x="-309341" y="2935180"/>
              <a:chExt cx="742179" cy="742179"/>
            </a:xfrm>
          </p:grpSpPr>
          <p:sp>
            <p:nvSpPr>
              <p:cNvPr id="1966" name="Google Shape;1966;p19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9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9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9"/>
            <p:cNvSpPr/>
            <p:nvPr/>
          </p:nvSpPr>
          <p:spPr>
            <a:xfrm rot="-5400000">
              <a:off x="4925720" y="2568382"/>
              <a:ext cx="778469" cy="129050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5417603" y="1381521"/>
              <a:ext cx="268698" cy="202385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4" name="Google Shape;1974;p19"/>
            <p:cNvGrpSpPr/>
            <p:nvPr/>
          </p:nvGrpSpPr>
          <p:grpSpPr>
            <a:xfrm rot="2700000">
              <a:off x="5197332" y="1038804"/>
              <a:ext cx="222070" cy="217081"/>
              <a:chOff x="8360742" y="4418908"/>
              <a:chExt cx="153843" cy="150357"/>
            </a:xfrm>
          </p:grpSpPr>
          <p:sp>
            <p:nvSpPr>
              <p:cNvPr id="1975" name="Google Shape;1975;p19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9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7" name="Google Shape;1977;p19"/>
            <p:cNvSpPr/>
            <p:nvPr/>
          </p:nvSpPr>
          <p:spPr>
            <a:xfrm rot="5400000">
              <a:off x="4186717" y="3691788"/>
              <a:ext cx="136397" cy="136090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1582197" y="2840679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930912" y="1978159"/>
              <a:ext cx="1431424" cy="131443"/>
            </a:xfrm>
            <a:custGeom>
              <a:avLst/>
              <a:gdLst/>
              <a:ahLst/>
              <a:cxnLst/>
              <a:rect l="l" t="t" r="r" b="b"/>
              <a:pathLst>
                <a:path w="6142" h="564" extrusionOk="0">
                  <a:moveTo>
                    <a:pt x="1" y="1"/>
                  </a:moveTo>
                  <a:lnTo>
                    <a:pt x="1" y="91"/>
                  </a:lnTo>
                  <a:cubicBezTo>
                    <a:pt x="160" y="91"/>
                    <a:pt x="227" y="181"/>
                    <a:pt x="317" y="317"/>
                  </a:cubicBezTo>
                  <a:cubicBezTo>
                    <a:pt x="386" y="429"/>
                    <a:pt x="498" y="564"/>
                    <a:pt x="678" y="564"/>
                  </a:cubicBezTo>
                  <a:cubicBezTo>
                    <a:pt x="882" y="564"/>
                    <a:pt x="973" y="429"/>
                    <a:pt x="1063" y="317"/>
                  </a:cubicBezTo>
                  <a:cubicBezTo>
                    <a:pt x="1153" y="181"/>
                    <a:pt x="1220" y="91"/>
                    <a:pt x="1379" y="91"/>
                  </a:cubicBezTo>
                  <a:cubicBezTo>
                    <a:pt x="1514" y="91"/>
                    <a:pt x="1581" y="181"/>
                    <a:pt x="1672" y="317"/>
                  </a:cubicBezTo>
                  <a:cubicBezTo>
                    <a:pt x="1762" y="429"/>
                    <a:pt x="1852" y="564"/>
                    <a:pt x="2056" y="564"/>
                  </a:cubicBezTo>
                  <a:cubicBezTo>
                    <a:pt x="2237" y="564"/>
                    <a:pt x="2349" y="429"/>
                    <a:pt x="2439" y="317"/>
                  </a:cubicBezTo>
                  <a:cubicBezTo>
                    <a:pt x="2508" y="181"/>
                    <a:pt x="2575" y="91"/>
                    <a:pt x="2733" y="91"/>
                  </a:cubicBezTo>
                  <a:cubicBezTo>
                    <a:pt x="2891" y="91"/>
                    <a:pt x="2959" y="181"/>
                    <a:pt x="3026" y="317"/>
                  </a:cubicBezTo>
                  <a:cubicBezTo>
                    <a:pt x="3116" y="429"/>
                    <a:pt x="3230" y="564"/>
                    <a:pt x="3411" y="564"/>
                  </a:cubicBezTo>
                  <a:cubicBezTo>
                    <a:pt x="3613" y="564"/>
                    <a:pt x="3703" y="429"/>
                    <a:pt x="3794" y="317"/>
                  </a:cubicBezTo>
                  <a:cubicBezTo>
                    <a:pt x="3884" y="181"/>
                    <a:pt x="3952" y="91"/>
                    <a:pt x="4088" y="91"/>
                  </a:cubicBezTo>
                  <a:cubicBezTo>
                    <a:pt x="4245" y="91"/>
                    <a:pt x="4314" y="181"/>
                    <a:pt x="4404" y="317"/>
                  </a:cubicBezTo>
                  <a:cubicBezTo>
                    <a:pt x="4494" y="429"/>
                    <a:pt x="4585" y="564"/>
                    <a:pt x="4787" y="564"/>
                  </a:cubicBezTo>
                  <a:cubicBezTo>
                    <a:pt x="4967" y="564"/>
                    <a:pt x="5081" y="429"/>
                    <a:pt x="5148" y="317"/>
                  </a:cubicBezTo>
                  <a:cubicBezTo>
                    <a:pt x="5238" y="181"/>
                    <a:pt x="5307" y="91"/>
                    <a:pt x="5464" y="91"/>
                  </a:cubicBezTo>
                  <a:cubicBezTo>
                    <a:pt x="5600" y="91"/>
                    <a:pt x="5690" y="181"/>
                    <a:pt x="5758" y="317"/>
                  </a:cubicBezTo>
                  <a:cubicBezTo>
                    <a:pt x="5849" y="429"/>
                    <a:pt x="5939" y="564"/>
                    <a:pt x="6141" y="564"/>
                  </a:cubicBezTo>
                  <a:lnTo>
                    <a:pt x="6141" y="474"/>
                  </a:lnTo>
                  <a:cubicBezTo>
                    <a:pt x="6006" y="474"/>
                    <a:pt x="5916" y="362"/>
                    <a:pt x="5849" y="248"/>
                  </a:cubicBezTo>
                  <a:cubicBezTo>
                    <a:pt x="5758" y="136"/>
                    <a:pt x="5645" y="1"/>
                    <a:pt x="5464" y="1"/>
                  </a:cubicBezTo>
                  <a:cubicBezTo>
                    <a:pt x="5262" y="1"/>
                    <a:pt x="5172" y="136"/>
                    <a:pt x="5081" y="248"/>
                  </a:cubicBezTo>
                  <a:cubicBezTo>
                    <a:pt x="4991" y="362"/>
                    <a:pt x="4922" y="474"/>
                    <a:pt x="4787" y="474"/>
                  </a:cubicBezTo>
                  <a:cubicBezTo>
                    <a:pt x="4630" y="474"/>
                    <a:pt x="4561" y="362"/>
                    <a:pt x="4471" y="248"/>
                  </a:cubicBezTo>
                  <a:cubicBezTo>
                    <a:pt x="4380" y="136"/>
                    <a:pt x="4290" y="1"/>
                    <a:pt x="4088" y="1"/>
                  </a:cubicBezTo>
                  <a:cubicBezTo>
                    <a:pt x="3907" y="1"/>
                    <a:pt x="3794" y="136"/>
                    <a:pt x="3727" y="248"/>
                  </a:cubicBezTo>
                  <a:cubicBezTo>
                    <a:pt x="3636" y="362"/>
                    <a:pt x="3568" y="474"/>
                    <a:pt x="3411" y="474"/>
                  </a:cubicBezTo>
                  <a:cubicBezTo>
                    <a:pt x="3275" y="474"/>
                    <a:pt x="3185" y="362"/>
                    <a:pt x="3116" y="248"/>
                  </a:cubicBezTo>
                  <a:cubicBezTo>
                    <a:pt x="3026" y="136"/>
                    <a:pt x="2936" y="1"/>
                    <a:pt x="2733" y="1"/>
                  </a:cubicBezTo>
                  <a:cubicBezTo>
                    <a:pt x="2529" y="1"/>
                    <a:pt x="2439" y="136"/>
                    <a:pt x="2349" y="248"/>
                  </a:cubicBezTo>
                  <a:cubicBezTo>
                    <a:pt x="2282" y="362"/>
                    <a:pt x="2192" y="474"/>
                    <a:pt x="2056" y="474"/>
                  </a:cubicBezTo>
                  <a:cubicBezTo>
                    <a:pt x="1897" y="474"/>
                    <a:pt x="1830" y="362"/>
                    <a:pt x="1740" y="248"/>
                  </a:cubicBezTo>
                  <a:cubicBezTo>
                    <a:pt x="1650" y="136"/>
                    <a:pt x="1560" y="1"/>
                    <a:pt x="1379" y="1"/>
                  </a:cubicBezTo>
                  <a:cubicBezTo>
                    <a:pt x="1175" y="1"/>
                    <a:pt x="1085" y="136"/>
                    <a:pt x="994" y="248"/>
                  </a:cubicBezTo>
                  <a:cubicBezTo>
                    <a:pt x="904" y="362"/>
                    <a:pt x="837" y="474"/>
                    <a:pt x="678" y="474"/>
                  </a:cubicBezTo>
                  <a:cubicBezTo>
                    <a:pt x="543" y="474"/>
                    <a:pt x="476" y="362"/>
                    <a:pt x="386" y="248"/>
                  </a:cubicBezTo>
                  <a:cubicBezTo>
                    <a:pt x="295" y="136"/>
                    <a:pt x="20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4946520" y="3239478"/>
              <a:ext cx="563294" cy="121422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1582197" y="2840679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5212293" y="3311976"/>
              <a:ext cx="205321" cy="2001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3" name="Google Shape;1983;p19"/>
            <p:cNvGrpSpPr/>
            <p:nvPr/>
          </p:nvGrpSpPr>
          <p:grpSpPr>
            <a:xfrm>
              <a:off x="4979493" y="3785777"/>
              <a:ext cx="226778" cy="226781"/>
              <a:chOff x="-397290" y="3459667"/>
              <a:chExt cx="198806" cy="198808"/>
            </a:xfrm>
          </p:grpSpPr>
          <p:sp>
            <p:nvSpPr>
              <p:cNvPr id="1984" name="Google Shape;1984;p19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9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6" name="Google Shape;1986;p19"/>
            <p:cNvSpPr/>
            <p:nvPr/>
          </p:nvSpPr>
          <p:spPr>
            <a:xfrm>
              <a:off x="694589" y="1561095"/>
              <a:ext cx="1431191" cy="131909"/>
            </a:xfrm>
            <a:custGeom>
              <a:avLst/>
              <a:gdLst/>
              <a:ahLst/>
              <a:cxnLst/>
              <a:rect l="l" t="t" r="r" b="b"/>
              <a:pathLst>
                <a:path w="6141" h="566" extrusionOk="0">
                  <a:moveTo>
                    <a:pt x="0" y="0"/>
                  </a:moveTo>
                  <a:lnTo>
                    <a:pt x="0" y="91"/>
                  </a:lnTo>
                  <a:cubicBezTo>
                    <a:pt x="135" y="91"/>
                    <a:pt x="202" y="181"/>
                    <a:pt x="293" y="295"/>
                  </a:cubicBezTo>
                  <a:cubicBezTo>
                    <a:pt x="383" y="430"/>
                    <a:pt x="473" y="566"/>
                    <a:pt x="677" y="566"/>
                  </a:cubicBezTo>
                  <a:cubicBezTo>
                    <a:pt x="858" y="566"/>
                    <a:pt x="970" y="430"/>
                    <a:pt x="1060" y="295"/>
                  </a:cubicBezTo>
                  <a:cubicBezTo>
                    <a:pt x="1129" y="181"/>
                    <a:pt x="1219" y="91"/>
                    <a:pt x="1354" y="91"/>
                  </a:cubicBezTo>
                  <a:cubicBezTo>
                    <a:pt x="1512" y="91"/>
                    <a:pt x="1580" y="181"/>
                    <a:pt x="1671" y="295"/>
                  </a:cubicBezTo>
                  <a:cubicBezTo>
                    <a:pt x="1737" y="430"/>
                    <a:pt x="1851" y="566"/>
                    <a:pt x="2032" y="566"/>
                  </a:cubicBezTo>
                  <a:cubicBezTo>
                    <a:pt x="2234" y="566"/>
                    <a:pt x="2324" y="430"/>
                    <a:pt x="2415" y="295"/>
                  </a:cubicBezTo>
                  <a:cubicBezTo>
                    <a:pt x="2505" y="181"/>
                    <a:pt x="2574" y="91"/>
                    <a:pt x="2731" y="91"/>
                  </a:cubicBezTo>
                  <a:cubicBezTo>
                    <a:pt x="2866" y="91"/>
                    <a:pt x="2935" y="181"/>
                    <a:pt x="3025" y="295"/>
                  </a:cubicBezTo>
                  <a:cubicBezTo>
                    <a:pt x="3115" y="430"/>
                    <a:pt x="3206" y="566"/>
                    <a:pt x="3408" y="566"/>
                  </a:cubicBezTo>
                  <a:cubicBezTo>
                    <a:pt x="3589" y="566"/>
                    <a:pt x="3702" y="430"/>
                    <a:pt x="3769" y="295"/>
                  </a:cubicBezTo>
                  <a:cubicBezTo>
                    <a:pt x="3859" y="181"/>
                    <a:pt x="3928" y="91"/>
                    <a:pt x="4085" y="91"/>
                  </a:cubicBezTo>
                  <a:cubicBezTo>
                    <a:pt x="4221" y="91"/>
                    <a:pt x="4311" y="181"/>
                    <a:pt x="4380" y="295"/>
                  </a:cubicBezTo>
                  <a:cubicBezTo>
                    <a:pt x="4470" y="430"/>
                    <a:pt x="4582" y="566"/>
                    <a:pt x="4762" y="566"/>
                  </a:cubicBezTo>
                  <a:cubicBezTo>
                    <a:pt x="4966" y="566"/>
                    <a:pt x="5057" y="430"/>
                    <a:pt x="5147" y="295"/>
                  </a:cubicBezTo>
                  <a:cubicBezTo>
                    <a:pt x="5237" y="181"/>
                    <a:pt x="5304" y="91"/>
                    <a:pt x="5440" y="91"/>
                  </a:cubicBezTo>
                  <a:cubicBezTo>
                    <a:pt x="5599" y="91"/>
                    <a:pt x="5665" y="181"/>
                    <a:pt x="5756" y="295"/>
                  </a:cubicBezTo>
                  <a:cubicBezTo>
                    <a:pt x="5846" y="430"/>
                    <a:pt x="5936" y="566"/>
                    <a:pt x="6140" y="566"/>
                  </a:cubicBezTo>
                  <a:lnTo>
                    <a:pt x="6140" y="475"/>
                  </a:lnTo>
                  <a:cubicBezTo>
                    <a:pt x="5981" y="475"/>
                    <a:pt x="5915" y="362"/>
                    <a:pt x="5824" y="250"/>
                  </a:cubicBezTo>
                  <a:cubicBezTo>
                    <a:pt x="5734" y="136"/>
                    <a:pt x="5644" y="0"/>
                    <a:pt x="5440" y="0"/>
                  </a:cubicBezTo>
                  <a:cubicBezTo>
                    <a:pt x="5259" y="0"/>
                    <a:pt x="5147" y="136"/>
                    <a:pt x="5078" y="250"/>
                  </a:cubicBezTo>
                  <a:cubicBezTo>
                    <a:pt x="4988" y="362"/>
                    <a:pt x="4921" y="475"/>
                    <a:pt x="4762" y="475"/>
                  </a:cubicBezTo>
                  <a:cubicBezTo>
                    <a:pt x="4627" y="475"/>
                    <a:pt x="4537" y="362"/>
                    <a:pt x="4470" y="250"/>
                  </a:cubicBezTo>
                  <a:cubicBezTo>
                    <a:pt x="4380" y="136"/>
                    <a:pt x="4289" y="0"/>
                    <a:pt x="4085" y="0"/>
                  </a:cubicBezTo>
                  <a:cubicBezTo>
                    <a:pt x="3883" y="0"/>
                    <a:pt x="3793" y="136"/>
                    <a:pt x="3702" y="250"/>
                  </a:cubicBezTo>
                  <a:cubicBezTo>
                    <a:pt x="3612" y="362"/>
                    <a:pt x="3543" y="475"/>
                    <a:pt x="3408" y="475"/>
                  </a:cubicBezTo>
                  <a:cubicBezTo>
                    <a:pt x="3251" y="475"/>
                    <a:pt x="3182" y="362"/>
                    <a:pt x="3092" y="250"/>
                  </a:cubicBezTo>
                  <a:cubicBezTo>
                    <a:pt x="3002" y="136"/>
                    <a:pt x="2911" y="0"/>
                    <a:pt x="2731" y="0"/>
                  </a:cubicBezTo>
                  <a:cubicBezTo>
                    <a:pt x="2528" y="0"/>
                    <a:pt x="2438" y="136"/>
                    <a:pt x="2348" y="250"/>
                  </a:cubicBezTo>
                  <a:cubicBezTo>
                    <a:pt x="2257" y="362"/>
                    <a:pt x="2189" y="475"/>
                    <a:pt x="2032" y="475"/>
                  </a:cubicBezTo>
                  <a:cubicBezTo>
                    <a:pt x="1896" y="475"/>
                    <a:pt x="1828" y="362"/>
                    <a:pt x="1737" y="250"/>
                  </a:cubicBezTo>
                  <a:cubicBezTo>
                    <a:pt x="1647" y="136"/>
                    <a:pt x="1557" y="0"/>
                    <a:pt x="1354" y="0"/>
                  </a:cubicBezTo>
                  <a:cubicBezTo>
                    <a:pt x="1174" y="0"/>
                    <a:pt x="1060" y="136"/>
                    <a:pt x="970" y="250"/>
                  </a:cubicBezTo>
                  <a:cubicBezTo>
                    <a:pt x="903" y="362"/>
                    <a:pt x="813" y="475"/>
                    <a:pt x="677" y="475"/>
                  </a:cubicBezTo>
                  <a:cubicBezTo>
                    <a:pt x="518" y="475"/>
                    <a:pt x="452" y="362"/>
                    <a:pt x="361" y="250"/>
                  </a:cubicBezTo>
                  <a:cubicBezTo>
                    <a:pt x="293" y="136"/>
                    <a:pt x="18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997509" y="2677773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997509" y="2677773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53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20"/>
          <p:cNvSpPr txBox="1">
            <a:spLocks noGrp="1"/>
          </p:cNvSpPr>
          <p:nvPr>
            <p:ph type="title"/>
          </p:nvPr>
        </p:nvSpPr>
        <p:spPr>
          <a:xfrm>
            <a:off x="6366867" y="2146800"/>
            <a:ext cx="47636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991" name="Google Shape;1991;p20"/>
          <p:cNvSpPr txBox="1">
            <a:spLocks noGrp="1"/>
          </p:cNvSpPr>
          <p:nvPr>
            <p:ph type="subTitle" idx="1"/>
          </p:nvPr>
        </p:nvSpPr>
        <p:spPr>
          <a:xfrm>
            <a:off x="6379684" y="3115824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92" name="Google Shape;1992;p20"/>
          <p:cNvSpPr txBox="1">
            <a:spLocks noGrp="1"/>
          </p:cNvSpPr>
          <p:nvPr>
            <p:ph type="subTitle" idx="2"/>
          </p:nvPr>
        </p:nvSpPr>
        <p:spPr>
          <a:xfrm>
            <a:off x="6379700" y="3532280"/>
            <a:ext cx="3312000" cy="19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93" name="Google Shape;1993;p20"/>
          <p:cNvGrpSpPr/>
          <p:nvPr/>
        </p:nvGrpSpPr>
        <p:grpSpPr>
          <a:xfrm>
            <a:off x="839643" y="620632"/>
            <a:ext cx="10957335" cy="5833928"/>
            <a:chOff x="629732" y="465474"/>
            <a:chExt cx="8218001" cy="4375446"/>
          </a:xfrm>
        </p:grpSpPr>
        <p:sp>
          <p:nvSpPr>
            <p:cNvPr id="1994" name="Google Shape;1994;p20"/>
            <p:cNvSpPr/>
            <p:nvPr/>
          </p:nvSpPr>
          <p:spPr>
            <a:xfrm rot="5400000">
              <a:off x="1194550" y="2940892"/>
              <a:ext cx="1561178" cy="156078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5" name="Google Shape;1995;p20"/>
            <p:cNvGrpSpPr/>
            <p:nvPr/>
          </p:nvGrpSpPr>
          <p:grpSpPr>
            <a:xfrm rot="5400000">
              <a:off x="1001306" y="3611444"/>
              <a:ext cx="1103436" cy="1030829"/>
              <a:chOff x="2158204" y="1844001"/>
              <a:chExt cx="1241071" cy="1159408"/>
            </a:xfrm>
          </p:grpSpPr>
          <p:sp>
            <p:nvSpPr>
              <p:cNvPr id="1996" name="Google Shape;1996;p20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20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20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20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20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20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20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20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20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20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20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20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20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20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20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20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20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20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1" name="Google Shape;2161;p20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20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20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4" name="Google Shape;2164;p20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5" name="Google Shape;2165;p20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20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20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20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0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0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0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0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0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0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0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0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0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0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0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0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20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20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20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20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20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20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20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20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20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20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20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20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20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20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20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20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0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0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0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20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1" name="Google Shape;2201;p20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20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20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20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5" name="Google Shape;2205;p20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20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20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8" name="Google Shape;2208;p20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9" name="Google Shape;2209;p20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20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20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20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3" name="Google Shape;2213;p20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20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20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20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7" name="Google Shape;2217;p20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20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20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20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1" name="Google Shape;2221;p20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2" name="Google Shape;2222;p20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20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20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20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20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7" name="Google Shape;2227;p20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20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20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20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1" name="Google Shape;2231;p20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2" name="Google Shape;2232;p20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20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20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20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6" name="Google Shape;2236;p20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7" name="Google Shape;2237;p20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8" name="Google Shape;2238;p20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9" name="Google Shape;2239;p20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20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20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20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20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20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20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20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20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20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20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20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20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20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20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20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20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0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0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0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0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0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0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0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0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20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20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0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0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0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0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0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0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20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20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20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20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20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20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20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20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20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20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20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20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20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20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20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20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20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20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20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20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20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20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20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5" name="Google Shape;2295;p20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20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20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8" name="Google Shape;2298;p20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9" name="Google Shape;2299;p20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20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20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2" name="Google Shape;2302;p20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20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20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20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20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20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20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20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20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20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20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20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4" name="Google Shape;2314;p20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20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20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20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8" name="Google Shape;2318;p20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20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20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20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2" name="Google Shape;2322;p20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3" name="Google Shape;2323;p20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20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20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6" name="Google Shape;2326;p20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7" name="Google Shape;2327;p20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20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20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0" name="Google Shape;2330;p20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20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20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20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4" name="Google Shape;2334;p20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20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20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20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8" name="Google Shape;2338;p20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20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20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20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2" name="Google Shape;2342;p20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20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20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20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6" name="Google Shape;2346;p20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20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20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20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20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20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20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20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20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20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6" name="Google Shape;2356;p20"/>
            <p:cNvSpPr/>
            <p:nvPr/>
          </p:nvSpPr>
          <p:spPr>
            <a:xfrm rot="10800000">
              <a:off x="748933" y="1376549"/>
              <a:ext cx="910343" cy="224313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57" name="Google Shape;2357;p20"/>
            <p:cNvGrpSpPr/>
            <p:nvPr/>
          </p:nvGrpSpPr>
          <p:grpSpPr>
            <a:xfrm rot="10800000">
              <a:off x="902230" y="1448075"/>
              <a:ext cx="835672" cy="210610"/>
              <a:chOff x="8002498" y="1073094"/>
              <a:chExt cx="880118" cy="221812"/>
            </a:xfrm>
          </p:grpSpPr>
          <p:sp>
            <p:nvSpPr>
              <p:cNvPr id="2358" name="Google Shape;2358;p20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20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20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20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20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20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20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20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20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20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20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20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20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20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20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20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20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20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20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20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0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20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20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20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20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20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20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20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20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20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20"/>
            <p:cNvSpPr/>
            <p:nvPr/>
          </p:nvSpPr>
          <p:spPr>
            <a:xfrm rot="-5400000">
              <a:off x="1697525" y="705227"/>
              <a:ext cx="294761" cy="289631"/>
            </a:xfrm>
            <a:custGeom>
              <a:avLst/>
              <a:gdLst/>
              <a:ahLst/>
              <a:cxnLst/>
              <a:rect l="l" t="t" r="r" b="b"/>
              <a:pathLst>
                <a:path w="1379" h="1355" extrusionOk="0">
                  <a:moveTo>
                    <a:pt x="678" y="181"/>
                  </a:moveTo>
                  <a:cubicBezTo>
                    <a:pt x="972" y="181"/>
                    <a:pt x="1175" y="407"/>
                    <a:pt x="1175" y="678"/>
                  </a:cubicBezTo>
                  <a:cubicBezTo>
                    <a:pt x="1175" y="949"/>
                    <a:pt x="972" y="1174"/>
                    <a:pt x="678" y="1174"/>
                  </a:cubicBezTo>
                  <a:cubicBezTo>
                    <a:pt x="407" y="1174"/>
                    <a:pt x="181" y="949"/>
                    <a:pt x="181" y="678"/>
                  </a:cubicBezTo>
                  <a:cubicBezTo>
                    <a:pt x="181" y="407"/>
                    <a:pt x="407" y="181"/>
                    <a:pt x="678" y="181"/>
                  </a:cubicBezTo>
                  <a:close/>
                  <a:moveTo>
                    <a:pt x="678" y="0"/>
                  </a:moveTo>
                  <a:cubicBezTo>
                    <a:pt x="317" y="0"/>
                    <a:pt x="1" y="295"/>
                    <a:pt x="1" y="678"/>
                  </a:cubicBezTo>
                  <a:cubicBezTo>
                    <a:pt x="1" y="1062"/>
                    <a:pt x="317" y="1355"/>
                    <a:pt x="678" y="1355"/>
                  </a:cubicBezTo>
                  <a:cubicBezTo>
                    <a:pt x="1063" y="1355"/>
                    <a:pt x="1379" y="1062"/>
                    <a:pt x="1379" y="678"/>
                  </a:cubicBezTo>
                  <a:cubicBezTo>
                    <a:pt x="1379" y="295"/>
                    <a:pt x="1063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20"/>
            <p:cNvGrpSpPr/>
            <p:nvPr/>
          </p:nvGrpSpPr>
          <p:grpSpPr>
            <a:xfrm rot="10800000">
              <a:off x="827090" y="1236575"/>
              <a:ext cx="216257" cy="211417"/>
              <a:chOff x="8360742" y="4418908"/>
              <a:chExt cx="153843" cy="150357"/>
            </a:xfrm>
          </p:grpSpPr>
          <p:sp>
            <p:nvSpPr>
              <p:cNvPr id="2390" name="Google Shape;2390;p20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20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92" name="Google Shape;2392;p20"/>
            <p:cNvSpPr/>
            <p:nvPr/>
          </p:nvSpPr>
          <p:spPr>
            <a:xfrm rot="-5400000">
              <a:off x="2296354" y="465625"/>
              <a:ext cx="132843" cy="132542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93" name="Google Shape;2393;p20"/>
            <p:cNvGrpSpPr/>
            <p:nvPr/>
          </p:nvGrpSpPr>
          <p:grpSpPr>
            <a:xfrm rot="-5400000">
              <a:off x="3444465" y="2750485"/>
              <a:ext cx="709933" cy="709968"/>
              <a:chOff x="-1175534" y="1724115"/>
              <a:chExt cx="351278" cy="351278"/>
            </a:xfrm>
          </p:grpSpPr>
          <p:sp>
            <p:nvSpPr>
              <p:cNvPr id="2394" name="Google Shape;2394;p20"/>
              <p:cNvSpPr/>
              <p:nvPr/>
            </p:nvSpPr>
            <p:spPr>
              <a:xfrm>
                <a:off x="-1115336" y="1784313"/>
                <a:ext cx="269559" cy="269559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30" extrusionOk="0">
                    <a:moveTo>
                      <a:pt x="2325" y="1"/>
                    </a:moveTo>
                    <a:lnTo>
                      <a:pt x="1" y="2325"/>
                    </a:lnTo>
                    <a:cubicBezTo>
                      <a:pt x="91" y="2416"/>
                      <a:pt x="181" y="2484"/>
                      <a:pt x="293" y="2529"/>
                    </a:cubicBezTo>
                    <a:lnTo>
                      <a:pt x="2529" y="294"/>
                    </a:lnTo>
                    <a:cubicBezTo>
                      <a:pt x="2484" y="182"/>
                      <a:pt x="2415" y="91"/>
                      <a:pt x="2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20"/>
              <p:cNvSpPr/>
              <p:nvPr/>
            </p:nvSpPr>
            <p:spPr>
              <a:xfrm>
                <a:off x="-1156249" y="1743400"/>
                <a:ext cx="271903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2553" extrusionOk="0">
                    <a:moveTo>
                      <a:pt x="2258" y="0"/>
                    </a:moveTo>
                    <a:lnTo>
                      <a:pt x="0" y="2258"/>
                    </a:lnTo>
                    <a:cubicBezTo>
                      <a:pt x="69" y="2348"/>
                      <a:pt x="136" y="2462"/>
                      <a:pt x="204" y="2552"/>
                    </a:cubicBezTo>
                    <a:lnTo>
                      <a:pt x="2552" y="204"/>
                    </a:lnTo>
                    <a:cubicBezTo>
                      <a:pt x="2462" y="136"/>
                      <a:pt x="2348" y="69"/>
                      <a:pt x="2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0"/>
              <p:cNvSpPr/>
              <p:nvPr/>
            </p:nvSpPr>
            <p:spPr>
              <a:xfrm>
                <a:off x="-1060039" y="1839609"/>
                <a:ext cx="235784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2" y="0"/>
                    </a:moveTo>
                    <a:lnTo>
                      <a:pt x="0" y="2122"/>
                    </a:lnTo>
                    <a:cubicBezTo>
                      <a:pt x="136" y="2167"/>
                      <a:pt x="271" y="2191"/>
                      <a:pt x="406" y="2213"/>
                    </a:cubicBezTo>
                    <a:lnTo>
                      <a:pt x="2212" y="407"/>
                    </a:lnTo>
                    <a:cubicBezTo>
                      <a:pt x="2191" y="271"/>
                      <a:pt x="2167" y="136"/>
                      <a:pt x="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20"/>
              <p:cNvSpPr/>
              <p:nvPr/>
            </p:nvSpPr>
            <p:spPr>
              <a:xfrm>
                <a:off x="-1175534" y="1724115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1" y="1942"/>
                      <a:pt x="46" y="2078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20"/>
              <p:cNvSpPr/>
              <p:nvPr/>
            </p:nvSpPr>
            <p:spPr>
              <a:xfrm>
                <a:off x="-983114" y="1916535"/>
                <a:ext cx="158859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91" extrusionOk="0">
                    <a:moveTo>
                      <a:pt x="1490" y="1"/>
                    </a:moveTo>
                    <a:lnTo>
                      <a:pt x="1" y="1491"/>
                    </a:lnTo>
                    <a:cubicBezTo>
                      <a:pt x="362" y="1445"/>
                      <a:pt x="723" y="1288"/>
                      <a:pt x="994" y="1017"/>
                    </a:cubicBezTo>
                    <a:cubicBezTo>
                      <a:pt x="1288" y="723"/>
                      <a:pt x="1445" y="385"/>
                      <a:pt x="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20"/>
              <p:cNvSpPr/>
              <p:nvPr/>
            </p:nvSpPr>
            <p:spPr>
              <a:xfrm>
                <a:off x="-1175534" y="1724115"/>
                <a:ext cx="156515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1"/>
                    </a:moveTo>
                    <a:lnTo>
                      <a:pt x="1469" y="1"/>
                    </a:lnTo>
                    <a:cubicBezTo>
                      <a:pt x="1108" y="46"/>
                      <a:pt x="746" y="205"/>
                      <a:pt x="475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20"/>
            <p:cNvSpPr/>
            <p:nvPr/>
          </p:nvSpPr>
          <p:spPr>
            <a:xfrm rot="-5400000">
              <a:off x="3567275" y="1784442"/>
              <a:ext cx="335269" cy="253025"/>
            </a:xfrm>
            <a:custGeom>
              <a:avLst/>
              <a:gdLst/>
              <a:ahLst/>
              <a:cxnLst/>
              <a:rect l="l" t="t" r="r" b="b"/>
              <a:pathLst>
                <a:path w="1557" h="1175" extrusionOk="0">
                  <a:moveTo>
                    <a:pt x="768" y="340"/>
                  </a:moveTo>
                  <a:lnTo>
                    <a:pt x="1196" y="994"/>
                  </a:lnTo>
                  <a:lnTo>
                    <a:pt x="338" y="994"/>
                  </a:lnTo>
                  <a:lnTo>
                    <a:pt x="768" y="340"/>
                  </a:lnTo>
                  <a:close/>
                  <a:moveTo>
                    <a:pt x="768" y="0"/>
                  </a:moveTo>
                  <a:lnTo>
                    <a:pt x="0" y="1174"/>
                  </a:lnTo>
                  <a:lnTo>
                    <a:pt x="1557" y="117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20"/>
            <p:cNvGrpSpPr/>
            <p:nvPr/>
          </p:nvGrpSpPr>
          <p:grpSpPr>
            <a:xfrm rot="-5400000">
              <a:off x="3923355" y="4184912"/>
              <a:ext cx="233630" cy="228474"/>
              <a:chOff x="277199" y="1260008"/>
              <a:chExt cx="115601" cy="113044"/>
            </a:xfrm>
          </p:grpSpPr>
          <p:sp>
            <p:nvSpPr>
              <p:cNvPr id="2402" name="Google Shape;2402;p20"/>
              <p:cNvSpPr/>
              <p:nvPr/>
            </p:nvSpPr>
            <p:spPr>
              <a:xfrm>
                <a:off x="325357" y="1260008"/>
                <a:ext cx="19285" cy="113044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61" extrusionOk="0">
                    <a:moveTo>
                      <a:pt x="0" y="1"/>
                    </a:moveTo>
                    <a:lnTo>
                      <a:pt x="0" y="1061"/>
                    </a:lnTo>
                    <a:lnTo>
                      <a:pt x="181" y="106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20"/>
              <p:cNvSpPr/>
              <p:nvPr/>
            </p:nvSpPr>
            <p:spPr>
              <a:xfrm>
                <a:off x="277199" y="1305609"/>
                <a:ext cx="115601" cy="2184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05" extrusionOk="0">
                    <a:moveTo>
                      <a:pt x="1" y="1"/>
                    </a:moveTo>
                    <a:lnTo>
                      <a:pt x="1" y="205"/>
                    </a:lnTo>
                    <a:lnTo>
                      <a:pt x="1084" y="205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4" name="Google Shape;2404;p20"/>
            <p:cNvSpPr/>
            <p:nvPr/>
          </p:nvSpPr>
          <p:spPr>
            <a:xfrm rot="-5400000">
              <a:off x="2824196" y="4233252"/>
              <a:ext cx="758608" cy="131788"/>
            </a:xfrm>
            <a:custGeom>
              <a:avLst/>
              <a:gdLst/>
              <a:ahLst/>
              <a:cxnLst/>
              <a:rect l="l" t="t" r="r" b="b"/>
              <a:pathLst>
                <a:path w="3523" h="612" extrusionOk="0">
                  <a:moveTo>
                    <a:pt x="746" y="1"/>
                  </a:moveTo>
                  <a:lnTo>
                    <a:pt x="407" y="341"/>
                  </a:lnTo>
                  <a:lnTo>
                    <a:pt x="114" y="70"/>
                  </a:lnTo>
                  <a:lnTo>
                    <a:pt x="1" y="205"/>
                  </a:lnTo>
                  <a:lnTo>
                    <a:pt x="407" y="611"/>
                  </a:lnTo>
                  <a:lnTo>
                    <a:pt x="746" y="272"/>
                  </a:lnTo>
                  <a:lnTo>
                    <a:pt x="1084" y="611"/>
                  </a:lnTo>
                  <a:lnTo>
                    <a:pt x="1424" y="272"/>
                  </a:lnTo>
                  <a:lnTo>
                    <a:pt x="1761" y="611"/>
                  </a:lnTo>
                  <a:lnTo>
                    <a:pt x="2101" y="272"/>
                  </a:lnTo>
                  <a:lnTo>
                    <a:pt x="2439" y="611"/>
                  </a:lnTo>
                  <a:lnTo>
                    <a:pt x="2778" y="272"/>
                  </a:lnTo>
                  <a:lnTo>
                    <a:pt x="3116" y="611"/>
                  </a:lnTo>
                  <a:lnTo>
                    <a:pt x="3522" y="205"/>
                  </a:lnTo>
                  <a:lnTo>
                    <a:pt x="3410" y="70"/>
                  </a:lnTo>
                  <a:lnTo>
                    <a:pt x="3116" y="341"/>
                  </a:lnTo>
                  <a:lnTo>
                    <a:pt x="2778" y="1"/>
                  </a:lnTo>
                  <a:lnTo>
                    <a:pt x="2439" y="341"/>
                  </a:lnTo>
                  <a:lnTo>
                    <a:pt x="2101" y="1"/>
                  </a:lnTo>
                  <a:lnTo>
                    <a:pt x="1761" y="341"/>
                  </a:lnTo>
                  <a:lnTo>
                    <a:pt x="1424" y="1"/>
                  </a:lnTo>
                  <a:lnTo>
                    <a:pt x="1084" y="341"/>
                  </a:lnTo>
                  <a:lnTo>
                    <a:pt x="7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0"/>
            <p:cNvSpPr/>
            <p:nvPr/>
          </p:nvSpPr>
          <p:spPr>
            <a:xfrm rot="-5400000">
              <a:off x="3796533" y="823200"/>
              <a:ext cx="758392" cy="131357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44" y="1"/>
                  </a:moveTo>
                  <a:lnTo>
                    <a:pt x="406" y="338"/>
                  </a:lnTo>
                  <a:lnTo>
                    <a:pt x="112" y="67"/>
                  </a:lnTo>
                  <a:lnTo>
                    <a:pt x="0" y="203"/>
                  </a:lnTo>
                  <a:lnTo>
                    <a:pt x="406" y="609"/>
                  </a:lnTo>
                  <a:lnTo>
                    <a:pt x="744" y="271"/>
                  </a:lnTo>
                  <a:lnTo>
                    <a:pt x="1084" y="609"/>
                  </a:lnTo>
                  <a:lnTo>
                    <a:pt x="1421" y="271"/>
                  </a:lnTo>
                  <a:lnTo>
                    <a:pt x="1761" y="609"/>
                  </a:lnTo>
                  <a:lnTo>
                    <a:pt x="2099" y="271"/>
                  </a:lnTo>
                  <a:lnTo>
                    <a:pt x="2438" y="609"/>
                  </a:lnTo>
                  <a:lnTo>
                    <a:pt x="2776" y="271"/>
                  </a:lnTo>
                  <a:lnTo>
                    <a:pt x="3115" y="609"/>
                  </a:lnTo>
                  <a:lnTo>
                    <a:pt x="3522" y="203"/>
                  </a:lnTo>
                  <a:lnTo>
                    <a:pt x="3386" y="67"/>
                  </a:lnTo>
                  <a:lnTo>
                    <a:pt x="3115" y="338"/>
                  </a:lnTo>
                  <a:lnTo>
                    <a:pt x="2776" y="1"/>
                  </a:lnTo>
                  <a:lnTo>
                    <a:pt x="2438" y="338"/>
                  </a:lnTo>
                  <a:lnTo>
                    <a:pt x="2099" y="1"/>
                  </a:lnTo>
                  <a:lnTo>
                    <a:pt x="1761" y="338"/>
                  </a:lnTo>
                  <a:lnTo>
                    <a:pt x="1421" y="1"/>
                  </a:lnTo>
                  <a:lnTo>
                    <a:pt x="1084" y="338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0"/>
            <p:cNvSpPr/>
            <p:nvPr/>
          </p:nvSpPr>
          <p:spPr>
            <a:xfrm rot="-5400000">
              <a:off x="627265" y="2081060"/>
              <a:ext cx="384364" cy="379429"/>
            </a:xfrm>
            <a:custGeom>
              <a:avLst/>
              <a:gdLst/>
              <a:ahLst/>
              <a:cxnLst/>
              <a:rect l="l" t="t" r="r" b="b"/>
              <a:pathLst>
                <a:path w="1785" h="1762" extrusionOk="0">
                  <a:moveTo>
                    <a:pt x="903" y="248"/>
                  </a:moveTo>
                  <a:lnTo>
                    <a:pt x="1535" y="880"/>
                  </a:lnTo>
                  <a:lnTo>
                    <a:pt x="903" y="1512"/>
                  </a:lnTo>
                  <a:lnTo>
                    <a:pt x="271" y="880"/>
                  </a:lnTo>
                  <a:lnTo>
                    <a:pt x="903" y="248"/>
                  </a:lnTo>
                  <a:close/>
                  <a:moveTo>
                    <a:pt x="903" y="1"/>
                  </a:moveTo>
                  <a:lnTo>
                    <a:pt x="0" y="880"/>
                  </a:lnTo>
                  <a:lnTo>
                    <a:pt x="903" y="1761"/>
                  </a:lnTo>
                  <a:lnTo>
                    <a:pt x="1785" y="880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7" name="Google Shape;2407;p20"/>
            <p:cNvGrpSpPr/>
            <p:nvPr/>
          </p:nvGrpSpPr>
          <p:grpSpPr>
            <a:xfrm rot="-8099630" flipH="1">
              <a:off x="8555401" y="3490758"/>
              <a:ext cx="243809" cy="238285"/>
              <a:chOff x="5387475" y="3939240"/>
              <a:chExt cx="185595" cy="181389"/>
            </a:xfrm>
          </p:grpSpPr>
          <p:sp>
            <p:nvSpPr>
              <p:cNvPr id="2408" name="Google Shape;2408;p20"/>
              <p:cNvSpPr/>
              <p:nvPr/>
            </p:nvSpPr>
            <p:spPr>
              <a:xfrm>
                <a:off x="5465076" y="3939240"/>
                <a:ext cx="30200" cy="18138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20"/>
              <p:cNvSpPr/>
              <p:nvPr/>
            </p:nvSpPr>
            <p:spPr>
              <a:xfrm>
                <a:off x="5387475" y="4012828"/>
                <a:ext cx="18559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0" name="Google Shape;2410;p20"/>
            <p:cNvGrpSpPr/>
            <p:nvPr/>
          </p:nvGrpSpPr>
          <p:grpSpPr>
            <a:xfrm rot="10800000" flipH="1">
              <a:off x="7648849" y="4418547"/>
              <a:ext cx="243778" cy="238310"/>
              <a:chOff x="5225094" y="4199975"/>
              <a:chExt cx="185595" cy="181389"/>
            </a:xfrm>
          </p:grpSpPr>
          <p:sp>
            <p:nvSpPr>
              <p:cNvPr id="2411" name="Google Shape;2411;p20"/>
              <p:cNvSpPr/>
              <p:nvPr/>
            </p:nvSpPr>
            <p:spPr>
              <a:xfrm>
                <a:off x="5302695" y="4199975"/>
                <a:ext cx="30200" cy="18138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20"/>
              <p:cNvSpPr/>
              <p:nvPr/>
            </p:nvSpPr>
            <p:spPr>
              <a:xfrm>
                <a:off x="5225094" y="4273562"/>
                <a:ext cx="18559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3" name="Google Shape;2413;p20"/>
            <p:cNvSpPr/>
            <p:nvPr/>
          </p:nvSpPr>
          <p:spPr>
            <a:xfrm rot="-5400000" flipH="1">
              <a:off x="8096152" y="4375768"/>
              <a:ext cx="792987" cy="137317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68" y="1"/>
                  </a:moveTo>
                  <a:lnTo>
                    <a:pt x="406" y="339"/>
                  </a:lnTo>
                  <a:lnTo>
                    <a:pt x="136" y="68"/>
                  </a:lnTo>
                  <a:lnTo>
                    <a:pt x="0" y="203"/>
                  </a:lnTo>
                  <a:lnTo>
                    <a:pt x="406" y="610"/>
                  </a:lnTo>
                  <a:lnTo>
                    <a:pt x="746" y="272"/>
                  </a:lnTo>
                  <a:lnTo>
                    <a:pt x="1084" y="610"/>
                  </a:lnTo>
                  <a:lnTo>
                    <a:pt x="1423" y="272"/>
                  </a:lnTo>
                  <a:lnTo>
                    <a:pt x="1761" y="610"/>
                  </a:lnTo>
                  <a:lnTo>
                    <a:pt x="2100" y="272"/>
                  </a:lnTo>
                  <a:lnTo>
                    <a:pt x="2438" y="610"/>
                  </a:lnTo>
                  <a:lnTo>
                    <a:pt x="2778" y="272"/>
                  </a:lnTo>
                  <a:lnTo>
                    <a:pt x="3115" y="610"/>
                  </a:lnTo>
                  <a:lnTo>
                    <a:pt x="3522" y="203"/>
                  </a:lnTo>
                  <a:lnTo>
                    <a:pt x="3410" y="68"/>
                  </a:lnTo>
                  <a:lnTo>
                    <a:pt x="3115" y="339"/>
                  </a:lnTo>
                  <a:lnTo>
                    <a:pt x="2778" y="1"/>
                  </a:lnTo>
                  <a:lnTo>
                    <a:pt x="2438" y="339"/>
                  </a:lnTo>
                  <a:lnTo>
                    <a:pt x="2122" y="1"/>
                  </a:lnTo>
                  <a:lnTo>
                    <a:pt x="1761" y="339"/>
                  </a:lnTo>
                  <a:lnTo>
                    <a:pt x="1445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197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82367" y="4288844"/>
            <a:ext cx="46944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6467" y="2371209"/>
            <a:ext cx="2736400" cy="23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01468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21"/>
          <p:cNvSpPr txBox="1">
            <a:spLocks noGrp="1"/>
          </p:cNvSpPr>
          <p:nvPr>
            <p:ph type="title"/>
          </p:nvPr>
        </p:nvSpPr>
        <p:spPr>
          <a:xfrm>
            <a:off x="1262620" y="2146793"/>
            <a:ext cx="34184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2416" name="Google Shape;2416;p21"/>
          <p:cNvSpPr txBox="1">
            <a:spLocks noGrp="1"/>
          </p:cNvSpPr>
          <p:nvPr>
            <p:ph type="subTitle" idx="1"/>
          </p:nvPr>
        </p:nvSpPr>
        <p:spPr>
          <a:xfrm>
            <a:off x="1055067" y="3782000"/>
            <a:ext cx="3623200" cy="1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17" name="Google Shape;2417;p21"/>
          <p:cNvGrpSpPr/>
          <p:nvPr/>
        </p:nvGrpSpPr>
        <p:grpSpPr>
          <a:xfrm>
            <a:off x="673535" y="527478"/>
            <a:ext cx="9968101" cy="5541645"/>
            <a:chOff x="505151" y="395608"/>
            <a:chExt cx="7476076" cy="4156234"/>
          </a:xfrm>
        </p:grpSpPr>
        <p:grpSp>
          <p:nvGrpSpPr>
            <p:cNvPr id="2418" name="Google Shape;2418;p21"/>
            <p:cNvGrpSpPr/>
            <p:nvPr/>
          </p:nvGrpSpPr>
          <p:grpSpPr>
            <a:xfrm rot="-5400000">
              <a:off x="6692073" y="2697064"/>
              <a:ext cx="1106911" cy="1034076"/>
              <a:chOff x="2158204" y="1844001"/>
              <a:chExt cx="1241071" cy="1159408"/>
            </a:xfrm>
          </p:grpSpPr>
          <p:sp>
            <p:nvSpPr>
              <p:cNvPr id="2419" name="Google Shape;2419;p21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0" name="Google Shape;2420;p21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21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21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21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21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21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21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21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21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21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21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21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21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21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21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21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21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21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21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21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21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21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21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21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21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21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21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21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21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21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21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21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21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21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2" name="Google Shape;2492;p21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3" name="Google Shape;2493;p21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4" name="Google Shape;2494;p21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5" name="Google Shape;2495;p21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0" name="Google Shape;2500;p21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1" name="Google Shape;2501;p21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6" name="Google Shape;2506;p21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7" name="Google Shape;2507;p21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5" name="Google Shape;2525;p21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6" name="Google Shape;2526;p21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21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21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21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1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21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5" name="Google Shape;2595;p21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1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1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21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21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1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1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0" name="Google Shape;2610;p21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21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1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1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4" name="Google Shape;2614;p21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21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1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1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1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1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1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1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1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1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1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1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6" name="Google Shape;2626;p21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21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1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1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21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21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1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1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21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1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1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1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21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21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1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1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1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1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1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1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1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1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1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1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1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1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1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1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1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1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1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1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1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1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1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1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1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1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1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1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1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1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1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1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1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1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1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1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1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1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1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1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1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1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1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1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1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1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1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1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1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1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1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1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1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1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21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21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1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1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1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21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21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1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1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1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1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1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1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1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1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1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1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1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1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1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1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1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1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1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1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1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1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1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1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1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1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1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1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1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1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1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1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1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1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1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1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1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1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21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1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1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1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1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21"/>
            <p:cNvGrpSpPr/>
            <p:nvPr/>
          </p:nvGrpSpPr>
          <p:grpSpPr>
            <a:xfrm rot="10800000">
              <a:off x="4776454" y="475293"/>
              <a:ext cx="1125871" cy="1203313"/>
              <a:chOff x="795198" y="3074561"/>
              <a:chExt cx="1182016" cy="1263321"/>
            </a:xfrm>
          </p:grpSpPr>
          <p:sp>
            <p:nvSpPr>
              <p:cNvPr id="2780" name="Google Shape;2780;p21"/>
              <p:cNvSpPr/>
              <p:nvPr/>
            </p:nvSpPr>
            <p:spPr>
              <a:xfrm>
                <a:off x="795198" y="3098043"/>
                <a:ext cx="399750" cy="340023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3591" extrusionOk="0">
                    <a:moveTo>
                      <a:pt x="1" y="0"/>
                    </a:moveTo>
                    <a:lnTo>
                      <a:pt x="1" y="3590"/>
                    </a:lnTo>
                    <a:lnTo>
                      <a:pt x="4221" y="3590"/>
                    </a:lnTo>
                    <a:lnTo>
                      <a:pt x="42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81" name="Google Shape;2781;p21"/>
              <p:cNvGrpSpPr/>
              <p:nvPr/>
            </p:nvGrpSpPr>
            <p:grpSpPr>
              <a:xfrm>
                <a:off x="1885278" y="3200590"/>
                <a:ext cx="32097" cy="511028"/>
                <a:chOff x="1885278" y="3200590"/>
                <a:chExt cx="32097" cy="511028"/>
              </a:xfrm>
            </p:grpSpPr>
            <p:sp>
              <p:nvSpPr>
                <p:cNvPr id="2782" name="Google Shape;2782;p21"/>
                <p:cNvSpPr/>
                <p:nvPr/>
              </p:nvSpPr>
              <p:spPr>
                <a:xfrm>
                  <a:off x="1887361" y="3683685"/>
                  <a:ext cx="27931" cy="2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72" extrusionOk="0">
                      <a:moveTo>
                        <a:pt x="136" y="1"/>
                      </a:moveTo>
                      <a:cubicBezTo>
                        <a:pt x="69" y="1"/>
                        <a:pt x="0" y="46"/>
                        <a:pt x="0" y="136"/>
                      </a:cubicBezTo>
                      <a:cubicBezTo>
                        <a:pt x="0" y="205"/>
                        <a:pt x="69" y="272"/>
                        <a:pt x="136" y="272"/>
                      </a:cubicBezTo>
                      <a:cubicBezTo>
                        <a:pt x="226" y="272"/>
                        <a:pt x="295" y="205"/>
                        <a:pt x="295" y="136"/>
                      </a:cubicBezTo>
                      <a:cubicBezTo>
                        <a:pt x="295" y="46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21"/>
                <p:cNvSpPr/>
                <p:nvPr/>
              </p:nvSpPr>
              <p:spPr>
                <a:xfrm>
                  <a:off x="1885278" y="368160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3"/>
                      </a:moveTo>
                      <a:cubicBezTo>
                        <a:pt x="227" y="23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3"/>
                        <a:pt x="158" y="23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21"/>
                <p:cNvSpPr/>
                <p:nvPr/>
              </p:nvSpPr>
              <p:spPr>
                <a:xfrm>
                  <a:off x="1887361" y="3561917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8"/>
                        <a:pt x="0" y="158"/>
                      </a:cubicBezTo>
                      <a:cubicBezTo>
                        <a:pt x="0" y="227"/>
                        <a:pt x="69" y="293"/>
                        <a:pt x="136" y="293"/>
                      </a:cubicBezTo>
                      <a:cubicBezTo>
                        <a:pt x="226" y="293"/>
                        <a:pt x="295" y="227"/>
                        <a:pt x="295" y="158"/>
                      </a:cubicBezTo>
                      <a:cubicBezTo>
                        <a:pt x="295" y="68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21"/>
                <p:cNvSpPr/>
                <p:nvPr/>
              </p:nvSpPr>
              <p:spPr>
                <a:xfrm>
                  <a:off x="1885278" y="356191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21"/>
                <p:cNvSpPr/>
                <p:nvPr/>
              </p:nvSpPr>
              <p:spPr>
                <a:xfrm>
                  <a:off x="1887361" y="3442232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21"/>
                <p:cNvSpPr/>
                <p:nvPr/>
              </p:nvSpPr>
              <p:spPr>
                <a:xfrm>
                  <a:off x="1885278" y="344223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7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7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21"/>
                <p:cNvSpPr/>
                <p:nvPr/>
              </p:nvSpPr>
              <p:spPr>
                <a:xfrm>
                  <a:off x="1887361" y="3322547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21"/>
                <p:cNvSpPr/>
                <p:nvPr/>
              </p:nvSpPr>
              <p:spPr>
                <a:xfrm>
                  <a:off x="1885278" y="332254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0"/>
                      </a:moveTo>
                      <a:cubicBezTo>
                        <a:pt x="91" y="0"/>
                        <a:pt x="1" y="67"/>
                        <a:pt x="1" y="158"/>
                      </a:cubicBezTo>
                      <a:cubicBezTo>
                        <a:pt x="1" y="248"/>
                        <a:pt x="91" y="316"/>
                        <a:pt x="158" y="316"/>
                      </a:cubicBezTo>
                      <a:cubicBezTo>
                        <a:pt x="248" y="316"/>
                        <a:pt x="339" y="248"/>
                        <a:pt x="339" y="158"/>
                      </a:cubicBezTo>
                      <a:cubicBezTo>
                        <a:pt x="339" y="67"/>
                        <a:pt x="248" y="0"/>
                        <a:pt x="1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21"/>
                <p:cNvSpPr/>
                <p:nvPr/>
              </p:nvSpPr>
              <p:spPr>
                <a:xfrm>
                  <a:off x="1887361" y="3202862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7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7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21"/>
                <p:cNvSpPr/>
                <p:nvPr/>
              </p:nvSpPr>
              <p:spPr>
                <a:xfrm>
                  <a:off x="1885278" y="3200590"/>
                  <a:ext cx="32097" cy="3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41" extrusionOk="0">
                      <a:moveTo>
                        <a:pt x="158" y="46"/>
                      </a:moveTo>
                      <a:cubicBezTo>
                        <a:pt x="227" y="46"/>
                        <a:pt x="293" y="115"/>
                        <a:pt x="293" y="181"/>
                      </a:cubicBezTo>
                      <a:cubicBezTo>
                        <a:pt x="293" y="250"/>
                        <a:pt x="227" y="295"/>
                        <a:pt x="158" y="295"/>
                      </a:cubicBezTo>
                      <a:cubicBezTo>
                        <a:pt x="91" y="295"/>
                        <a:pt x="46" y="250"/>
                        <a:pt x="46" y="181"/>
                      </a:cubicBezTo>
                      <a:cubicBezTo>
                        <a:pt x="46" y="115"/>
                        <a:pt x="91" y="46"/>
                        <a:pt x="158" y="46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91"/>
                        <a:pt x="1" y="181"/>
                      </a:cubicBezTo>
                      <a:cubicBezTo>
                        <a:pt x="1" y="250"/>
                        <a:pt x="91" y="340"/>
                        <a:pt x="158" y="340"/>
                      </a:cubicBezTo>
                      <a:cubicBezTo>
                        <a:pt x="248" y="340"/>
                        <a:pt x="339" y="250"/>
                        <a:pt x="339" y="181"/>
                      </a:cubicBezTo>
                      <a:cubicBezTo>
                        <a:pt x="339" y="91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92" name="Google Shape;2792;p21"/>
              <p:cNvSpPr/>
              <p:nvPr/>
            </p:nvSpPr>
            <p:spPr>
              <a:xfrm>
                <a:off x="1560422" y="3818426"/>
                <a:ext cx="416792" cy="359244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794" extrusionOk="0">
                    <a:moveTo>
                      <a:pt x="4221" y="181"/>
                    </a:moveTo>
                    <a:lnTo>
                      <a:pt x="4221" y="3589"/>
                    </a:lnTo>
                    <a:lnTo>
                      <a:pt x="181" y="3589"/>
                    </a:lnTo>
                    <a:lnTo>
                      <a:pt x="181" y="181"/>
                    </a:lnTo>
                    <a:close/>
                    <a:moveTo>
                      <a:pt x="0" y="1"/>
                    </a:moveTo>
                    <a:lnTo>
                      <a:pt x="0" y="3793"/>
                    </a:lnTo>
                    <a:lnTo>
                      <a:pt x="4402" y="3793"/>
                    </a:lnTo>
                    <a:lnTo>
                      <a:pt x="440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21"/>
              <p:cNvSpPr/>
              <p:nvPr/>
            </p:nvSpPr>
            <p:spPr>
              <a:xfrm>
                <a:off x="925482" y="3189985"/>
                <a:ext cx="876476" cy="1062394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11220" extrusionOk="0">
                    <a:moveTo>
                      <a:pt x="1" y="1"/>
                    </a:moveTo>
                    <a:lnTo>
                      <a:pt x="1" y="11220"/>
                    </a:lnTo>
                    <a:lnTo>
                      <a:pt x="9256" y="11220"/>
                    </a:lnTo>
                    <a:lnTo>
                      <a:pt x="92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21"/>
              <p:cNvSpPr/>
              <p:nvPr/>
            </p:nvSpPr>
            <p:spPr>
              <a:xfrm>
                <a:off x="857121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4" y="1"/>
                    </a:moveTo>
                    <a:cubicBezTo>
                      <a:pt x="91" y="1"/>
                      <a:pt x="0" y="91"/>
                      <a:pt x="0" y="203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857121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4" y="0"/>
                    </a:moveTo>
                    <a:cubicBezTo>
                      <a:pt x="91" y="0"/>
                      <a:pt x="0" y="90"/>
                      <a:pt x="0" y="202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976799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976799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1096478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096478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218429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0" y="91"/>
                      <a:pt x="0" y="203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3"/>
                    </a:cubicBezTo>
                    <a:cubicBezTo>
                      <a:pt x="362" y="91"/>
                      <a:pt x="271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1218429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0" y="90"/>
                      <a:pt x="0" y="202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2"/>
                    </a:cubicBezTo>
                    <a:cubicBezTo>
                      <a:pt x="362" y="90"/>
                      <a:pt x="271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1338108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1" y="91"/>
                      <a:pt x="1" y="203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3"/>
                    </a:cubicBezTo>
                    <a:cubicBezTo>
                      <a:pt x="362" y="91"/>
                      <a:pt x="27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1338108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1" y="90"/>
                      <a:pt x="1" y="202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2"/>
                    </a:cubicBezTo>
                    <a:cubicBezTo>
                      <a:pt x="362" y="90"/>
                      <a:pt x="272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1667319" y="3074561"/>
                <a:ext cx="53401" cy="33358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523" extrusionOk="0">
                    <a:moveTo>
                      <a:pt x="0" y="1"/>
                    </a:moveTo>
                    <a:lnTo>
                      <a:pt x="0" y="3522"/>
                    </a:lnTo>
                    <a:lnTo>
                      <a:pt x="564" y="3522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5" name="Google Shape;2805;p21"/>
            <p:cNvSpPr/>
            <p:nvPr/>
          </p:nvSpPr>
          <p:spPr>
            <a:xfrm>
              <a:off x="4986862" y="1746500"/>
              <a:ext cx="2317635" cy="2183198"/>
            </a:xfrm>
            <a:custGeom>
              <a:avLst/>
              <a:gdLst/>
              <a:ahLst/>
              <a:cxnLst/>
              <a:rect l="l" t="t" r="r" b="b"/>
              <a:pathLst>
                <a:path w="6863" h="6465" extrusionOk="0">
                  <a:moveTo>
                    <a:pt x="3441" y="1"/>
                  </a:moveTo>
                  <a:cubicBezTo>
                    <a:pt x="1832" y="1"/>
                    <a:pt x="454" y="1181"/>
                    <a:pt x="226" y="2803"/>
                  </a:cubicBezTo>
                  <a:cubicBezTo>
                    <a:pt x="0" y="4587"/>
                    <a:pt x="1241" y="6189"/>
                    <a:pt x="3025" y="6439"/>
                  </a:cubicBezTo>
                  <a:cubicBezTo>
                    <a:pt x="3164" y="6456"/>
                    <a:pt x="3302" y="6465"/>
                    <a:pt x="3439" y="6465"/>
                  </a:cubicBezTo>
                  <a:cubicBezTo>
                    <a:pt x="5034" y="6465"/>
                    <a:pt x="6429" y="5283"/>
                    <a:pt x="6637" y="3661"/>
                  </a:cubicBezTo>
                  <a:cubicBezTo>
                    <a:pt x="6863" y="1878"/>
                    <a:pt x="5620" y="275"/>
                    <a:pt x="3859" y="27"/>
                  </a:cubicBezTo>
                  <a:cubicBezTo>
                    <a:pt x="3719" y="9"/>
                    <a:pt x="3579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21"/>
            <p:cNvSpPr/>
            <p:nvPr/>
          </p:nvSpPr>
          <p:spPr>
            <a:xfrm>
              <a:off x="4120836" y="2054194"/>
              <a:ext cx="255945" cy="192779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7" name="Google Shape;2807;p21"/>
            <p:cNvGrpSpPr/>
            <p:nvPr/>
          </p:nvGrpSpPr>
          <p:grpSpPr>
            <a:xfrm rot="2700000">
              <a:off x="7191576" y="4124406"/>
              <a:ext cx="211540" cy="206779"/>
              <a:chOff x="8360742" y="4418908"/>
              <a:chExt cx="153843" cy="150357"/>
            </a:xfrm>
          </p:grpSpPr>
          <p:sp>
            <p:nvSpPr>
              <p:cNvPr id="2808" name="Google Shape;2808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10" name="Google Shape;2810;p21"/>
            <p:cNvSpPr/>
            <p:nvPr/>
          </p:nvSpPr>
          <p:spPr>
            <a:xfrm rot="5400000">
              <a:off x="4583241" y="2864415"/>
              <a:ext cx="129922" cy="129633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21"/>
            <p:cNvSpPr/>
            <p:nvPr/>
          </p:nvSpPr>
          <p:spPr>
            <a:xfrm>
              <a:off x="7252804" y="1250725"/>
              <a:ext cx="728423" cy="115650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21"/>
            <p:cNvSpPr/>
            <p:nvPr/>
          </p:nvSpPr>
          <p:spPr>
            <a:xfrm>
              <a:off x="7356305" y="1308677"/>
              <a:ext cx="195578" cy="1906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13" name="Google Shape;2813;p21"/>
            <p:cNvGrpSpPr/>
            <p:nvPr/>
          </p:nvGrpSpPr>
          <p:grpSpPr>
            <a:xfrm>
              <a:off x="7604669" y="2406004"/>
              <a:ext cx="192881" cy="192884"/>
              <a:chOff x="-397290" y="3459667"/>
              <a:chExt cx="198806" cy="198808"/>
            </a:xfrm>
          </p:grpSpPr>
          <p:sp>
            <p:nvSpPr>
              <p:cNvPr id="2814" name="Google Shape;2814;p21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1563728" y="395608"/>
              <a:ext cx="444788" cy="444788"/>
              <a:chOff x="-309341" y="2935180"/>
              <a:chExt cx="742179" cy="742179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23" name="Google Shape;2823;p21"/>
            <p:cNvSpPr/>
            <p:nvPr/>
          </p:nvSpPr>
          <p:spPr>
            <a:xfrm>
              <a:off x="1210057" y="642218"/>
              <a:ext cx="798456" cy="132363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21"/>
            <p:cNvSpPr/>
            <p:nvPr/>
          </p:nvSpPr>
          <p:spPr>
            <a:xfrm>
              <a:off x="1041252" y="1311086"/>
              <a:ext cx="351168" cy="264501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5" name="Google Shape;2825;p21"/>
            <p:cNvGrpSpPr/>
            <p:nvPr/>
          </p:nvGrpSpPr>
          <p:grpSpPr>
            <a:xfrm rot="2700000">
              <a:off x="550517" y="888293"/>
              <a:ext cx="227749" cy="222652"/>
              <a:chOff x="8360742" y="4418908"/>
              <a:chExt cx="153843" cy="150357"/>
            </a:xfrm>
          </p:grpSpPr>
          <p:sp>
            <p:nvSpPr>
              <p:cNvPr id="2826" name="Google Shape;2826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28" name="Google Shape;2828;p21"/>
            <p:cNvSpPr/>
            <p:nvPr/>
          </p:nvSpPr>
          <p:spPr>
            <a:xfrm rot="-5400000">
              <a:off x="7330361" y="905071"/>
              <a:ext cx="741518" cy="122926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9" name="Google Shape;2829;p21"/>
            <p:cNvGrpSpPr/>
            <p:nvPr/>
          </p:nvGrpSpPr>
          <p:grpSpPr>
            <a:xfrm rot="-5400000">
              <a:off x="4090312" y="4028417"/>
              <a:ext cx="332282" cy="714565"/>
              <a:chOff x="1445982" y="1269382"/>
              <a:chExt cx="379318" cy="815714"/>
            </a:xfrm>
          </p:grpSpPr>
          <p:sp>
            <p:nvSpPr>
              <p:cNvPr id="2830" name="Google Shape;2830;p21"/>
              <p:cNvSpPr/>
              <p:nvPr/>
            </p:nvSpPr>
            <p:spPr>
              <a:xfrm>
                <a:off x="1445982" y="180765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1445982" y="1538517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1445982" y="126938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312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22"/>
          <p:cNvSpPr txBox="1">
            <a:spLocks noGrp="1"/>
          </p:cNvSpPr>
          <p:nvPr>
            <p:ph type="title"/>
          </p:nvPr>
        </p:nvSpPr>
        <p:spPr>
          <a:xfrm>
            <a:off x="960000" y="451367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35" name="Google Shape;2835;p22"/>
          <p:cNvSpPr txBox="1">
            <a:spLocks noGrp="1"/>
          </p:cNvSpPr>
          <p:nvPr>
            <p:ph type="subTitle" idx="1"/>
          </p:nvPr>
        </p:nvSpPr>
        <p:spPr>
          <a:xfrm>
            <a:off x="6711984" y="4614205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36" name="Google Shape;2836;p22"/>
          <p:cNvSpPr txBox="1">
            <a:spLocks noGrp="1"/>
          </p:cNvSpPr>
          <p:nvPr>
            <p:ph type="subTitle" idx="2"/>
          </p:nvPr>
        </p:nvSpPr>
        <p:spPr>
          <a:xfrm>
            <a:off x="6711984" y="3157015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7" name="Google Shape;2837;p22"/>
          <p:cNvSpPr txBox="1">
            <a:spLocks noGrp="1"/>
          </p:cNvSpPr>
          <p:nvPr>
            <p:ph type="subTitle" idx="3"/>
          </p:nvPr>
        </p:nvSpPr>
        <p:spPr>
          <a:xfrm>
            <a:off x="6711984" y="3882347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8" name="Google Shape;2838;p22"/>
          <p:cNvSpPr txBox="1">
            <a:spLocks noGrp="1"/>
          </p:cNvSpPr>
          <p:nvPr>
            <p:ph type="subTitle" idx="4"/>
          </p:nvPr>
        </p:nvSpPr>
        <p:spPr>
          <a:xfrm>
            <a:off x="6711984" y="1692647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39" name="Google Shape;2839;p22"/>
          <p:cNvSpPr txBox="1">
            <a:spLocks noGrp="1"/>
          </p:cNvSpPr>
          <p:nvPr>
            <p:ph type="subTitle" idx="5"/>
          </p:nvPr>
        </p:nvSpPr>
        <p:spPr>
          <a:xfrm>
            <a:off x="6711984" y="2417979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40" name="Google Shape;2840;p22"/>
          <p:cNvSpPr txBox="1">
            <a:spLocks noGrp="1"/>
          </p:cNvSpPr>
          <p:nvPr>
            <p:ph type="subTitle" idx="6"/>
          </p:nvPr>
        </p:nvSpPr>
        <p:spPr>
          <a:xfrm>
            <a:off x="6711984" y="5346743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50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23"/>
          <p:cNvSpPr txBox="1">
            <a:spLocks noGrp="1"/>
          </p:cNvSpPr>
          <p:nvPr>
            <p:ph type="title"/>
          </p:nvPr>
        </p:nvSpPr>
        <p:spPr>
          <a:xfrm>
            <a:off x="3394667" y="4237720"/>
            <a:ext cx="39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843" name="Google Shape;2843;p23"/>
          <p:cNvSpPr txBox="1">
            <a:spLocks noGrp="1"/>
          </p:cNvSpPr>
          <p:nvPr>
            <p:ph type="title" idx="2" hasCustomPrompt="1"/>
          </p:nvPr>
        </p:nvSpPr>
        <p:spPr>
          <a:xfrm>
            <a:off x="4147212" y="1961876"/>
            <a:ext cx="3705600" cy="2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20457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4"/>
          <p:cNvGrpSpPr/>
          <p:nvPr/>
        </p:nvGrpSpPr>
        <p:grpSpPr>
          <a:xfrm>
            <a:off x="11336120" y="5778482"/>
            <a:ext cx="322229" cy="329700"/>
            <a:chOff x="1305734" y="1992982"/>
            <a:chExt cx="232982" cy="238383"/>
          </a:xfrm>
        </p:grpSpPr>
        <p:sp>
          <p:nvSpPr>
            <p:cNvPr id="2846" name="Google Shape;2846;p2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10800000">
            <a:off x="10808576" y="4749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 rot="10800000">
            <a:off x="11284057" y="824002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 rot="10800000" flipH="1">
            <a:off x="551329" y="870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51" name="Google Shape;2851;p24"/>
          <p:cNvGrpSpPr/>
          <p:nvPr/>
        </p:nvGrpSpPr>
        <p:grpSpPr>
          <a:xfrm flipH="1">
            <a:off x="671105" y="641909"/>
            <a:ext cx="381980" cy="378624"/>
            <a:chOff x="-58641" y="2895500"/>
            <a:chExt cx="680326" cy="680326"/>
          </a:xfrm>
        </p:grpSpPr>
        <p:sp>
          <p:nvSpPr>
            <p:cNvPr id="2852" name="Google Shape;2852;p2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2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2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2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2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2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8" name="Google Shape;2858;p24"/>
          <p:cNvSpPr/>
          <p:nvPr/>
        </p:nvSpPr>
        <p:spPr>
          <a:xfrm rot="10800000" flipH="1">
            <a:off x="392663" y="2540929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5400000">
            <a:off x="11600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5400000">
            <a:off x="45317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5400000">
            <a:off x="79344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 txBox="1">
            <a:spLocks noGrp="1"/>
          </p:cNvSpPr>
          <p:nvPr>
            <p:ph type="title" hasCustomPrompt="1"/>
          </p:nvPr>
        </p:nvSpPr>
        <p:spPr>
          <a:xfrm>
            <a:off x="1467975" y="2661521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3" name="Google Shape;2863;p24"/>
          <p:cNvSpPr txBox="1">
            <a:spLocks noGrp="1"/>
          </p:cNvSpPr>
          <p:nvPr>
            <p:ph type="subTitle" idx="1"/>
          </p:nvPr>
        </p:nvSpPr>
        <p:spPr>
          <a:xfrm>
            <a:off x="1299533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4" name="Google Shape;2864;p24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661521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5" name="Google Shape;2865;p24"/>
          <p:cNvSpPr txBox="1">
            <a:spLocks noGrp="1"/>
          </p:cNvSpPr>
          <p:nvPr>
            <p:ph type="subTitle" idx="3"/>
          </p:nvPr>
        </p:nvSpPr>
        <p:spPr>
          <a:xfrm>
            <a:off x="4674851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6" name="Google Shape;2866;p24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661521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7" name="Google Shape;2867;p24"/>
          <p:cNvSpPr txBox="1">
            <a:spLocks noGrp="1"/>
          </p:cNvSpPr>
          <p:nvPr>
            <p:ph type="subTitle" idx="5"/>
          </p:nvPr>
        </p:nvSpPr>
        <p:spPr>
          <a:xfrm>
            <a:off x="8067067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8" name="Google Shape;2868;p24"/>
          <p:cNvSpPr txBox="1">
            <a:spLocks noGrp="1"/>
          </p:cNvSpPr>
          <p:nvPr>
            <p:ph type="subTitle" idx="6"/>
          </p:nvPr>
        </p:nvSpPr>
        <p:spPr>
          <a:xfrm>
            <a:off x="1299533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9" name="Google Shape;2869;p24"/>
          <p:cNvSpPr txBox="1">
            <a:spLocks noGrp="1"/>
          </p:cNvSpPr>
          <p:nvPr>
            <p:ph type="subTitle" idx="7"/>
          </p:nvPr>
        </p:nvSpPr>
        <p:spPr>
          <a:xfrm>
            <a:off x="4674951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0" name="Google Shape;2870;p24"/>
          <p:cNvSpPr txBox="1">
            <a:spLocks noGrp="1"/>
          </p:cNvSpPr>
          <p:nvPr>
            <p:ph type="subTitle" idx="8"/>
          </p:nvPr>
        </p:nvSpPr>
        <p:spPr>
          <a:xfrm>
            <a:off x="8067067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1" name="Google Shape;2871;p24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013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p25"/>
          <p:cNvSpPr txBox="1">
            <a:spLocks noGrp="1"/>
          </p:cNvSpPr>
          <p:nvPr>
            <p:ph type="title"/>
          </p:nvPr>
        </p:nvSpPr>
        <p:spPr>
          <a:xfrm>
            <a:off x="965200" y="453633"/>
            <a:ext cx="102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166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5" name="Google Shape;2875;p26"/>
          <p:cNvGrpSpPr/>
          <p:nvPr/>
        </p:nvGrpSpPr>
        <p:grpSpPr>
          <a:xfrm>
            <a:off x="475770" y="398024"/>
            <a:ext cx="11389085" cy="5960549"/>
            <a:chOff x="356827" y="298518"/>
            <a:chExt cx="8541814" cy="4470412"/>
          </a:xfrm>
        </p:grpSpPr>
        <p:sp>
          <p:nvSpPr>
            <p:cNvPr id="2876" name="Google Shape;2876;p26"/>
            <p:cNvSpPr/>
            <p:nvPr/>
          </p:nvSpPr>
          <p:spPr>
            <a:xfrm>
              <a:off x="8673525" y="671560"/>
              <a:ext cx="224608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7" name="Google Shape;2877;p26"/>
            <p:cNvGrpSpPr/>
            <p:nvPr/>
          </p:nvGrpSpPr>
          <p:grpSpPr>
            <a:xfrm>
              <a:off x="8137490" y="946259"/>
              <a:ext cx="241672" cy="247275"/>
              <a:chOff x="1305734" y="1992982"/>
              <a:chExt cx="232982" cy="238383"/>
            </a:xfrm>
          </p:grpSpPr>
          <p:sp>
            <p:nvSpPr>
              <p:cNvPr id="2878" name="Google Shape;2878;p26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26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80" name="Google Shape;2880;p26"/>
            <p:cNvSpPr/>
            <p:nvPr/>
          </p:nvSpPr>
          <p:spPr>
            <a:xfrm rot="10800000">
              <a:off x="8142757" y="356509"/>
              <a:ext cx="723078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26"/>
            <p:cNvSpPr/>
            <p:nvPr/>
          </p:nvSpPr>
          <p:spPr>
            <a:xfrm rot="10800000">
              <a:off x="8423993" y="4483813"/>
              <a:ext cx="319772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26"/>
            <p:cNvSpPr/>
            <p:nvPr/>
          </p:nvSpPr>
          <p:spPr>
            <a:xfrm rot="10800000" flipH="1">
              <a:off x="8673022" y="4096797"/>
              <a:ext cx="225620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83" name="Google Shape;2883;p26"/>
            <p:cNvGrpSpPr/>
            <p:nvPr/>
          </p:nvGrpSpPr>
          <p:grpSpPr>
            <a:xfrm flipH="1">
              <a:off x="403124" y="592029"/>
              <a:ext cx="444865" cy="442892"/>
              <a:chOff x="-58641" y="2895500"/>
              <a:chExt cx="680326" cy="680326"/>
            </a:xfrm>
          </p:grpSpPr>
          <p:sp>
            <p:nvSpPr>
              <p:cNvPr id="2884" name="Google Shape;2884;p26"/>
              <p:cNvSpPr/>
              <p:nvPr/>
            </p:nvSpPr>
            <p:spPr>
              <a:xfrm>
                <a:off x="57738" y="3012086"/>
                <a:ext cx="521853" cy="52639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1" extrusionOk="0">
                    <a:moveTo>
                      <a:pt x="2326" y="1"/>
                    </a:moveTo>
                    <a:lnTo>
                      <a:pt x="0" y="2349"/>
                    </a:lnTo>
                    <a:cubicBezTo>
                      <a:pt x="91" y="2415"/>
                      <a:pt x="181" y="2484"/>
                      <a:pt x="295" y="2551"/>
                    </a:cubicBezTo>
                    <a:lnTo>
                      <a:pt x="2529" y="293"/>
                    </a:lnTo>
                    <a:cubicBezTo>
                      <a:pt x="2484" y="203"/>
                      <a:pt x="2417" y="91"/>
                      <a:pt x="23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26"/>
              <p:cNvSpPr/>
              <p:nvPr/>
            </p:nvSpPr>
            <p:spPr>
              <a:xfrm>
                <a:off x="-16753" y="2937595"/>
                <a:ext cx="521853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1"/>
                    </a:moveTo>
                    <a:lnTo>
                      <a:pt x="0" y="2235"/>
                    </a:lnTo>
                    <a:cubicBezTo>
                      <a:pt x="45" y="2348"/>
                      <a:pt x="114" y="2439"/>
                      <a:pt x="204" y="2529"/>
                    </a:cubicBezTo>
                    <a:lnTo>
                      <a:pt x="2529" y="203"/>
                    </a:lnTo>
                    <a:cubicBezTo>
                      <a:pt x="2438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26"/>
              <p:cNvSpPr/>
              <p:nvPr/>
            </p:nvSpPr>
            <p:spPr>
              <a:xfrm>
                <a:off x="165038" y="3119179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3" y="0"/>
                    </a:moveTo>
                    <a:lnTo>
                      <a:pt x="0" y="2122"/>
                    </a:lnTo>
                    <a:cubicBezTo>
                      <a:pt x="136" y="2167"/>
                      <a:pt x="271" y="2212"/>
                      <a:pt x="407" y="2212"/>
                    </a:cubicBezTo>
                    <a:lnTo>
                      <a:pt x="2213" y="406"/>
                    </a:lnTo>
                    <a:cubicBezTo>
                      <a:pt x="2189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26"/>
              <p:cNvSpPr/>
              <p:nvPr/>
            </p:nvSpPr>
            <p:spPr>
              <a:xfrm>
                <a:off x="-58641" y="2895500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23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8" y="46"/>
                      <a:pt x="1942" y="24"/>
                      <a:pt x="1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6"/>
              <p:cNvSpPr/>
              <p:nvPr/>
            </p:nvSpPr>
            <p:spPr>
              <a:xfrm>
                <a:off x="318560" y="3273113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9" y="0"/>
                    </a:moveTo>
                    <a:lnTo>
                      <a:pt x="1" y="1466"/>
                    </a:lnTo>
                    <a:cubicBezTo>
                      <a:pt x="362" y="1445"/>
                      <a:pt x="723" y="1286"/>
                      <a:pt x="994" y="993"/>
                    </a:cubicBezTo>
                    <a:cubicBezTo>
                      <a:pt x="1265" y="722"/>
                      <a:pt x="1424" y="361"/>
                      <a:pt x="1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6"/>
              <p:cNvSpPr/>
              <p:nvPr/>
            </p:nvSpPr>
            <p:spPr>
              <a:xfrm>
                <a:off x="-58641" y="2895500"/>
                <a:ext cx="302918" cy="30766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91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6" y="46"/>
                      <a:pt x="768" y="205"/>
                      <a:pt x="474" y="497"/>
                    </a:cubicBezTo>
                    <a:cubicBezTo>
                      <a:pt x="203" y="768"/>
                      <a:pt x="46" y="1129"/>
                      <a:pt x="1" y="1490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90" name="Google Shape;2890;p26"/>
            <p:cNvSpPr/>
            <p:nvPr/>
          </p:nvSpPr>
          <p:spPr>
            <a:xfrm flipH="1">
              <a:off x="356827" y="4643730"/>
              <a:ext cx="726337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26"/>
            <p:cNvSpPr/>
            <p:nvPr/>
          </p:nvSpPr>
          <p:spPr>
            <a:xfrm flipH="1">
              <a:off x="1083170" y="298518"/>
              <a:ext cx="321213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2" name="Google Shape;2892;p26"/>
          <p:cNvSpPr txBox="1">
            <a:spLocks noGrp="1"/>
          </p:cNvSpPr>
          <p:nvPr>
            <p:ph type="title"/>
          </p:nvPr>
        </p:nvSpPr>
        <p:spPr>
          <a:xfrm>
            <a:off x="1342000" y="451367"/>
            <a:ext cx="950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3" name="Google Shape;2893;p26"/>
          <p:cNvSpPr txBox="1">
            <a:spLocks noGrp="1"/>
          </p:cNvSpPr>
          <p:nvPr>
            <p:ph type="subTitle" idx="1"/>
          </p:nvPr>
        </p:nvSpPr>
        <p:spPr>
          <a:xfrm>
            <a:off x="2686245" y="4786680"/>
            <a:ext cx="2599200" cy="1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4" name="Google Shape;2894;p26"/>
          <p:cNvSpPr txBox="1">
            <a:spLocks noGrp="1"/>
          </p:cNvSpPr>
          <p:nvPr>
            <p:ph type="subTitle" idx="2"/>
          </p:nvPr>
        </p:nvSpPr>
        <p:spPr>
          <a:xfrm>
            <a:off x="2686245" y="4377140"/>
            <a:ext cx="2599200" cy="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5" name="Google Shape;2895;p26"/>
          <p:cNvSpPr txBox="1">
            <a:spLocks noGrp="1"/>
          </p:cNvSpPr>
          <p:nvPr>
            <p:ph type="subTitle" idx="3"/>
          </p:nvPr>
        </p:nvSpPr>
        <p:spPr>
          <a:xfrm>
            <a:off x="6907435" y="4375652"/>
            <a:ext cx="25992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6" name="Google Shape;2896;p26"/>
          <p:cNvSpPr txBox="1">
            <a:spLocks noGrp="1"/>
          </p:cNvSpPr>
          <p:nvPr>
            <p:ph type="subTitle" idx="4"/>
          </p:nvPr>
        </p:nvSpPr>
        <p:spPr>
          <a:xfrm>
            <a:off x="6907435" y="4786680"/>
            <a:ext cx="2599200" cy="1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59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 list ">
  <p:cSld name="Title and bullet point list "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p27"/>
          <p:cNvSpPr txBox="1">
            <a:spLocks noGrp="1"/>
          </p:cNvSpPr>
          <p:nvPr>
            <p:ph type="title"/>
          </p:nvPr>
        </p:nvSpPr>
        <p:spPr>
          <a:xfrm>
            <a:off x="805000" y="452967"/>
            <a:ext cx="104268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2899" name="Google Shape;2899;p27"/>
          <p:cNvSpPr txBox="1">
            <a:spLocks noGrp="1"/>
          </p:cNvSpPr>
          <p:nvPr>
            <p:ph type="subTitle" idx="1"/>
          </p:nvPr>
        </p:nvSpPr>
        <p:spPr>
          <a:xfrm>
            <a:off x="812633" y="2136036"/>
            <a:ext cx="5511200" cy="2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900" name="Google Shape;2900;p27"/>
          <p:cNvGrpSpPr/>
          <p:nvPr/>
        </p:nvGrpSpPr>
        <p:grpSpPr>
          <a:xfrm rot="10800000">
            <a:off x="9892213" y="503577"/>
            <a:ext cx="1615476" cy="976944"/>
            <a:chOff x="7306727" y="219877"/>
            <a:chExt cx="1616338" cy="977465"/>
          </a:xfrm>
        </p:grpSpPr>
        <p:sp>
          <p:nvSpPr>
            <p:cNvPr id="2901" name="Google Shape;2901;p27"/>
            <p:cNvSpPr/>
            <p:nvPr/>
          </p:nvSpPr>
          <p:spPr>
            <a:xfrm>
              <a:off x="7885576" y="693247"/>
              <a:ext cx="1037489" cy="255643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02" name="Google Shape;2902;p27"/>
            <p:cNvGrpSpPr/>
            <p:nvPr/>
          </p:nvGrpSpPr>
          <p:grpSpPr>
            <a:xfrm>
              <a:off x="7796506" y="627434"/>
              <a:ext cx="952464" cy="240045"/>
              <a:chOff x="8002498" y="1073094"/>
              <a:chExt cx="880118" cy="221812"/>
            </a:xfrm>
          </p:grpSpPr>
          <p:sp>
            <p:nvSpPr>
              <p:cNvPr id="2903" name="Google Shape;2903;p27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27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27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7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7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27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5" name="Google Shape;2915;p27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7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7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27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27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7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7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27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27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7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7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27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27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7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7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27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27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7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27"/>
            <p:cNvGrpSpPr/>
            <p:nvPr/>
          </p:nvGrpSpPr>
          <p:grpSpPr>
            <a:xfrm>
              <a:off x="8075072" y="402470"/>
              <a:ext cx="753195" cy="753528"/>
              <a:chOff x="1850389" y="1652307"/>
              <a:chExt cx="548696" cy="548939"/>
            </a:xfrm>
          </p:grpSpPr>
          <p:sp>
            <p:nvSpPr>
              <p:cNvPr id="2934" name="Google Shape;2934;p27"/>
              <p:cNvSpPr/>
              <p:nvPr/>
            </p:nvSpPr>
            <p:spPr>
              <a:xfrm>
                <a:off x="1850389" y="1652307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69"/>
                      <a:pt x="22" y="90"/>
                      <a:pt x="46" y="90"/>
                    </a:cubicBezTo>
                    <a:cubicBezTo>
                      <a:pt x="91" y="90"/>
                      <a:pt x="91" y="69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27"/>
              <p:cNvSpPr/>
              <p:nvPr/>
            </p:nvSpPr>
            <p:spPr>
              <a:xfrm>
                <a:off x="1939015" y="1740933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4"/>
                      <a:pt x="1" y="45"/>
                    </a:cubicBezTo>
                    <a:cubicBezTo>
                      <a:pt x="1" y="69"/>
                      <a:pt x="23" y="91"/>
                      <a:pt x="46" y="91"/>
                    </a:cubicBezTo>
                    <a:cubicBezTo>
                      <a:pt x="68" y="91"/>
                      <a:pt x="91" y="69"/>
                      <a:pt x="91" y="45"/>
                    </a:cubicBezTo>
                    <a:cubicBezTo>
                      <a:pt x="91" y="24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7"/>
              <p:cNvSpPr/>
              <p:nvPr/>
            </p:nvSpPr>
            <p:spPr>
              <a:xfrm>
                <a:off x="1850389" y="1740933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69"/>
                      <a:pt x="22" y="91"/>
                      <a:pt x="46" y="91"/>
                    </a:cubicBezTo>
                    <a:cubicBezTo>
                      <a:pt x="91" y="91"/>
                      <a:pt x="91" y="69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7"/>
              <p:cNvSpPr/>
              <p:nvPr/>
            </p:nvSpPr>
            <p:spPr>
              <a:xfrm>
                <a:off x="2027886" y="182955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1"/>
                    </a:moveTo>
                    <a:cubicBezTo>
                      <a:pt x="22" y="1"/>
                      <a:pt x="0" y="24"/>
                      <a:pt x="0" y="46"/>
                    </a:cubicBezTo>
                    <a:cubicBezTo>
                      <a:pt x="0" y="69"/>
                      <a:pt x="22" y="91"/>
                      <a:pt x="45" y="91"/>
                    </a:cubicBezTo>
                    <a:cubicBezTo>
                      <a:pt x="67" y="91"/>
                      <a:pt x="90" y="69"/>
                      <a:pt x="90" y="46"/>
                    </a:cubicBezTo>
                    <a:cubicBezTo>
                      <a:pt x="90" y="24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27"/>
              <p:cNvSpPr/>
              <p:nvPr/>
            </p:nvSpPr>
            <p:spPr>
              <a:xfrm>
                <a:off x="1939015" y="1829559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3" y="1"/>
                      <a:pt x="1" y="24"/>
                      <a:pt x="1" y="46"/>
                    </a:cubicBezTo>
                    <a:cubicBezTo>
                      <a:pt x="1" y="69"/>
                      <a:pt x="23" y="91"/>
                      <a:pt x="46" y="91"/>
                    </a:cubicBezTo>
                    <a:cubicBezTo>
                      <a:pt x="68" y="91"/>
                      <a:pt x="91" y="69"/>
                      <a:pt x="91" y="46"/>
                    </a:cubicBezTo>
                    <a:cubicBezTo>
                      <a:pt x="91" y="24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27"/>
              <p:cNvSpPr/>
              <p:nvPr/>
            </p:nvSpPr>
            <p:spPr>
              <a:xfrm>
                <a:off x="1850389" y="182955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1"/>
                    </a:moveTo>
                    <a:cubicBezTo>
                      <a:pt x="22" y="1"/>
                      <a:pt x="1" y="24"/>
                      <a:pt x="1" y="46"/>
                    </a:cubicBezTo>
                    <a:cubicBezTo>
                      <a:pt x="1" y="69"/>
                      <a:pt x="22" y="91"/>
                      <a:pt x="46" y="91"/>
                    </a:cubicBezTo>
                    <a:cubicBezTo>
                      <a:pt x="91" y="91"/>
                      <a:pt x="91" y="69"/>
                      <a:pt x="91" y="46"/>
                    </a:cubicBezTo>
                    <a:cubicBezTo>
                      <a:pt x="91" y="24"/>
                      <a:pt x="91" y="1"/>
                      <a:pt x="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7"/>
              <p:cNvSpPr/>
              <p:nvPr/>
            </p:nvSpPr>
            <p:spPr>
              <a:xfrm>
                <a:off x="2110620" y="1913029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5"/>
                    </a:cubicBezTo>
                    <a:cubicBezTo>
                      <a:pt x="1" y="67"/>
                      <a:pt x="24" y="90"/>
                      <a:pt x="46" y="90"/>
                    </a:cubicBezTo>
                    <a:cubicBezTo>
                      <a:pt x="91" y="90"/>
                      <a:pt x="115" y="67"/>
                      <a:pt x="115" y="45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7"/>
              <p:cNvSpPr/>
              <p:nvPr/>
            </p:nvSpPr>
            <p:spPr>
              <a:xfrm>
                <a:off x="2027886" y="191302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5"/>
                    </a:cubicBezTo>
                    <a:cubicBezTo>
                      <a:pt x="0" y="67"/>
                      <a:pt x="22" y="90"/>
                      <a:pt x="45" y="90"/>
                    </a:cubicBezTo>
                    <a:cubicBezTo>
                      <a:pt x="67" y="90"/>
                      <a:pt x="90" y="67"/>
                      <a:pt x="90" y="45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27"/>
              <p:cNvSpPr/>
              <p:nvPr/>
            </p:nvSpPr>
            <p:spPr>
              <a:xfrm>
                <a:off x="1939015" y="1913029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5"/>
                    </a:cubicBezTo>
                    <a:cubicBezTo>
                      <a:pt x="1" y="67"/>
                      <a:pt x="23" y="90"/>
                      <a:pt x="46" y="90"/>
                    </a:cubicBezTo>
                    <a:cubicBezTo>
                      <a:pt x="68" y="90"/>
                      <a:pt x="91" y="67"/>
                      <a:pt x="91" y="45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27"/>
              <p:cNvSpPr/>
              <p:nvPr/>
            </p:nvSpPr>
            <p:spPr>
              <a:xfrm>
                <a:off x="1850389" y="191302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5"/>
                    </a:cubicBezTo>
                    <a:cubicBezTo>
                      <a:pt x="1" y="67"/>
                      <a:pt x="22" y="90"/>
                      <a:pt x="46" y="90"/>
                    </a:cubicBezTo>
                    <a:cubicBezTo>
                      <a:pt x="91" y="90"/>
                      <a:pt x="91" y="67"/>
                      <a:pt x="91" y="45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7"/>
              <p:cNvSpPr/>
              <p:nvPr/>
            </p:nvSpPr>
            <p:spPr>
              <a:xfrm>
                <a:off x="2199492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3" y="0"/>
                      <a:pt x="0" y="22"/>
                      <a:pt x="0" y="45"/>
                    </a:cubicBezTo>
                    <a:cubicBezTo>
                      <a:pt x="0" y="67"/>
                      <a:pt x="23" y="91"/>
                      <a:pt x="45" y="91"/>
                    </a:cubicBezTo>
                    <a:cubicBezTo>
                      <a:pt x="69" y="91"/>
                      <a:pt x="90" y="67"/>
                      <a:pt x="90" y="45"/>
                    </a:cubicBezTo>
                    <a:cubicBezTo>
                      <a:pt x="90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7"/>
              <p:cNvSpPr/>
              <p:nvPr/>
            </p:nvSpPr>
            <p:spPr>
              <a:xfrm>
                <a:off x="2110620" y="2001654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5"/>
                    </a:cubicBezTo>
                    <a:cubicBezTo>
                      <a:pt x="1" y="67"/>
                      <a:pt x="24" y="91"/>
                      <a:pt x="46" y="91"/>
                    </a:cubicBezTo>
                    <a:cubicBezTo>
                      <a:pt x="91" y="91"/>
                      <a:pt x="115" y="67"/>
                      <a:pt x="115" y="45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27"/>
              <p:cNvSpPr/>
              <p:nvPr/>
            </p:nvSpPr>
            <p:spPr>
              <a:xfrm>
                <a:off x="2027886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5"/>
                    </a:cubicBezTo>
                    <a:cubicBezTo>
                      <a:pt x="0" y="67"/>
                      <a:pt x="22" y="91"/>
                      <a:pt x="45" y="91"/>
                    </a:cubicBezTo>
                    <a:cubicBezTo>
                      <a:pt x="67" y="91"/>
                      <a:pt x="90" y="67"/>
                      <a:pt x="90" y="45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27"/>
              <p:cNvSpPr/>
              <p:nvPr/>
            </p:nvSpPr>
            <p:spPr>
              <a:xfrm>
                <a:off x="1939015" y="2001654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5"/>
                    </a:cubicBezTo>
                    <a:cubicBezTo>
                      <a:pt x="1" y="67"/>
                      <a:pt x="23" y="91"/>
                      <a:pt x="46" y="91"/>
                    </a:cubicBezTo>
                    <a:cubicBezTo>
                      <a:pt x="68" y="91"/>
                      <a:pt x="91" y="67"/>
                      <a:pt x="91" y="45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7"/>
              <p:cNvSpPr/>
              <p:nvPr/>
            </p:nvSpPr>
            <p:spPr>
              <a:xfrm>
                <a:off x="1850389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5"/>
                    </a:cubicBezTo>
                    <a:cubicBezTo>
                      <a:pt x="1" y="67"/>
                      <a:pt x="22" y="91"/>
                      <a:pt x="46" y="91"/>
                    </a:cubicBezTo>
                    <a:cubicBezTo>
                      <a:pt x="91" y="91"/>
                      <a:pt x="91" y="67"/>
                      <a:pt x="91" y="45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7"/>
              <p:cNvSpPr/>
              <p:nvPr/>
            </p:nvSpPr>
            <p:spPr>
              <a:xfrm>
                <a:off x="2199492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3" y="0"/>
                      <a:pt x="0" y="22"/>
                      <a:pt x="0" y="46"/>
                    </a:cubicBezTo>
                    <a:cubicBezTo>
                      <a:pt x="0" y="67"/>
                      <a:pt x="23" y="91"/>
                      <a:pt x="45" y="91"/>
                    </a:cubicBezTo>
                    <a:cubicBezTo>
                      <a:pt x="69" y="91"/>
                      <a:pt x="90" y="67"/>
                      <a:pt x="90" y="46"/>
                    </a:cubicBezTo>
                    <a:cubicBezTo>
                      <a:pt x="90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27"/>
              <p:cNvSpPr/>
              <p:nvPr/>
            </p:nvSpPr>
            <p:spPr>
              <a:xfrm>
                <a:off x="2110620" y="2090280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6"/>
                    </a:cubicBezTo>
                    <a:cubicBezTo>
                      <a:pt x="1" y="67"/>
                      <a:pt x="24" y="91"/>
                      <a:pt x="46" y="91"/>
                    </a:cubicBezTo>
                    <a:cubicBezTo>
                      <a:pt x="91" y="91"/>
                      <a:pt x="115" y="67"/>
                      <a:pt x="115" y="46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27"/>
              <p:cNvSpPr/>
              <p:nvPr/>
            </p:nvSpPr>
            <p:spPr>
              <a:xfrm>
                <a:off x="2027886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6"/>
                    </a:cubicBezTo>
                    <a:cubicBezTo>
                      <a:pt x="0" y="67"/>
                      <a:pt x="22" y="91"/>
                      <a:pt x="45" y="91"/>
                    </a:cubicBezTo>
                    <a:cubicBezTo>
                      <a:pt x="67" y="91"/>
                      <a:pt x="90" y="67"/>
                      <a:pt x="90" y="46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7"/>
              <p:cNvSpPr/>
              <p:nvPr/>
            </p:nvSpPr>
            <p:spPr>
              <a:xfrm>
                <a:off x="1939015" y="2090280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6"/>
                    </a:cubicBezTo>
                    <a:cubicBezTo>
                      <a:pt x="1" y="67"/>
                      <a:pt x="23" y="91"/>
                      <a:pt x="46" y="91"/>
                    </a:cubicBezTo>
                    <a:cubicBezTo>
                      <a:pt x="68" y="91"/>
                      <a:pt x="91" y="67"/>
                      <a:pt x="91" y="46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7"/>
              <p:cNvSpPr/>
              <p:nvPr/>
            </p:nvSpPr>
            <p:spPr>
              <a:xfrm>
                <a:off x="1850389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6"/>
                    </a:cubicBezTo>
                    <a:cubicBezTo>
                      <a:pt x="1" y="67"/>
                      <a:pt x="22" y="91"/>
                      <a:pt x="46" y="91"/>
                    </a:cubicBezTo>
                    <a:cubicBezTo>
                      <a:pt x="91" y="91"/>
                      <a:pt x="91" y="67"/>
                      <a:pt x="91" y="46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27"/>
              <p:cNvSpPr/>
              <p:nvPr/>
            </p:nvSpPr>
            <p:spPr>
              <a:xfrm>
                <a:off x="2199492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3" y="0"/>
                      <a:pt x="0" y="24"/>
                      <a:pt x="0" y="45"/>
                    </a:cubicBezTo>
                    <a:cubicBezTo>
                      <a:pt x="0" y="90"/>
                      <a:pt x="23" y="114"/>
                      <a:pt x="45" y="114"/>
                    </a:cubicBezTo>
                    <a:cubicBezTo>
                      <a:pt x="69" y="114"/>
                      <a:pt x="90" y="90"/>
                      <a:pt x="90" y="45"/>
                    </a:cubicBezTo>
                    <a:cubicBezTo>
                      <a:pt x="90" y="24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27"/>
              <p:cNvSpPr/>
              <p:nvPr/>
            </p:nvSpPr>
            <p:spPr>
              <a:xfrm>
                <a:off x="2110620" y="2173259"/>
                <a:ext cx="28233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4" extrusionOk="0">
                    <a:moveTo>
                      <a:pt x="46" y="0"/>
                    </a:moveTo>
                    <a:cubicBezTo>
                      <a:pt x="24" y="0"/>
                      <a:pt x="1" y="24"/>
                      <a:pt x="1" y="45"/>
                    </a:cubicBezTo>
                    <a:cubicBezTo>
                      <a:pt x="1" y="90"/>
                      <a:pt x="24" y="114"/>
                      <a:pt x="46" y="114"/>
                    </a:cubicBezTo>
                    <a:cubicBezTo>
                      <a:pt x="91" y="114"/>
                      <a:pt x="115" y="90"/>
                      <a:pt x="115" y="45"/>
                    </a:cubicBezTo>
                    <a:cubicBezTo>
                      <a:pt x="115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7"/>
              <p:cNvSpPr/>
              <p:nvPr/>
            </p:nvSpPr>
            <p:spPr>
              <a:xfrm>
                <a:off x="2027886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2" y="0"/>
                      <a:pt x="0" y="24"/>
                      <a:pt x="0" y="45"/>
                    </a:cubicBezTo>
                    <a:cubicBezTo>
                      <a:pt x="0" y="90"/>
                      <a:pt x="22" y="114"/>
                      <a:pt x="45" y="114"/>
                    </a:cubicBezTo>
                    <a:cubicBezTo>
                      <a:pt x="67" y="114"/>
                      <a:pt x="90" y="90"/>
                      <a:pt x="90" y="45"/>
                    </a:cubicBezTo>
                    <a:cubicBezTo>
                      <a:pt x="90" y="24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7"/>
              <p:cNvSpPr/>
              <p:nvPr/>
            </p:nvSpPr>
            <p:spPr>
              <a:xfrm>
                <a:off x="2288118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4" y="0"/>
                      <a:pt x="0" y="22"/>
                      <a:pt x="0" y="46"/>
                    </a:cubicBezTo>
                    <a:cubicBezTo>
                      <a:pt x="0" y="67"/>
                      <a:pt x="24" y="91"/>
                      <a:pt x="45" y="91"/>
                    </a:cubicBezTo>
                    <a:cubicBezTo>
                      <a:pt x="69" y="91"/>
                      <a:pt x="91" y="67"/>
                      <a:pt x="91" y="46"/>
                    </a:cubicBezTo>
                    <a:cubicBezTo>
                      <a:pt x="91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7"/>
              <p:cNvSpPr/>
              <p:nvPr/>
            </p:nvSpPr>
            <p:spPr>
              <a:xfrm>
                <a:off x="2376744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6" y="0"/>
                    </a:moveTo>
                    <a:cubicBezTo>
                      <a:pt x="0" y="0"/>
                      <a:pt x="0" y="24"/>
                      <a:pt x="0" y="45"/>
                    </a:cubicBezTo>
                    <a:cubicBezTo>
                      <a:pt x="0" y="90"/>
                      <a:pt x="0" y="114"/>
                      <a:pt x="46" y="114"/>
                    </a:cubicBezTo>
                    <a:cubicBezTo>
                      <a:pt x="69" y="114"/>
                      <a:pt x="91" y="90"/>
                      <a:pt x="91" y="45"/>
                    </a:cubicBezTo>
                    <a:cubicBezTo>
                      <a:pt x="91" y="24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27"/>
              <p:cNvSpPr/>
              <p:nvPr/>
            </p:nvSpPr>
            <p:spPr>
              <a:xfrm>
                <a:off x="2288118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4" y="0"/>
                      <a:pt x="0" y="24"/>
                      <a:pt x="0" y="45"/>
                    </a:cubicBezTo>
                    <a:cubicBezTo>
                      <a:pt x="0" y="90"/>
                      <a:pt x="24" y="114"/>
                      <a:pt x="45" y="114"/>
                    </a:cubicBezTo>
                    <a:cubicBezTo>
                      <a:pt x="69" y="114"/>
                      <a:pt x="91" y="90"/>
                      <a:pt x="91" y="45"/>
                    </a:cubicBezTo>
                    <a:cubicBezTo>
                      <a:pt x="91" y="24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27"/>
              <p:cNvSpPr/>
              <p:nvPr/>
            </p:nvSpPr>
            <p:spPr>
              <a:xfrm>
                <a:off x="1939015" y="2173259"/>
                <a:ext cx="22586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4" extrusionOk="0">
                    <a:moveTo>
                      <a:pt x="46" y="0"/>
                    </a:moveTo>
                    <a:cubicBezTo>
                      <a:pt x="23" y="0"/>
                      <a:pt x="1" y="24"/>
                      <a:pt x="1" y="45"/>
                    </a:cubicBezTo>
                    <a:cubicBezTo>
                      <a:pt x="1" y="90"/>
                      <a:pt x="23" y="114"/>
                      <a:pt x="46" y="114"/>
                    </a:cubicBezTo>
                    <a:cubicBezTo>
                      <a:pt x="68" y="114"/>
                      <a:pt x="91" y="90"/>
                      <a:pt x="91" y="45"/>
                    </a:cubicBezTo>
                    <a:cubicBezTo>
                      <a:pt x="91" y="24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7"/>
              <p:cNvSpPr/>
              <p:nvPr/>
            </p:nvSpPr>
            <p:spPr>
              <a:xfrm>
                <a:off x="1850389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90"/>
                      <a:pt x="22" y="114"/>
                      <a:pt x="46" y="114"/>
                    </a:cubicBezTo>
                    <a:cubicBezTo>
                      <a:pt x="91" y="114"/>
                      <a:pt x="91" y="90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27"/>
            <p:cNvSpPr/>
            <p:nvPr/>
          </p:nvSpPr>
          <p:spPr>
            <a:xfrm>
              <a:off x="8364334" y="219877"/>
              <a:ext cx="182999" cy="167494"/>
            </a:xfrm>
            <a:custGeom>
              <a:avLst/>
              <a:gdLst/>
              <a:ahLst/>
              <a:cxnLst/>
              <a:rect l="l" t="t" r="r" b="b"/>
              <a:pathLst>
                <a:path w="543" h="497" extrusionOk="0">
                  <a:moveTo>
                    <a:pt x="1" y="0"/>
                  </a:moveTo>
                  <a:lnTo>
                    <a:pt x="271" y="497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7"/>
            <p:cNvSpPr/>
            <p:nvPr/>
          </p:nvSpPr>
          <p:spPr>
            <a:xfrm>
              <a:off x="7501746" y="387371"/>
              <a:ext cx="297247" cy="297243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4" name="Google Shape;2964;p27"/>
            <p:cNvGrpSpPr/>
            <p:nvPr/>
          </p:nvGrpSpPr>
          <p:grpSpPr>
            <a:xfrm>
              <a:off x="7306727" y="870114"/>
              <a:ext cx="319814" cy="327228"/>
              <a:chOff x="1305734" y="1992982"/>
              <a:chExt cx="232982" cy="238383"/>
            </a:xfrm>
          </p:grpSpPr>
          <p:sp>
            <p:nvSpPr>
              <p:cNvPr id="2965" name="Google Shape;2965;p27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7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67" name="Google Shape;2967;p27"/>
          <p:cNvSpPr txBox="1">
            <a:spLocks noGrp="1"/>
          </p:cNvSpPr>
          <p:nvPr>
            <p:ph type="subTitle" idx="2"/>
          </p:nvPr>
        </p:nvSpPr>
        <p:spPr>
          <a:xfrm>
            <a:off x="7414833" y="2133609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8" name="Google Shape;2968;p27"/>
          <p:cNvSpPr txBox="1">
            <a:spLocks noGrp="1"/>
          </p:cNvSpPr>
          <p:nvPr>
            <p:ph type="subTitle" idx="3"/>
          </p:nvPr>
        </p:nvSpPr>
        <p:spPr>
          <a:xfrm>
            <a:off x="7414833" y="2646804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9" name="Google Shape;2969;p27"/>
          <p:cNvSpPr txBox="1">
            <a:spLocks noGrp="1"/>
          </p:cNvSpPr>
          <p:nvPr>
            <p:ph type="subTitle" idx="4"/>
          </p:nvPr>
        </p:nvSpPr>
        <p:spPr>
          <a:xfrm>
            <a:off x="7414833" y="4224140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0" name="Google Shape;2970;p27"/>
          <p:cNvSpPr txBox="1">
            <a:spLocks noGrp="1"/>
          </p:cNvSpPr>
          <p:nvPr>
            <p:ph type="subTitle" idx="5"/>
          </p:nvPr>
        </p:nvSpPr>
        <p:spPr>
          <a:xfrm>
            <a:off x="7414833" y="3170065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1" name="Google Shape;2971;p27"/>
          <p:cNvSpPr txBox="1">
            <a:spLocks noGrp="1"/>
          </p:cNvSpPr>
          <p:nvPr>
            <p:ph type="subTitle" idx="6"/>
          </p:nvPr>
        </p:nvSpPr>
        <p:spPr>
          <a:xfrm>
            <a:off x="7414833" y="3693321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811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28"/>
          <p:cNvSpPr txBox="1">
            <a:spLocks noGrp="1"/>
          </p:cNvSpPr>
          <p:nvPr>
            <p:ph type="title"/>
          </p:nvPr>
        </p:nvSpPr>
        <p:spPr>
          <a:xfrm>
            <a:off x="960000" y="4536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974" name="Google Shape;2974;p28"/>
          <p:cNvSpPr txBox="1">
            <a:spLocks noGrp="1"/>
          </p:cNvSpPr>
          <p:nvPr>
            <p:ph type="subTitle" idx="1"/>
          </p:nvPr>
        </p:nvSpPr>
        <p:spPr>
          <a:xfrm>
            <a:off x="1053600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5" name="Google Shape;2975;p28"/>
          <p:cNvSpPr txBox="1">
            <a:spLocks noGrp="1"/>
          </p:cNvSpPr>
          <p:nvPr>
            <p:ph type="subTitle" idx="2"/>
          </p:nvPr>
        </p:nvSpPr>
        <p:spPr>
          <a:xfrm>
            <a:off x="960000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6" name="Google Shape;2976;p28"/>
          <p:cNvSpPr txBox="1">
            <a:spLocks noGrp="1"/>
          </p:cNvSpPr>
          <p:nvPr>
            <p:ph type="subTitle" idx="3"/>
          </p:nvPr>
        </p:nvSpPr>
        <p:spPr>
          <a:xfrm>
            <a:off x="3712533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7" name="Google Shape;2977;p28"/>
          <p:cNvSpPr txBox="1">
            <a:spLocks noGrp="1"/>
          </p:cNvSpPr>
          <p:nvPr>
            <p:ph type="subTitle" idx="4"/>
          </p:nvPr>
        </p:nvSpPr>
        <p:spPr>
          <a:xfrm>
            <a:off x="3618933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8" name="Google Shape;2978;p28"/>
          <p:cNvSpPr txBox="1">
            <a:spLocks noGrp="1"/>
          </p:cNvSpPr>
          <p:nvPr>
            <p:ph type="subTitle" idx="5"/>
          </p:nvPr>
        </p:nvSpPr>
        <p:spPr>
          <a:xfrm>
            <a:off x="6368451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9" name="Google Shape;2979;p28"/>
          <p:cNvSpPr txBox="1">
            <a:spLocks noGrp="1"/>
          </p:cNvSpPr>
          <p:nvPr>
            <p:ph type="subTitle" idx="6"/>
          </p:nvPr>
        </p:nvSpPr>
        <p:spPr>
          <a:xfrm>
            <a:off x="6274851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0" name="Google Shape;2980;p28"/>
          <p:cNvSpPr txBox="1">
            <a:spLocks noGrp="1"/>
          </p:cNvSpPr>
          <p:nvPr>
            <p:ph type="subTitle" idx="7"/>
          </p:nvPr>
        </p:nvSpPr>
        <p:spPr>
          <a:xfrm>
            <a:off x="9024300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28"/>
          <p:cNvSpPr txBox="1">
            <a:spLocks noGrp="1"/>
          </p:cNvSpPr>
          <p:nvPr>
            <p:ph type="subTitle" idx="8"/>
          </p:nvPr>
        </p:nvSpPr>
        <p:spPr>
          <a:xfrm>
            <a:off x="8930784" y="34622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2" name="Google Shape;2982;p28"/>
          <p:cNvSpPr txBox="1">
            <a:spLocks noGrp="1"/>
          </p:cNvSpPr>
          <p:nvPr>
            <p:ph type="title" idx="9" hasCustomPrompt="1"/>
          </p:nvPr>
        </p:nvSpPr>
        <p:spPr>
          <a:xfrm>
            <a:off x="1532667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3" name="Google Shape;2983;p28"/>
          <p:cNvSpPr txBox="1">
            <a:spLocks noGrp="1"/>
          </p:cNvSpPr>
          <p:nvPr>
            <p:ph type="title" idx="13" hasCustomPrompt="1"/>
          </p:nvPr>
        </p:nvSpPr>
        <p:spPr>
          <a:xfrm>
            <a:off x="4184900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4" name="Google Shape;2984;p28"/>
          <p:cNvSpPr txBox="1">
            <a:spLocks noGrp="1"/>
          </p:cNvSpPr>
          <p:nvPr>
            <p:ph type="title" idx="14" hasCustomPrompt="1"/>
          </p:nvPr>
        </p:nvSpPr>
        <p:spPr>
          <a:xfrm>
            <a:off x="6843800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5" name="Google Shape;2985;p28"/>
          <p:cNvSpPr txBox="1">
            <a:spLocks noGrp="1"/>
          </p:cNvSpPr>
          <p:nvPr>
            <p:ph type="title" idx="15" hasCustomPrompt="1"/>
          </p:nvPr>
        </p:nvSpPr>
        <p:spPr>
          <a:xfrm>
            <a:off x="9496733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grpSp>
        <p:nvGrpSpPr>
          <p:cNvPr id="2986" name="Google Shape;2986;p28"/>
          <p:cNvGrpSpPr/>
          <p:nvPr/>
        </p:nvGrpSpPr>
        <p:grpSpPr>
          <a:xfrm rot="5400000">
            <a:off x="11151284" y="5994542"/>
            <a:ext cx="611899" cy="608293"/>
            <a:chOff x="283483" y="4015472"/>
            <a:chExt cx="424105" cy="421606"/>
          </a:xfrm>
        </p:grpSpPr>
        <p:sp>
          <p:nvSpPr>
            <p:cNvPr id="2987" name="Google Shape;2987;p28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2" name="Google Shape;3012;p28"/>
          <p:cNvSpPr/>
          <p:nvPr/>
        </p:nvSpPr>
        <p:spPr>
          <a:xfrm>
            <a:off x="11128761" y="4066845"/>
            <a:ext cx="312000" cy="312708"/>
          </a:xfrm>
          <a:custGeom>
            <a:avLst/>
            <a:gdLst/>
            <a:ahLst/>
            <a:cxnLst/>
            <a:rect l="l" t="t" r="r" b="b"/>
            <a:pathLst>
              <a:path w="881" h="883" extrusionOk="0">
                <a:moveTo>
                  <a:pt x="429" y="160"/>
                </a:moveTo>
                <a:cubicBezTo>
                  <a:pt x="588" y="160"/>
                  <a:pt x="723" y="295"/>
                  <a:pt x="723" y="431"/>
                </a:cubicBezTo>
                <a:cubicBezTo>
                  <a:pt x="723" y="588"/>
                  <a:pt x="588" y="723"/>
                  <a:pt x="429" y="723"/>
                </a:cubicBezTo>
                <a:cubicBezTo>
                  <a:pt x="294" y="723"/>
                  <a:pt x="158" y="588"/>
                  <a:pt x="158" y="431"/>
                </a:cubicBezTo>
                <a:cubicBezTo>
                  <a:pt x="158" y="295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205"/>
                  <a:pt x="1" y="431"/>
                </a:cubicBezTo>
                <a:cubicBezTo>
                  <a:pt x="1" y="678"/>
                  <a:pt x="203" y="882"/>
                  <a:pt x="429" y="882"/>
                </a:cubicBezTo>
                <a:cubicBezTo>
                  <a:pt x="678" y="882"/>
                  <a:pt x="880" y="678"/>
                  <a:pt x="880" y="431"/>
                </a:cubicBezTo>
                <a:cubicBezTo>
                  <a:pt x="880" y="205"/>
                  <a:pt x="678" y="1"/>
                  <a:pt x="4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3" name="Google Shape;3013;p28"/>
          <p:cNvGrpSpPr/>
          <p:nvPr/>
        </p:nvGrpSpPr>
        <p:grpSpPr>
          <a:xfrm rot="-2700000">
            <a:off x="1273053" y="6024966"/>
            <a:ext cx="280459" cy="287895"/>
            <a:chOff x="800525" y="2705314"/>
            <a:chExt cx="194400" cy="199555"/>
          </a:xfrm>
        </p:grpSpPr>
        <p:sp>
          <p:nvSpPr>
            <p:cNvPr id="3014" name="Google Shape;3014;p28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6" name="Google Shape;3016;p28"/>
          <p:cNvSpPr/>
          <p:nvPr/>
        </p:nvSpPr>
        <p:spPr>
          <a:xfrm>
            <a:off x="5913755" y="62401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7" name="Google Shape;3017;p28"/>
          <p:cNvGrpSpPr/>
          <p:nvPr/>
        </p:nvGrpSpPr>
        <p:grpSpPr>
          <a:xfrm rot="-2700000">
            <a:off x="11407309" y="1807699"/>
            <a:ext cx="325043" cy="317679"/>
            <a:chOff x="5387475" y="3939240"/>
            <a:chExt cx="185595" cy="181389"/>
          </a:xfrm>
        </p:grpSpPr>
        <p:sp>
          <p:nvSpPr>
            <p:cNvPr id="3018" name="Google Shape;3018;p28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28"/>
          <p:cNvGrpSpPr/>
          <p:nvPr/>
        </p:nvGrpSpPr>
        <p:grpSpPr>
          <a:xfrm rot="10800000">
            <a:off x="11342604" y="543092"/>
            <a:ext cx="304208" cy="304208"/>
            <a:chOff x="6339041" y="3044617"/>
            <a:chExt cx="210846" cy="210846"/>
          </a:xfrm>
        </p:grpSpPr>
        <p:sp>
          <p:nvSpPr>
            <p:cNvPr id="3021" name="Google Shape;3021;p28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4" name="Google Shape;3024;p28"/>
          <p:cNvSpPr/>
          <p:nvPr/>
        </p:nvSpPr>
        <p:spPr>
          <a:xfrm rot="-1929275">
            <a:off x="265858" y="33455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5" name="Google Shape;3025;p28"/>
          <p:cNvGrpSpPr/>
          <p:nvPr/>
        </p:nvGrpSpPr>
        <p:grpSpPr>
          <a:xfrm>
            <a:off x="10028947" y="695206"/>
            <a:ext cx="325037" cy="317673"/>
            <a:chOff x="5225094" y="4199975"/>
            <a:chExt cx="185595" cy="181389"/>
          </a:xfrm>
        </p:grpSpPr>
        <p:sp>
          <p:nvSpPr>
            <p:cNvPr id="3026" name="Google Shape;3026;p28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8" name="Google Shape;3028;p28"/>
          <p:cNvGrpSpPr/>
          <p:nvPr/>
        </p:nvGrpSpPr>
        <p:grpSpPr>
          <a:xfrm rot="2700000">
            <a:off x="2976699" y="1562982"/>
            <a:ext cx="325043" cy="317679"/>
            <a:chOff x="5225094" y="4199975"/>
            <a:chExt cx="185595" cy="181389"/>
          </a:xfrm>
        </p:grpSpPr>
        <p:sp>
          <p:nvSpPr>
            <p:cNvPr id="3029" name="Google Shape;3029;p28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8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1" name="Google Shape;3031;p28"/>
          <p:cNvSpPr/>
          <p:nvPr/>
        </p:nvSpPr>
        <p:spPr>
          <a:xfrm rot="5400000">
            <a:off x="1013255" y="8473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2328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 ">
  <p:cSld name="Title and six columns 1 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29"/>
          <p:cNvSpPr txBox="1">
            <a:spLocks noGrp="1"/>
          </p:cNvSpPr>
          <p:nvPr>
            <p:ph type="subTitle" idx="1"/>
          </p:nvPr>
        </p:nvSpPr>
        <p:spPr>
          <a:xfrm>
            <a:off x="1250868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4" name="Google Shape;3034;p29"/>
          <p:cNvSpPr txBox="1">
            <a:spLocks noGrp="1"/>
          </p:cNvSpPr>
          <p:nvPr>
            <p:ph type="subTitle" idx="2"/>
          </p:nvPr>
        </p:nvSpPr>
        <p:spPr>
          <a:xfrm>
            <a:off x="4728235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5" name="Google Shape;3035;p29"/>
          <p:cNvSpPr txBox="1">
            <a:spLocks noGrp="1"/>
          </p:cNvSpPr>
          <p:nvPr>
            <p:ph type="subTitle" idx="3"/>
          </p:nvPr>
        </p:nvSpPr>
        <p:spPr>
          <a:xfrm>
            <a:off x="8205635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6" name="Google Shape;3036;p29"/>
          <p:cNvSpPr txBox="1">
            <a:spLocks noGrp="1"/>
          </p:cNvSpPr>
          <p:nvPr>
            <p:ph type="subTitle" idx="4"/>
          </p:nvPr>
        </p:nvSpPr>
        <p:spPr>
          <a:xfrm>
            <a:off x="1250868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7" name="Google Shape;3037;p29"/>
          <p:cNvSpPr txBox="1">
            <a:spLocks noGrp="1"/>
          </p:cNvSpPr>
          <p:nvPr>
            <p:ph type="subTitle" idx="5"/>
          </p:nvPr>
        </p:nvSpPr>
        <p:spPr>
          <a:xfrm>
            <a:off x="4728235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8" name="Google Shape;3038;p29"/>
          <p:cNvSpPr txBox="1">
            <a:spLocks noGrp="1"/>
          </p:cNvSpPr>
          <p:nvPr>
            <p:ph type="subTitle" idx="6"/>
          </p:nvPr>
        </p:nvSpPr>
        <p:spPr>
          <a:xfrm>
            <a:off x="8205635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9" name="Google Shape;3039;p29"/>
          <p:cNvSpPr txBox="1">
            <a:spLocks noGrp="1"/>
          </p:cNvSpPr>
          <p:nvPr>
            <p:ph type="title"/>
          </p:nvPr>
        </p:nvSpPr>
        <p:spPr>
          <a:xfrm>
            <a:off x="976533" y="453633"/>
            <a:ext cx="102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3040" name="Google Shape;3040;p29"/>
          <p:cNvSpPr txBox="1">
            <a:spLocks noGrp="1"/>
          </p:cNvSpPr>
          <p:nvPr>
            <p:ph type="subTitle" idx="7"/>
          </p:nvPr>
        </p:nvSpPr>
        <p:spPr>
          <a:xfrm>
            <a:off x="960000" y="1373829"/>
            <a:ext cx="102388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2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30"/>
          <p:cNvSpPr txBox="1">
            <a:spLocks noGrp="1"/>
          </p:cNvSpPr>
          <p:nvPr>
            <p:ph type="title"/>
          </p:nvPr>
        </p:nvSpPr>
        <p:spPr>
          <a:xfrm>
            <a:off x="4080400" y="1402545"/>
            <a:ext cx="40004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9pPr>
          </a:lstStyle>
          <a:p>
            <a:endParaRPr/>
          </a:p>
        </p:txBody>
      </p:sp>
      <p:sp>
        <p:nvSpPr>
          <p:cNvPr id="3043" name="Google Shape;3043;p30"/>
          <p:cNvSpPr txBox="1">
            <a:spLocks noGrp="1"/>
          </p:cNvSpPr>
          <p:nvPr>
            <p:ph type="subTitle" idx="1"/>
          </p:nvPr>
        </p:nvSpPr>
        <p:spPr>
          <a:xfrm>
            <a:off x="2957000" y="2573979"/>
            <a:ext cx="6086000" cy="5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4" name="Google Shape;3044;p30"/>
          <p:cNvSpPr txBox="1">
            <a:spLocks noGrp="1"/>
          </p:cNvSpPr>
          <p:nvPr>
            <p:ph type="subTitle" idx="2"/>
          </p:nvPr>
        </p:nvSpPr>
        <p:spPr>
          <a:xfrm>
            <a:off x="4640733" y="3690317"/>
            <a:ext cx="2911600" cy="10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45" name="Google Shape;3045;p30"/>
          <p:cNvSpPr txBox="1">
            <a:spLocks noGrp="1"/>
          </p:cNvSpPr>
          <p:nvPr>
            <p:ph type="subTitle" idx="3"/>
          </p:nvPr>
        </p:nvSpPr>
        <p:spPr>
          <a:xfrm>
            <a:off x="2716800" y="5817531"/>
            <a:ext cx="6759600" cy="3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46" name="Google Shape;3046;p30"/>
          <p:cNvSpPr txBox="1"/>
          <p:nvPr/>
        </p:nvSpPr>
        <p:spPr>
          <a:xfrm>
            <a:off x="3141200" y="5093633"/>
            <a:ext cx="59096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2000" b="1">
              <a:solidFill>
                <a:schemeClr val="accent5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64051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1455467" y="1614367"/>
            <a:ext cx="9563200" cy="4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11642267" y="29435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4"/>
          <p:cNvGrpSpPr/>
          <p:nvPr/>
        </p:nvGrpSpPr>
        <p:grpSpPr>
          <a:xfrm>
            <a:off x="10803620" y="963462"/>
            <a:ext cx="322229" cy="329700"/>
            <a:chOff x="1305734" y="1992982"/>
            <a:chExt cx="232982" cy="238383"/>
          </a:xfrm>
        </p:grpSpPr>
        <p:sp>
          <p:nvSpPr>
            <p:cNvPr id="19" name="Google Shape;19;p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4"/>
          <p:cNvSpPr/>
          <p:nvPr/>
        </p:nvSpPr>
        <p:spPr>
          <a:xfrm rot="10800000">
            <a:off x="10857009" y="475346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rot="10800000">
            <a:off x="11231991" y="5978418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rot="10800000" flipH="1">
            <a:off x="1385263" y="5484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4"/>
          <p:cNvGrpSpPr/>
          <p:nvPr/>
        </p:nvGrpSpPr>
        <p:grpSpPr>
          <a:xfrm flipH="1">
            <a:off x="366833" y="1054423"/>
            <a:ext cx="593153" cy="590523"/>
            <a:chOff x="-58641" y="2895500"/>
            <a:chExt cx="680326" cy="680326"/>
          </a:xfrm>
        </p:grpSpPr>
        <p:sp>
          <p:nvSpPr>
            <p:cNvPr id="25" name="Google Shape;25;p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4"/>
          <p:cNvSpPr/>
          <p:nvPr/>
        </p:nvSpPr>
        <p:spPr>
          <a:xfrm flipH="1">
            <a:off x="289370" y="6269241"/>
            <a:ext cx="968449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 flipH="1">
            <a:off x="1321543" y="398025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0171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31"/>
          <p:cNvSpPr txBox="1">
            <a:spLocks noGrp="1"/>
          </p:cNvSpPr>
          <p:nvPr>
            <p:ph type="subTitle" idx="1"/>
          </p:nvPr>
        </p:nvSpPr>
        <p:spPr>
          <a:xfrm>
            <a:off x="960000" y="1950197"/>
            <a:ext cx="67920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9" name="Google Shape;3049;p31"/>
          <p:cNvSpPr txBox="1">
            <a:spLocks noGrp="1"/>
          </p:cNvSpPr>
          <p:nvPr>
            <p:ph type="subTitle" idx="2"/>
          </p:nvPr>
        </p:nvSpPr>
        <p:spPr>
          <a:xfrm>
            <a:off x="960000" y="2450767"/>
            <a:ext cx="7988800" cy="3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R="67732" lvl="1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R="67732" lvl="2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R="67732" lvl="3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R="67732" lvl="4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R="67732" lvl="5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R="67732" lvl="6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R="67732" lvl="7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R="67732" lvl="8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0" name="Google Shape;3050;p31"/>
          <p:cNvSpPr txBox="1">
            <a:spLocks noGrp="1"/>
          </p:cNvSpPr>
          <p:nvPr>
            <p:ph type="title"/>
          </p:nvPr>
        </p:nvSpPr>
        <p:spPr>
          <a:xfrm>
            <a:off x="960000" y="451104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051" name="Google Shape;3051;p31"/>
          <p:cNvGrpSpPr/>
          <p:nvPr/>
        </p:nvGrpSpPr>
        <p:grpSpPr>
          <a:xfrm>
            <a:off x="10320787" y="1223409"/>
            <a:ext cx="593051" cy="593051"/>
            <a:chOff x="-309341" y="2935180"/>
            <a:chExt cx="742179" cy="742179"/>
          </a:xfrm>
        </p:grpSpPr>
        <p:sp>
          <p:nvSpPr>
            <p:cNvPr id="3052" name="Google Shape;3052;p31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8" name="Google Shape;3058;p31"/>
          <p:cNvSpPr/>
          <p:nvPr/>
        </p:nvSpPr>
        <p:spPr>
          <a:xfrm>
            <a:off x="9849227" y="1552225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31"/>
          <p:cNvSpPr/>
          <p:nvPr/>
        </p:nvSpPr>
        <p:spPr>
          <a:xfrm>
            <a:off x="10147419" y="5948131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0" name="Google Shape;3060;p31"/>
          <p:cNvGrpSpPr/>
          <p:nvPr/>
        </p:nvGrpSpPr>
        <p:grpSpPr>
          <a:xfrm rot="-2700000">
            <a:off x="8886243" y="3039566"/>
            <a:ext cx="325043" cy="317679"/>
            <a:chOff x="5387475" y="3939240"/>
            <a:chExt cx="185595" cy="181389"/>
          </a:xfrm>
        </p:grpSpPr>
        <p:sp>
          <p:nvSpPr>
            <p:cNvPr id="3061" name="Google Shape;3061;p31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63" name="Google Shape;3063;p31"/>
          <p:cNvGrpSpPr/>
          <p:nvPr/>
        </p:nvGrpSpPr>
        <p:grpSpPr>
          <a:xfrm>
            <a:off x="7912613" y="720006"/>
            <a:ext cx="325037" cy="317673"/>
            <a:chOff x="5225094" y="4199975"/>
            <a:chExt cx="185595" cy="181389"/>
          </a:xfrm>
        </p:grpSpPr>
        <p:sp>
          <p:nvSpPr>
            <p:cNvPr id="3064" name="Google Shape;3064;p31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6" name="Google Shape;3066;p31"/>
          <p:cNvSpPr/>
          <p:nvPr/>
        </p:nvSpPr>
        <p:spPr>
          <a:xfrm rot="-5400000">
            <a:off x="10419230" y="414322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3502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32"/>
          <p:cNvSpPr txBox="1">
            <a:spLocks noGrp="1"/>
          </p:cNvSpPr>
          <p:nvPr>
            <p:ph type="title"/>
          </p:nvPr>
        </p:nvSpPr>
        <p:spPr>
          <a:xfrm>
            <a:off x="960000" y="451104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20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33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71" name="Google Shape;3071;p33"/>
          <p:cNvSpPr/>
          <p:nvPr/>
        </p:nvSpPr>
        <p:spPr>
          <a:xfrm>
            <a:off x="9325467" y="26113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72" name="Google Shape;3072;p33"/>
          <p:cNvGrpSpPr/>
          <p:nvPr/>
        </p:nvGrpSpPr>
        <p:grpSpPr>
          <a:xfrm>
            <a:off x="9404587" y="1725682"/>
            <a:ext cx="322229" cy="329700"/>
            <a:chOff x="1305734" y="1992982"/>
            <a:chExt cx="232982" cy="238383"/>
          </a:xfrm>
        </p:grpSpPr>
        <p:sp>
          <p:nvSpPr>
            <p:cNvPr id="3073" name="Google Shape;3073;p33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3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5" name="Google Shape;3075;p33"/>
          <p:cNvSpPr/>
          <p:nvPr/>
        </p:nvSpPr>
        <p:spPr>
          <a:xfrm rot="10800000">
            <a:off x="10455709" y="56056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33"/>
          <p:cNvSpPr/>
          <p:nvPr/>
        </p:nvSpPr>
        <p:spPr>
          <a:xfrm rot="10800000">
            <a:off x="10455691" y="1964435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33"/>
          <p:cNvSpPr/>
          <p:nvPr/>
        </p:nvSpPr>
        <p:spPr>
          <a:xfrm rot="10800000" flipH="1">
            <a:off x="2679263" y="5085012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78" name="Google Shape;3078;p33"/>
          <p:cNvGrpSpPr/>
          <p:nvPr/>
        </p:nvGrpSpPr>
        <p:grpSpPr>
          <a:xfrm flipH="1">
            <a:off x="762617" y="552472"/>
            <a:ext cx="593153" cy="590523"/>
            <a:chOff x="-58641" y="2895500"/>
            <a:chExt cx="680326" cy="680326"/>
          </a:xfrm>
        </p:grpSpPr>
        <p:sp>
          <p:nvSpPr>
            <p:cNvPr id="3079" name="Google Shape;3079;p33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3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3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3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3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3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5" name="Google Shape;3085;p33"/>
          <p:cNvSpPr/>
          <p:nvPr/>
        </p:nvSpPr>
        <p:spPr>
          <a:xfrm flipH="1">
            <a:off x="4933185" y="2449434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6" name="Google Shape;3086;p33"/>
          <p:cNvGrpSpPr/>
          <p:nvPr/>
        </p:nvGrpSpPr>
        <p:grpSpPr>
          <a:xfrm>
            <a:off x="1033538" y="5275962"/>
            <a:ext cx="322229" cy="329700"/>
            <a:chOff x="1305734" y="1992982"/>
            <a:chExt cx="232982" cy="238383"/>
          </a:xfrm>
        </p:grpSpPr>
        <p:sp>
          <p:nvSpPr>
            <p:cNvPr id="3087" name="Google Shape;3087;p33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3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6619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34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091" name="Google Shape;3091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3" name="Google Shape;3093;p34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4" name="Google Shape;3094;p34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095" name="Google Shape;3095;p34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7" name="Google Shape;3097;p34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8" name="Google Shape;3098;p34"/>
          <p:cNvGrpSpPr/>
          <p:nvPr/>
        </p:nvGrpSpPr>
        <p:grpSpPr>
          <a:xfrm>
            <a:off x="10198547" y="595473"/>
            <a:ext cx="325037" cy="317673"/>
            <a:chOff x="5225094" y="4199975"/>
            <a:chExt cx="185595" cy="181389"/>
          </a:xfrm>
        </p:grpSpPr>
        <p:sp>
          <p:nvSpPr>
            <p:cNvPr id="3099" name="Google Shape;3099;p34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1" name="Google Shape;3101;p34"/>
          <p:cNvGrpSpPr/>
          <p:nvPr/>
        </p:nvGrpSpPr>
        <p:grpSpPr>
          <a:xfrm>
            <a:off x="1053571" y="266660"/>
            <a:ext cx="593051" cy="593051"/>
            <a:chOff x="-309341" y="2935180"/>
            <a:chExt cx="742179" cy="742179"/>
          </a:xfrm>
        </p:grpSpPr>
        <p:sp>
          <p:nvSpPr>
            <p:cNvPr id="3102" name="Google Shape;3102;p34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8" name="Google Shape;3108;p34"/>
          <p:cNvSpPr/>
          <p:nvPr/>
        </p:nvSpPr>
        <p:spPr>
          <a:xfrm>
            <a:off x="582009" y="595474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34"/>
          <p:cNvSpPr/>
          <p:nvPr/>
        </p:nvSpPr>
        <p:spPr>
          <a:xfrm>
            <a:off x="880203" y="1270265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0" name="Google Shape;3110;p34"/>
          <p:cNvGrpSpPr/>
          <p:nvPr/>
        </p:nvGrpSpPr>
        <p:grpSpPr>
          <a:xfrm rot="2700000">
            <a:off x="453124" y="1034274"/>
            <a:ext cx="303665" cy="296869"/>
            <a:chOff x="8360742" y="4418908"/>
            <a:chExt cx="153843" cy="150357"/>
          </a:xfrm>
        </p:grpSpPr>
        <p:sp>
          <p:nvSpPr>
            <p:cNvPr id="3111" name="Google Shape;3111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13" name="Google Shape;3113;p34"/>
          <p:cNvSpPr/>
          <p:nvPr/>
        </p:nvSpPr>
        <p:spPr>
          <a:xfrm rot="5400000">
            <a:off x="11101498" y="5816196"/>
            <a:ext cx="1278273" cy="314973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4" name="Google Shape;3114;p34"/>
          <p:cNvGrpSpPr/>
          <p:nvPr/>
        </p:nvGrpSpPr>
        <p:grpSpPr>
          <a:xfrm rot="5400000">
            <a:off x="11244621" y="5663567"/>
            <a:ext cx="1173491" cy="295749"/>
            <a:chOff x="8002498" y="1073094"/>
            <a:chExt cx="880118" cy="221812"/>
          </a:xfrm>
        </p:grpSpPr>
        <p:sp>
          <p:nvSpPr>
            <p:cNvPr id="3115" name="Google Shape;3115;p34"/>
            <p:cNvSpPr/>
            <p:nvPr/>
          </p:nvSpPr>
          <p:spPr>
            <a:xfrm>
              <a:off x="8002498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5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809550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8188503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8285308" y="1073094"/>
              <a:ext cx="32163" cy="32480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8378311" y="1073094"/>
              <a:ext cx="35807" cy="32480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8471155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8564157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8657160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04"/>
                    <a:pt x="113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8753648" y="1073094"/>
              <a:ext cx="32480" cy="32480"/>
            </a:xfrm>
            <a:custGeom>
              <a:avLst/>
              <a:gdLst/>
              <a:ahLst/>
              <a:cxnLst/>
              <a:rect l="l" t="t" r="r" b="b"/>
              <a:pathLst>
                <a:path w="205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884665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8002498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5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4"/>
            <p:cNvSpPr/>
            <p:nvPr/>
          </p:nvSpPr>
          <p:spPr>
            <a:xfrm>
              <a:off x="809550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4"/>
            <p:cNvSpPr/>
            <p:nvPr/>
          </p:nvSpPr>
          <p:spPr>
            <a:xfrm>
              <a:off x="8188503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4"/>
            <p:cNvSpPr/>
            <p:nvPr/>
          </p:nvSpPr>
          <p:spPr>
            <a:xfrm>
              <a:off x="8285308" y="1166097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4"/>
            <p:cNvSpPr/>
            <p:nvPr/>
          </p:nvSpPr>
          <p:spPr>
            <a:xfrm>
              <a:off x="8378311" y="1166097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4"/>
            <p:cNvSpPr/>
            <p:nvPr/>
          </p:nvSpPr>
          <p:spPr>
            <a:xfrm>
              <a:off x="8471155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4"/>
            <p:cNvSpPr/>
            <p:nvPr/>
          </p:nvSpPr>
          <p:spPr>
            <a:xfrm>
              <a:off x="8564157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4"/>
            <p:cNvSpPr/>
            <p:nvPr/>
          </p:nvSpPr>
          <p:spPr>
            <a:xfrm>
              <a:off x="8657160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26"/>
                    <a:pt x="113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4"/>
            <p:cNvSpPr/>
            <p:nvPr/>
          </p:nvSpPr>
          <p:spPr>
            <a:xfrm>
              <a:off x="8753648" y="1166097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4"/>
            <p:cNvSpPr/>
            <p:nvPr/>
          </p:nvSpPr>
          <p:spPr>
            <a:xfrm>
              <a:off x="884665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4"/>
            <p:cNvSpPr/>
            <p:nvPr/>
          </p:nvSpPr>
          <p:spPr>
            <a:xfrm>
              <a:off x="8002498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5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4"/>
            <p:cNvSpPr/>
            <p:nvPr/>
          </p:nvSpPr>
          <p:spPr>
            <a:xfrm>
              <a:off x="809550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4"/>
            <p:cNvSpPr/>
            <p:nvPr/>
          </p:nvSpPr>
          <p:spPr>
            <a:xfrm>
              <a:off x="8188503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81"/>
                    <a:pt x="69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4"/>
            <p:cNvSpPr/>
            <p:nvPr/>
          </p:nvSpPr>
          <p:spPr>
            <a:xfrm>
              <a:off x="8285308" y="1259099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02" y="181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4"/>
            <p:cNvSpPr/>
            <p:nvPr/>
          </p:nvSpPr>
          <p:spPr>
            <a:xfrm>
              <a:off x="8378311" y="1259099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26" y="181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4"/>
            <p:cNvSpPr/>
            <p:nvPr/>
          </p:nvSpPr>
          <p:spPr>
            <a:xfrm>
              <a:off x="8471155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4"/>
            <p:cNvSpPr/>
            <p:nvPr/>
          </p:nvSpPr>
          <p:spPr>
            <a:xfrm>
              <a:off x="8564157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4"/>
            <p:cNvSpPr/>
            <p:nvPr/>
          </p:nvSpPr>
          <p:spPr>
            <a:xfrm>
              <a:off x="8657160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81"/>
                    <a:pt x="68" y="226"/>
                    <a:pt x="113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4"/>
            <p:cNvSpPr/>
            <p:nvPr/>
          </p:nvSpPr>
          <p:spPr>
            <a:xfrm>
              <a:off x="8753648" y="1259099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05" y="181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4"/>
            <p:cNvSpPr/>
            <p:nvPr/>
          </p:nvSpPr>
          <p:spPr>
            <a:xfrm>
              <a:off x="884665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26" y="181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5" name="Google Shape;3145;p34"/>
          <p:cNvSpPr/>
          <p:nvPr/>
        </p:nvSpPr>
        <p:spPr>
          <a:xfrm rot="5400000">
            <a:off x="10520009" y="6177450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6" name="Google Shape;3146;p34"/>
          <p:cNvGrpSpPr/>
          <p:nvPr/>
        </p:nvGrpSpPr>
        <p:grpSpPr>
          <a:xfrm rot="5400000">
            <a:off x="11383214" y="6169070"/>
            <a:ext cx="303665" cy="296865"/>
            <a:chOff x="8360742" y="4418908"/>
            <a:chExt cx="153843" cy="150357"/>
          </a:xfrm>
        </p:grpSpPr>
        <p:sp>
          <p:nvSpPr>
            <p:cNvPr id="3147" name="Google Shape;3147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9" name="Google Shape;3149;p34"/>
          <p:cNvSpPr/>
          <p:nvPr/>
        </p:nvSpPr>
        <p:spPr>
          <a:xfrm rot="5400000">
            <a:off x="11124946" y="5718407"/>
            <a:ext cx="186533" cy="186111"/>
          </a:xfrm>
          <a:custGeom>
            <a:avLst/>
            <a:gdLst/>
            <a:ahLst/>
            <a:cxnLst/>
            <a:rect l="l" t="t" r="r" b="b"/>
            <a:pathLst>
              <a:path w="883" h="881" extrusionOk="0">
                <a:moveTo>
                  <a:pt x="452" y="158"/>
                </a:moveTo>
                <a:cubicBezTo>
                  <a:pt x="588" y="158"/>
                  <a:pt x="723" y="293"/>
                  <a:pt x="723" y="429"/>
                </a:cubicBezTo>
                <a:cubicBezTo>
                  <a:pt x="723" y="588"/>
                  <a:pt x="588" y="723"/>
                  <a:pt x="452" y="723"/>
                </a:cubicBezTo>
                <a:cubicBezTo>
                  <a:pt x="295" y="723"/>
                  <a:pt x="182" y="588"/>
                  <a:pt x="182" y="429"/>
                </a:cubicBezTo>
                <a:cubicBezTo>
                  <a:pt x="182" y="293"/>
                  <a:pt x="295" y="158"/>
                  <a:pt x="452" y="158"/>
                </a:cubicBezTo>
                <a:close/>
                <a:moveTo>
                  <a:pt x="452" y="1"/>
                </a:moveTo>
                <a:cubicBezTo>
                  <a:pt x="205" y="1"/>
                  <a:pt x="1" y="203"/>
                  <a:pt x="1" y="429"/>
                </a:cubicBezTo>
                <a:cubicBezTo>
                  <a:pt x="1" y="678"/>
                  <a:pt x="205" y="880"/>
                  <a:pt x="452" y="880"/>
                </a:cubicBezTo>
                <a:cubicBezTo>
                  <a:pt x="678" y="880"/>
                  <a:pt x="882" y="678"/>
                  <a:pt x="882" y="429"/>
                </a:cubicBezTo>
                <a:cubicBezTo>
                  <a:pt x="882" y="203"/>
                  <a:pt x="678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0" name="Google Shape;3150;p34"/>
          <p:cNvSpPr/>
          <p:nvPr/>
        </p:nvSpPr>
        <p:spPr>
          <a:xfrm rot="-5400000">
            <a:off x="10794981" y="787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0615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35"/>
          <p:cNvSpPr/>
          <p:nvPr/>
        </p:nvSpPr>
        <p:spPr>
          <a:xfrm>
            <a:off x="11440635" y="3317711"/>
            <a:ext cx="33740" cy="219312"/>
          </a:xfrm>
          <a:custGeom>
            <a:avLst/>
            <a:gdLst/>
            <a:ahLst/>
            <a:cxnLst/>
            <a:rect l="l" t="t" r="r" b="b"/>
            <a:pathLst>
              <a:path w="160" h="1040" extrusionOk="0">
                <a:moveTo>
                  <a:pt x="0" y="1"/>
                </a:moveTo>
                <a:lnTo>
                  <a:pt x="0" y="1039"/>
                </a:lnTo>
                <a:lnTo>
                  <a:pt x="159" y="1039"/>
                </a:lnTo>
                <a:lnTo>
                  <a:pt x="15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3" name="Google Shape;3153;p35"/>
          <p:cNvSpPr/>
          <p:nvPr/>
        </p:nvSpPr>
        <p:spPr>
          <a:xfrm>
            <a:off x="11350379" y="3408387"/>
            <a:ext cx="214251" cy="38380"/>
          </a:xfrm>
          <a:custGeom>
            <a:avLst/>
            <a:gdLst/>
            <a:ahLst/>
            <a:cxnLst/>
            <a:rect l="l" t="t" r="r" b="b"/>
            <a:pathLst>
              <a:path w="1016" h="182" extrusionOk="0">
                <a:moveTo>
                  <a:pt x="0" y="1"/>
                </a:moveTo>
                <a:lnTo>
                  <a:pt x="0" y="181"/>
                </a:lnTo>
                <a:lnTo>
                  <a:pt x="1015" y="181"/>
                </a:lnTo>
                <a:lnTo>
                  <a:pt x="1015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4" name="Google Shape;3154;p35"/>
          <p:cNvSpPr/>
          <p:nvPr/>
        </p:nvSpPr>
        <p:spPr>
          <a:xfrm>
            <a:off x="11635906" y="3522682"/>
            <a:ext cx="33319" cy="219101"/>
          </a:xfrm>
          <a:custGeom>
            <a:avLst/>
            <a:gdLst/>
            <a:ahLst/>
            <a:cxnLst/>
            <a:rect l="l" t="t" r="r" b="b"/>
            <a:pathLst>
              <a:path w="158" h="1039" extrusionOk="0">
                <a:moveTo>
                  <a:pt x="1" y="0"/>
                </a:moveTo>
                <a:lnTo>
                  <a:pt x="1" y="1039"/>
                </a:lnTo>
                <a:lnTo>
                  <a:pt x="158" y="1039"/>
                </a:lnTo>
                <a:lnTo>
                  <a:pt x="15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5" name="Google Shape;3155;p35"/>
          <p:cNvSpPr/>
          <p:nvPr/>
        </p:nvSpPr>
        <p:spPr>
          <a:xfrm>
            <a:off x="11545228" y="3612937"/>
            <a:ext cx="214672" cy="38169"/>
          </a:xfrm>
          <a:custGeom>
            <a:avLst/>
            <a:gdLst/>
            <a:ahLst/>
            <a:cxnLst/>
            <a:rect l="l" t="t" r="r" b="b"/>
            <a:pathLst>
              <a:path w="1018" h="181" extrusionOk="0">
                <a:moveTo>
                  <a:pt x="1" y="0"/>
                </a:moveTo>
                <a:lnTo>
                  <a:pt x="1" y="181"/>
                </a:lnTo>
                <a:lnTo>
                  <a:pt x="1018" y="181"/>
                </a:lnTo>
                <a:lnTo>
                  <a:pt x="101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6" name="Google Shape;3156;p35"/>
          <p:cNvSpPr/>
          <p:nvPr/>
        </p:nvSpPr>
        <p:spPr>
          <a:xfrm>
            <a:off x="11826327" y="3727231"/>
            <a:ext cx="38380" cy="219101"/>
          </a:xfrm>
          <a:custGeom>
            <a:avLst/>
            <a:gdLst/>
            <a:ahLst/>
            <a:cxnLst/>
            <a:rect l="l" t="t" r="r" b="b"/>
            <a:pathLst>
              <a:path w="182" h="1039" extrusionOk="0">
                <a:moveTo>
                  <a:pt x="1" y="0"/>
                </a:moveTo>
                <a:lnTo>
                  <a:pt x="1" y="1039"/>
                </a:lnTo>
                <a:lnTo>
                  <a:pt x="181" y="1039"/>
                </a:lnTo>
                <a:lnTo>
                  <a:pt x="181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7" name="Google Shape;3157;p35"/>
          <p:cNvSpPr/>
          <p:nvPr/>
        </p:nvSpPr>
        <p:spPr>
          <a:xfrm>
            <a:off x="11735649" y="3817698"/>
            <a:ext cx="219312" cy="38380"/>
          </a:xfrm>
          <a:custGeom>
            <a:avLst/>
            <a:gdLst/>
            <a:ahLst/>
            <a:cxnLst/>
            <a:rect l="l" t="t" r="r" b="b"/>
            <a:pathLst>
              <a:path w="1040" h="182" extrusionOk="0">
                <a:moveTo>
                  <a:pt x="1" y="1"/>
                </a:moveTo>
                <a:lnTo>
                  <a:pt x="1" y="182"/>
                </a:lnTo>
                <a:lnTo>
                  <a:pt x="1039" y="182"/>
                </a:lnTo>
                <a:lnTo>
                  <a:pt x="103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8" name="Google Shape;3158;p35"/>
          <p:cNvSpPr/>
          <p:nvPr/>
        </p:nvSpPr>
        <p:spPr>
          <a:xfrm>
            <a:off x="10390156" y="801172"/>
            <a:ext cx="628624" cy="643173"/>
          </a:xfrm>
          <a:custGeom>
            <a:avLst/>
            <a:gdLst/>
            <a:ahLst/>
            <a:cxnLst/>
            <a:rect l="l" t="t" r="r" b="b"/>
            <a:pathLst>
              <a:path w="2981" h="3050" extrusionOk="0">
                <a:moveTo>
                  <a:pt x="2980" y="1"/>
                </a:moveTo>
                <a:lnTo>
                  <a:pt x="1490" y="476"/>
                </a:lnTo>
                <a:lnTo>
                  <a:pt x="0" y="972"/>
                </a:lnTo>
                <a:lnTo>
                  <a:pt x="1174" y="2011"/>
                </a:lnTo>
                <a:lnTo>
                  <a:pt x="2326" y="3049"/>
                </a:lnTo>
                <a:lnTo>
                  <a:pt x="2664" y="1536"/>
                </a:lnTo>
                <a:lnTo>
                  <a:pt x="298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9" name="Google Shape;3159;p35"/>
          <p:cNvSpPr/>
          <p:nvPr/>
        </p:nvSpPr>
        <p:spPr>
          <a:xfrm>
            <a:off x="11375791" y="1167885"/>
            <a:ext cx="514328" cy="109656"/>
          </a:xfrm>
          <a:custGeom>
            <a:avLst/>
            <a:gdLst/>
            <a:ahLst/>
            <a:cxnLst/>
            <a:rect l="l" t="t" r="r" b="b"/>
            <a:pathLst>
              <a:path w="2439" h="520" extrusionOk="0">
                <a:moveTo>
                  <a:pt x="0" y="1"/>
                </a:moveTo>
                <a:lnTo>
                  <a:pt x="0" y="519"/>
                </a:lnTo>
                <a:lnTo>
                  <a:pt x="2438" y="519"/>
                </a:lnTo>
                <a:lnTo>
                  <a:pt x="243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0" name="Google Shape;3160;p35"/>
          <p:cNvSpPr/>
          <p:nvPr/>
        </p:nvSpPr>
        <p:spPr>
          <a:xfrm>
            <a:off x="-3600" y="3922503"/>
            <a:ext cx="885683" cy="2932661"/>
          </a:xfrm>
          <a:custGeom>
            <a:avLst/>
            <a:gdLst/>
            <a:ahLst/>
            <a:cxnLst/>
            <a:rect l="l" t="t" r="r" b="b"/>
            <a:pathLst>
              <a:path w="4200" h="13907" extrusionOk="0">
                <a:moveTo>
                  <a:pt x="0" y="1"/>
                </a:moveTo>
                <a:lnTo>
                  <a:pt x="0" y="13907"/>
                </a:lnTo>
                <a:lnTo>
                  <a:pt x="4199" y="13907"/>
                </a:lnTo>
                <a:cubicBezTo>
                  <a:pt x="4042" y="9347"/>
                  <a:pt x="2913" y="4470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1" name="Google Shape;3161;p35"/>
          <p:cNvSpPr/>
          <p:nvPr/>
        </p:nvSpPr>
        <p:spPr>
          <a:xfrm>
            <a:off x="2010265" y="5950496"/>
            <a:ext cx="304928" cy="304928"/>
          </a:xfrm>
          <a:custGeom>
            <a:avLst/>
            <a:gdLst/>
            <a:ahLst/>
            <a:cxnLst/>
            <a:rect l="l" t="t" r="r" b="b"/>
            <a:pathLst>
              <a:path w="1446" h="1446" extrusionOk="0">
                <a:moveTo>
                  <a:pt x="0" y="0"/>
                </a:moveTo>
                <a:lnTo>
                  <a:pt x="0" y="1445"/>
                </a:lnTo>
                <a:lnTo>
                  <a:pt x="1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2" name="Google Shape;3162;p35"/>
          <p:cNvSpPr/>
          <p:nvPr/>
        </p:nvSpPr>
        <p:spPr>
          <a:xfrm>
            <a:off x="11440642" y="6231065"/>
            <a:ext cx="333396" cy="333607"/>
          </a:xfrm>
          <a:custGeom>
            <a:avLst/>
            <a:gdLst/>
            <a:ahLst/>
            <a:cxnLst/>
            <a:rect l="l" t="t" r="r" b="b"/>
            <a:pathLst>
              <a:path w="1581" h="1582" extrusionOk="0">
                <a:moveTo>
                  <a:pt x="91" y="205"/>
                </a:moveTo>
                <a:lnTo>
                  <a:pt x="1379" y="1491"/>
                </a:lnTo>
                <a:lnTo>
                  <a:pt x="91" y="1491"/>
                </a:lnTo>
                <a:lnTo>
                  <a:pt x="91" y="205"/>
                </a:lnTo>
                <a:close/>
                <a:moveTo>
                  <a:pt x="1" y="1"/>
                </a:moveTo>
                <a:lnTo>
                  <a:pt x="1" y="1581"/>
                </a:lnTo>
                <a:lnTo>
                  <a:pt x="1581" y="158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3" name="Google Shape;3163;p35"/>
          <p:cNvSpPr/>
          <p:nvPr/>
        </p:nvSpPr>
        <p:spPr>
          <a:xfrm>
            <a:off x="129674" y="4941245"/>
            <a:ext cx="181143" cy="181143"/>
          </a:xfrm>
          <a:custGeom>
            <a:avLst/>
            <a:gdLst/>
            <a:ahLst/>
            <a:cxnLst/>
            <a:rect l="l" t="t" r="r" b="b"/>
            <a:pathLst>
              <a:path w="859" h="859" extrusionOk="0">
                <a:moveTo>
                  <a:pt x="430" y="158"/>
                </a:moveTo>
                <a:cubicBezTo>
                  <a:pt x="587" y="158"/>
                  <a:pt x="701" y="271"/>
                  <a:pt x="701" y="429"/>
                </a:cubicBezTo>
                <a:cubicBezTo>
                  <a:pt x="701" y="588"/>
                  <a:pt x="587" y="700"/>
                  <a:pt x="430" y="700"/>
                </a:cubicBezTo>
                <a:cubicBezTo>
                  <a:pt x="271" y="700"/>
                  <a:pt x="159" y="588"/>
                  <a:pt x="159" y="429"/>
                </a:cubicBezTo>
                <a:cubicBezTo>
                  <a:pt x="159" y="271"/>
                  <a:pt x="271" y="158"/>
                  <a:pt x="430" y="158"/>
                </a:cubicBezTo>
                <a:close/>
                <a:moveTo>
                  <a:pt x="430" y="1"/>
                </a:moveTo>
                <a:cubicBezTo>
                  <a:pt x="181" y="1"/>
                  <a:pt x="0" y="181"/>
                  <a:pt x="0" y="429"/>
                </a:cubicBezTo>
                <a:cubicBezTo>
                  <a:pt x="0" y="678"/>
                  <a:pt x="181" y="858"/>
                  <a:pt x="430" y="858"/>
                </a:cubicBezTo>
                <a:cubicBezTo>
                  <a:pt x="678" y="858"/>
                  <a:pt x="858" y="678"/>
                  <a:pt x="858" y="429"/>
                </a:cubicBezTo>
                <a:cubicBezTo>
                  <a:pt x="858" y="181"/>
                  <a:pt x="678" y="1"/>
                  <a:pt x="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4" name="Google Shape;3164;p35"/>
          <p:cNvSpPr/>
          <p:nvPr/>
        </p:nvSpPr>
        <p:spPr>
          <a:xfrm>
            <a:off x="177332" y="5221920"/>
            <a:ext cx="1418779" cy="1418779"/>
          </a:xfrm>
          <a:custGeom>
            <a:avLst/>
            <a:gdLst/>
            <a:ahLst/>
            <a:cxnLst/>
            <a:rect l="l" t="t" r="r" b="b"/>
            <a:pathLst>
              <a:path w="6728" h="6728" extrusionOk="0">
                <a:moveTo>
                  <a:pt x="3365" y="46"/>
                </a:moveTo>
                <a:cubicBezTo>
                  <a:pt x="5192" y="46"/>
                  <a:pt x="6682" y="1536"/>
                  <a:pt x="6682" y="3365"/>
                </a:cubicBezTo>
                <a:cubicBezTo>
                  <a:pt x="6682" y="5193"/>
                  <a:pt x="5192" y="6661"/>
                  <a:pt x="3365" y="6661"/>
                </a:cubicBezTo>
                <a:cubicBezTo>
                  <a:pt x="1559" y="6661"/>
                  <a:pt x="69" y="5193"/>
                  <a:pt x="69" y="3365"/>
                </a:cubicBezTo>
                <a:cubicBezTo>
                  <a:pt x="69" y="1536"/>
                  <a:pt x="1559" y="46"/>
                  <a:pt x="3365" y="46"/>
                </a:cubicBezTo>
                <a:close/>
                <a:moveTo>
                  <a:pt x="3365" y="1"/>
                </a:moveTo>
                <a:cubicBezTo>
                  <a:pt x="1514" y="1"/>
                  <a:pt x="0" y="1514"/>
                  <a:pt x="0" y="3365"/>
                </a:cubicBezTo>
                <a:cubicBezTo>
                  <a:pt x="0" y="5216"/>
                  <a:pt x="1514" y="6728"/>
                  <a:pt x="3365" y="6728"/>
                </a:cubicBezTo>
                <a:cubicBezTo>
                  <a:pt x="5216" y="6728"/>
                  <a:pt x="6727" y="5216"/>
                  <a:pt x="6727" y="3365"/>
                </a:cubicBezTo>
                <a:cubicBezTo>
                  <a:pt x="6727" y="1514"/>
                  <a:pt x="5216" y="1"/>
                  <a:pt x="33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5" name="Google Shape;3165;p35"/>
          <p:cNvSpPr/>
          <p:nvPr/>
        </p:nvSpPr>
        <p:spPr>
          <a:xfrm>
            <a:off x="344135" y="5383872"/>
            <a:ext cx="1090021" cy="1090443"/>
          </a:xfrm>
          <a:custGeom>
            <a:avLst/>
            <a:gdLst/>
            <a:ahLst/>
            <a:cxnLst/>
            <a:rect l="l" t="t" r="r" b="b"/>
            <a:pathLst>
              <a:path w="5169" h="5171" extrusionOk="0">
                <a:moveTo>
                  <a:pt x="2574" y="0"/>
                </a:moveTo>
                <a:cubicBezTo>
                  <a:pt x="2505" y="0"/>
                  <a:pt x="2438" y="0"/>
                  <a:pt x="2370" y="24"/>
                </a:cubicBezTo>
                <a:lnTo>
                  <a:pt x="2370" y="69"/>
                </a:lnTo>
                <a:lnTo>
                  <a:pt x="2574" y="69"/>
                </a:lnTo>
                <a:lnTo>
                  <a:pt x="2574" y="0"/>
                </a:lnTo>
                <a:close/>
                <a:moveTo>
                  <a:pt x="2800" y="24"/>
                </a:moveTo>
                <a:lnTo>
                  <a:pt x="2776" y="69"/>
                </a:lnTo>
                <a:cubicBezTo>
                  <a:pt x="2845" y="90"/>
                  <a:pt x="2911" y="90"/>
                  <a:pt x="2980" y="90"/>
                </a:cubicBezTo>
                <a:lnTo>
                  <a:pt x="3002" y="45"/>
                </a:lnTo>
                <a:cubicBezTo>
                  <a:pt x="2935" y="24"/>
                  <a:pt x="2866" y="24"/>
                  <a:pt x="2800" y="24"/>
                </a:cubicBezTo>
                <a:close/>
                <a:moveTo>
                  <a:pt x="2144" y="45"/>
                </a:moveTo>
                <a:cubicBezTo>
                  <a:pt x="2077" y="45"/>
                  <a:pt x="2008" y="69"/>
                  <a:pt x="1942" y="90"/>
                </a:cubicBezTo>
                <a:lnTo>
                  <a:pt x="1963" y="136"/>
                </a:lnTo>
                <a:cubicBezTo>
                  <a:pt x="2032" y="136"/>
                  <a:pt x="2099" y="114"/>
                  <a:pt x="2167" y="90"/>
                </a:cubicBezTo>
                <a:lnTo>
                  <a:pt x="2144" y="45"/>
                </a:lnTo>
                <a:close/>
                <a:moveTo>
                  <a:pt x="3206" y="90"/>
                </a:moveTo>
                <a:lnTo>
                  <a:pt x="3206" y="136"/>
                </a:lnTo>
                <a:cubicBezTo>
                  <a:pt x="3273" y="159"/>
                  <a:pt x="3318" y="181"/>
                  <a:pt x="3386" y="204"/>
                </a:cubicBezTo>
                <a:lnTo>
                  <a:pt x="3408" y="136"/>
                </a:lnTo>
                <a:cubicBezTo>
                  <a:pt x="3341" y="114"/>
                  <a:pt x="3273" y="90"/>
                  <a:pt x="3206" y="90"/>
                </a:cubicBezTo>
                <a:close/>
                <a:moveTo>
                  <a:pt x="1738" y="159"/>
                </a:moveTo>
                <a:lnTo>
                  <a:pt x="1535" y="226"/>
                </a:lnTo>
                <a:lnTo>
                  <a:pt x="1557" y="271"/>
                </a:lnTo>
                <a:lnTo>
                  <a:pt x="1761" y="204"/>
                </a:lnTo>
                <a:lnTo>
                  <a:pt x="1738" y="159"/>
                </a:lnTo>
                <a:close/>
                <a:moveTo>
                  <a:pt x="3612" y="226"/>
                </a:moveTo>
                <a:lnTo>
                  <a:pt x="3589" y="271"/>
                </a:lnTo>
                <a:cubicBezTo>
                  <a:pt x="3657" y="295"/>
                  <a:pt x="3724" y="340"/>
                  <a:pt x="3769" y="361"/>
                </a:cubicBezTo>
                <a:lnTo>
                  <a:pt x="3814" y="316"/>
                </a:lnTo>
                <a:cubicBezTo>
                  <a:pt x="3748" y="271"/>
                  <a:pt x="3679" y="249"/>
                  <a:pt x="3612" y="226"/>
                </a:cubicBezTo>
                <a:close/>
                <a:moveTo>
                  <a:pt x="1355" y="316"/>
                </a:moveTo>
                <a:cubicBezTo>
                  <a:pt x="1286" y="361"/>
                  <a:pt x="1219" y="385"/>
                  <a:pt x="1151" y="430"/>
                </a:cubicBezTo>
                <a:lnTo>
                  <a:pt x="1196" y="475"/>
                </a:lnTo>
                <a:cubicBezTo>
                  <a:pt x="1264" y="452"/>
                  <a:pt x="1310" y="406"/>
                  <a:pt x="1376" y="361"/>
                </a:cubicBezTo>
                <a:lnTo>
                  <a:pt x="1355" y="316"/>
                </a:lnTo>
                <a:close/>
                <a:moveTo>
                  <a:pt x="3995" y="430"/>
                </a:moveTo>
                <a:lnTo>
                  <a:pt x="3950" y="475"/>
                </a:lnTo>
                <a:cubicBezTo>
                  <a:pt x="4019" y="520"/>
                  <a:pt x="4064" y="565"/>
                  <a:pt x="4131" y="587"/>
                </a:cubicBezTo>
                <a:lnTo>
                  <a:pt x="4154" y="542"/>
                </a:lnTo>
                <a:cubicBezTo>
                  <a:pt x="4109" y="497"/>
                  <a:pt x="4040" y="475"/>
                  <a:pt x="3995" y="430"/>
                </a:cubicBezTo>
                <a:close/>
                <a:moveTo>
                  <a:pt x="994" y="565"/>
                </a:moveTo>
                <a:cubicBezTo>
                  <a:pt x="925" y="587"/>
                  <a:pt x="880" y="656"/>
                  <a:pt x="835" y="701"/>
                </a:cubicBezTo>
                <a:lnTo>
                  <a:pt x="858" y="746"/>
                </a:lnTo>
                <a:cubicBezTo>
                  <a:pt x="925" y="701"/>
                  <a:pt x="970" y="656"/>
                  <a:pt x="1015" y="611"/>
                </a:cubicBezTo>
                <a:lnTo>
                  <a:pt x="994" y="565"/>
                </a:lnTo>
                <a:close/>
                <a:moveTo>
                  <a:pt x="4335" y="677"/>
                </a:moveTo>
                <a:lnTo>
                  <a:pt x="4289" y="723"/>
                </a:lnTo>
                <a:cubicBezTo>
                  <a:pt x="4335" y="768"/>
                  <a:pt x="4380" y="836"/>
                  <a:pt x="4425" y="881"/>
                </a:cubicBezTo>
                <a:lnTo>
                  <a:pt x="4470" y="836"/>
                </a:lnTo>
                <a:cubicBezTo>
                  <a:pt x="4425" y="791"/>
                  <a:pt x="4380" y="746"/>
                  <a:pt x="4335" y="677"/>
                </a:cubicBezTo>
                <a:close/>
                <a:moveTo>
                  <a:pt x="677" y="836"/>
                </a:moveTo>
                <a:cubicBezTo>
                  <a:pt x="632" y="903"/>
                  <a:pt x="587" y="948"/>
                  <a:pt x="542" y="1017"/>
                </a:cubicBezTo>
                <a:lnTo>
                  <a:pt x="587" y="1039"/>
                </a:lnTo>
                <a:cubicBezTo>
                  <a:pt x="632" y="993"/>
                  <a:pt x="677" y="927"/>
                  <a:pt x="723" y="881"/>
                </a:cubicBezTo>
                <a:lnTo>
                  <a:pt x="677" y="836"/>
                </a:lnTo>
                <a:close/>
                <a:moveTo>
                  <a:pt x="4627" y="993"/>
                </a:moveTo>
                <a:lnTo>
                  <a:pt x="4560" y="1039"/>
                </a:lnTo>
                <a:cubicBezTo>
                  <a:pt x="4605" y="1084"/>
                  <a:pt x="4651" y="1152"/>
                  <a:pt x="4696" y="1198"/>
                </a:cubicBezTo>
                <a:lnTo>
                  <a:pt x="4741" y="1174"/>
                </a:lnTo>
                <a:cubicBezTo>
                  <a:pt x="4696" y="1107"/>
                  <a:pt x="4651" y="1062"/>
                  <a:pt x="4627" y="993"/>
                </a:cubicBezTo>
                <a:close/>
                <a:moveTo>
                  <a:pt x="407" y="1174"/>
                </a:moveTo>
                <a:cubicBezTo>
                  <a:pt x="383" y="1243"/>
                  <a:pt x="338" y="1309"/>
                  <a:pt x="293" y="1355"/>
                </a:cubicBezTo>
                <a:lnTo>
                  <a:pt x="361" y="1400"/>
                </a:lnTo>
                <a:cubicBezTo>
                  <a:pt x="383" y="1333"/>
                  <a:pt x="428" y="1264"/>
                  <a:pt x="473" y="1219"/>
                </a:cubicBezTo>
                <a:lnTo>
                  <a:pt x="407" y="1174"/>
                </a:lnTo>
                <a:close/>
                <a:moveTo>
                  <a:pt x="4853" y="1355"/>
                </a:moveTo>
                <a:lnTo>
                  <a:pt x="4808" y="1378"/>
                </a:lnTo>
                <a:cubicBezTo>
                  <a:pt x="4831" y="1445"/>
                  <a:pt x="4853" y="1514"/>
                  <a:pt x="4898" y="1580"/>
                </a:cubicBezTo>
                <a:lnTo>
                  <a:pt x="4943" y="1559"/>
                </a:lnTo>
                <a:cubicBezTo>
                  <a:pt x="4922" y="1490"/>
                  <a:pt x="4876" y="1423"/>
                  <a:pt x="4853" y="1355"/>
                </a:cubicBezTo>
                <a:close/>
                <a:moveTo>
                  <a:pt x="202" y="1559"/>
                </a:moveTo>
                <a:lnTo>
                  <a:pt x="136" y="1761"/>
                </a:lnTo>
                <a:lnTo>
                  <a:pt x="181" y="1784"/>
                </a:lnTo>
                <a:cubicBezTo>
                  <a:pt x="202" y="1716"/>
                  <a:pt x="248" y="1649"/>
                  <a:pt x="271" y="1580"/>
                </a:cubicBezTo>
                <a:lnTo>
                  <a:pt x="202" y="1559"/>
                </a:lnTo>
                <a:close/>
                <a:moveTo>
                  <a:pt x="5034" y="1739"/>
                </a:moveTo>
                <a:lnTo>
                  <a:pt x="4967" y="1761"/>
                </a:lnTo>
                <a:lnTo>
                  <a:pt x="5034" y="1965"/>
                </a:lnTo>
                <a:lnTo>
                  <a:pt x="5079" y="1942"/>
                </a:lnTo>
                <a:cubicBezTo>
                  <a:pt x="5057" y="1875"/>
                  <a:pt x="5057" y="1806"/>
                  <a:pt x="5034" y="1739"/>
                </a:cubicBezTo>
                <a:close/>
                <a:moveTo>
                  <a:pt x="67" y="1965"/>
                </a:moveTo>
                <a:cubicBezTo>
                  <a:pt x="45" y="2032"/>
                  <a:pt x="45" y="2101"/>
                  <a:pt x="22" y="2167"/>
                </a:cubicBezTo>
                <a:lnTo>
                  <a:pt x="91" y="2191"/>
                </a:lnTo>
                <a:cubicBezTo>
                  <a:pt x="91" y="2101"/>
                  <a:pt x="112" y="2032"/>
                  <a:pt x="136" y="1965"/>
                </a:cubicBezTo>
                <a:close/>
                <a:moveTo>
                  <a:pt x="5079" y="2167"/>
                </a:moveTo>
                <a:cubicBezTo>
                  <a:pt x="5079" y="2236"/>
                  <a:pt x="5079" y="2303"/>
                  <a:pt x="5102" y="2371"/>
                </a:cubicBezTo>
                <a:lnTo>
                  <a:pt x="5147" y="2371"/>
                </a:lnTo>
                <a:cubicBezTo>
                  <a:pt x="5147" y="2303"/>
                  <a:pt x="5147" y="2236"/>
                  <a:pt x="5124" y="2167"/>
                </a:cubicBezTo>
                <a:close/>
                <a:moveTo>
                  <a:pt x="0" y="2371"/>
                </a:moveTo>
                <a:lnTo>
                  <a:pt x="0" y="2597"/>
                </a:lnTo>
                <a:lnTo>
                  <a:pt x="45" y="2597"/>
                </a:lnTo>
                <a:cubicBezTo>
                  <a:pt x="45" y="2529"/>
                  <a:pt x="67" y="2462"/>
                  <a:pt x="67" y="2393"/>
                </a:cubicBezTo>
                <a:lnTo>
                  <a:pt x="0" y="2371"/>
                </a:lnTo>
                <a:close/>
                <a:moveTo>
                  <a:pt x="5102" y="2597"/>
                </a:moveTo>
                <a:lnTo>
                  <a:pt x="5102" y="2799"/>
                </a:lnTo>
                <a:lnTo>
                  <a:pt x="5147" y="2799"/>
                </a:lnTo>
                <a:cubicBezTo>
                  <a:pt x="5169" y="2733"/>
                  <a:pt x="5169" y="2664"/>
                  <a:pt x="5169" y="2597"/>
                </a:cubicBezTo>
                <a:close/>
                <a:moveTo>
                  <a:pt x="0" y="2799"/>
                </a:moveTo>
                <a:cubicBezTo>
                  <a:pt x="0" y="2890"/>
                  <a:pt x="22" y="2958"/>
                  <a:pt x="22" y="3025"/>
                </a:cubicBezTo>
                <a:lnTo>
                  <a:pt x="91" y="3003"/>
                </a:lnTo>
                <a:cubicBezTo>
                  <a:pt x="67" y="2935"/>
                  <a:pt x="67" y="2868"/>
                  <a:pt x="67" y="2799"/>
                </a:cubicBezTo>
                <a:close/>
                <a:moveTo>
                  <a:pt x="5079" y="3003"/>
                </a:moveTo>
                <a:cubicBezTo>
                  <a:pt x="5057" y="3070"/>
                  <a:pt x="5034" y="3139"/>
                  <a:pt x="5034" y="3206"/>
                </a:cubicBezTo>
                <a:lnTo>
                  <a:pt x="5079" y="3229"/>
                </a:lnTo>
                <a:cubicBezTo>
                  <a:pt x="5102" y="3161"/>
                  <a:pt x="5124" y="3094"/>
                  <a:pt x="5124" y="3025"/>
                </a:cubicBezTo>
                <a:lnTo>
                  <a:pt x="5079" y="3003"/>
                </a:lnTo>
                <a:close/>
                <a:moveTo>
                  <a:pt x="136" y="3206"/>
                </a:moveTo>
                <a:lnTo>
                  <a:pt x="67" y="3229"/>
                </a:lnTo>
                <a:lnTo>
                  <a:pt x="136" y="3432"/>
                </a:lnTo>
                <a:lnTo>
                  <a:pt x="181" y="3410"/>
                </a:lnTo>
                <a:cubicBezTo>
                  <a:pt x="157" y="3341"/>
                  <a:pt x="157" y="3274"/>
                  <a:pt x="136" y="3206"/>
                </a:cubicBezTo>
                <a:close/>
                <a:moveTo>
                  <a:pt x="4967" y="3410"/>
                </a:moveTo>
                <a:lnTo>
                  <a:pt x="4898" y="3612"/>
                </a:lnTo>
                <a:lnTo>
                  <a:pt x="4943" y="3636"/>
                </a:lnTo>
                <a:cubicBezTo>
                  <a:pt x="4967" y="3567"/>
                  <a:pt x="5012" y="3500"/>
                  <a:pt x="5034" y="3432"/>
                </a:cubicBezTo>
                <a:lnTo>
                  <a:pt x="4967" y="3410"/>
                </a:lnTo>
                <a:close/>
                <a:moveTo>
                  <a:pt x="271" y="3612"/>
                </a:moveTo>
                <a:lnTo>
                  <a:pt x="202" y="3636"/>
                </a:lnTo>
                <a:cubicBezTo>
                  <a:pt x="248" y="3702"/>
                  <a:pt x="271" y="3771"/>
                  <a:pt x="316" y="3816"/>
                </a:cubicBezTo>
                <a:lnTo>
                  <a:pt x="361" y="3793"/>
                </a:lnTo>
                <a:cubicBezTo>
                  <a:pt x="316" y="3726"/>
                  <a:pt x="293" y="3681"/>
                  <a:pt x="271" y="3612"/>
                </a:cubicBezTo>
                <a:close/>
                <a:moveTo>
                  <a:pt x="4808" y="3793"/>
                </a:moveTo>
                <a:cubicBezTo>
                  <a:pt x="4763" y="3861"/>
                  <a:pt x="4741" y="3906"/>
                  <a:pt x="4696" y="3973"/>
                </a:cubicBezTo>
                <a:lnTo>
                  <a:pt x="4741" y="3997"/>
                </a:lnTo>
                <a:cubicBezTo>
                  <a:pt x="4786" y="3952"/>
                  <a:pt x="4831" y="3883"/>
                  <a:pt x="4853" y="3816"/>
                </a:cubicBezTo>
                <a:lnTo>
                  <a:pt x="4808" y="3793"/>
                </a:lnTo>
                <a:close/>
                <a:moveTo>
                  <a:pt x="473" y="3973"/>
                </a:moveTo>
                <a:lnTo>
                  <a:pt x="407" y="4018"/>
                </a:lnTo>
                <a:cubicBezTo>
                  <a:pt x="452" y="4064"/>
                  <a:pt x="497" y="4132"/>
                  <a:pt x="542" y="4177"/>
                </a:cubicBezTo>
                <a:lnTo>
                  <a:pt x="587" y="4154"/>
                </a:lnTo>
                <a:cubicBezTo>
                  <a:pt x="542" y="4087"/>
                  <a:pt x="497" y="4042"/>
                  <a:pt x="473" y="3973"/>
                </a:cubicBezTo>
                <a:close/>
                <a:moveTo>
                  <a:pt x="4582" y="4154"/>
                </a:moveTo>
                <a:cubicBezTo>
                  <a:pt x="4537" y="4199"/>
                  <a:pt x="4492" y="4244"/>
                  <a:pt x="4447" y="4313"/>
                </a:cubicBezTo>
                <a:lnTo>
                  <a:pt x="4492" y="4334"/>
                </a:lnTo>
                <a:cubicBezTo>
                  <a:pt x="4537" y="4289"/>
                  <a:pt x="4582" y="4244"/>
                  <a:pt x="4627" y="4177"/>
                </a:cubicBezTo>
                <a:lnTo>
                  <a:pt x="4582" y="4154"/>
                </a:lnTo>
                <a:close/>
                <a:moveTo>
                  <a:pt x="723" y="4313"/>
                </a:moveTo>
                <a:lnTo>
                  <a:pt x="677" y="4334"/>
                </a:lnTo>
                <a:cubicBezTo>
                  <a:pt x="723" y="4403"/>
                  <a:pt x="768" y="4448"/>
                  <a:pt x="835" y="4493"/>
                </a:cubicBezTo>
                <a:lnTo>
                  <a:pt x="880" y="4448"/>
                </a:lnTo>
                <a:cubicBezTo>
                  <a:pt x="813" y="4403"/>
                  <a:pt x="768" y="4358"/>
                  <a:pt x="723" y="4313"/>
                </a:cubicBezTo>
                <a:close/>
                <a:moveTo>
                  <a:pt x="4289" y="4448"/>
                </a:moveTo>
                <a:cubicBezTo>
                  <a:pt x="4244" y="4493"/>
                  <a:pt x="4176" y="4539"/>
                  <a:pt x="4131" y="4584"/>
                </a:cubicBezTo>
                <a:lnTo>
                  <a:pt x="4176" y="4629"/>
                </a:lnTo>
                <a:cubicBezTo>
                  <a:pt x="4221" y="4584"/>
                  <a:pt x="4289" y="4539"/>
                  <a:pt x="4335" y="4493"/>
                </a:cubicBezTo>
                <a:lnTo>
                  <a:pt x="4289" y="4448"/>
                </a:lnTo>
                <a:close/>
                <a:moveTo>
                  <a:pt x="1039" y="4584"/>
                </a:moveTo>
                <a:lnTo>
                  <a:pt x="994" y="4629"/>
                </a:lnTo>
                <a:cubicBezTo>
                  <a:pt x="1039" y="4674"/>
                  <a:pt x="1105" y="4719"/>
                  <a:pt x="1174" y="4764"/>
                </a:cubicBezTo>
                <a:lnTo>
                  <a:pt x="1196" y="4719"/>
                </a:lnTo>
                <a:cubicBezTo>
                  <a:pt x="1151" y="4674"/>
                  <a:pt x="1084" y="4629"/>
                  <a:pt x="1039" y="4584"/>
                </a:cubicBezTo>
                <a:close/>
                <a:moveTo>
                  <a:pt x="3950" y="4696"/>
                </a:moveTo>
                <a:cubicBezTo>
                  <a:pt x="3905" y="4741"/>
                  <a:pt x="3838" y="4786"/>
                  <a:pt x="3793" y="4809"/>
                </a:cubicBezTo>
                <a:lnTo>
                  <a:pt x="3814" y="4876"/>
                </a:lnTo>
                <a:cubicBezTo>
                  <a:pt x="3883" y="4831"/>
                  <a:pt x="3928" y="4786"/>
                  <a:pt x="3995" y="4764"/>
                </a:cubicBezTo>
                <a:lnTo>
                  <a:pt x="3950" y="4696"/>
                </a:lnTo>
                <a:close/>
                <a:moveTo>
                  <a:pt x="1376" y="4809"/>
                </a:moveTo>
                <a:lnTo>
                  <a:pt x="1355" y="4876"/>
                </a:lnTo>
                <a:cubicBezTo>
                  <a:pt x="1422" y="4900"/>
                  <a:pt x="1467" y="4921"/>
                  <a:pt x="1535" y="4967"/>
                </a:cubicBezTo>
                <a:lnTo>
                  <a:pt x="1557" y="4900"/>
                </a:lnTo>
                <a:cubicBezTo>
                  <a:pt x="1512" y="4876"/>
                  <a:pt x="1445" y="4855"/>
                  <a:pt x="1376" y="4809"/>
                </a:cubicBezTo>
                <a:close/>
                <a:moveTo>
                  <a:pt x="3589" y="4900"/>
                </a:moveTo>
                <a:cubicBezTo>
                  <a:pt x="3522" y="4921"/>
                  <a:pt x="3477" y="4967"/>
                  <a:pt x="3408" y="4990"/>
                </a:cubicBezTo>
                <a:lnTo>
                  <a:pt x="3432" y="5035"/>
                </a:lnTo>
                <a:cubicBezTo>
                  <a:pt x="3477" y="5012"/>
                  <a:pt x="3544" y="4990"/>
                  <a:pt x="3612" y="4967"/>
                </a:cubicBezTo>
                <a:lnTo>
                  <a:pt x="3589" y="4900"/>
                </a:lnTo>
                <a:close/>
                <a:moveTo>
                  <a:pt x="1761" y="4990"/>
                </a:moveTo>
                <a:lnTo>
                  <a:pt x="1738" y="5035"/>
                </a:lnTo>
                <a:lnTo>
                  <a:pt x="1942" y="5102"/>
                </a:lnTo>
                <a:lnTo>
                  <a:pt x="1963" y="5035"/>
                </a:lnTo>
                <a:cubicBezTo>
                  <a:pt x="1897" y="5035"/>
                  <a:pt x="1828" y="5012"/>
                  <a:pt x="1761" y="4990"/>
                </a:cubicBezTo>
                <a:close/>
                <a:moveTo>
                  <a:pt x="3206" y="5035"/>
                </a:moveTo>
                <a:cubicBezTo>
                  <a:pt x="3137" y="5057"/>
                  <a:pt x="3070" y="5080"/>
                  <a:pt x="3002" y="5080"/>
                </a:cubicBezTo>
                <a:lnTo>
                  <a:pt x="3002" y="5147"/>
                </a:lnTo>
                <a:cubicBezTo>
                  <a:pt x="3070" y="5126"/>
                  <a:pt x="3137" y="5126"/>
                  <a:pt x="3206" y="5102"/>
                </a:cubicBezTo>
                <a:lnTo>
                  <a:pt x="3206" y="5035"/>
                </a:lnTo>
                <a:close/>
                <a:moveTo>
                  <a:pt x="2167" y="5080"/>
                </a:moveTo>
                <a:lnTo>
                  <a:pt x="2167" y="5147"/>
                </a:lnTo>
                <a:cubicBezTo>
                  <a:pt x="2234" y="5147"/>
                  <a:pt x="2303" y="5171"/>
                  <a:pt x="2370" y="5171"/>
                </a:cubicBezTo>
                <a:lnTo>
                  <a:pt x="2370" y="5102"/>
                </a:lnTo>
                <a:cubicBezTo>
                  <a:pt x="2303" y="5102"/>
                  <a:pt x="2234" y="5102"/>
                  <a:pt x="2167" y="5080"/>
                </a:cubicBezTo>
                <a:close/>
                <a:moveTo>
                  <a:pt x="2800" y="5102"/>
                </a:moveTo>
                <a:cubicBezTo>
                  <a:pt x="2731" y="5126"/>
                  <a:pt x="2641" y="5126"/>
                  <a:pt x="2574" y="5126"/>
                </a:cubicBezTo>
                <a:lnTo>
                  <a:pt x="2574" y="5171"/>
                </a:lnTo>
                <a:lnTo>
                  <a:pt x="2800" y="5171"/>
                </a:lnTo>
                <a:lnTo>
                  <a:pt x="2800" y="51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6" name="Google Shape;3166;p35"/>
          <p:cNvSpPr/>
          <p:nvPr/>
        </p:nvSpPr>
        <p:spPr>
          <a:xfrm>
            <a:off x="501026" y="5541186"/>
            <a:ext cx="776237" cy="775815"/>
          </a:xfrm>
          <a:custGeom>
            <a:avLst/>
            <a:gdLst/>
            <a:ahLst/>
            <a:cxnLst/>
            <a:rect l="l" t="t" r="r" b="b"/>
            <a:pathLst>
              <a:path w="3681" h="3679" extrusionOk="0">
                <a:moveTo>
                  <a:pt x="1830" y="67"/>
                </a:moveTo>
                <a:cubicBezTo>
                  <a:pt x="2823" y="67"/>
                  <a:pt x="3612" y="858"/>
                  <a:pt x="3612" y="1851"/>
                </a:cubicBezTo>
                <a:cubicBezTo>
                  <a:pt x="3612" y="2821"/>
                  <a:pt x="2823" y="3634"/>
                  <a:pt x="1830" y="3634"/>
                </a:cubicBezTo>
                <a:cubicBezTo>
                  <a:pt x="858" y="3634"/>
                  <a:pt x="45" y="2821"/>
                  <a:pt x="45" y="1851"/>
                </a:cubicBezTo>
                <a:cubicBezTo>
                  <a:pt x="45" y="858"/>
                  <a:pt x="858" y="67"/>
                  <a:pt x="1830" y="67"/>
                </a:cubicBezTo>
                <a:close/>
                <a:moveTo>
                  <a:pt x="1830" y="0"/>
                </a:moveTo>
                <a:cubicBezTo>
                  <a:pt x="813" y="0"/>
                  <a:pt x="0" y="834"/>
                  <a:pt x="0" y="1851"/>
                </a:cubicBezTo>
                <a:cubicBezTo>
                  <a:pt x="0" y="2866"/>
                  <a:pt x="813" y="3679"/>
                  <a:pt x="1830" y="3679"/>
                </a:cubicBezTo>
                <a:cubicBezTo>
                  <a:pt x="2845" y="3679"/>
                  <a:pt x="3681" y="2866"/>
                  <a:pt x="3681" y="1851"/>
                </a:cubicBezTo>
                <a:cubicBezTo>
                  <a:pt x="3681" y="834"/>
                  <a:pt x="2845" y="0"/>
                  <a:pt x="18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7" name="Google Shape;3167;p35"/>
          <p:cNvSpPr/>
          <p:nvPr/>
        </p:nvSpPr>
        <p:spPr>
          <a:xfrm>
            <a:off x="643790" y="5688378"/>
            <a:ext cx="485860" cy="485860"/>
          </a:xfrm>
          <a:custGeom>
            <a:avLst/>
            <a:gdLst/>
            <a:ahLst/>
            <a:cxnLst/>
            <a:rect l="l" t="t" r="r" b="b"/>
            <a:pathLst>
              <a:path w="2304" h="2304" extrusionOk="0">
                <a:moveTo>
                  <a:pt x="1039" y="1"/>
                </a:moveTo>
                <a:cubicBezTo>
                  <a:pt x="972" y="1"/>
                  <a:pt x="904" y="24"/>
                  <a:pt x="837" y="46"/>
                </a:cubicBezTo>
                <a:lnTo>
                  <a:pt x="858" y="91"/>
                </a:lnTo>
                <a:cubicBezTo>
                  <a:pt x="927" y="70"/>
                  <a:pt x="994" y="70"/>
                  <a:pt x="1062" y="70"/>
                </a:cubicBezTo>
                <a:lnTo>
                  <a:pt x="1039" y="1"/>
                </a:lnTo>
                <a:close/>
                <a:moveTo>
                  <a:pt x="1265" y="1"/>
                </a:moveTo>
                <a:lnTo>
                  <a:pt x="1265" y="46"/>
                </a:lnTo>
                <a:cubicBezTo>
                  <a:pt x="1333" y="70"/>
                  <a:pt x="1400" y="70"/>
                  <a:pt x="1445" y="91"/>
                </a:cubicBezTo>
                <a:lnTo>
                  <a:pt x="1469" y="46"/>
                </a:lnTo>
                <a:cubicBezTo>
                  <a:pt x="1400" y="24"/>
                  <a:pt x="1333" y="1"/>
                  <a:pt x="1265" y="1"/>
                </a:cubicBezTo>
                <a:close/>
                <a:moveTo>
                  <a:pt x="633" y="115"/>
                </a:moveTo>
                <a:cubicBezTo>
                  <a:pt x="587" y="136"/>
                  <a:pt x="521" y="182"/>
                  <a:pt x="452" y="227"/>
                </a:cubicBezTo>
                <a:lnTo>
                  <a:pt x="497" y="272"/>
                </a:lnTo>
                <a:cubicBezTo>
                  <a:pt x="542" y="227"/>
                  <a:pt x="611" y="205"/>
                  <a:pt x="678" y="160"/>
                </a:cubicBezTo>
                <a:lnTo>
                  <a:pt x="633" y="115"/>
                </a:lnTo>
                <a:close/>
                <a:moveTo>
                  <a:pt x="1671" y="115"/>
                </a:moveTo>
                <a:lnTo>
                  <a:pt x="1649" y="160"/>
                </a:lnTo>
                <a:cubicBezTo>
                  <a:pt x="1695" y="205"/>
                  <a:pt x="1761" y="227"/>
                  <a:pt x="1807" y="272"/>
                </a:cubicBezTo>
                <a:lnTo>
                  <a:pt x="1852" y="227"/>
                </a:lnTo>
                <a:cubicBezTo>
                  <a:pt x="1785" y="182"/>
                  <a:pt x="1740" y="136"/>
                  <a:pt x="1671" y="115"/>
                </a:cubicBezTo>
                <a:close/>
                <a:moveTo>
                  <a:pt x="295" y="362"/>
                </a:moveTo>
                <a:cubicBezTo>
                  <a:pt x="250" y="431"/>
                  <a:pt x="205" y="476"/>
                  <a:pt x="181" y="543"/>
                </a:cubicBezTo>
                <a:lnTo>
                  <a:pt x="226" y="566"/>
                </a:lnTo>
                <a:cubicBezTo>
                  <a:pt x="271" y="521"/>
                  <a:pt x="295" y="452"/>
                  <a:pt x="340" y="407"/>
                </a:cubicBezTo>
                <a:lnTo>
                  <a:pt x="295" y="362"/>
                </a:lnTo>
                <a:close/>
                <a:moveTo>
                  <a:pt x="2011" y="362"/>
                </a:moveTo>
                <a:lnTo>
                  <a:pt x="1965" y="407"/>
                </a:lnTo>
                <a:cubicBezTo>
                  <a:pt x="2011" y="452"/>
                  <a:pt x="2056" y="521"/>
                  <a:pt x="2077" y="566"/>
                </a:cubicBezTo>
                <a:lnTo>
                  <a:pt x="2146" y="543"/>
                </a:lnTo>
                <a:cubicBezTo>
                  <a:pt x="2101" y="476"/>
                  <a:pt x="2056" y="431"/>
                  <a:pt x="2011" y="362"/>
                </a:cubicBezTo>
                <a:close/>
                <a:moveTo>
                  <a:pt x="91" y="723"/>
                </a:moveTo>
                <a:cubicBezTo>
                  <a:pt x="46" y="792"/>
                  <a:pt x="46" y="859"/>
                  <a:pt x="24" y="949"/>
                </a:cubicBezTo>
                <a:lnTo>
                  <a:pt x="91" y="949"/>
                </a:lnTo>
                <a:cubicBezTo>
                  <a:pt x="91" y="882"/>
                  <a:pt x="114" y="814"/>
                  <a:pt x="136" y="747"/>
                </a:cubicBezTo>
                <a:lnTo>
                  <a:pt x="91" y="723"/>
                </a:lnTo>
                <a:close/>
                <a:moveTo>
                  <a:pt x="2236" y="723"/>
                </a:moveTo>
                <a:lnTo>
                  <a:pt x="2168" y="747"/>
                </a:lnTo>
                <a:cubicBezTo>
                  <a:pt x="2213" y="814"/>
                  <a:pt x="2213" y="882"/>
                  <a:pt x="2236" y="949"/>
                </a:cubicBezTo>
                <a:lnTo>
                  <a:pt x="2303" y="927"/>
                </a:lnTo>
                <a:lnTo>
                  <a:pt x="2236" y="723"/>
                </a:lnTo>
                <a:close/>
                <a:moveTo>
                  <a:pt x="1" y="1153"/>
                </a:moveTo>
                <a:cubicBezTo>
                  <a:pt x="1" y="1220"/>
                  <a:pt x="1" y="1289"/>
                  <a:pt x="24" y="1355"/>
                </a:cubicBezTo>
                <a:lnTo>
                  <a:pt x="91" y="1355"/>
                </a:lnTo>
                <a:cubicBezTo>
                  <a:pt x="69" y="1289"/>
                  <a:pt x="69" y="1220"/>
                  <a:pt x="69" y="1153"/>
                </a:cubicBezTo>
                <a:close/>
                <a:moveTo>
                  <a:pt x="2258" y="1153"/>
                </a:moveTo>
                <a:cubicBezTo>
                  <a:pt x="2258" y="1220"/>
                  <a:pt x="2258" y="1289"/>
                  <a:pt x="2236" y="1355"/>
                </a:cubicBezTo>
                <a:lnTo>
                  <a:pt x="2303" y="1355"/>
                </a:lnTo>
                <a:lnTo>
                  <a:pt x="2303" y="1153"/>
                </a:lnTo>
                <a:close/>
                <a:moveTo>
                  <a:pt x="136" y="1536"/>
                </a:moveTo>
                <a:lnTo>
                  <a:pt x="91" y="1559"/>
                </a:lnTo>
                <a:cubicBezTo>
                  <a:pt x="114" y="1626"/>
                  <a:pt x="136" y="1695"/>
                  <a:pt x="181" y="1762"/>
                </a:cubicBezTo>
                <a:lnTo>
                  <a:pt x="226" y="1717"/>
                </a:lnTo>
                <a:cubicBezTo>
                  <a:pt x="205" y="1671"/>
                  <a:pt x="159" y="1605"/>
                  <a:pt x="136" y="1536"/>
                </a:cubicBezTo>
                <a:close/>
                <a:moveTo>
                  <a:pt x="2191" y="1536"/>
                </a:moveTo>
                <a:cubicBezTo>
                  <a:pt x="2146" y="1605"/>
                  <a:pt x="2123" y="1671"/>
                  <a:pt x="2101" y="1717"/>
                </a:cubicBezTo>
                <a:lnTo>
                  <a:pt x="2146" y="1762"/>
                </a:lnTo>
                <a:cubicBezTo>
                  <a:pt x="2168" y="1695"/>
                  <a:pt x="2213" y="1626"/>
                  <a:pt x="2236" y="1559"/>
                </a:cubicBezTo>
                <a:lnTo>
                  <a:pt x="2191" y="1536"/>
                </a:lnTo>
                <a:close/>
                <a:moveTo>
                  <a:pt x="340" y="1897"/>
                </a:moveTo>
                <a:lnTo>
                  <a:pt x="317" y="1921"/>
                </a:lnTo>
                <a:cubicBezTo>
                  <a:pt x="362" y="1988"/>
                  <a:pt x="407" y="2033"/>
                  <a:pt x="452" y="2078"/>
                </a:cubicBezTo>
                <a:lnTo>
                  <a:pt x="497" y="2033"/>
                </a:lnTo>
                <a:cubicBezTo>
                  <a:pt x="452" y="1988"/>
                  <a:pt x="385" y="1942"/>
                  <a:pt x="340" y="1897"/>
                </a:cubicBezTo>
                <a:close/>
                <a:moveTo>
                  <a:pt x="1965" y="1876"/>
                </a:moveTo>
                <a:cubicBezTo>
                  <a:pt x="1920" y="1942"/>
                  <a:pt x="1875" y="1988"/>
                  <a:pt x="1830" y="2033"/>
                </a:cubicBezTo>
                <a:lnTo>
                  <a:pt x="1852" y="2078"/>
                </a:lnTo>
                <a:cubicBezTo>
                  <a:pt x="1920" y="2033"/>
                  <a:pt x="1965" y="1988"/>
                  <a:pt x="2011" y="1921"/>
                </a:cubicBezTo>
                <a:lnTo>
                  <a:pt x="1965" y="1876"/>
                </a:lnTo>
                <a:close/>
                <a:moveTo>
                  <a:pt x="678" y="2123"/>
                </a:moveTo>
                <a:lnTo>
                  <a:pt x="656" y="2192"/>
                </a:lnTo>
                <a:cubicBezTo>
                  <a:pt x="701" y="2213"/>
                  <a:pt x="768" y="2237"/>
                  <a:pt x="837" y="2258"/>
                </a:cubicBezTo>
                <a:lnTo>
                  <a:pt x="858" y="2192"/>
                </a:lnTo>
                <a:cubicBezTo>
                  <a:pt x="792" y="2192"/>
                  <a:pt x="723" y="2168"/>
                  <a:pt x="678" y="2123"/>
                </a:cubicBezTo>
                <a:close/>
                <a:moveTo>
                  <a:pt x="1649" y="2123"/>
                </a:moveTo>
                <a:cubicBezTo>
                  <a:pt x="1581" y="2168"/>
                  <a:pt x="1514" y="2192"/>
                  <a:pt x="1469" y="2192"/>
                </a:cubicBezTo>
                <a:lnTo>
                  <a:pt x="1469" y="2258"/>
                </a:lnTo>
                <a:lnTo>
                  <a:pt x="1671" y="2192"/>
                </a:lnTo>
                <a:lnTo>
                  <a:pt x="1649" y="2123"/>
                </a:lnTo>
                <a:close/>
                <a:moveTo>
                  <a:pt x="1062" y="2237"/>
                </a:moveTo>
                <a:lnTo>
                  <a:pt x="1062" y="2304"/>
                </a:lnTo>
                <a:lnTo>
                  <a:pt x="1265" y="2304"/>
                </a:lnTo>
                <a:lnTo>
                  <a:pt x="1265" y="22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8" name="Google Shape;3168;p35"/>
          <p:cNvSpPr/>
          <p:nvPr/>
        </p:nvSpPr>
        <p:spPr>
          <a:xfrm>
            <a:off x="762934" y="5807734"/>
            <a:ext cx="247780" cy="247780"/>
          </a:xfrm>
          <a:custGeom>
            <a:avLst/>
            <a:gdLst/>
            <a:ahLst/>
            <a:cxnLst/>
            <a:rect l="l" t="t" r="r" b="b"/>
            <a:pathLst>
              <a:path w="1175" h="1175" extrusionOk="0">
                <a:moveTo>
                  <a:pt x="588" y="45"/>
                </a:moveTo>
                <a:cubicBezTo>
                  <a:pt x="880" y="45"/>
                  <a:pt x="1130" y="293"/>
                  <a:pt x="1130" y="587"/>
                </a:cubicBezTo>
                <a:cubicBezTo>
                  <a:pt x="1130" y="880"/>
                  <a:pt x="880" y="1105"/>
                  <a:pt x="588" y="1105"/>
                </a:cubicBezTo>
                <a:cubicBezTo>
                  <a:pt x="293" y="1105"/>
                  <a:pt x="68" y="880"/>
                  <a:pt x="68" y="587"/>
                </a:cubicBezTo>
                <a:cubicBezTo>
                  <a:pt x="68" y="293"/>
                  <a:pt x="293" y="45"/>
                  <a:pt x="588" y="45"/>
                </a:cubicBezTo>
                <a:close/>
                <a:moveTo>
                  <a:pt x="588" y="0"/>
                </a:moveTo>
                <a:cubicBezTo>
                  <a:pt x="272" y="0"/>
                  <a:pt x="1" y="248"/>
                  <a:pt x="1" y="587"/>
                </a:cubicBezTo>
                <a:cubicBezTo>
                  <a:pt x="1" y="903"/>
                  <a:pt x="272" y="1174"/>
                  <a:pt x="588" y="1174"/>
                </a:cubicBezTo>
                <a:cubicBezTo>
                  <a:pt x="925" y="1174"/>
                  <a:pt x="1175" y="903"/>
                  <a:pt x="1175" y="587"/>
                </a:cubicBezTo>
                <a:cubicBezTo>
                  <a:pt x="1175" y="248"/>
                  <a:pt x="925" y="0"/>
                  <a:pt x="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9" name="Google Shape;3169;p35"/>
          <p:cNvSpPr/>
          <p:nvPr/>
        </p:nvSpPr>
        <p:spPr>
          <a:xfrm>
            <a:off x="9913999" y="449009"/>
            <a:ext cx="300288" cy="304928"/>
          </a:xfrm>
          <a:custGeom>
            <a:avLst/>
            <a:gdLst/>
            <a:ahLst/>
            <a:cxnLst/>
            <a:rect l="l" t="t" r="r" b="b"/>
            <a:pathLst>
              <a:path w="1424" h="1446" extrusionOk="0">
                <a:moveTo>
                  <a:pt x="702" y="0"/>
                </a:moveTo>
                <a:cubicBezTo>
                  <a:pt x="317" y="0"/>
                  <a:pt x="1" y="340"/>
                  <a:pt x="1" y="723"/>
                </a:cubicBezTo>
                <a:cubicBezTo>
                  <a:pt x="1" y="1129"/>
                  <a:pt x="317" y="1445"/>
                  <a:pt x="702" y="1445"/>
                </a:cubicBezTo>
                <a:cubicBezTo>
                  <a:pt x="1108" y="1445"/>
                  <a:pt x="1424" y="1129"/>
                  <a:pt x="1424" y="723"/>
                </a:cubicBezTo>
                <a:cubicBezTo>
                  <a:pt x="1424" y="340"/>
                  <a:pt x="1108" y="0"/>
                  <a:pt x="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0" name="Google Shape;3170;p35"/>
          <p:cNvSpPr/>
          <p:nvPr/>
        </p:nvSpPr>
        <p:spPr>
          <a:xfrm>
            <a:off x="10663965" y="5231409"/>
            <a:ext cx="476160" cy="1223928"/>
          </a:xfrm>
          <a:custGeom>
            <a:avLst/>
            <a:gdLst/>
            <a:ahLst/>
            <a:cxnLst/>
            <a:rect l="l" t="t" r="r" b="b"/>
            <a:pathLst>
              <a:path w="2258" h="5804" extrusionOk="0">
                <a:moveTo>
                  <a:pt x="2167" y="1"/>
                </a:moveTo>
                <a:cubicBezTo>
                  <a:pt x="2122" y="136"/>
                  <a:pt x="2008" y="181"/>
                  <a:pt x="1873" y="227"/>
                </a:cubicBezTo>
                <a:cubicBezTo>
                  <a:pt x="1738" y="295"/>
                  <a:pt x="1580" y="340"/>
                  <a:pt x="1535" y="521"/>
                </a:cubicBezTo>
                <a:cubicBezTo>
                  <a:pt x="1467" y="723"/>
                  <a:pt x="1580" y="837"/>
                  <a:pt x="1671" y="972"/>
                </a:cubicBezTo>
                <a:cubicBezTo>
                  <a:pt x="1761" y="1084"/>
                  <a:pt x="1828" y="1175"/>
                  <a:pt x="1783" y="1310"/>
                </a:cubicBezTo>
                <a:cubicBezTo>
                  <a:pt x="1761" y="1446"/>
                  <a:pt x="1626" y="1491"/>
                  <a:pt x="1490" y="1536"/>
                </a:cubicBezTo>
                <a:cubicBezTo>
                  <a:pt x="1355" y="1604"/>
                  <a:pt x="1196" y="1650"/>
                  <a:pt x="1151" y="1830"/>
                </a:cubicBezTo>
                <a:cubicBezTo>
                  <a:pt x="1106" y="2032"/>
                  <a:pt x="1196" y="2146"/>
                  <a:pt x="1286" y="2282"/>
                </a:cubicBezTo>
                <a:cubicBezTo>
                  <a:pt x="1376" y="2394"/>
                  <a:pt x="1445" y="2484"/>
                  <a:pt x="1422" y="2619"/>
                </a:cubicBezTo>
                <a:cubicBezTo>
                  <a:pt x="1376" y="2778"/>
                  <a:pt x="1264" y="2800"/>
                  <a:pt x="1129" y="2869"/>
                </a:cubicBezTo>
                <a:cubicBezTo>
                  <a:pt x="970" y="2914"/>
                  <a:pt x="835" y="2959"/>
                  <a:pt x="768" y="3140"/>
                </a:cubicBezTo>
                <a:cubicBezTo>
                  <a:pt x="723" y="3342"/>
                  <a:pt x="813" y="3456"/>
                  <a:pt x="903" y="3591"/>
                </a:cubicBezTo>
                <a:cubicBezTo>
                  <a:pt x="994" y="3703"/>
                  <a:pt x="1084" y="3793"/>
                  <a:pt x="1039" y="3929"/>
                </a:cubicBezTo>
                <a:cubicBezTo>
                  <a:pt x="994" y="4088"/>
                  <a:pt x="880" y="4109"/>
                  <a:pt x="744" y="4178"/>
                </a:cubicBezTo>
                <a:cubicBezTo>
                  <a:pt x="609" y="4223"/>
                  <a:pt x="452" y="4268"/>
                  <a:pt x="383" y="4449"/>
                </a:cubicBezTo>
                <a:cubicBezTo>
                  <a:pt x="338" y="4651"/>
                  <a:pt x="428" y="4787"/>
                  <a:pt x="519" y="4900"/>
                </a:cubicBezTo>
                <a:cubicBezTo>
                  <a:pt x="609" y="5012"/>
                  <a:pt x="699" y="5103"/>
                  <a:pt x="654" y="5238"/>
                </a:cubicBezTo>
                <a:cubicBezTo>
                  <a:pt x="609" y="5397"/>
                  <a:pt x="497" y="5419"/>
                  <a:pt x="361" y="5487"/>
                </a:cubicBezTo>
                <a:cubicBezTo>
                  <a:pt x="226" y="5532"/>
                  <a:pt x="67" y="5578"/>
                  <a:pt x="0" y="5758"/>
                </a:cubicBezTo>
                <a:lnTo>
                  <a:pt x="91" y="5803"/>
                </a:lnTo>
                <a:cubicBezTo>
                  <a:pt x="136" y="5644"/>
                  <a:pt x="248" y="5599"/>
                  <a:pt x="383" y="5554"/>
                </a:cubicBezTo>
                <a:cubicBezTo>
                  <a:pt x="519" y="5509"/>
                  <a:pt x="677" y="5464"/>
                  <a:pt x="744" y="5262"/>
                </a:cubicBezTo>
                <a:cubicBezTo>
                  <a:pt x="789" y="5081"/>
                  <a:pt x="699" y="4946"/>
                  <a:pt x="609" y="4832"/>
                </a:cubicBezTo>
                <a:cubicBezTo>
                  <a:pt x="519" y="4720"/>
                  <a:pt x="428" y="4629"/>
                  <a:pt x="473" y="4494"/>
                </a:cubicBezTo>
                <a:cubicBezTo>
                  <a:pt x="519" y="4335"/>
                  <a:pt x="632" y="4290"/>
                  <a:pt x="768" y="4245"/>
                </a:cubicBezTo>
                <a:cubicBezTo>
                  <a:pt x="903" y="4200"/>
                  <a:pt x="1060" y="4155"/>
                  <a:pt x="1129" y="3952"/>
                </a:cubicBezTo>
                <a:cubicBezTo>
                  <a:pt x="1174" y="3772"/>
                  <a:pt x="1060" y="3636"/>
                  <a:pt x="970" y="3522"/>
                </a:cubicBezTo>
                <a:cubicBezTo>
                  <a:pt x="903" y="3410"/>
                  <a:pt x="813" y="3320"/>
                  <a:pt x="858" y="3185"/>
                </a:cubicBezTo>
                <a:cubicBezTo>
                  <a:pt x="903" y="3026"/>
                  <a:pt x="1015" y="2981"/>
                  <a:pt x="1151" y="2935"/>
                </a:cubicBezTo>
                <a:cubicBezTo>
                  <a:pt x="1286" y="2890"/>
                  <a:pt x="1445" y="2845"/>
                  <a:pt x="1490" y="2643"/>
                </a:cubicBezTo>
                <a:cubicBezTo>
                  <a:pt x="1557" y="2462"/>
                  <a:pt x="1445" y="2327"/>
                  <a:pt x="1355" y="2213"/>
                </a:cubicBezTo>
                <a:cubicBezTo>
                  <a:pt x="1264" y="2101"/>
                  <a:pt x="1196" y="2011"/>
                  <a:pt x="1241" y="1875"/>
                </a:cubicBezTo>
                <a:cubicBezTo>
                  <a:pt x="1286" y="1716"/>
                  <a:pt x="1400" y="1671"/>
                  <a:pt x="1535" y="1626"/>
                </a:cubicBezTo>
                <a:cubicBezTo>
                  <a:pt x="1671" y="1581"/>
                  <a:pt x="1828" y="1536"/>
                  <a:pt x="1873" y="1334"/>
                </a:cubicBezTo>
                <a:cubicBezTo>
                  <a:pt x="1942" y="1153"/>
                  <a:pt x="1828" y="1018"/>
                  <a:pt x="1738" y="904"/>
                </a:cubicBezTo>
                <a:cubicBezTo>
                  <a:pt x="1647" y="792"/>
                  <a:pt x="1580" y="701"/>
                  <a:pt x="1626" y="543"/>
                </a:cubicBezTo>
                <a:cubicBezTo>
                  <a:pt x="1647" y="407"/>
                  <a:pt x="1783" y="362"/>
                  <a:pt x="1918" y="317"/>
                </a:cubicBezTo>
                <a:cubicBezTo>
                  <a:pt x="2054" y="272"/>
                  <a:pt x="2213" y="227"/>
                  <a:pt x="2258" y="24"/>
                </a:cubicBezTo>
                <a:lnTo>
                  <a:pt x="21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1" name="Google Shape;3171;p35"/>
          <p:cNvSpPr/>
          <p:nvPr/>
        </p:nvSpPr>
        <p:spPr>
          <a:xfrm>
            <a:off x="10839836" y="5293617"/>
            <a:ext cx="476371" cy="1223296"/>
          </a:xfrm>
          <a:custGeom>
            <a:avLst/>
            <a:gdLst/>
            <a:ahLst/>
            <a:cxnLst/>
            <a:rect l="l" t="t" r="r" b="b"/>
            <a:pathLst>
              <a:path w="2259" h="5801" extrusionOk="0">
                <a:moveTo>
                  <a:pt x="2168" y="0"/>
                </a:moveTo>
                <a:cubicBezTo>
                  <a:pt x="2123" y="157"/>
                  <a:pt x="2011" y="181"/>
                  <a:pt x="1875" y="248"/>
                </a:cubicBezTo>
                <a:cubicBezTo>
                  <a:pt x="1740" y="293"/>
                  <a:pt x="1581" y="338"/>
                  <a:pt x="1536" y="518"/>
                </a:cubicBezTo>
                <a:cubicBezTo>
                  <a:pt x="1469" y="723"/>
                  <a:pt x="1581" y="834"/>
                  <a:pt x="1671" y="970"/>
                </a:cubicBezTo>
                <a:cubicBezTo>
                  <a:pt x="1761" y="1084"/>
                  <a:pt x="1830" y="1174"/>
                  <a:pt x="1785" y="1309"/>
                </a:cubicBezTo>
                <a:cubicBezTo>
                  <a:pt x="1761" y="1467"/>
                  <a:pt x="1626" y="1490"/>
                  <a:pt x="1491" y="1557"/>
                </a:cubicBezTo>
                <a:cubicBezTo>
                  <a:pt x="1355" y="1602"/>
                  <a:pt x="1198" y="1647"/>
                  <a:pt x="1153" y="1828"/>
                </a:cubicBezTo>
                <a:cubicBezTo>
                  <a:pt x="1108" y="2032"/>
                  <a:pt x="1198" y="2167"/>
                  <a:pt x="1288" y="2279"/>
                </a:cubicBezTo>
                <a:cubicBezTo>
                  <a:pt x="1379" y="2393"/>
                  <a:pt x="1445" y="2483"/>
                  <a:pt x="1424" y="2619"/>
                </a:cubicBezTo>
                <a:cubicBezTo>
                  <a:pt x="1379" y="2776"/>
                  <a:pt x="1265" y="2799"/>
                  <a:pt x="1129" y="2866"/>
                </a:cubicBezTo>
                <a:cubicBezTo>
                  <a:pt x="972" y="2911"/>
                  <a:pt x="813" y="2957"/>
                  <a:pt x="768" y="3137"/>
                </a:cubicBezTo>
                <a:cubicBezTo>
                  <a:pt x="723" y="3341"/>
                  <a:pt x="813" y="3477"/>
                  <a:pt x="904" y="3589"/>
                </a:cubicBezTo>
                <a:cubicBezTo>
                  <a:pt x="994" y="3702"/>
                  <a:pt x="1084" y="3793"/>
                  <a:pt x="1039" y="3928"/>
                </a:cubicBezTo>
                <a:cubicBezTo>
                  <a:pt x="994" y="4085"/>
                  <a:pt x="882" y="4109"/>
                  <a:pt x="746" y="4176"/>
                </a:cubicBezTo>
                <a:cubicBezTo>
                  <a:pt x="611" y="4221"/>
                  <a:pt x="452" y="4266"/>
                  <a:pt x="385" y="4470"/>
                </a:cubicBezTo>
                <a:cubicBezTo>
                  <a:pt x="340" y="4651"/>
                  <a:pt x="430" y="4786"/>
                  <a:pt x="521" y="4898"/>
                </a:cubicBezTo>
                <a:cubicBezTo>
                  <a:pt x="611" y="5012"/>
                  <a:pt x="701" y="5102"/>
                  <a:pt x="656" y="5237"/>
                </a:cubicBezTo>
                <a:cubicBezTo>
                  <a:pt x="611" y="5395"/>
                  <a:pt x="497" y="5418"/>
                  <a:pt x="362" y="5485"/>
                </a:cubicBezTo>
                <a:cubicBezTo>
                  <a:pt x="226" y="5530"/>
                  <a:pt x="69" y="5575"/>
                  <a:pt x="1" y="5779"/>
                </a:cubicBezTo>
                <a:lnTo>
                  <a:pt x="91" y="5801"/>
                </a:lnTo>
                <a:cubicBezTo>
                  <a:pt x="136" y="5644"/>
                  <a:pt x="250" y="5620"/>
                  <a:pt x="385" y="5554"/>
                </a:cubicBezTo>
                <a:cubicBezTo>
                  <a:pt x="521" y="5508"/>
                  <a:pt x="678" y="5463"/>
                  <a:pt x="746" y="5259"/>
                </a:cubicBezTo>
                <a:cubicBezTo>
                  <a:pt x="792" y="5079"/>
                  <a:pt x="701" y="4943"/>
                  <a:pt x="611" y="4831"/>
                </a:cubicBezTo>
                <a:cubicBezTo>
                  <a:pt x="521" y="4717"/>
                  <a:pt x="430" y="4627"/>
                  <a:pt x="476" y="4492"/>
                </a:cubicBezTo>
                <a:cubicBezTo>
                  <a:pt x="521" y="4334"/>
                  <a:pt x="633" y="4289"/>
                  <a:pt x="768" y="4244"/>
                </a:cubicBezTo>
                <a:cubicBezTo>
                  <a:pt x="904" y="4199"/>
                  <a:pt x="1063" y="4154"/>
                  <a:pt x="1129" y="3950"/>
                </a:cubicBezTo>
                <a:cubicBezTo>
                  <a:pt x="1174" y="3769"/>
                  <a:pt x="1063" y="3634"/>
                  <a:pt x="972" y="3522"/>
                </a:cubicBezTo>
                <a:cubicBezTo>
                  <a:pt x="882" y="3408"/>
                  <a:pt x="813" y="3318"/>
                  <a:pt x="858" y="3182"/>
                </a:cubicBezTo>
                <a:cubicBezTo>
                  <a:pt x="904" y="3025"/>
                  <a:pt x="1017" y="2980"/>
                  <a:pt x="1153" y="2935"/>
                </a:cubicBezTo>
                <a:cubicBezTo>
                  <a:pt x="1288" y="2890"/>
                  <a:pt x="1445" y="2845"/>
                  <a:pt x="1491" y="2640"/>
                </a:cubicBezTo>
                <a:cubicBezTo>
                  <a:pt x="1559" y="2460"/>
                  <a:pt x="1445" y="2324"/>
                  <a:pt x="1355" y="2212"/>
                </a:cubicBezTo>
                <a:cubicBezTo>
                  <a:pt x="1265" y="2099"/>
                  <a:pt x="1198" y="2008"/>
                  <a:pt x="1243" y="1873"/>
                </a:cubicBezTo>
                <a:cubicBezTo>
                  <a:pt x="1288" y="1716"/>
                  <a:pt x="1400" y="1671"/>
                  <a:pt x="1536" y="1626"/>
                </a:cubicBezTo>
                <a:cubicBezTo>
                  <a:pt x="1671" y="1580"/>
                  <a:pt x="1830" y="1535"/>
                  <a:pt x="1875" y="1331"/>
                </a:cubicBezTo>
                <a:cubicBezTo>
                  <a:pt x="1942" y="1151"/>
                  <a:pt x="1830" y="1015"/>
                  <a:pt x="1740" y="903"/>
                </a:cubicBezTo>
                <a:cubicBezTo>
                  <a:pt x="1649" y="789"/>
                  <a:pt x="1581" y="699"/>
                  <a:pt x="1626" y="564"/>
                </a:cubicBezTo>
                <a:cubicBezTo>
                  <a:pt x="1649" y="406"/>
                  <a:pt x="1785" y="361"/>
                  <a:pt x="1920" y="316"/>
                </a:cubicBezTo>
                <a:cubicBezTo>
                  <a:pt x="2056" y="271"/>
                  <a:pt x="2213" y="226"/>
                  <a:pt x="2258" y="22"/>
                </a:cubicBezTo>
                <a:lnTo>
                  <a:pt x="21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2" name="Google Shape;3172;p35"/>
          <p:cNvSpPr/>
          <p:nvPr/>
        </p:nvSpPr>
        <p:spPr>
          <a:xfrm>
            <a:off x="11077915" y="5050478"/>
            <a:ext cx="476160" cy="1219079"/>
          </a:xfrm>
          <a:custGeom>
            <a:avLst/>
            <a:gdLst/>
            <a:ahLst/>
            <a:cxnLst/>
            <a:rect l="l" t="t" r="r" b="b"/>
            <a:pathLst>
              <a:path w="2258" h="5781" extrusionOk="0">
                <a:moveTo>
                  <a:pt x="2168" y="1"/>
                </a:moveTo>
                <a:cubicBezTo>
                  <a:pt x="2122" y="136"/>
                  <a:pt x="2010" y="182"/>
                  <a:pt x="1875" y="227"/>
                </a:cubicBezTo>
                <a:cubicBezTo>
                  <a:pt x="1740" y="272"/>
                  <a:pt x="1581" y="340"/>
                  <a:pt x="1514" y="521"/>
                </a:cubicBezTo>
                <a:cubicBezTo>
                  <a:pt x="1469" y="702"/>
                  <a:pt x="1559" y="837"/>
                  <a:pt x="1649" y="949"/>
                </a:cubicBezTo>
                <a:cubicBezTo>
                  <a:pt x="1740" y="1063"/>
                  <a:pt x="1830" y="1175"/>
                  <a:pt x="1785" y="1310"/>
                </a:cubicBezTo>
                <a:cubicBezTo>
                  <a:pt x="1740" y="1446"/>
                  <a:pt x="1626" y="1491"/>
                  <a:pt x="1490" y="1536"/>
                </a:cubicBezTo>
                <a:cubicBezTo>
                  <a:pt x="1355" y="1605"/>
                  <a:pt x="1198" y="1650"/>
                  <a:pt x="1129" y="1830"/>
                </a:cubicBezTo>
                <a:cubicBezTo>
                  <a:pt x="1084" y="2011"/>
                  <a:pt x="1198" y="2146"/>
                  <a:pt x="1288" y="2258"/>
                </a:cubicBezTo>
                <a:cubicBezTo>
                  <a:pt x="1378" y="2372"/>
                  <a:pt x="1445" y="2484"/>
                  <a:pt x="1400" y="2620"/>
                </a:cubicBezTo>
                <a:cubicBezTo>
                  <a:pt x="1355" y="2755"/>
                  <a:pt x="1243" y="2800"/>
                  <a:pt x="1107" y="2845"/>
                </a:cubicBezTo>
                <a:cubicBezTo>
                  <a:pt x="972" y="2914"/>
                  <a:pt x="813" y="2959"/>
                  <a:pt x="768" y="3140"/>
                </a:cubicBezTo>
                <a:cubicBezTo>
                  <a:pt x="701" y="3320"/>
                  <a:pt x="813" y="3456"/>
                  <a:pt x="903" y="3568"/>
                </a:cubicBezTo>
                <a:cubicBezTo>
                  <a:pt x="994" y="3682"/>
                  <a:pt x="1062" y="3793"/>
                  <a:pt x="1017" y="3929"/>
                </a:cubicBezTo>
                <a:cubicBezTo>
                  <a:pt x="972" y="4064"/>
                  <a:pt x="858" y="4110"/>
                  <a:pt x="723" y="4155"/>
                </a:cubicBezTo>
                <a:cubicBezTo>
                  <a:pt x="587" y="4223"/>
                  <a:pt x="430" y="4268"/>
                  <a:pt x="385" y="4449"/>
                </a:cubicBezTo>
                <a:cubicBezTo>
                  <a:pt x="316" y="4651"/>
                  <a:pt x="430" y="4765"/>
                  <a:pt x="520" y="4877"/>
                </a:cubicBezTo>
                <a:cubicBezTo>
                  <a:pt x="611" y="5013"/>
                  <a:pt x="678" y="5103"/>
                  <a:pt x="632" y="5238"/>
                </a:cubicBezTo>
                <a:cubicBezTo>
                  <a:pt x="611" y="5374"/>
                  <a:pt x="475" y="5419"/>
                  <a:pt x="340" y="5464"/>
                </a:cubicBezTo>
                <a:cubicBezTo>
                  <a:pt x="204" y="5533"/>
                  <a:pt x="45" y="5578"/>
                  <a:pt x="0" y="5758"/>
                </a:cubicBezTo>
                <a:lnTo>
                  <a:pt x="91" y="5780"/>
                </a:lnTo>
                <a:cubicBezTo>
                  <a:pt x="136" y="5645"/>
                  <a:pt x="250" y="5599"/>
                  <a:pt x="385" y="5554"/>
                </a:cubicBezTo>
                <a:cubicBezTo>
                  <a:pt x="520" y="5509"/>
                  <a:pt x="678" y="5442"/>
                  <a:pt x="723" y="5262"/>
                </a:cubicBezTo>
                <a:cubicBezTo>
                  <a:pt x="791" y="5081"/>
                  <a:pt x="678" y="4946"/>
                  <a:pt x="587" y="4832"/>
                </a:cubicBezTo>
                <a:cubicBezTo>
                  <a:pt x="497" y="4720"/>
                  <a:pt x="430" y="4630"/>
                  <a:pt x="475" y="4471"/>
                </a:cubicBezTo>
                <a:cubicBezTo>
                  <a:pt x="497" y="4335"/>
                  <a:pt x="632" y="4290"/>
                  <a:pt x="768" y="4245"/>
                </a:cubicBezTo>
                <a:cubicBezTo>
                  <a:pt x="903" y="4200"/>
                  <a:pt x="1062" y="4133"/>
                  <a:pt x="1107" y="3952"/>
                </a:cubicBezTo>
                <a:cubicBezTo>
                  <a:pt x="1174" y="3772"/>
                  <a:pt x="1062" y="3636"/>
                  <a:pt x="972" y="3523"/>
                </a:cubicBezTo>
                <a:cubicBezTo>
                  <a:pt x="882" y="3411"/>
                  <a:pt x="813" y="3320"/>
                  <a:pt x="837" y="3161"/>
                </a:cubicBezTo>
                <a:cubicBezTo>
                  <a:pt x="882" y="3026"/>
                  <a:pt x="994" y="2981"/>
                  <a:pt x="1129" y="2936"/>
                </a:cubicBezTo>
                <a:cubicBezTo>
                  <a:pt x="1288" y="2890"/>
                  <a:pt x="1445" y="2824"/>
                  <a:pt x="1490" y="2643"/>
                </a:cubicBezTo>
                <a:cubicBezTo>
                  <a:pt x="1535" y="2462"/>
                  <a:pt x="1445" y="2327"/>
                  <a:pt x="1355" y="2213"/>
                </a:cubicBezTo>
                <a:cubicBezTo>
                  <a:pt x="1265" y="2101"/>
                  <a:pt x="1174" y="2011"/>
                  <a:pt x="1219" y="1852"/>
                </a:cubicBezTo>
                <a:cubicBezTo>
                  <a:pt x="1265" y="1717"/>
                  <a:pt x="1378" y="1671"/>
                  <a:pt x="1514" y="1626"/>
                </a:cubicBezTo>
                <a:cubicBezTo>
                  <a:pt x="1649" y="1581"/>
                  <a:pt x="1806" y="1514"/>
                  <a:pt x="1875" y="1334"/>
                </a:cubicBezTo>
                <a:cubicBezTo>
                  <a:pt x="1920" y="1153"/>
                  <a:pt x="1830" y="1018"/>
                  <a:pt x="1740" y="904"/>
                </a:cubicBezTo>
                <a:cubicBezTo>
                  <a:pt x="1649" y="792"/>
                  <a:pt x="1559" y="702"/>
                  <a:pt x="1604" y="543"/>
                </a:cubicBezTo>
                <a:cubicBezTo>
                  <a:pt x="1649" y="407"/>
                  <a:pt x="1761" y="362"/>
                  <a:pt x="1897" y="317"/>
                </a:cubicBezTo>
                <a:cubicBezTo>
                  <a:pt x="2032" y="272"/>
                  <a:pt x="2191" y="205"/>
                  <a:pt x="2258" y="24"/>
                </a:cubicBezTo>
                <a:lnTo>
                  <a:pt x="2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3" name="Google Shape;3173;p35"/>
          <p:cNvSpPr/>
          <p:nvPr/>
        </p:nvSpPr>
        <p:spPr>
          <a:xfrm>
            <a:off x="10961419" y="339565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4" name="Google Shape;3174;p35"/>
          <p:cNvSpPr/>
          <p:nvPr/>
        </p:nvSpPr>
        <p:spPr>
          <a:xfrm>
            <a:off x="10875594" y="425391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3" y="157"/>
                </a:lnTo>
                <a:lnTo>
                  <a:pt x="9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5" name="Google Shape;3175;p35"/>
          <p:cNvSpPr/>
          <p:nvPr/>
        </p:nvSpPr>
        <p:spPr>
          <a:xfrm>
            <a:off x="11142351" y="529986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6" name="Google Shape;3176;p35"/>
          <p:cNvSpPr/>
          <p:nvPr/>
        </p:nvSpPr>
        <p:spPr>
          <a:xfrm>
            <a:off x="11056525" y="615813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2" y="157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7" name="Google Shape;3177;p35"/>
          <p:cNvSpPr/>
          <p:nvPr/>
        </p:nvSpPr>
        <p:spPr>
          <a:xfrm>
            <a:off x="1395983" y="6193003"/>
            <a:ext cx="557347" cy="409733"/>
          </a:xfrm>
          <a:custGeom>
            <a:avLst/>
            <a:gdLst/>
            <a:ahLst/>
            <a:cxnLst/>
            <a:rect l="l" t="t" r="r" b="b"/>
            <a:pathLst>
              <a:path w="2643" h="1943" extrusionOk="0">
                <a:moveTo>
                  <a:pt x="24" y="1"/>
                </a:moveTo>
                <a:lnTo>
                  <a:pt x="0" y="160"/>
                </a:lnTo>
                <a:lnTo>
                  <a:pt x="768" y="205"/>
                </a:lnTo>
                <a:lnTo>
                  <a:pt x="813" y="1018"/>
                </a:lnTo>
                <a:lnTo>
                  <a:pt x="1626" y="1063"/>
                </a:lnTo>
                <a:lnTo>
                  <a:pt x="1671" y="1875"/>
                </a:lnTo>
                <a:lnTo>
                  <a:pt x="2484" y="1921"/>
                </a:lnTo>
                <a:lnTo>
                  <a:pt x="2484" y="1942"/>
                </a:lnTo>
                <a:lnTo>
                  <a:pt x="2643" y="1942"/>
                </a:lnTo>
                <a:lnTo>
                  <a:pt x="2643" y="1785"/>
                </a:lnTo>
                <a:lnTo>
                  <a:pt x="1806" y="1740"/>
                </a:lnTo>
                <a:lnTo>
                  <a:pt x="1761" y="927"/>
                </a:lnTo>
                <a:lnTo>
                  <a:pt x="948" y="882"/>
                </a:lnTo>
                <a:lnTo>
                  <a:pt x="903" y="46"/>
                </a:lnTo>
                <a:lnTo>
                  <a:pt x="24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02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36"/>
          <p:cNvSpPr/>
          <p:nvPr/>
        </p:nvSpPr>
        <p:spPr>
          <a:xfrm>
            <a:off x="254050" y="657141"/>
            <a:ext cx="319183" cy="318972"/>
          </a:xfrm>
          <a:custGeom>
            <a:avLst/>
            <a:gdLst/>
            <a:ahLst/>
            <a:cxnLst/>
            <a:rect l="l" t="t" r="r" b="b"/>
            <a:pathLst>
              <a:path w="1513" h="1512" extrusionOk="0">
                <a:moveTo>
                  <a:pt x="768" y="91"/>
                </a:moveTo>
                <a:cubicBezTo>
                  <a:pt x="926" y="91"/>
                  <a:pt x="1085" y="157"/>
                  <a:pt x="1220" y="271"/>
                </a:cubicBezTo>
                <a:cubicBezTo>
                  <a:pt x="1355" y="383"/>
                  <a:pt x="1422" y="564"/>
                  <a:pt x="1422" y="744"/>
                </a:cubicBezTo>
                <a:cubicBezTo>
                  <a:pt x="1422" y="925"/>
                  <a:pt x="1377" y="1084"/>
                  <a:pt x="1242" y="1219"/>
                </a:cubicBezTo>
                <a:cubicBezTo>
                  <a:pt x="1130" y="1355"/>
                  <a:pt x="949" y="1422"/>
                  <a:pt x="768" y="1422"/>
                </a:cubicBezTo>
                <a:cubicBezTo>
                  <a:pt x="755" y="1423"/>
                  <a:pt x="741" y="1423"/>
                  <a:pt x="728" y="1423"/>
                </a:cubicBezTo>
                <a:cubicBezTo>
                  <a:pt x="384" y="1423"/>
                  <a:pt x="91" y="1136"/>
                  <a:pt x="91" y="768"/>
                </a:cubicBezTo>
                <a:cubicBezTo>
                  <a:pt x="91" y="587"/>
                  <a:pt x="158" y="428"/>
                  <a:pt x="272" y="293"/>
                </a:cubicBezTo>
                <a:cubicBezTo>
                  <a:pt x="407" y="157"/>
                  <a:pt x="564" y="91"/>
                  <a:pt x="745" y="91"/>
                </a:cubicBezTo>
                <a:close/>
                <a:moveTo>
                  <a:pt x="745" y="0"/>
                </a:moveTo>
                <a:cubicBezTo>
                  <a:pt x="543" y="0"/>
                  <a:pt x="339" y="91"/>
                  <a:pt x="203" y="226"/>
                </a:cubicBezTo>
                <a:cubicBezTo>
                  <a:pt x="68" y="383"/>
                  <a:pt x="1" y="564"/>
                  <a:pt x="1" y="768"/>
                </a:cubicBezTo>
                <a:cubicBezTo>
                  <a:pt x="1" y="1196"/>
                  <a:pt x="339" y="1512"/>
                  <a:pt x="768" y="1512"/>
                </a:cubicBezTo>
                <a:lnTo>
                  <a:pt x="790" y="1512"/>
                </a:lnTo>
                <a:cubicBezTo>
                  <a:pt x="971" y="1512"/>
                  <a:pt x="1175" y="1422"/>
                  <a:pt x="1310" y="1286"/>
                </a:cubicBezTo>
                <a:cubicBezTo>
                  <a:pt x="1446" y="1129"/>
                  <a:pt x="1513" y="948"/>
                  <a:pt x="1513" y="744"/>
                </a:cubicBezTo>
                <a:cubicBezTo>
                  <a:pt x="1513" y="542"/>
                  <a:pt x="1422" y="338"/>
                  <a:pt x="1287" y="203"/>
                </a:cubicBezTo>
                <a:cubicBezTo>
                  <a:pt x="1130" y="67"/>
                  <a:pt x="949" y="0"/>
                  <a:pt x="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0" name="Google Shape;3180;p36"/>
          <p:cNvSpPr/>
          <p:nvPr/>
        </p:nvSpPr>
        <p:spPr>
          <a:xfrm>
            <a:off x="682719" y="237963"/>
            <a:ext cx="209695" cy="183535"/>
          </a:xfrm>
          <a:custGeom>
            <a:avLst/>
            <a:gdLst/>
            <a:ahLst/>
            <a:cxnLst/>
            <a:rect l="l" t="t" r="r" b="b"/>
            <a:pathLst>
              <a:path w="994" h="870" extrusionOk="0">
                <a:moveTo>
                  <a:pt x="495" y="154"/>
                </a:moveTo>
                <a:cubicBezTo>
                  <a:pt x="598" y="154"/>
                  <a:pt x="696" y="218"/>
                  <a:pt x="745" y="317"/>
                </a:cubicBezTo>
                <a:cubicBezTo>
                  <a:pt x="813" y="474"/>
                  <a:pt x="745" y="633"/>
                  <a:pt x="609" y="700"/>
                </a:cubicBezTo>
                <a:cubicBezTo>
                  <a:pt x="576" y="711"/>
                  <a:pt x="541" y="716"/>
                  <a:pt x="505" y="716"/>
                </a:cubicBezTo>
                <a:cubicBezTo>
                  <a:pt x="394" y="716"/>
                  <a:pt x="282" y="661"/>
                  <a:pt x="248" y="543"/>
                </a:cubicBezTo>
                <a:cubicBezTo>
                  <a:pt x="181" y="407"/>
                  <a:pt x="248" y="248"/>
                  <a:pt x="384" y="181"/>
                </a:cubicBezTo>
                <a:cubicBezTo>
                  <a:pt x="420" y="163"/>
                  <a:pt x="458" y="154"/>
                  <a:pt x="495" y="154"/>
                </a:cubicBezTo>
                <a:close/>
                <a:moveTo>
                  <a:pt x="503" y="1"/>
                </a:moveTo>
                <a:cubicBezTo>
                  <a:pt x="441" y="1"/>
                  <a:pt x="378" y="15"/>
                  <a:pt x="317" y="46"/>
                </a:cubicBezTo>
                <a:cubicBezTo>
                  <a:pt x="91" y="136"/>
                  <a:pt x="1" y="407"/>
                  <a:pt x="91" y="609"/>
                </a:cubicBezTo>
                <a:cubicBezTo>
                  <a:pt x="158" y="777"/>
                  <a:pt x="324" y="870"/>
                  <a:pt x="498" y="870"/>
                </a:cubicBezTo>
                <a:cubicBezTo>
                  <a:pt x="558" y="870"/>
                  <a:pt x="620" y="858"/>
                  <a:pt x="678" y="835"/>
                </a:cubicBezTo>
                <a:cubicBezTo>
                  <a:pt x="904" y="745"/>
                  <a:pt x="994" y="474"/>
                  <a:pt x="880" y="248"/>
                </a:cubicBezTo>
                <a:cubicBezTo>
                  <a:pt x="815" y="101"/>
                  <a:pt x="666" y="1"/>
                  <a:pt x="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1" name="Google Shape;3181;p36"/>
          <p:cNvSpPr/>
          <p:nvPr/>
        </p:nvSpPr>
        <p:spPr>
          <a:xfrm>
            <a:off x="192027" y="209483"/>
            <a:ext cx="209695" cy="223828"/>
          </a:xfrm>
          <a:custGeom>
            <a:avLst/>
            <a:gdLst/>
            <a:ahLst/>
            <a:cxnLst/>
            <a:rect l="l" t="t" r="r" b="b"/>
            <a:pathLst>
              <a:path w="994" h="1061" extrusionOk="0">
                <a:moveTo>
                  <a:pt x="994" y="0"/>
                </a:moveTo>
                <a:lnTo>
                  <a:pt x="497" y="203"/>
                </a:lnTo>
                <a:lnTo>
                  <a:pt x="1" y="428"/>
                </a:lnTo>
                <a:lnTo>
                  <a:pt x="430" y="744"/>
                </a:lnTo>
                <a:lnTo>
                  <a:pt x="882" y="1060"/>
                </a:lnTo>
                <a:lnTo>
                  <a:pt x="927" y="519"/>
                </a:lnTo>
                <a:lnTo>
                  <a:pt x="9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2" name="Google Shape;3182;p36"/>
          <p:cNvSpPr/>
          <p:nvPr/>
        </p:nvSpPr>
        <p:spPr>
          <a:xfrm>
            <a:off x="10483702" y="4152745"/>
            <a:ext cx="1705189" cy="2705140"/>
          </a:xfrm>
          <a:custGeom>
            <a:avLst/>
            <a:gdLst/>
            <a:ahLst/>
            <a:cxnLst/>
            <a:rect l="l" t="t" r="r" b="b"/>
            <a:pathLst>
              <a:path w="8083" h="12823" extrusionOk="0">
                <a:moveTo>
                  <a:pt x="8082" y="0"/>
                </a:moveTo>
                <a:cubicBezTo>
                  <a:pt x="8082" y="0"/>
                  <a:pt x="6885" y="677"/>
                  <a:pt x="6750" y="2234"/>
                </a:cubicBezTo>
                <a:cubicBezTo>
                  <a:pt x="6592" y="3793"/>
                  <a:pt x="7427" y="5711"/>
                  <a:pt x="6750" y="7089"/>
                </a:cubicBezTo>
                <a:cubicBezTo>
                  <a:pt x="4898" y="10746"/>
                  <a:pt x="564" y="9503"/>
                  <a:pt x="1" y="12823"/>
                </a:cubicBezTo>
                <a:lnTo>
                  <a:pt x="8082" y="12823"/>
                </a:lnTo>
                <a:lnTo>
                  <a:pt x="8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3" name="Google Shape;3183;p36"/>
          <p:cNvSpPr/>
          <p:nvPr/>
        </p:nvSpPr>
        <p:spPr>
          <a:xfrm>
            <a:off x="10283711" y="5566807"/>
            <a:ext cx="733508" cy="733719"/>
          </a:xfrm>
          <a:custGeom>
            <a:avLst/>
            <a:gdLst/>
            <a:ahLst/>
            <a:cxnLst/>
            <a:rect l="l" t="t" r="r" b="b"/>
            <a:pathLst>
              <a:path w="3477" h="3478" extrusionOk="0">
                <a:moveTo>
                  <a:pt x="3047" y="1"/>
                </a:moveTo>
                <a:lnTo>
                  <a:pt x="0" y="431"/>
                </a:lnTo>
                <a:lnTo>
                  <a:pt x="428" y="3477"/>
                </a:lnTo>
                <a:lnTo>
                  <a:pt x="3477" y="3049"/>
                </a:lnTo>
                <a:lnTo>
                  <a:pt x="304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4" name="Google Shape;3184;p36"/>
          <p:cNvSpPr/>
          <p:nvPr/>
        </p:nvSpPr>
        <p:spPr>
          <a:xfrm>
            <a:off x="10579055" y="5771861"/>
            <a:ext cx="690472" cy="733719"/>
          </a:xfrm>
          <a:custGeom>
            <a:avLst/>
            <a:gdLst/>
            <a:ahLst/>
            <a:cxnLst/>
            <a:rect l="l" t="t" r="r" b="b"/>
            <a:pathLst>
              <a:path w="3273" h="3478" extrusionOk="0">
                <a:moveTo>
                  <a:pt x="2911" y="1"/>
                </a:moveTo>
                <a:lnTo>
                  <a:pt x="2754" y="226"/>
                </a:lnTo>
                <a:lnTo>
                  <a:pt x="2911" y="22"/>
                </a:lnTo>
                <a:lnTo>
                  <a:pt x="2911" y="1"/>
                </a:lnTo>
                <a:close/>
                <a:moveTo>
                  <a:pt x="1873" y="136"/>
                </a:moveTo>
                <a:lnTo>
                  <a:pt x="1716" y="362"/>
                </a:lnTo>
                <a:lnTo>
                  <a:pt x="1490" y="203"/>
                </a:lnTo>
                <a:lnTo>
                  <a:pt x="1467" y="203"/>
                </a:lnTo>
                <a:lnTo>
                  <a:pt x="1716" y="383"/>
                </a:lnTo>
                <a:lnTo>
                  <a:pt x="1896" y="136"/>
                </a:lnTo>
                <a:close/>
                <a:moveTo>
                  <a:pt x="428" y="338"/>
                </a:moveTo>
                <a:lnTo>
                  <a:pt x="677" y="519"/>
                </a:lnTo>
                <a:lnTo>
                  <a:pt x="452" y="338"/>
                </a:lnTo>
                <a:close/>
                <a:moveTo>
                  <a:pt x="2008" y="588"/>
                </a:moveTo>
                <a:lnTo>
                  <a:pt x="2008" y="609"/>
                </a:lnTo>
                <a:lnTo>
                  <a:pt x="2303" y="813"/>
                </a:lnTo>
                <a:lnTo>
                  <a:pt x="2032" y="609"/>
                </a:lnTo>
                <a:lnTo>
                  <a:pt x="2008" y="588"/>
                </a:lnTo>
                <a:close/>
                <a:moveTo>
                  <a:pt x="2505" y="46"/>
                </a:moveTo>
                <a:lnTo>
                  <a:pt x="2731" y="226"/>
                </a:lnTo>
                <a:lnTo>
                  <a:pt x="2303" y="813"/>
                </a:lnTo>
                <a:lnTo>
                  <a:pt x="2754" y="248"/>
                </a:lnTo>
                <a:lnTo>
                  <a:pt x="2980" y="407"/>
                </a:lnTo>
                <a:lnTo>
                  <a:pt x="2980" y="383"/>
                </a:lnTo>
                <a:lnTo>
                  <a:pt x="2754" y="226"/>
                </a:lnTo>
                <a:lnTo>
                  <a:pt x="2528" y="46"/>
                </a:lnTo>
                <a:close/>
                <a:moveTo>
                  <a:pt x="858" y="293"/>
                </a:moveTo>
                <a:lnTo>
                  <a:pt x="677" y="519"/>
                </a:lnTo>
                <a:lnTo>
                  <a:pt x="1264" y="970"/>
                </a:lnTo>
                <a:lnTo>
                  <a:pt x="1557" y="1196"/>
                </a:lnTo>
                <a:lnTo>
                  <a:pt x="1580" y="1196"/>
                </a:lnTo>
                <a:lnTo>
                  <a:pt x="1557" y="1174"/>
                </a:lnTo>
                <a:lnTo>
                  <a:pt x="1286" y="970"/>
                </a:lnTo>
                <a:lnTo>
                  <a:pt x="1716" y="383"/>
                </a:lnTo>
                <a:lnTo>
                  <a:pt x="1264" y="949"/>
                </a:lnTo>
                <a:lnTo>
                  <a:pt x="699" y="519"/>
                </a:lnTo>
                <a:lnTo>
                  <a:pt x="858" y="293"/>
                </a:lnTo>
                <a:close/>
                <a:moveTo>
                  <a:pt x="0" y="1400"/>
                </a:moveTo>
                <a:lnTo>
                  <a:pt x="0" y="1422"/>
                </a:lnTo>
                <a:lnTo>
                  <a:pt x="22" y="1422"/>
                </a:lnTo>
                <a:lnTo>
                  <a:pt x="22" y="1400"/>
                </a:lnTo>
                <a:close/>
                <a:moveTo>
                  <a:pt x="3070" y="1039"/>
                </a:moveTo>
                <a:lnTo>
                  <a:pt x="2890" y="1265"/>
                </a:lnTo>
                <a:lnTo>
                  <a:pt x="3115" y="1445"/>
                </a:lnTo>
                <a:lnTo>
                  <a:pt x="3115" y="1422"/>
                </a:lnTo>
                <a:lnTo>
                  <a:pt x="2911" y="1265"/>
                </a:lnTo>
                <a:lnTo>
                  <a:pt x="3070" y="1061"/>
                </a:lnTo>
                <a:lnTo>
                  <a:pt x="3070" y="1039"/>
                </a:lnTo>
                <a:close/>
                <a:moveTo>
                  <a:pt x="834" y="1557"/>
                </a:moveTo>
                <a:lnTo>
                  <a:pt x="1105" y="1783"/>
                </a:lnTo>
                <a:lnTo>
                  <a:pt x="1129" y="1783"/>
                </a:lnTo>
                <a:lnTo>
                  <a:pt x="1129" y="1761"/>
                </a:lnTo>
                <a:lnTo>
                  <a:pt x="834" y="1557"/>
                </a:lnTo>
                <a:close/>
                <a:moveTo>
                  <a:pt x="67" y="1897"/>
                </a:moveTo>
                <a:lnTo>
                  <a:pt x="90" y="1919"/>
                </a:lnTo>
                <a:lnTo>
                  <a:pt x="383" y="2144"/>
                </a:lnTo>
                <a:lnTo>
                  <a:pt x="67" y="1897"/>
                </a:lnTo>
                <a:close/>
                <a:moveTo>
                  <a:pt x="677" y="519"/>
                </a:moveTo>
                <a:lnTo>
                  <a:pt x="226" y="1106"/>
                </a:lnTo>
                <a:lnTo>
                  <a:pt x="22" y="1400"/>
                </a:lnTo>
                <a:lnTo>
                  <a:pt x="248" y="1129"/>
                </a:lnTo>
                <a:lnTo>
                  <a:pt x="813" y="1557"/>
                </a:lnTo>
                <a:lnTo>
                  <a:pt x="609" y="1828"/>
                </a:lnTo>
                <a:lnTo>
                  <a:pt x="587" y="1852"/>
                </a:lnTo>
                <a:lnTo>
                  <a:pt x="383" y="2144"/>
                </a:lnTo>
                <a:lnTo>
                  <a:pt x="609" y="1852"/>
                </a:lnTo>
                <a:lnTo>
                  <a:pt x="834" y="1557"/>
                </a:lnTo>
                <a:lnTo>
                  <a:pt x="248" y="1106"/>
                </a:lnTo>
                <a:lnTo>
                  <a:pt x="677" y="519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1851" y="1422"/>
                </a:moveTo>
                <a:lnTo>
                  <a:pt x="1421" y="1987"/>
                </a:lnTo>
                <a:lnTo>
                  <a:pt x="1129" y="1783"/>
                </a:lnTo>
                <a:lnTo>
                  <a:pt x="1400" y="2009"/>
                </a:lnTo>
                <a:lnTo>
                  <a:pt x="1196" y="2280"/>
                </a:lnTo>
                <a:lnTo>
                  <a:pt x="1421" y="2009"/>
                </a:lnTo>
                <a:lnTo>
                  <a:pt x="1851" y="1422"/>
                </a:lnTo>
                <a:close/>
                <a:moveTo>
                  <a:pt x="383" y="2144"/>
                </a:moveTo>
                <a:lnTo>
                  <a:pt x="157" y="2439"/>
                </a:lnTo>
                <a:lnTo>
                  <a:pt x="157" y="2460"/>
                </a:lnTo>
                <a:lnTo>
                  <a:pt x="383" y="2144"/>
                </a:lnTo>
                <a:close/>
                <a:moveTo>
                  <a:pt x="3047" y="2303"/>
                </a:moveTo>
                <a:lnTo>
                  <a:pt x="3273" y="2484"/>
                </a:lnTo>
                <a:lnTo>
                  <a:pt x="3251" y="2460"/>
                </a:lnTo>
                <a:lnTo>
                  <a:pt x="3047" y="2303"/>
                </a:lnTo>
                <a:close/>
                <a:moveTo>
                  <a:pt x="383" y="2144"/>
                </a:moveTo>
                <a:lnTo>
                  <a:pt x="677" y="2370"/>
                </a:lnTo>
                <a:lnTo>
                  <a:pt x="970" y="2596"/>
                </a:lnTo>
                <a:lnTo>
                  <a:pt x="1196" y="2303"/>
                </a:lnTo>
                <a:lnTo>
                  <a:pt x="1196" y="2280"/>
                </a:lnTo>
                <a:lnTo>
                  <a:pt x="1174" y="2303"/>
                </a:lnTo>
                <a:lnTo>
                  <a:pt x="970" y="2574"/>
                </a:lnTo>
                <a:lnTo>
                  <a:pt x="699" y="2370"/>
                </a:lnTo>
                <a:lnTo>
                  <a:pt x="677" y="2348"/>
                </a:lnTo>
                <a:lnTo>
                  <a:pt x="383" y="2144"/>
                </a:lnTo>
                <a:close/>
                <a:moveTo>
                  <a:pt x="2008" y="2439"/>
                </a:moveTo>
                <a:lnTo>
                  <a:pt x="1783" y="2731"/>
                </a:lnTo>
                <a:lnTo>
                  <a:pt x="1783" y="2755"/>
                </a:lnTo>
                <a:lnTo>
                  <a:pt x="1806" y="2731"/>
                </a:lnTo>
                <a:lnTo>
                  <a:pt x="2008" y="2460"/>
                </a:lnTo>
                <a:lnTo>
                  <a:pt x="2595" y="2890"/>
                </a:lnTo>
                <a:lnTo>
                  <a:pt x="2008" y="2439"/>
                </a:lnTo>
                <a:close/>
                <a:moveTo>
                  <a:pt x="2303" y="813"/>
                </a:moveTo>
                <a:lnTo>
                  <a:pt x="1851" y="1400"/>
                </a:lnTo>
                <a:lnTo>
                  <a:pt x="1580" y="1196"/>
                </a:lnTo>
                <a:lnTo>
                  <a:pt x="1851" y="1422"/>
                </a:lnTo>
                <a:lnTo>
                  <a:pt x="2438" y="1852"/>
                </a:lnTo>
                <a:lnTo>
                  <a:pt x="2008" y="2439"/>
                </a:lnTo>
                <a:lnTo>
                  <a:pt x="2460" y="1873"/>
                </a:lnTo>
                <a:lnTo>
                  <a:pt x="3025" y="2303"/>
                </a:lnTo>
                <a:lnTo>
                  <a:pt x="2595" y="2890"/>
                </a:lnTo>
                <a:lnTo>
                  <a:pt x="3047" y="2303"/>
                </a:lnTo>
                <a:lnTo>
                  <a:pt x="3206" y="2077"/>
                </a:lnTo>
                <a:lnTo>
                  <a:pt x="3047" y="2280"/>
                </a:lnTo>
                <a:lnTo>
                  <a:pt x="2460" y="1852"/>
                </a:lnTo>
                <a:lnTo>
                  <a:pt x="1873" y="1400"/>
                </a:lnTo>
                <a:lnTo>
                  <a:pt x="2303" y="835"/>
                </a:lnTo>
                <a:lnTo>
                  <a:pt x="2890" y="1265"/>
                </a:lnTo>
                <a:lnTo>
                  <a:pt x="2303" y="813"/>
                </a:lnTo>
                <a:close/>
                <a:moveTo>
                  <a:pt x="2595" y="2890"/>
                </a:moveTo>
                <a:lnTo>
                  <a:pt x="2595" y="2890"/>
                </a:lnTo>
                <a:lnTo>
                  <a:pt x="2595" y="2890"/>
                </a:lnTo>
                <a:close/>
                <a:moveTo>
                  <a:pt x="226" y="2935"/>
                </a:moveTo>
                <a:lnTo>
                  <a:pt x="226" y="2957"/>
                </a:lnTo>
                <a:lnTo>
                  <a:pt x="248" y="2957"/>
                </a:lnTo>
                <a:lnTo>
                  <a:pt x="226" y="2935"/>
                </a:lnTo>
                <a:close/>
                <a:moveTo>
                  <a:pt x="2595" y="2890"/>
                </a:moveTo>
                <a:lnTo>
                  <a:pt x="2370" y="3161"/>
                </a:lnTo>
                <a:lnTo>
                  <a:pt x="2370" y="3183"/>
                </a:lnTo>
                <a:lnTo>
                  <a:pt x="2393" y="3183"/>
                </a:lnTo>
                <a:lnTo>
                  <a:pt x="2595" y="2890"/>
                </a:lnTo>
                <a:close/>
                <a:moveTo>
                  <a:pt x="1783" y="2755"/>
                </a:moveTo>
                <a:lnTo>
                  <a:pt x="1557" y="3026"/>
                </a:lnTo>
                <a:lnTo>
                  <a:pt x="1331" y="3318"/>
                </a:lnTo>
                <a:lnTo>
                  <a:pt x="1355" y="3318"/>
                </a:lnTo>
                <a:lnTo>
                  <a:pt x="1557" y="3047"/>
                </a:lnTo>
                <a:lnTo>
                  <a:pt x="1851" y="3251"/>
                </a:lnTo>
                <a:lnTo>
                  <a:pt x="1873" y="3251"/>
                </a:lnTo>
                <a:lnTo>
                  <a:pt x="1580" y="3026"/>
                </a:lnTo>
                <a:lnTo>
                  <a:pt x="1783" y="2755"/>
                </a:lnTo>
                <a:close/>
                <a:moveTo>
                  <a:pt x="970" y="2596"/>
                </a:moveTo>
                <a:lnTo>
                  <a:pt x="518" y="3161"/>
                </a:lnTo>
                <a:lnTo>
                  <a:pt x="248" y="2957"/>
                </a:lnTo>
                <a:lnTo>
                  <a:pt x="518" y="3183"/>
                </a:lnTo>
                <a:lnTo>
                  <a:pt x="813" y="3408"/>
                </a:lnTo>
                <a:lnTo>
                  <a:pt x="834" y="3408"/>
                </a:lnTo>
                <a:lnTo>
                  <a:pt x="542" y="3183"/>
                </a:lnTo>
                <a:lnTo>
                  <a:pt x="970" y="2596"/>
                </a:lnTo>
                <a:close/>
                <a:moveTo>
                  <a:pt x="518" y="3183"/>
                </a:moveTo>
                <a:lnTo>
                  <a:pt x="293" y="3477"/>
                </a:lnTo>
                <a:lnTo>
                  <a:pt x="316" y="3477"/>
                </a:lnTo>
                <a:lnTo>
                  <a:pt x="518" y="3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5" name="Google Shape;3185;p36"/>
          <p:cNvSpPr/>
          <p:nvPr/>
        </p:nvSpPr>
        <p:spPr>
          <a:xfrm>
            <a:off x="10559858" y="5762367"/>
            <a:ext cx="709669" cy="747643"/>
          </a:xfrm>
          <a:custGeom>
            <a:avLst/>
            <a:gdLst/>
            <a:ahLst/>
            <a:cxnLst/>
            <a:rect l="l" t="t" r="r" b="b"/>
            <a:pathLst>
              <a:path w="3364" h="3544" extrusionOk="0">
                <a:moveTo>
                  <a:pt x="1807" y="452"/>
                </a:moveTo>
                <a:lnTo>
                  <a:pt x="2370" y="880"/>
                </a:lnTo>
                <a:lnTo>
                  <a:pt x="1942" y="1422"/>
                </a:lnTo>
                <a:lnTo>
                  <a:pt x="1400" y="1015"/>
                </a:lnTo>
                <a:lnTo>
                  <a:pt x="1807" y="452"/>
                </a:lnTo>
                <a:close/>
                <a:moveTo>
                  <a:pt x="768" y="587"/>
                </a:moveTo>
                <a:lnTo>
                  <a:pt x="1332" y="1015"/>
                </a:lnTo>
                <a:lnTo>
                  <a:pt x="904" y="1581"/>
                </a:lnTo>
                <a:lnTo>
                  <a:pt x="362" y="1151"/>
                </a:lnTo>
                <a:lnTo>
                  <a:pt x="768" y="587"/>
                </a:lnTo>
                <a:close/>
                <a:moveTo>
                  <a:pt x="2394" y="903"/>
                </a:moveTo>
                <a:lnTo>
                  <a:pt x="2957" y="1310"/>
                </a:lnTo>
                <a:lnTo>
                  <a:pt x="2529" y="1873"/>
                </a:lnTo>
                <a:lnTo>
                  <a:pt x="1987" y="1445"/>
                </a:lnTo>
                <a:lnTo>
                  <a:pt x="2394" y="903"/>
                </a:lnTo>
                <a:close/>
                <a:moveTo>
                  <a:pt x="1377" y="1039"/>
                </a:moveTo>
                <a:lnTo>
                  <a:pt x="1919" y="1467"/>
                </a:lnTo>
                <a:lnTo>
                  <a:pt x="1512" y="2009"/>
                </a:lnTo>
                <a:lnTo>
                  <a:pt x="949" y="1602"/>
                </a:lnTo>
                <a:lnTo>
                  <a:pt x="1377" y="1039"/>
                </a:lnTo>
                <a:close/>
                <a:moveTo>
                  <a:pt x="1964" y="1490"/>
                </a:moveTo>
                <a:lnTo>
                  <a:pt x="2506" y="1897"/>
                </a:lnTo>
                <a:lnTo>
                  <a:pt x="2099" y="2460"/>
                </a:lnTo>
                <a:lnTo>
                  <a:pt x="1536" y="2032"/>
                </a:lnTo>
                <a:lnTo>
                  <a:pt x="1964" y="1490"/>
                </a:lnTo>
                <a:close/>
                <a:moveTo>
                  <a:pt x="925" y="1626"/>
                </a:moveTo>
                <a:lnTo>
                  <a:pt x="1467" y="2054"/>
                </a:lnTo>
                <a:lnTo>
                  <a:pt x="1061" y="2596"/>
                </a:lnTo>
                <a:lnTo>
                  <a:pt x="497" y="2189"/>
                </a:lnTo>
                <a:lnTo>
                  <a:pt x="925" y="1626"/>
                </a:lnTo>
                <a:close/>
                <a:moveTo>
                  <a:pt x="2551" y="1918"/>
                </a:moveTo>
                <a:lnTo>
                  <a:pt x="3093" y="2348"/>
                </a:lnTo>
                <a:lnTo>
                  <a:pt x="2686" y="2912"/>
                </a:lnTo>
                <a:lnTo>
                  <a:pt x="2123" y="2484"/>
                </a:lnTo>
                <a:lnTo>
                  <a:pt x="2551" y="1918"/>
                </a:lnTo>
                <a:close/>
                <a:moveTo>
                  <a:pt x="1512" y="2077"/>
                </a:moveTo>
                <a:lnTo>
                  <a:pt x="2078" y="2484"/>
                </a:lnTo>
                <a:lnTo>
                  <a:pt x="1648" y="3047"/>
                </a:lnTo>
                <a:lnTo>
                  <a:pt x="1084" y="2641"/>
                </a:lnTo>
                <a:lnTo>
                  <a:pt x="1512" y="2077"/>
                </a:lnTo>
                <a:close/>
                <a:moveTo>
                  <a:pt x="3026" y="0"/>
                </a:moveTo>
                <a:lnTo>
                  <a:pt x="2845" y="248"/>
                </a:lnTo>
                <a:lnTo>
                  <a:pt x="2619" y="91"/>
                </a:lnTo>
                <a:lnTo>
                  <a:pt x="2551" y="91"/>
                </a:lnTo>
                <a:lnTo>
                  <a:pt x="2800" y="271"/>
                </a:lnTo>
                <a:lnTo>
                  <a:pt x="2394" y="835"/>
                </a:lnTo>
                <a:lnTo>
                  <a:pt x="1828" y="407"/>
                </a:lnTo>
                <a:lnTo>
                  <a:pt x="2033" y="158"/>
                </a:lnTo>
                <a:lnTo>
                  <a:pt x="1964" y="181"/>
                </a:lnTo>
                <a:lnTo>
                  <a:pt x="1807" y="383"/>
                </a:lnTo>
                <a:lnTo>
                  <a:pt x="1581" y="226"/>
                </a:lnTo>
                <a:lnTo>
                  <a:pt x="1536" y="226"/>
                </a:lnTo>
                <a:lnTo>
                  <a:pt x="1783" y="428"/>
                </a:lnTo>
                <a:lnTo>
                  <a:pt x="1355" y="970"/>
                </a:lnTo>
                <a:lnTo>
                  <a:pt x="813" y="564"/>
                </a:lnTo>
                <a:lnTo>
                  <a:pt x="994" y="317"/>
                </a:lnTo>
                <a:lnTo>
                  <a:pt x="925" y="317"/>
                </a:lnTo>
                <a:lnTo>
                  <a:pt x="768" y="542"/>
                </a:lnTo>
                <a:lnTo>
                  <a:pt x="543" y="383"/>
                </a:lnTo>
                <a:lnTo>
                  <a:pt x="497" y="383"/>
                </a:lnTo>
                <a:lnTo>
                  <a:pt x="745" y="564"/>
                </a:lnTo>
                <a:lnTo>
                  <a:pt x="317" y="1129"/>
                </a:lnTo>
                <a:lnTo>
                  <a:pt x="1" y="880"/>
                </a:lnTo>
                <a:lnTo>
                  <a:pt x="1" y="949"/>
                </a:lnTo>
                <a:lnTo>
                  <a:pt x="293" y="1151"/>
                </a:lnTo>
                <a:lnTo>
                  <a:pt x="91" y="1445"/>
                </a:lnTo>
                <a:lnTo>
                  <a:pt x="91" y="1512"/>
                </a:lnTo>
                <a:lnTo>
                  <a:pt x="339" y="1196"/>
                </a:lnTo>
                <a:lnTo>
                  <a:pt x="880" y="1602"/>
                </a:lnTo>
                <a:lnTo>
                  <a:pt x="474" y="2168"/>
                </a:lnTo>
                <a:lnTo>
                  <a:pt x="136" y="1918"/>
                </a:lnTo>
                <a:lnTo>
                  <a:pt x="158" y="1987"/>
                </a:lnTo>
                <a:lnTo>
                  <a:pt x="452" y="2189"/>
                </a:lnTo>
                <a:lnTo>
                  <a:pt x="227" y="2484"/>
                </a:lnTo>
                <a:lnTo>
                  <a:pt x="227" y="2550"/>
                </a:lnTo>
                <a:lnTo>
                  <a:pt x="474" y="2213"/>
                </a:lnTo>
                <a:lnTo>
                  <a:pt x="1039" y="2641"/>
                </a:lnTo>
                <a:lnTo>
                  <a:pt x="609" y="3183"/>
                </a:lnTo>
                <a:lnTo>
                  <a:pt x="293" y="2957"/>
                </a:lnTo>
                <a:lnTo>
                  <a:pt x="293" y="3002"/>
                </a:lnTo>
                <a:lnTo>
                  <a:pt x="588" y="3228"/>
                </a:lnTo>
                <a:lnTo>
                  <a:pt x="362" y="3544"/>
                </a:lnTo>
                <a:lnTo>
                  <a:pt x="407" y="3522"/>
                </a:lnTo>
                <a:lnTo>
                  <a:pt x="633" y="3251"/>
                </a:lnTo>
                <a:lnTo>
                  <a:pt x="904" y="3453"/>
                </a:lnTo>
                <a:lnTo>
                  <a:pt x="949" y="3453"/>
                </a:lnTo>
                <a:lnTo>
                  <a:pt x="655" y="3228"/>
                </a:lnTo>
                <a:lnTo>
                  <a:pt x="1061" y="2664"/>
                </a:lnTo>
                <a:lnTo>
                  <a:pt x="1626" y="3092"/>
                </a:lnTo>
                <a:lnTo>
                  <a:pt x="1400" y="3387"/>
                </a:lnTo>
                <a:lnTo>
                  <a:pt x="1446" y="3387"/>
                </a:lnTo>
                <a:lnTo>
                  <a:pt x="1648" y="3116"/>
                </a:lnTo>
                <a:lnTo>
                  <a:pt x="1942" y="3318"/>
                </a:lnTo>
                <a:lnTo>
                  <a:pt x="1987" y="3318"/>
                </a:lnTo>
                <a:lnTo>
                  <a:pt x="1693" y="3071"/>
                </a:lnTo>
                <a:lnTo>
                  <a:pt x="2099" y="2529"/>
                </a:lnTo>
                <a:lnTo>
                  <a:pt x="2665" y="2935"/>
                </a:lnTo>
                <a:lnTo>
                  <a:pt x="2415" y="3251"/>
                </a:lnTo>
                <a:lnTo>
                  <a:pt x="2415" y="3251"/>
                </a:lnTo>
                <a:lnTo>
                  <a:pt x="2484" y="3228"/>
                </a:lnTo>
                <a:lnTo>
                  <a:pt x="2686" y="2957"/>
                </a:lnTo>
                <a:lnTo>
                  <a:pt x="2957" y="3161"/>
                </a:lnTo>
                <a:lnTo>
                  <a:pt x="3026" y="3161"/>
                </a:lnTo>
                <a:lnTo>
                  <a:pt x="2710" y="2935"/>
                </a:lnTo>
                <a:lnTo>
                  <a:pt x="3138" y="2370"/>
                </a:lnTo>
                <a:lnTo>
                  <a:pt x="3364" y="2550"/>
                </a:lnTo>
                <a:lnTo>
                  <a:pt x="3364" y="2484"/>
                </a:lnTo>
                <a:lnTo>
                  <a:pt x="3161" y="2348"/>
                </a:lnTo>
                <a:lnTo>
                  <a:pt x="3318" y="2144"/>
                </a:lnTo>
                <a:lnTo>
                  <a:pt x="3297" y="2077"/>
                </a:lnTo>
                <a:lnTo>
                  <a:pt x="3138" y="2303"/>
                </a:lnTo>
                <a:lnTo>
                  <a:pt x="2574" y="1897"/>
                </a:lnTo>
                <a:lnTo>
                  <a:pt x="2981" y="1331"/>
                </a:lnTo>
                <a:lnTo>
                  <a:pt x="3228" y="1512"/>
                </a:lnTo>
                <a:lnTo>
                  <a:pt x="3228" y="1467"/>
                </a:lnTo>
                <a:lnTo>
                  <a:pt x="3026" y="1310"/>
                </a:lnTo>
                <a:lnTo>
                  <a:pt x="3161" y="1106"/>
                </a:lnTo>
                <a:lnTo>
                  <a:pt x="3161" y="1039"/>
                </a:lnTo>
                <a:lnTo>
                  <a:pt x="2981" y="1286"/>
                </a:lnTo>
                <a:lnTo>
                  <a:pt x="2415" y="858"/>
                </a:lnTo>
                <a:lnTo>
                  <a:pt x="2845" y="317"/>
                </a:lnTo>
                <a:lnTo>
                  <a:pt x="3093" y="474"/>
                </a:lnTo>
                <a:lnTo>
                  <a:pt x="3071" y="428"/>
                </a:lnTo>
                <a:lnTo>
                  <a:pt x="2867" y="271"/>
                </a:lnTo>
                <a:lnTo>
                  <a:pt x="3026" y="67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6" name="Google Shape;3186;p36"/>
          <p:cNvGrpSpPr/>
          <p:nvPr/>
        </p:nvGrpSpPr>
        <p:grpSpPr>
          <a:xfrm>
            <a:off x="11612125" y="5390867"/>
            <a:ext cx="243448" cy="709669"/>
            <a:chOff x="8709094" y="4043150"/>
            <a:chExt cx="182586" cy="532252"/>
          </a:xfrm>
        </p:grpSpPr>
        <p:sp>
          <p:nvSpPr>
            <p:cNvPr id="3187" name="Google Shape;3187;p36"/>
            <p:cNvSpPr/>
            <p:nvPr/>
          </p:nvSpPr>
          <p:spPr>
            <a:xfrm>
              <a:off x="8723492" y="4043150"/>
              <a:ext cx="110912" cy="139392"/>
            </a:xfrm>
            <a:custGeom>
              <a:avLst/>
              <a:gdLst/>
              <a:ahLst/>
              <a:cxnLst/>
              <a:rect l="l" t="t" r="r" b="b"/>
              <a:pathLst>
                <a:path w="701" h="881" extrusionOk="0">
                  <a:moveTo>
                    <a:pt x="566" y="1"/>
                  </a:moveTo>
                  <a:lnTo>
                    <a:pt x="0" y="768"/>
                  </a:lnTo>
                  <a:lnTo>
                    <a:pt x="114" y="880"/>
                  </a:lnTo>
                  <a:lnTo>
                    <a:pt x="701" y="113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6"/>
            <p:cNvSpPr/>
            <p:nvPr/>
          </p:nvSpPr>
          <p:spPr>
            <a:xfrm>
              <a:off x="8709094" y="4057390"/>
              <a:ext cx="139708" cy="110754"/>
            </a:xfrm>
            <a:custGeom>
              <a:avLst/>
              <a:gdLst/>
              <a:ahLst/>
              <a:cxnLst/>
              <a:rect l="l" t="t" r="r" b="b"/>
              <a:pathLst>
                <a:path w="883" h="700" extrusionOk="0">
                  <a:moveTo>
                    <a:pt x="91" y="1"/>
                  </a:moveTo>
                  <a:lnTo>
                    <a:pt x="1" y="113"/>
                  </a:lnTo>
                  <a:lnTo>
                    <a:pt x="768" y="700"/>
                  </a:lnTo>
                  <a:lnTo>
                    <a:pt x="882" y="564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6"/>
            <p:cNvSpPr/>
            <p:nvPr/>
          </p:nvSpPr>
          <p:spPr>
            <a:xfrm>
              <a:off x="8744851" y="4239501"/>
              <a:ext cx="111070" cy="139550"/>
            </a:xfrm>
            <a:custGeom>
              <a:avLst/>
              <a:gdLst/>
              <a:ahLst/>
              <a:cxnLst/>
              <a:rect l="l" t="t" r="r" b="b"/>
              <a:pathLst>
                <a:path w="702" h="882" extrusionOk="0">
                  <a:moveTo>
                    <a:pt x="588" y="0"/>
                  </a:moveTo>
                  <a:lnTo>
                    <a:pt x="1" y="768"/>
                  </a:lnTo>
                  <a:lnTo>
                    <a:pt x="136" y="882"/>
                  </a:lnTo>
                  <a:lnTo>
                    <a:pt x="701" y="114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6"/>
            <p:cNvSpPr/>
            <p:nvPr/>
          </p:nvSpPr>
          <p:spPr>
            <a:xfrm>
              <a:off x="8730611" y="4253741"/>
              <a:ext cx="139550" cy="111070"/>
            </a:xfrm>
            <a:custGeom>
              <a:avLst/>
              <a:gdLst/>
              <a:ahLst/>
              <a:cxnLst/>
              <a:rect l="l" t="t" r="r" b="b"/>
              <a:pathLst>
                <a:path w="882" h="702" extrusionOk="0">
                  <a:moveTo>
                    <a:pt x="114" y="1"/>
                  </a:moveTo>
                  <a:lnTo>
                    <a:pt x="0" y="114"/>
                  </a:lnTo>
                  <a:lnTo>
                    <a:pt x="791" y="701"/>
                  </a:lnTo>
                  <a:lnTo>
                    <a:pt x="882" y="56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6"/>
            <p:cNvSpPr/>
            <p:nvPr/>
          </p:nvSpPr>
          <p:spPr>
            <a:xfrm>
              <a:off x="8766369" y="4436010"/>
              <a:ext cx="114393" cy="139392"/>
            </a:xfrm>
            <a:custGeom>
              <a:avLst/>
              <a:gdLst/>
              <a:ahLst/>
              <a:cxnLst/>
              <a:rect l="l" t="t" r="r" b="b"/>
              <a:pathLst>
                <a:path w="723" h="881" extrusionOk="0">
                  <a:moveTo>
                    <a:pt x="587" y="1"/>
                  </a:moveTo>
                  <a:lnTo>
                    <a:pt x="0" y="768"/>
                  </a:lnTo>
                  <a:lnTo>
                    <a:pt x="136" y="880"/>
                  </a:lnTo>
                  <a:lnTo>
                    <a:pt x="723" y="91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6"/>
            <p:cNvSpPr/>
            <p:nvPr/>
          </p:nvSpPr>
          <p:spPr>
            <a:xfrm>
              <a:off x="8755768" y="4450408"/>
              <a:ext cx="135911" cy="110754"/>
            </a:xfrm>
            <a:custGeom>
              <a:avLst/>
              <a:gdLst/>
              <a:ahLst/>
              <a:cxnLst/>
              <a:rect l="l" t="t" r="r" b="b"/>
              <a:pathLst>
                <a:path w="859" h="700" extrusionOk="0">
                  <a:moveTo>
                    <a:pt x="91" y="0"/>
                  </a:moveTo>
                  <a:lnTo>
                    <a:pt x="0" y="112"/>
                  </a:lnTo>
                  <a:lnTo>
                    <a:pt x="768" y="699"/>
                  </a:lnTo>
                  <a:lnTo>
                    <a:pt x="858" y="56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3" name="Google Shape;3193;p36"/>
          <p:cNvGrpSpPr/>
          <p:nvPr/>
        </p:nvGrpSpPr>
        <p:grpSpPr>
          <a:xfrm>
            <a:off x="525473" y="5098699"/>
            <a:ext cx="938560" cy="1519544"/>
            <a:chOff x="722630" y="3510899"/>
            <a:chExt cx="703920" cy="1139658"/>
          </a:xfrm>
        </p:grpSpPr>
        <p:sp>
          <p:nvSpPr>
            <p:cNvPr id="3194" name="Google Shape;3194;p36"/>
            <p:cNvSpPr/>
            <p:nvPr/>
          </p:nvSpPr>
          <p:spPr>
            <a:xfrm>
              <a:off x="722630" y="4064668"/>
              <a:ext cx="393018" cy="396341"/>
            </a:xfrm>
            <a:custGeom>
              <a:avLst/>
              <a:gdLst/>
              <a:ahLst/>
              <a:cxnLst/>
              <a:rect l="l" t="t" r="r" b="b"/>
              <a:pathLst>
                <a:path w="2484" h="2505" extrusionOk="0">
                  <a:moveTo>
                    <a:pt x="1243" y="0"/>
                  </a:moveTo>
                  <a:cubicBezTo>
                    <a:pt x="542" y="0"/>
                    <a:pt x="1" y="564"/>
                    <a:pt x="1" y="1241"/>
                  </a:cubicBezTo>
                  <a:cubicBezTo>
                    <a:pt x="1" y="1942"/>
                    <a:pt x="542" y="2505"/>
                    <a:pt x="1243" y="2505"/>
                  </a:cubicBezTo>
                  <a:cubicBezTo>
                    <a:pt x="1920" y="2505"/>
                    <a:pt x="2484" y="1942"/>
                    <a:pt x="2484" y="1241"/>
                  </a:cubicBezTo>
                  <a:cubicBezTo>
                    <a:pt x="2484" y="564"/>
                    <a:pt x="1920" y="0"/>
                    <a:pt x="1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6"/>
            <p:cNvSpPr/>
            <p:nvPr/>
          </p:nvSpPr>
          <p:spPr>
            <a:xfrm>
              <a:off x="1376394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7" y="45"/>
                    <a:pt x="272" y="90"/>
                    <a:pt x="272" y="159"/>
                  </a:cubicBezTo>
                  <a:cubicBezTo>
                    <a:pt x="272" y="249"/>
                    <a:pt x="227" y="294"/>
                    <a:pt x="158" y="294"/>
                  </a:cubicBezTo>
                  <a:cubicBezTo>
                    <a:pt x="68" y="294"/>
                    <a:pt x="22" y="249"/>
                    <a:pt x="22" y="159"/>
                  </a:cubicBezTo>
                  <a:cubicBezTo>
                    <a:pt x="22" y="90"/>
                    <a:pt x="68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6" name="Google Shape;3196;p36"/>
            <p:cNvSpPr/>
            <p:nvPr/>
          </p:nvSpPr>
          <p:spPr>
            <a:xfrm>
              <a:off x="12550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7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67" y="0"/>
                    <a:pt x="0" y="90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7" name="Google Shape;3197;p36"/>
            <p:cNvSpPr/>
            <p:nvPr/>
          </p:nvSpPr>
          <p:spPr>
            <a:xfrm>
              <a:off x="1133527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8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8" name="Google Shape;3198;p36"/>
            <p:cNvSpPr/>
            <p:nvPr/>
          </p:nvSpPr>
          <p:spPr>
            <a:xfrm>
              <a:off x="1012172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48" y="45"/>
                    <a:pt x="293" y="90"/>
                    <a:pt x="293" y="159"/>
                  </a:cubicBezTo>
                  <a:cubicBezTo>
                    <a:pt x="293" y="249"/>
                    <a:pt x="248" y="294"/>
                    <a:pt x="157" y="294"/>
                  </a:cubicBezTo>
                  <a:cubicBezTo>
                    <a:pt x="90" y="294"/>
                    <a:pt x="45" y="249"/>
                    <a:pt x="45" y="159"/>
                  </a:cubicBezTo>
                  <a:cubicBezTo>
                    <a:pt x="45" y="90"/>
                    <a:pt x="90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90" y="0"/>
                    <a:pt x="0" y="90"/>
                    <a:pt x="0" y="159"/>
                  </a:cubicBezTo>
                  <a:cubicBezTo>
                    <a:pt x="0" y="249"/>
                    <a:pt x="90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9" name="Google Shape;3199;p36"/>
            <p:cNvSpPr/>
            <p:nvPr/>
          </p:nvSpPr>
          <p:spPr>
            <a:xfrm>
              <a:off x="8941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5"/>
                  </a:moveTo>
                  <a:cubicBezTo>
                    <a:pt x="226" y="45"/>
                    <a:pt x="271" y="90"/>
                    <a:pt x="271" y="159"/>
                  </a:cubicBezTo>
                  <a:cubicBezTo>
                    <a:pt x="271" y="249"/>
                    <a:pt x="226" y="294"/>
                    <a:pt x="159" y="294"/>
                  </a:cubicBezTo>
                  <a:cubicBezTo>
                    <a:pt x="91" y="294"/>
                    <a:pt x="24" y="249"/>
                    <a:pt x="24" y="159"/>
                  </a:cubicBezTo>
                  <a:cubicBezTo>
                    <a:pt x="24" y="90"/>
                    <a:pt x="91" y="45"/>
                    <a:pt x="159" y="45"/>
                  </a:cubicBezTo>
                  <a:close/>
                  <a:moveTo>
                    <a:pt x="159" y="0"/>
                  </a:moveTo>
                  <a:cubicBezTo>
                    <a:pt x="69" y="0"/>
                    <a:pt x="0" y="90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90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grpSp>
          <p:nvGrpSpPr>
            <p:cNvPr id="3200" name="Google Shape;3200;p36"/>
            <p:cNvGrpSpPr/>
            <p:nvPr/>
          </p:nvGrpSpPr>
          <p:grpSpPr>
            <a:xfrm>
              <a:off x="894140" y="3632253"/>
              <a:ext cx="532410" cy="1018303"/>
              <a:chOff x="894140" y="3632253"/>
              <a:chExt cx="532410" cy="1018303"/>
            </a:xfrm>
          </p:grpSpPr>
          <p:sp>
            <p:nvSpPr>
              <p:cNvPr id="3201" name="Google Shape;3201;p36"/>
              <p:cNvSpPr/>
              <p:nvPr/>
            </p:nvSpPr>
            <p:spPr>
              <a:xfrm>
                <a:off x="1376394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1376394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0"/>
                      <a:pt x="272" y="159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59"/>
                    </a:cubicBezTo>
                    <a:cubicBezTo>
                      <a:pt x="22" y="90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376394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376394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59"/>
                    </a:cubicBezTo>
                    <a:cubicBezTo>
                      <a:pt x="272" y="226"/>
                      <a:pt x="227" y="271"/>
                      <a:pt x="158" y="271"/>
                    </a:cubicBezTo>
                    <a:cubicBezTo>
                      <a:pt x="68" y="271"/>
                      <a:pt x="22" y="226"/>
                      <a:pt x="22" y="159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376394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69"/>
                      <a:pt x="272" y="160"/>
                    </a:cubicBezTo>
                    <a:cubicBezTo>
                      <a:pt x="272" y="227"/>
                      <a:pt x="227" y="272"/>
                      <a:pt x="158" y="272"/>
                    </a:cubicBezTo>
                    <a:cubicBezTo>
                      <a:pt x="68" y="272"/>
                      <a:pt x="22" y="227"/>
                      <a:pt x="22" y="160"/>
                    </a:cubicBezTo>
                    <a:cubicBezTo>
                      <a:pt x="22" y="69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1376394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58"/>
                    </a:cubicBezTo>
                    <a:cubicBezTo>
                      <a:pt x="272" y="248"/>
                      <a:pt x="227" y="293"/>
                      <a:pt x="158" y="293"/>
                    </a:cubicBezTo>
                    <a:cubicBezTo>
                      <a:pt x="68" y="293"/>
                      <a:pt x="22" y="248"/>
                      <a:pt x="22" y="158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376394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7" y="45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376394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8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8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376394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2550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2550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2550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2550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7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2550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7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27"/>
                      <a:pt x="67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2550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7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91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2550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2550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8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2550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133527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133527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133527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1133527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8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33527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8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133527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8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1133527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133527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1133527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012172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12172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0"/>
                      <a:pt x="293" y="159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59"/>
                    </a:cubicBezTo>
                    <a:cubicBezTo>
                      <a:pt x="45" y="90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1012172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12172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59"/>
                    </a:cubicBezTo>
                    <a:cubicBezTo>
                      <a:pt x="293" y="226"/>
                      <a:pt x="248" y="271"/>
                      <a:pt x="157" y="271"/>
                    </a:cubicBezTo>
                    <a:cubicBezTo>
                      <a:pt x="90" y="271"/>
                      <a:pt x="45" y="226"/>
                      <a:pt x="45" y="159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012172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69"/>
                      <a:pt x="293" y="160"/>
                    </a:cubicBezTo>
                    <a:cubicBezTo>
                      <a:pt x="293" y="227"/>
                      <a:pt x="248" y="272"/>
                      <a:pt x="157" y="272"/>
                    </a:cubicBezTo>
                    <a:cubicBezTo>
                      <a:pt x="90" y="272"/>
                      <a:pt x="45" y="227"/>
                      <a:pt x="45" y="160"/>
                    </a:cubicBezTo>
                    <a:cubicBezTo>
                      <a:pt x="45" y="69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27"/>
                      <a:pt x="90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012172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58"/>
                    </a:cubicBezTo>
                    <a:cubicBezTo>
                      <a:pt x="293" y="248"/>
                      <a:pt x="248" y="293"/>
                      <a:pt x="157" y="293"/>
                    </a:cubicBezTo>
                    <a:cubicBezTo>
                      <a:pt x="90" y="293"/>
                      <a:pt x="45" y="248"/>
                      <a:pt x="45" y="158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91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012172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48" y="45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012172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8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8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8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012172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8941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8941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0"/>
                      <a:pt x="271" y="159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59"/>
                    </a:cubicBezTo>
                    <a:cubicBezTo>
                      <a:pt x="24" y="90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8941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8941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59"/>
                    </a:cubicBezTo>
                    <a:cubicBezTo>
                      <a:pt x="271" y="226"/>
                      <a:pt x="226" y="271"/>
                      <a:pt x="159" y="271"/>
                    </a:cubicBezTo>
                    <a:cubicBezTo>
                      <a:pt x="91" y="271"/>
                      <a:pt x="24" y="226"/>
                      <a:pt x="24" y="159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8941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69"/>
                      <a:pt x="271" y="160"/>
                    </a:cubicBezTo>
                    <a:cubicBezTo>
                      <a:pt x="271" y="227"/>
                      <a:pt x="226" y="272"/>
                      <a:pt x="159" y="272"/>
                    </a:cubicBezTo>
                    <a:cubicBezTo>
                      <a:pt x="91" y="272"/>
                      <a:pt x="24" y="227"/>
                      <a:pt x="24" y="160"/>
                    </a:cubicBezTo>
                    <a:cubicBezTo>
                      <a:pt x="24" y="69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27"/>
                      <a:pt x="69" y="317"/>
                      <a:pt x="159" y="317"/>
                    </a:cubicBezTo>
                    <a:cubicBezTo>
                      <a:pt x="249" y="317"/>
                      <a:pt x="316" y="227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8941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58"/>
                    </a:cubicBezTo>
                    <a:cubicBezTo>
                      <a:pt x="271" y="248"/>
                      <a:pt x="226" y="293"/>
                      <a:pt x="159" y="293"/>
                    </a:cubicBezTo>
                    <a:cubicBezTo>
                      <a:pt x="91" y="293"/>
                      <a:pt x="24" y="248"/>
                      <a:pt x="24" y="158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91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91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8941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5"/>
                    </a:moveTo>
                    <a:cubicBezTo>
                      <a:pt x="226" y="45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45"/>
                      <a:pt x="159" y="45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8941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8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8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8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68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8941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246" name="Google Shape;3246;p36"/>
          <p:cNvSpPr/>
          <p:nvPr/>
        </p:nvSpPr>
        <p:spPr>
          <a:xfrm>
            <a:off x="10697826" y="456095"/>
            <a:ext cx="1448029" cy="1363856"/>
          </a:xfrm>
          <a:custGeom>
            <a:avLst/>
            <a:gdLst/>
            <a:ahLst/>
            <a:cxnLst/>
            <a:rect l="l" t="t" r="r" b="b"/>
            <a:pathLst>
              <a:path w="6864" h="6465" extrusionOk="0">
                <a:moveTo>
                  <a:pt x="3425" y="0"/>
                </a:moveTo>
                <a:cubicBezTo>
                  <a:pt x="1830" y="0"/>
                  <a:pt x="434" y="1183"/>
                  <a:pt x="226" y="2804"/>
                </a:cubicBezTo>
                <a:cubicBezTo>
                  <a:pt x="1" y="4587"/>
                  <a:pt x="1243" y="6212"/>
                  <a:pt x="3004" y="6438"/>
                </a:cubicBezTo>
                <a:cubicBezTo>
                  <a:pt x="3145" y="6456"/>
                  <a:pt x="3284" y="6465"/>
                  <a:pt x="3422" y="6465"/>
                </a:cubicBezTo>
                <a:cubicBezTo>
                  <a:pt x="5031" y="6465"/>
                  <a:pt x="6410" y="5284"/>
                  <a:pt x="6638" y="3662"/>
                </a:cubicBezTo>
                <a:cubicBezTo>
                  <a:pt x="6863" y="1878"/>
                  <a:pt x="5623" y="276"/>
                  <a:pt x="3838" y="27"/>
                </a:cubicBezTo>
                <a:cubicBezTo>
                  <a:pt x="3699" y="9"/>
                  <a:pt x="3561" y="0"/>
                  <a:pt x="34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7" name="Google Shape;3247;p36"/>
          <p:cNvSpPr/>
          <p:nvPr/>
        </p:nvSpPr>
        <p:spPr>
          <a:xfrm>
            <a:off x="10579055" y="584780"/>
            <a:ext cx="1447819" cy="1363856"/>
          </a:xfrm>
          <a:custGeom>
            <a:avLst/>
            <a:gdLst/>
            <a:ahLst/>
            <a:cxnLst/>
            <a:rect l="l" t="t" r="r" b="b"/>
            <a:pathLst>
              <a:path w="6863" h="6465" extrusionOk="0">
                <a:moveTo>
                  <a:pt x="3441" y="1"/>
                </a:moveTo>
                <a:cubicBezTo>
                  <a:pt x="1832" y="1"/>
                  <a:pt x="454" y="1181"/>
                  <a:pt x="226" y="2803"/>
                </a:cubicBezTo>
                <a:cubicBezTo>
                  <a:pt x="0" y="4587"/>
                  <a:pt x="1241" y="6189"/>
                  <a:pt x="3025" y="6439"/>
                </a:cubicBezTo>
                <a:cubicBezTo>
                  <a:pt x="3164" y="6456"/>
                  <a:pt x="3302" y="6465"/>
                  <a:pt x="3439" y="6465"/>
                </a:cubicBezTo>
                <a:cubicBezTo>
                  <a:pt x="5034" y="6465"/>
                  <a:pt x="6429" y="5283"/>
                  <a:pt x="6637" y="3661"/>
                </a:cubicBezTo>
                <a:cubicBezTo>
                  <a:pt x="6863" y="1878"/>
                  <a:pt x="5620" y="275"/>
                  <a:pt x="3859" y="27"/>
                </a:cubicBezTo>
                <a:cubicBezTo>
                  <a:pt x="3719" y="9"/>
                  <a:pt x="3579" y="1"/>
                  <a:pt x="34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8" name="Google Shape;3248;p36"/>
          <p:cNvSpPr/>
          <p:nvPr/>
        </p:nvSpPr>
        <p:spPr>
          <a:xfrm>
            <a:off x="10874188" y="2047787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1" y="0"/>
                </a:moveTo>
                <a:lnTo>
                  <a:pt x="1" y="45"/>
                </a:lnTo>
                <a:cubicBezTo>
                  <a:pt x="22" y="67"/>
                  <a:pt x="22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9" name="Google Shape;3249;p36"/>
          <p:cNvSpPr/>
          <p:nvPr/>
        </p:nvSpPr>
        <p:spPr>
          <a:xfrm>
            <a:off x="10869335" y="2045467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0" y="1"/>
                </a:moveTo>
                <a:cubicBezTo>
                  <a:pt x="33" y="1"/>
                  <a:pt x="24" y="11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78"/>
                  <a:pt x="69" y="78"/>
                </a:cubicBezTo>
                <a:cubicBezTo>
                  <a:pt x="91" y="56"/>
                  <a:pt x="91" y="33"/>
                  <a:pt x="91" y="11"/>
                </a:cubicBezTo>
                <a:lnTo>
                  <a:pt x="45" y="11"/>
                </a:lnTo>
                <a:cubicBezTo>
                  <a:pt x="45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0" name="Google Shape;3250;p36"/>
          <p:cNvSpPr/>
          <p:nvPr/>
        </p:nvSpPr>
        <p:spPr>
          <a:xfrm>
            <a:off x="10707319" y="1934501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41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1" name="Google Shape;3251;p36"/>
          <p:cNvSpPr/>
          <p:nvPr/>
        </p:nvSpPr>
        <p:spPr>
          <a:xfrm>
            <a:off x="10702888" y="193344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56" y="56"/>
                  <a:pt x="51" y="62"/>
                  <a:pt x="48" y="62"/>
                </a:cubicBezTo>
                <a:cubicBezTo>
                  <a:pt x="45" y="62"/>
                  <a:pt x="45" y="56"/>
                  <a:pt x="45" y="46"/>
                </a:cubicBezTo>
                <a:lnTo>
                  <a:pt x="22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6"/>
                </a:cubicBezTo>
                <a:cubicBezTo>
                  <a:pt x="0" y="46"/>
                  <a:pt x="0" y="67"/>
                  <a:pt x="22" y="67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46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2" name="Google Shape;3252;p36"/>
          <p:cNvSpPr/>
          <p:nvPr/>
        </p:nvSpPr>
        <p:spPr>
          <a:xfrm>
            <a:off x="10793179" y="1947581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7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3" name="Google Shape;3253;p36"/>
          <p:cNvSpPr/>
          <p:nvPr/>
        </p:nvSpPr>
        <p:spPr>
          <a:xfrm>
            <a:off x="10793179" y="19439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54" y="1"/>
                </a:moveTo>
                <a:cubicBezTo>
                  <a:pt x="46" y="1"/>
                  <a:pt x="3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4" name="Google Shape;3254;p36"/>
          <p:cNvSpPr/>
          <p:nvPr/>
        </p:nvSpPr>
        <p:spPr>
          <a:xfrm>
            <a:off x="10550365" y="173345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11" y="56"/>
                  <a:pt x="23" y="62"/>
                  <a:pt x="31" y="62"/>
                </a:cubicBezTo>
                <a:cubicBezTo>
                  <a:pt x="40" y="62"/>
                  <a:pt x="46" y="56"/>
                  <a:pt x="46" y="45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5" name="Google Shape;3255;p36"/>
          <p:cNvSpPr/>
          <p:nvPr/>
        </p:nvSpPr>
        <p:spPr>
          <a:xfrm>
            <a:off x="10545513" y="1729660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4" y="18"/>
                </a:cubicBezTo>
                <a:lnTo>
                  <a:pt x="24" y="40"/>
                </a:lnTo>
                <a:cubicBezTo>
                  <a:pt x="0" y="63"/>
                  <a:pt x="24" y="63"/>
                  <a:pt x="24" y="85"/>
                </a:cubicBezTo>
                <a:lnTo>
                  <a:pt x="90" y="85"/>
                </a:lnTo>
                <a:cubicBezTo>
                  <a:pt x="90" y="85"/>
                  <a:pt x="90" y="63"/>
                  <a:pt x="114" y="63"/>
                </a:cubicBezTo>
                <a:cubicBezTo>
                  <a:pt x="114" y="40"/>
                  <a:pt x="90" y="40"/>
                  <a:pt x="90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6" name="Google Shape;3256;p36"/>
          <p:cNvSpPr/>
          <p:nvPr/>
        </p:nvSpPr>
        <p:spPr>
          <a:xfrm>
            <a:off x="10626521" y="18345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40"/>
                  <a:pt x="23" y="40"/>
                </a:cubicBezTo>
                <a:cubicBezTo>
                  <a:pt x="23" y="63"/>
                  <a:pt x="46" y="63"/>
                  <a:pt x="68" y="63"/>
                </a:cubicBez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7" name="Google Shape;3257;p36"/>
          <p:cNvSpPr/>
          <p:nvPr/>
        </p:nvSpPr>
        <p:spPr>
          <a:xfrm>
            <a:off x="10626520" y="1831131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4"/>
                </a:moveTo>
                <a:cubicBezTo>
                  <a:pt x="68" y="56"/>
                  <a:pt x="68" y="56"/>
                  <a:pt x="46" y="56"/>
                </a:cubicBezTo>
                <a:lnTo>
                  <a:pt x="23" y="56"/>
                </a:lnTo>
                <a:lnTo>
                  <a:pt x="23" y="34"/>
                </a:lnTo>
                <a:close/>
                <a:moveTo>
                  <a:pt x="34" y="1"/>
                </a:moveTo>
                <a:cubicBezTo>
                  <a:pt x="28" y="1"/>
                  <a:pt x="23" y="3"/>
                  <a:pt x="23" y="10"/>
                </a:cubicBezTo>
                <a:cubicBezTo>
                  <a:pt x="1" y="34"/>
                  <a:pt x="1" y="56"/>
                  <a:pt x="1" y="79"/>
                </a:cubicBezTo>
                <a:cubicBezTo>
                  <a:pt x="23" y="79"/>
                  <a:pt x="23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34"/>
                  <a:pt x="68" y="10"/>
                </a:cubicBezTo>
                <a:cubicBezTo>
                  <a:pt x="68" y="10"/>
                  <a:pt x="48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8" name="Google Shape;3258;p36"/>
          <p:cNvSpPr/>
          <p:nvPr/>
        </p:nvSpPr>
        <p:spPr>
          <a:xfrm>
            <a:off x="10483702" y="154296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0"/>
                </a:moveTo>
                <a:cubicBezTo>
                  <a:pt x="22" y="22"/>
                  <a:pt x="22" y="22"/>
                  <a:pt x="1" y="22"/>
                </a:cubicBezTo>
                <a:lnTo>
                  <a:pt x="22" y="45"/>
                </a:lnTo>
                <a:cubicBezTo>
                  <a:pt x="22" y="67"/>
                  <a:pt x="46" y="67"/>
                  <a:pt x="46" y="67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9" name="Google Shape;3259;p36"/>
          <p:cNvSpPr/>
          <p:nvPr/>
        </p:nvSpPr>
        <p:spPr>
          <a:xfrm>
            <a:off x="10483702" y="153916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3"/>
                </a:lnTo>
                <a:lnTo>
                  <a:pt x="22" y="63"/>
                </a:lnTo>
                <a:lnTo>
                  <a:pt x="22" y="40"/>
                </a:lnTo>
                <a:close/>
                <a:moveTo>
                  <a:pt x="42" y="1"/>
                </a:moveTo>
                <a:cubicBezTo>
                  <a:pt x="28" y="1"/>
                  <a:pt x="11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7" y="85"/>
                </a:lnTo>
                <a:lnTo>
                  <a:pt x="91" y="63"/>
                </a:lnTo>
                <a:cubicBezTo>
                  <a:pt x="91" y="40"/>
                  <a:pt x="91" y="40"/>
                  <a:pt x="67" y="18"/>
                </a:cubicBezTo>
                <a:cubicBezTo>
                  <a:pt x="67" y="6"/>
                  <a:pt x="56" y="1"/>
                  <a:pt x="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0" name="Google Shape;3260;p36"/>
          <p:cNvSpPr/>
          <p:nvPr/>
        </p:nvSpPr>
        <p:spPr>
          <a:xfrm>
            <a:off x="11050339" y="2071415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4" y="63"/>
                </a:cubicBezTo>
                <a:cubicBezTo>
                  <a:pt x="40" y="63"/>
                  <a:pt x="45" y="57"/>
                  <a:pt x="45" y="45"/>
                </a:cubicBezTo>
                <a:cubicBezTo>
                  <a:pt x="69" y="45"/>
                  <a:pt x="69" y="24"/>
                  <a:pt x="69" y="24"/>
                </a:cubicBezTo>
                <a:cubicBezTo>
                  <a:pt x="45" y="0"/>
                  <a:pt x="24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1" name="Google Shape;3261;p36"/>
          <p:cNvSpPr/>
          <p:nvPr/>
        </p:nvSpPr>
        <p:spPr>
          <a:xfrm>
            <a:off x="11045698" y="2066774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46"/>
                </a:moveTo>
                <a:lnTo>
                  <a:pt x="67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67" y="0"/>
                </a:moveTo>
                <a:cubicBezTo>
                  <a:pt x="46" y="0"/>
                  <a:pt x="46" y="22"/>
                  <a:pt x="22" y="22"/>
                </a:cubicBezTo>
                <a:cubicBezTo>
                  <a:pt x="22" y="46"/>
                  <a:pt x="0" y="67"/>
                  <a:pt x="22" y="91"/>
                </a:cubicBezTo>
                <a:lnTo>
                  <a:pt x="91" y="91"/>
                </a:lnTo>
                <a:lnTo>
                  <a:pt x="112" y="67"/>
                </a:lnTo>
                <a:cubicBezTo>
                  <a:pt x="112" y="46"/>
                  <a:pt x="112" y="46"/>
                  <a:pt x="91" y="22"/>
                </a:cubicBezTo>
                <a:cubicBezTo>
                  <a:pt x="91" y="22"/>
                  <a:pt x="67" y="22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6"/>
          <p:cNvSpPr/>
          <p:nvPr/>
        </p:nvSpPr>
        <p:spPr>
          <a:xfrm>
            <a:off x="10960049" y="2059812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44" y="0"/>
                </a:moveTo>
                <a:cubicBezTo>
                  <a:pt x="37" y="0"/>
                  <a:pt x="30" y="3"/>
                  <a:pt x="22" y="10"/>
                </a:cubicBezTo>
                <a:cubicBezTo>
                  <a:pt x="22" y="10"/>
                  <a:pt x="0" y="33"/>
                  <a:pt x="22" y="55"/>
                </a:cubicBezTo>
                <a:lnTo>
                  <a:pt x="67" y="55"/>
                </a:lnTo>
                <a:lnTo>
                  <a:pt x="67" y="10"/>
                </a:lnTo>
                <a:cubicBezTo>
                  <a:pt x="67" y="10"/>
                  <a:pt x="57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36"/>
          <p:cNvSpPr/>
          <p:nvPr/>
        </p:nvSpPr>
        <p:spPr>
          <a:xfrm>
            <a:off x="10960048" y="205728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45" y="45"/>
                </a:lnTo>
                <a:cubicBezTo>
                  <a:pt x="67" y="45"/>
                  <a:pt x="67" y="45"/>
                  <a:pt x="45" y="67"/>
                </a:cubicBezTo>
                <a:cubicBezTo>
                  <a:pt x="45" y="67"/>
                  <a:pt x="22" y="67"/>
                  <a:pt x="22" y="45"/>
                </a:cubicBez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45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36"/>
          <p:cNvSpPr/>
          <p:nvPr/>
        </p:nvSpPr>
        <p:spPr>
          <a:xfrm>
            <a:off x="11064685" y="19821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40"/>
                </a:lnTo>
                <a:cubicBezTo>
                  <a:pt x="22" y="62"/>
                  <a:pt x="22" y="62"/>
                  <a:pt x="46" y="62"/>
                </a:cubicBez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6"/>
          <p:cNvSpPr/>
          <p:nvPr/>
        </p:nvSpPr>
        <p:spPr>
          <a:xfrm>
            <a:off x="11059832" y="197880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69" y="78"/>
                </a:cubicBezTo>
                <a:cubicBezTo>
                  <a:pt x="91" y="78"/>
                  <a:pt x="91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6"/>
          <p:cNvSpPr/>
          <p:nvPr/>
        </p:nvSpPr>
        <p:spPr>
          <a:xfrm>
            <a:off x="11140841" y="20821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4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1" y="63"/>
                </a:cubicBezTo>
                <a:lnTo>
                  <a:pt x="46" y="63"/>
                </a:lnTo>
                <a:cubicBezTo>
                  <a:pt x="68" y="39"/>
                  <a:pt x="68" y="39"/>
                  <a:pt x="46" y="18"/>
                </a:cubicBezTo>
                <a:cubicBezTo>
                  <a:pt x="46" y="6"/>
                  <a:pt x="40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6"/>
          <p:cNvSpPr/>
          <p:nvPr/>
        </p:nvSpPr>
        <p:spPr>
          <a:xfrm>
            <a:off x="11135989" y="20809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24" y="24"/>
                  <a:pt x="0" y="45"/>
                </a:cubicBezTo>
                <a:lnTo>
                  <a:pt x="24" y="69"/>
                </a:lnTo>
                <a:cubicBezTo>
                  <a:pt x="24" y="91"/>
                  <a:pt x="46" y="91"/>
                  <a:pt x="46" y="91"/>
                </a:cubicBezTo>
                <a:cubicBezTo>
                  <a:pt x="69" y="91"/>
                  <a:pt x="69" y="91"/>
                  <a:pt x="91" y="69"/>
                </a:cubicBezTo>
                <a:cubicBezTo>
                  <a:pt x="114" y="69"/>
                  <a:pt x="114" y="45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6"/>
          <p:cNvSpPr/>
          <p:nvPr/>
        </p:nvSpPr>
        <p:spPr>
          <a:xfrm>
            <a:off x="11074178" y="1893153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9" y="0"/>
                </a:moveTo>
                <a:cubicBezTo>
                  <a:pt x="25" y="0"/>
                  <a:pt x="23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46" y="56"/>
                </a:lnTo>
                <a:cubicBezTo>
                  <a:pt x="68" y="56"/>
                  <a:pt x="68" y="32"/>
                  <a:pt x="68" y="11"/>
                </a:cubicBezTo>
                <a:cubicBezTo>
                  <a:pt x="53" y="11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6"/>
          <p:cNvSpPr/>
          <p:nvPr/>
        </p:nvSpPr>
        <p:spPr>
          <a:xfrm>
            <a:off x="11074177" y="189041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cubicBezTo>
                  <a:pt x="46" y="69"/>
                  <a:pt x="46" y="69"/>
                  <a:pt x="23" y="69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46" y="0"/>
                  <a:pt x="23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6"/>
          <p:cNvSpPr/>
          <p:nvPr/>
        </p:nvSpPr>
        <p:spPr>
          <a:xfrm>
            <a:off x="10817018" y="1767842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6"/>
          <p:cNvSpPr/>
          <p:nvPr/>
        </p:nvSpPr>
        <p:spPr>
          <a:xfrm>
            <a:off x="10817017" y="176657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8" y="45"/>
                  <a:pt x="46" y="45"/>
                  <a:pt x="46" y="45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3" y="69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24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6"/>
          <p:cNvSpPr/>
          <p:nvPr/>
        </p:nvSpPr>
        <p:spPr>
          <a:xfrm>
            <a:off x="10897815" y="1871214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" y="46"/>
                  <a:pt x="11" y="57"/>
                  <a:pt x="25" y="57"/>
                </a:cubicBezTo>
                <a:cubicBezTo>
                  <a:pt x="31" y="57"/>
                  <a:pt x="39" y="54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6"/>
          <p:cNvSpPr/>
          <p:nvPr/>
        </p:nvSpPr>
        <p:spPr>
          <a:xfrm>
            <a:off x="10893384" y="186678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7" y="45"/>
                </a:lnTo>
                <a:lnTo>
                  <a:pt x="45" y="67"/>
                </a:lnTo>
                <a:lnTo>
                  <a:pt x="45" y="45"/>
                </a:lnTo>
                <a:cubicBezTo>
                  <a:pt x="22" y="45"/>
                  <a:pt x="22" y="45"/>
                  <a:pt x="45" y="22"/>
                </a:cubicBez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67"/>
                  <a:pt x="90" y="45"/>
                </a:cubicBezTo>
                <a:lnTo>
                  <a:pt x="90" y="22"/>
                </a:lnTo>
                <a:cubicBezTo>
                  <a:pt x="67" y="0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6"/>
          <p:cNvSpPr/>
          <p:nvPr/>
        </p:nvSpPr>
        <p:spPr>
          <a:xfrm>
            <a:off x="10807525" y="1857291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6"/>
          <p:cNvSpPr/>
          <p:nvPr/>
        </p:nvSpPr>
        <p:spPr>
          <a:xfrm>
            <a:off x="10802673" y="1853493"/>
            <a:ext cx="24049" cy="22995"/>
          </a:xfrm>
          <a:custGeom>
            <a:avLst/>
            <a:gdLst/>
            <a:ahLst/>
            <a:cxnLst/>
            <a:rect l="l" t="t" r="r" b="b"/>
            <a:pathLst>
              <a:path w="114" h="109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5" y="6"/>
                  <a:pt x="24" y="18"/>
                </a:cubicBezTo>
                <a:cubicBezTo>
                  <a:pt x="0" y="40"/>
                  <a:pt x="0" y="63"/>
                  <a:pt x="24" y="85"/>
                </a:cubicBezTo>
                <a:cubicBezTo>
                  <a:pt x="24" y="85"/>
                  <a:pt x="45" y="85"/>
                  <a:pt x="45" y="108"/>
                </a:cubicBezTo>
                <a:cubicBezTo>
                  <a:pt x="69" y="108"/>
                  <a:pt x="69" y="85"/>
                  <a:pt x="91" y="85"/>
                </a:cubicBezTo>
                <a:cubicBezTo>
                  <a:pt x="91" y="63"/>
                  <a:pt x="114" y="40"/>
                  <a:pt x="91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6"/>
          <p:cNvSpPr/>
          <p:nvPr/>
        </p:nvSpPr>
        <p:spPr>
          <a:xfrm>
            <a:off x="10907309" y="178092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6"/>
          <p:cNvSpPr/>
          <p:nvPr/>
        </p:nvSpPr>
        <p:spPr>
          <a:xfrm>
            <a:off x="10902878" y="177733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67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6"/>
          <p:cNvSpPr/>
          <p:nvPr/>
        </p:nvSpPr>
        <p:spPr>
          <a:xfrm>
            <a:off x="10883681" y="19583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7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46" y="63"/>
                </a:lnTo>
                <a:cubicBezTo>
                  <a:pt x="68" y="39"/>
                  <a:pt x="68" y="39"/>
                  <a:pt x="68" y="18"/>
                </a:cubicBezTo>
                <a:cubicBezTo>
                  <a:pt x="57" y="6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6"/>
          <p:cNvSpPr/>
          <p:nvPr/>
        </p:nvSpPr>
        <p:spPr>
          <a:xfrm>
            <a:off x="10878829" y="1957075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6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45"/>
                  <a:pt x="24" y="69"/>
                </a:cubicBezTo>
                <a:cubicBezTo>
                  <a:pt x="24" y="91"/>
                  <a:pt x="46" y="91"/>
                  <a:pt x="69" y="91"/>
                </a:cubicBezTo>
                <a:lnTo>
                  <a:pt x="91" y="69"/>
                </a:lnTo>
                <a:cubicBezTo>
                  <a:pt x="91" y="69"/>
                  <a:pt x="114" y="69"/>
                  <a:pt x="114" y="45"/>
                </a:cubicBezTo>
                <a:cubicBezTo>
                  <a:pt x="114" y="24"/>
                  <a:pt x="114" y="24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6"/>
          <p:cNvSpPr/>
          <p:nvPr/>
        </p:nvSpPr>
        <p:spPr>
          <a:xfrm>
            <a:off x="10983677" y="1880918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69"/>
                  <a:pt x="45" y="69"/>
                  <a:pt x="69" y="69"/>
                </a:cubicBezTo>
                <a:lnTo>
                  <a:pt x="69" y="24"/>
                </a:lnTo>
                <a:cubicBezTo>
                  <a:pt x="45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6"/>
          <p:cNvSpPr/>
          <p:nvPr/>
        </p:nvSpPr>
        <p:spPr>
          <a:xfrm>
            <a:off x="10983676" y="1877331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46" y="1"/>
                </a:moveTo>
                <a:cubicBezTo>
                  <a:pt x="35" y="1"/>
                  <a:pt x="2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57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6"/>
          <p:cNvSpPr/>
          <p:nvPr/>
        </p:nvSpPr>
        <p:spPr>
          <a:xfrm>
            <a:off x="10917013" y="1690422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3" y="0"/>
                </a:moveTo>
                <a:cubicBezTo>
                  <a:pt x="23" y="24"/>
                  <a:pt x="0" y="45"/>
                  <a:pt x="23" y="45"/>
                </a:cubicBezTo>
                <a:cubicBezTo>
                  <a:pt x="23" y="69"/>
                  <a:pt x="45" y="69"/>
                  <a:pt x="69" y="69"/>
                </a:cubicBezTo>
                <a:lnTo>
                  <a:pt x="69" y="24"/>
                </a:lnTo>
                <a:cubicBezTo>
                  <a:pt x="69" y="0"/>
                  <a:pt x="45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>
            <a:off x="10917012" y="1686835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69" y="41"/>
                </a:moveTo>
                <a:lnTo>
                  <a:pt x="69" y="62"/>
                </a:lnTo>
                <a:lnTo>
                  <a:pt x="23" y="62"/>
                </a:lnTo>
                <a:cubicBezTo>
                  <a:pt x="23" y="62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41"/>
                  <a:pt x="0" y="62"/>
                  <a:pt x="0" y="86"/>
                </a:cubicBezTo>
                <a:cubicBezTo>
                  <a:pt x="23" y="86"/>
                  <a:pt x="23" y="107"/>
                  <a:pt x="45" y="107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10973971" y="197142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10969542" y="196783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51" y="30"/>
                </a:moveTo>
                <a:cubicBezTo>
                  <a:pt x="57" y="30"/>
                  <a:pt x="67" y="40"/>
                  <a:pt x="67" y="40"/>
                </a:cubicBez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45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6" name="Google Shape;3286;p36"/>
          <p:cNvSpPr/>
          <p:nvPr/>
        </p:nvSpPr>
        <p:spPr>
          <a:xfrm>
            <a:off x="10664705" y="1566588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11" y="57"/>
                  <a:pt x="17" y="63"/>
                  <a:pt x="22" y="63"/>
                </a:cubicBezTo>
                <a:cubicBezTo>
                  <a:pt x="28" y="63"/>
                  <a:pt x="34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7" name="Google Shape;3287;p36"/>
          <p:cNvSpPr/>
          <p:nvPr/>
        </p:nvSpPr>
        <p:spPr>
          <a:xfrm>
            <a:off x="10659641" y="1563002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41"/>
                  <a:pt x="46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lnTo>
                  <a:pt x="1" y="41"/>
                </a:lnTo>
                <a:cubicBezTo>
                  <a:pt x="1" y="62"/>
                  <a:pt x="1" y="62"/>
                  <a:pt x="24" y="86"/>
                </a:cubicBezTo>
                <a:lnTo>
                  <a:pt x="70" y="86"/>
                </a:lnTo>
                <a:cubicBezTo>
                  <a:pt x="91" y="62"/>
                  <a:pt x="91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8" name="Google Shape;3288;p36"/>
          <p:cNvSpPr/>
          <p:nvPr/>
        </p:nvSpPr>
        <p:spPr>
          <a:xfrm>
            <a:off x="10740862" y="166784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9" name="Google Shape;3289;p36"/>
          <p:cNvSpPr/>
          <p:nvPr/>
        </p:nvSpPr>
        <p:spPr>
          <a:xfrm>
            <a:off x="10736009" y="166679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lnTo>
                  <a:pt x="45" y="90"/>
                </a:lnTo>
                <a:cubicBezTo>
                  <a:pt x="69" y="90"/>
                  <a:pt x="69" y="67"/>
                  <a:pt x="90" y="67"/>
                </a:cubicBezTo>
                <a:lnTo>
                  <a:pt x="90" y="45"/>
                </a:lnTo>
                <a:cubicBezTo>
                  <a:pt x="114" y="22"/>
                  <a:pt x="90" y="22"/>
                  <a:pt x="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0" name="Google Shape;3290;p36"/>
          <p:cNvSpPr/>
          <p:nvPr/>
        </p:nvSpPr>
        <p:spPr>
          <a:xfrm>
            <a:off x="10640655" y="174400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62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1" name="Google Shape;3291;p36"/>
          <p:cNvSpPr/>
          <p:nvPr/>
        </p:nvSpPr>
        <p:spPr>
          <a:xfrm>
            <a:off x="10636224" y="174295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67" y="67"/>
                  <a:pt x="45" y="67"/>
                  <a:pt x="45" y="67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6"/>
                  <a:pt x="22" y="67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67"/>
                  <a:pt x="90" y="46"/>
                </a:cubicBezTo>
                <a:lnTo>
                  <a:pt x="90" y="22"/>
                </a:ln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2" name="Google Shape;3292;p36"/>
          <p:cNvSpPr/>
          <p:nvPr/>
        </p:nvSpPr>
        <p:spPr>
          <a:xfrm>
            <a:off x="10650149" y="165730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3" name="Google Shape;3293;p36"/>
          <p:cNvSpPr/>
          <p:nvPr/>
        </p:nvSpPr>
        <p:spPr>
          <a:xfrm>
            <a:off x="10650148" y="165350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lnTo>
                  <a:pt x="46" y="18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1" y="85"/>
                  <a:pt x="24" y="85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4" name="Google Shape;3294;p36"/>
          <p:cNvSpPr/>
          <p:nvPr/>
        </p:nvSpPr>
        <p:spPr>
          <a:xfrm>
            <a:off x="10750354" y="15773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39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5" name="Google Shape;3295;p36"/>
          <p:cNvSpPr/>
          <p:nvPr/>
        </p:nvSpPr>
        <p:spPr>
          <a:xfrm>
            <a:off x="10750353" y="157608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45"/>
                </a:lnTo>
                <a:cubicBezTo>
                  <a:pt x="46" y="57"/>
                  <a:pt x="46" y="63"/>
                  <a:pt x="43" y="63"/>
                </a:cubicBezTo>
                <a:cubicBezTo>
                  <a:pt x="40" y="63"/>
                  <a:pt x="34" y="57"/>
                  <a:pt x="22" y="45"/>
                </a:cubicBez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1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6" name="Google Shape;3296;p36"/>
          <p:cNvSpPr/>
          <p:nvPr/>
        </p:nvSpPr>
        <p:spPr>
          <a:xfrm>
            <a:off x="10731369" y="1757084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0" y="57"/>
                  <a:pt x="6" y="63"/>
                  <a:pt x="14" y="63"/>
                </a:cubicBezTo>
                <a:cubicBezTo>
                  <a:pt x="23" y="63"/>
                  <a:pt x="34" y="57"/>
                  <a:pt x="46" y="45"/>
                </a:cubicBezTo>
                <a:cubicBezTo>
                  <a:pt x="46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7" name="Google Shape;3297;p36"/>
          <p:cNvSpPr/>
          <p:nvPr/>
        </p:nvSpPr>
        <p:spPr>
          <a:xfrm>
            <a:off x="10726516" y="1753498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1"/>
                </a:moveTo>
                <a:cubicBezTo>
                  <a:pt x="69" y="62"/>
                  <a:pt x="69" y="62"/>
                  <a:pt x="45" y="62"/>
                </a:cubicBezTo>
                <a:lnTo>
                  <a:pt x="23" y="62"/>
                </a:lnTo>
                <a:cubicBezTo>
                  <a:pt x="23" y="41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17"/>
                  <a:pt x="0" y="62"/>
                  <a:pt x="0" y="86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8" name="Google Shape;3298;p36"/>
          <p:cNvSpPr/>
          <p:nvPr/>
        </p:nvSpPr>
        <p:spPr>
          <a:xfrm>
            <a:off x="10831153" y="1680718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6" y="46"/>
                  <a:pt x="22" y="57"/>
                  <a:pt x="30" y="57"/>
                </a:cubicBezTo>
                <a:cubicBezTo>
                  <a:pt x="34" y="57"/>
                  <a:pt x="39" y="54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9" name="Google Shape;3299;p36"/>
          <p:cNvSpPr/>
          <p:nvPr/>
        </p:nvSpPr>
        <p:spPr>
          <a:xfrm>
            <a:off x="10826511" y="1676287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46" y="22"/>
                  <a:pt x="68" y="22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23" y="0"/>
                </a:moveTo>
                <a:cubicBezTo>
                  <a:pt x="23" y="22"/>
                  <a:pt x="1" y="22"/>
                  <a:pt x="1" y="45"/>
                </a:cubicBezTo>
                <a:cubicBezTo>
                  <a:pt x="1" y="45"/>
                  <a:pt x="1" y="67"/>
                  <a:pt x="23" y="67"/>
                </a:cubicBez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8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36"/>
          <p:cNvSpPr/>
          <p:nvPr/>
        </p:nvSpPr>
        <p:spPr>
          <a:xfrm>
            <a:off x="10764489" y="1490431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24" y="0"/>
                </a:moveTo>
                <a:cubicBezTo>
                  <a:pt x="1" y="0"/>
                  <a:pt x="1" y="23"/>
                  <a:pt x="1" y="45"/>
                </a:cubicBezTo>
                <a:cubicBezTo>
                  <a:pt x="16" y="45"/>
                  <a:pt x="31" y="56"/>
                  <a:pt x="39" y="56"/>
                </a:cubicBezTo>
                <a:cubicBezTo>
                  <a:pt x="43" y="56"/>
                  <a:pt x="46" y="53"/>
                  <a:pt x="46" y="45"/>
                </a:cubicBezTo>
                <a:cubicBezTo>
                  <a:pt x="69" y="45"/>
                  <a:pt x="69" y="23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36"/>
          <p:cNvSpPr/>
          <p:nvPr/>
        </p:nvSpPr>
        <p:spPr>
          <a:xfrm>
            <a:off x="10759847" y="148579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68" y="22"/>
                  <a:pt x="68" y="45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45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36"/>
          <p:cNvSpPr/>
          <p:nvPr/>
        </p:nvSpPr>
        <p:spPr>
          <a:xfrm>
            <a:off x="10716811" y="1847797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0"/>
                  <a:pt x="1" y="22"/>
                  <a:pt x="24" y="45"/>
                </a:cubicBezTo>
                <a:cubicBezTo>
                  <a:pt x="24" y="56"/>
                  <a:pt x="30" y="61"/>
                  <a:pt x="35" y="61"/>
                </a:cubicBezTo>
                <a:cubicBezTo>
                  <a:pt x="41" y="61"/>
                  <a:pt x="46" y="56"/>
                  <a:pt x="46" y="45"/>
                </a:cubicBezTo>
                <a:cubicBezTo>
                  <a:pt x="69" y="45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36"/>
          <p:cNvSpPr/>
          <p:nvPr/>
        </p:nvSpPr>
        <p:spPr>
          <a:xfrm>
            <a:off x="10716811" y="184400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ubicBezTo>
                  <a:pt x="24" y="18"/>
                  <a:pt x="24" y="18"/>
                  <a:pt x="46" y="18"/>
                </a:cubicBezTo>
                <a:close/>
                <a:moveTo>
                  <a:pt x="35" y="0"/>
                </a:moveTo>
                <a:cubicBezTo>
                  <a:pt x="24" y="0"/>
                  <a:pt x="13" y="6"/>
                  <a:pt x="1" y="18"/>
                </a:cubicBezTo>
                <a:lnTo>
                  <a:pt x="1" y="40"/>
                </a:lnTo>
                <a:lnTo>
                  <a:pt x="1" y="63"/>
                </a:lnTo>
                <a:cubicBezTo>
                  <a:pt x="1" y="85"/>
                  <a:pt x="24" y="85"/>
                  <a:pt x="46" y="85"/>
                </a:cubicBezTo>
                <a:lnTo>
                  <a:pt x="69" y="85"/>
                </a:lnTo>
                <a:cubicBezTo>
                  <a:pt x="69" y="63"/>
                  <a:pt x="69" y="63"/>
                  <a:pt x="91" y="40"/>
                </a:cubicBezTo>
                <a:lnTo>
                  <a:pt x="69" y="18"/>
                </a:lnTo>
                <a:cubicBezTo>
                  <a:pt x="58" y="6"/>
                  <a:pt x="46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36"/>
          <p:cNvSpPr/>
          <p:nvPr/>
        </p:nvSpPr>
        <p:spPr>
          <a:xfrm>
            <a:off x="10583486" y="1466804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36"/>
          <p:cNvSpPr/>
          <p:nvPr/>
        </p:nvSpPr>
        <p:spPr>
          <a:xfrm>
            <a:off x="10583485" y="146174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9" y="46"/>
                </a:moveTo>
                <a:lnTo>
                  <a:pt x="46" y="69"/>
                </a:lnTo>
                <a:lnTo>
                  <a:pt x="24" y="69"/>
                </a:lnTo>
                <a:lnTo>
                  <a:pt x="24" y="46"/>
                </a:ln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9"/>
                  <a:pt x="91" y="69"/>
                  <a:pt x="91" y="46"/>
                </a:cubicBezTo>
                <a:cubicBezTo>
                  <a:pt x="91" y="46"/>
                  <a:pt x="91" y="24"/>
                  <a:pt x="69" y="24"/>
                </a:cubicBezTo>
                <a:cubicBezTo>
                  <a:pt x="69" y="24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6" name="Google Shape;3306;p36"/>
          <p:cNvSpPr/>
          <p:nvPr/>
        </p:nvSpPr>
        <p:spPr>
          <a:xfrm>
            <a:off x="10497835" y="145351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69" y="40"/>
                  <a:pt x="69" y="18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7" name="Google Shape;3307;p36"/>
          <p:cNvSpPr/>
          <p:nvPr/>
        </p:nvSpPr>
        <p:spPr>
          <a:xfrm>
            <a:off x="10493193" y="1450348"/>
            <a:ext cx="19408" cy="21096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cubicBezTo>
                  <a:pt x="22" y="55"/>
                  <a:pt x="22" y="33"/>
                  <a:pt x="46" y="33"/>
                </a:cubicBezTo>
                <a:close/>
                <a:moveTo>
                  <a:pt x="43" y="0"/>
                </a:moveTo>
                <a:cubicBezTo>
                  <a:pt x="36" y="0"/>
                  <a:pt x="29" y="3"/>
                  <a:pt x="22" y="9"/>
                </a:cubicBezTo>
                <a:cubicBezTo>
                  <a:pt x="1" y="33"/>
                  <a:pt x="1" y="55"/>
                  <a:pt x="22" y="78"/>
                </a:cubicBezTo>
                <a:cubicBezTo>
                  <a:pt x="22" y="78"/>
                  <a:pt x="22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33"/>
                </a:cubicBezTo>
                <a:cubicBezTo>
                  <a:pt x="74" y="16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8" name="Google Shape;3308;p36"/>
          <p:cNvSpPr/>
          <p:nvPr/>
        </p:nvSpPr>
        <p:spPr>
          <a:xfrm>
            <a:off x="10598042" y="1376091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9" name="Google Shape;3309;p36"/>
          <p:cNvSpPr/>
          <p:nvPr/>
        </p:nvSpPr>
        <p:spPr>
          <a:xfrm>
            <a:off x="10592977" y="137145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46"/>
                </a:moveTo>
                <a:lnTo>
                  <a:pt x="70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70" y="1"/>
                </a:moveTo>
                <a:cubicBezTo>
                  <a:pt x="46" y="1"/>
                  <a:pt x="46" y="22"/>
                  <a:pt x="24" y="22"/>
                </a:cubicBezTo>
                <a:cubicBezTo>
                  <a:pt x="1" y="46"/>
                  <a:pt x="1" y="67"/>
                  <a:pt x="24" y="91"/>
                </a:cubicBezTo>
                <a:lnTo>
                  <a:pt x="91" y="91"/>
                </a:lnTo>
                <a:lnTo>
                  <a:pt x="91" y="67"/>
                </a:lnTo>
                <a:lnTo>
                  <a:pt x="91" y="22"/>
                </a:lnTo>
                <a:cubicBezTo>
                  <a:pt x="91" y="22"/>
                  <a:pt x="70" y="22"/>
                  <a:pt x="7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0" name="Google Shape;3310;p36"/>
          <p:cNvSpPr/>
          <p:nvPr/>
        </p:nvSpPr>
        <p:spPr>
          <a:xfrm>
            <a:off x="10573993" y="1554986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0"/>
                </a:moveTo>
                <a:cubicBezTo>
                  <a:pt x="27" y="0"/>
                  <a:pt x="24" y="3"/>
                  <a:pt x="24" y="10"/>
                </a:cubicBezTo>
                <a:cubicBezTo>
                  <a:pt x="1" y="10"/>
                  <a:pt x="1" y="34"/>
                  <a:pt x="1" y="55"/>
                </a:cubicBezTo>
                <a:lnTo>
                  <a:pt x="46" y="55"/>
                </a:lnTo>
                <a:cubicBezTo>
                  <a:pt x="69" y="55"/>
                  <a:pt x="69" y="34"/>
                  <a:pt x="46" y="10"/>
                </a:cubicBezTo>
                <a:cubicBezTo>
                  <a:pt x="46" y="10"/>
                  <a:pt x="36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6"/>
          <p:cNvSpPr/>
          <p:nvPr/>
        </p:nvSpPr>
        <p:spPr>
          <a:xfrm>
            <a:off x="10569351" y="155245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2"/>
                </a:moveTo>
                <a:lnTo>
                  <a:pt x="68" y="46"/>
                </a:lnTo>
                <a:cubicBezTo>
                  <a:pt x="68" y="56"/>
                  <a:pt x="62" y="62"/>
                  <a:pt x="57" y="62"/>
                </a:cubicBezTo>
                <a:cubicBezTo>
                  <a:pt x="52" y="62"/>
                  <a:pt x="46" y="56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6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6"/>
          <p:cNvSpPr/>
          <p:nvPr/>
        </p:nvSpPr>
        <p:spPr>
          <a:xfrm>
            <a:off x="10674198" y="147735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6"/>
          <p:cNvSpPr/>
          <p:nvPr/>
        </p:nvSpPr>
        <p:spPr>
          <a:xfrm>
            <a:off x="10674198" y="147397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lnTo>
                  <a:pt x="46" y="56"/>
                </a:lnTo>
                <a:lnTo>
                  <a:pt x="22" y="56"/>
                </a:lnTo>
                <a:lnTo>
                  <a:pt x="22" y="33"/>
                </a:lnTo>
                <a:close/>
                <a:moveTo>
                  <a:pt x="28" y="1"/>
                </a:moveTo>
                <a:cubicBezTo>
                  <a:pt x="18" y="1"/>
                  <a:pt x="8" y="3"/>
                  <a:pt x="1" y="11"/>
                </a:cubicBezTo>
                <a:lnTo>
                  <a:pt x="1" y="33"/>
                </a:lnTo>
                <a:lnTo>
                  <a:pt x="1" y="78"/>
                </a:lnTo>
                <a:cubicBezTo>
                  <a:pt x="1" y="78"/>
                  <a:pt x="22" y="101"/>
                  <a:pt x="46" y="101"/>
                </a:cubicBezTo>
                <a:lnTo>
                  <a:pt x="67" y="78"/>
                </a:ln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6"/>
          <p:cNvSpPr/>
          <p:nvPr/>
        </p:nvSpPr>
        <p:spPr>
          <a:xfrm>
            <a:off x="10607536" y="1286855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67" y="62"/>
                </a:cubicBez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6"/>
          <p:cNvSpPr/>
          <p:nvPr/>
        </p:nvSpPr>
        <p:spPr>
          <a:xfrm>
            <a:off x="10607535" y="128348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7" y="56"/>
                  <a:pt x="67" y="56"/>
                  <a:pt x="46" y="56"/>
                </a:cubicBezTo>
                <a:lnTo>
                  <a:pt x="22" y="56"/>
                </a:lnTo>
                <a:lnTo>
                  <a:pt x="22" y="33"/>
                </a:lnTo>
                <a:close/>
                <a:moveTo>
                  <a:pt x="34" y="1"/>
                </a:moveTo>
                <a:cubicBezTo>
                  <a:pt x="27" y="1"/>
                  <a:pt x="22" y="3"/>
                  <a:pt x="22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2" y="78"/>
                  <a:pt x="22" y="101"/>
                  <a:pt x="46" y="101"/>
                </a:cubicBezTo>
                <a:cubicBezTo>
                  <a:pt x="46" y="101"/>
                  <a:pt x="67" y="101"/>
                  <a:pt x="67" y="78"/>
                </a:cubicBez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6"/>
          <p:cNvSpPr/>
          <p:nvPr/>
        </p:nvSpPr>
        <p:spPr>
          <a:xfrm>
            <a:off x="10688333" y="138684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6"/>
          <p:cNvSpPr/>
          <p:nvPr/>
        </p:nvSpPr>
        <p:spPr>
          <a:xfrm>
            <a:off x="10683691" y="138558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lnTo>
                  <a:pt x="22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6"/>
          <p:cNvSpPr/>
          <p:nvPr/>
        </p:nvSpPr>
        <p:spPr>
          <a:xfrm>
            <a:off x="10559858" y="164401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54" y="0"/>
                </a:moveTo>
                <a:cubicBezTo>
                  <a:pt x="46" y="0"/>
                  <a:pt x="34" y="6"/>
                  <a:pt x="22" y="18"/>
                </a:cubicBezTo>
                <a:cubicBezTo>
                  <a:pt x="22" y="18"/>
                  <a:pt x="1" y="40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6"/>
          <p:cNvSpPr/>
          <p:nvPr/>
        </p:nvSpPr>
        <p:spPr>
          <a:xfrm>
            <a:off x="10559857" y="164063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4"/>
                </a:moveTo>
                <a:lnTo>
                  <a:pt x="68" y="56"/>
                </a:lnTo>
                <a:lnTo>
                  <a:pt x="22" y="56"/>
                </a:lnTo>
                <a:cubicBezTo>
                  <a:pt x="22" y="34"/>
                  <a:pt x="22" y="34"/>
                  <a:pt x="46" y="34"/>
                </a:cubicBezTo>
                <a:close/>
                <a:moveTo>
                  <a:pt x="45" y="1"/>
                </a:moveTo>
                <a:cubicBezTo>
                  <a:pt x="38" y="1"/>
                  <a:pt x="30" y="3"/>
                  <a:pt x="22" y="10"/>
                </a:cubicBezTo>
                <a:cubicBezTo>
                  <a:pt x="1" y="10"/>
                  <a:pt x="1" y="34"/>
                  <a:pt x="1" y="34"/>
                </a:cubicBezTo>
                <a:lnTo>
                  <a:pt x="1" y="79"/>
                </a:lnTo>
                <a:cubicBezTo>
                  <a:pt x="22" y="79"/>
                  <a:pt x="22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56"/>
                  <a:pt x="91" y="56"/>
                </a:cubicBezTo>
                <a:lnTo>
                  <a:pt x="91" y="10"/>
                </a:lnTo>
                <a:cubicBezTo>
                  <a:pt x="75" y="10"/>
                  <a:pt x="6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6"/>
          <p:cNvSpPr/>
          <p:nvPr/>
        </p:nvSpPr>
        <p:spPr>
          <a:xfrm>
            <a:off x="10521885" y="127630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0" y="56"/>
                  <a:pt x="6" y="61"/>
                  <a:pt x="14" y="61"/>
                </a:cubicBezTo>
                <a:cubicBezTo>
                  <a:pt x="22" y="61"/>
                  <a:pt x="34" y="56"/>
                  <a:pt x="45" y="45"/>
                </a:cubicBezTo>
                <a:cubicBezTo>
                  <a:pt x="45" y="45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6"/>
          <p:cNvSpPr/>
          <p:nvPr/>
        </p:nvSpPr>
        <p:spPr>
          <a:xfrm>
            <a:off x="10516822" y="127251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40"/>
                </a:ln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24" y="85"/>
                  <a:pt x="24" y="85"/>
                  <a:pt x="46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6"/>
          <p:cNvSpPr/>
          <p:nvPr/>
        </p:nvSpPr>
        <p:spPr>
          <a:xfrm>
            <a:off x="10531378" y="118559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5"/>
                  <a:pt x="67" y="24"/>
                  <a:pt x="67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6"/>
          <p:cNvSpPr/>
          <p:nvPr/>
        </p:nvSpPr>
        <p:spPr>
          <a:xfrm>
            <a:off x="10526315" y="1182009"/>
            <a:ext cx="24260" cy="18143"/>
          </a:xfrm>
          <a:custGeom>
            <a:avLst/>
            <a:gdLst/>
            <a:ahLst/>
            <a:cxnLst/>
            <a:rect l="l" t="t" r="r" b="b"/>
            <a:pathLst>
              <a:path w="115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6" y="1"/>
                  <a:pt x="35" y="6"/>
                  <a:pt x="24" y="17"/>
                </a:cubicBezTo>
                <a:lnTo>
                  <a:pt x="24" y="41"/>
                </a:lnTo>
                <a:cubicBezTo>
                  <a:pt x="1" y="62"/>
                  <a:pt x="24" y="62"/>
                  <a:pt x="24" y="86"/>
                </a:cubicBezTo>
                <a:lnTo>
                  <a:pt x="91" y="86"/>
                </a:lnTo>
                <a:cubicBezTo>
                  <a:pt x="115" y="62"/>
                  <a:pt x="115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6"/>
          <p:cNvSpPr/>
          <p:nvPr/>
        </p:nvSpPr>
        <p:spPr>
          <a:xfrm>
            <a:off x="10507329" y="136448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0"/>
                </a:moveTo>
                <a:cubicBezTo>
                  <a:pt x="26" y="0"/>
                  <a:pt x="24" y="3"/>
                  <a:pt x="24" y="10"/>
                </a:cubicBezTo>
                <a:cubicBezTo>
                  <a:pt x="1" y="10"/>
                  <a:pt x="1" y="34"/>
                  <a:pt x="24" y="55"/>
                </a:cubicBezTo>
                <a:lnTo>
                  <a:pt x="46" y="55"/>
                </a:lnTo>
                <a:cubicBezTo>
                  <a:pt x="69" y="55"/>
                  <a:pt x="69" y="34"/>
                  <a:pt x="69" y="10"/>
                </a:cubicBezTo>
                <a:cubicBezTo>
                  <a:pt x="54" y="10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6"/>
          <p:cNvSpPr/>
          <p:nvPr/>
        </p:nvSpPr>
        <p:spPr>
          <a:xfrm>
            <a:off x="10502687" y="1361956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46" y="22"/>
                </a:moveTo>
                <a:cubicBezTo>
                  <a:pt x="46" y="22"/>
                  <a:pt x="68" y="22"/>
                  <a:pt x="68" y="46"/>
                </a:cubicBezTo>
                <a:lnTo>
                  <a:pt x="68" y="67"/>
                </a:lnTo>
                <a:cubicBezTo>
                  <a:pt x="46" y="67"/>
                  <a:pt x="46" y="67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cubicBezTo>
                  <a:pt x="113" y="67"/>
                  <a:pt x="113" y="46"/>
                  <a:pt x="91" y="22"/>
                </a:cubicBezTo>
                <a:cubicBezTo>
                  <a:pt x="91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6"/>
          <p:cNvSpPr/>
          <p:nvPr/>
        </p:nvSpPr>
        <p:spPr>
          <a:xfrm>
            <a:off x="11331338" y="201909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6"/>
          <p:cNvSpPr/>
          <p:nvPr/>
        </p:nvSpPr>
        <p:spPr>
          <a:xfrm>
            <a:off x="11326486" y="201424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lnTo>
                  <a:pt x="69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24"/>
                  <a:pt x="0" y="45"/>
                </a:cubicBezTo>
                <a:cubicBezTo>
                  <a:pt x="0" y="45"/>
                  <a:pt x="0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6"/>
          <p:cNvSpPr/>
          <p:nvPr/>
        </p:nvSpPr>
        <p:spPr>
          <a:xfrm>
            <a:off x="11421629" y="202859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24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6"/>
          <p:cNvSpPr/>
          <p:nvPr/>
        </p:nvSpPr>
        <p:spPr>
          <a:xfrm>
            <a:off x="11417198" y="2025003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63"/>
                  <a:pt x="22" y="63"/>
                  <a:pt x="22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40"/>
                  <a:pt x="0" y="40"/>
                </a:cubicBezTo>
                <a:cubicBezTo>
                  <a:pt x="0" y="63"/>
                  <a:pt x="0" y="63"/>
                  <a:pt x="22" y="85"/>
                </a:cubicBezTo>
                <a:lnTo>
                  <a:pt x="45" y="85"/>
                </a:lnTo>
                <a:lnTo>
                  <a:pt x="45" y="108"/>
                </a:lnTo>
                <a:cubicBezTo>
                  <a:pt x="67" y="108"/>
                  <a:pt x="67" y="85"/>
                  <a:pt x="67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6"/>
          <p:cNvSpPr/>
          <p:nvPr/>
        </p:nvSpPr>
        <p:spPr>
          <a:xfrm>
            <a:off x="11255182" y="191551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46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6"/>
          <p:cNvSpPr/>
          <p:nvPr/>
        </p:nvSpPr>
        <p:spPr>
          <a:xfrm>
            <a:off x="11250328" y="191446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22"/>
                </a:moveTo>
                <a:cubicBezTo>
                  <a:pt x="69" y="45"/>
                  <a:pt x="69" y="45"/>
                  <a:pt x="45" y="45"/>
                </a:cubicBezTo>
                <a:cubicBezTo>
                  <a:pt x="24" y="45"/>
                  <a:pt x="24" y="45"/>
                  <a:pt x="45" y="22"/>
                </a:cubicBezTo>
                <a:close/>
                <a:moveTo>
                  <a:pt x="24" y="0"/>
                </a:moveTo>
                <a:cubicBezTo>
                  <a:pt x="0" y="22"/>
                  <a:pt x="0" y="45"/>
                  <a:pt x="0" y="67"/>
                </a:cubicBezTo>
                <a:cubicBezTo>
                  <a:pt x="24" y="67"/>
                  <a:pt x="24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91" y="22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6"/>
          <p:cNvSpPr/>
          <p:nvPr/>
        </p:nvSpPr>
        <p:spPr>
          <a:xfrm>
            <a:off x="11150545" y="199504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6"/>
          <p:cNvSpPr/>
          <p:nvPr/>
        </p:nvSpPr>
        <p:spPr>
          <a:xfrm>
            <a:off x="11150544" y="199167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lnTo>
                  <a:pt x="45" y="40"/>
                </a:lnTo>
                <a:lnTo>
                  <a:pt x="67" y="40"/>
                </a:lnTo>
                <a:lnTo>
                  <a:pt x="45" y="62"/>
                </a:lnTo>
                <a:lnTo>
                  <a:pt x="22" y="62"/>
                </a:lnTo>
                <a:lnTo>
                  <a:pt x="22" y="40"/>
                </a:lnTo>
                <a:cubicBezTo>
                  <a:pt x="45" y="40"/>
                  <a:pt x="45" y="17"/>
                  <a:pt x="45" y="17"/>
                </a:cubicBezTo>
                <a:close/>
                <a:moveTo>
                  <a:pt x="53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62"/>
                  <a:pt x="90" y="40"/>
                </a:cubicBezTo>
                <a:cubicBezTo>
                  <a:pt x="90" y="40"/>
                  <a:pt x="90" y="17"/>
                  <a:pt x="67" y="17"/>
                </a:cubicBezTo>
                <a:cubicBezTo>
                  <a:pt x="67" y="6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4" name="Google Shape;3334;p36"/>
          <p:cNvSpPr/>
          <p:nvPr/>
        </p:nvSpPr>
        <p:spPr>
          <a:xfrm>
            <a:off x="11164469" y="1904756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5" name="Google Shape;3335;p36"/>
          <p:cNvSpPr/>
          <p:nvPr/>
        </p:nvSpPr>
        <p:spPr>
          <a:xfrm>
            <a:off x="11160038" y="190117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0" y="40"/>
                </a:lnTo>
                <a:cubicBezTo>
                  <a:pt x="0" y="63"/>
                  <a:pt x="0" y="63"/>
                  <a:pt x="22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6" name="Google Shape;3336;p36"/>
          <p:cNvSpPr/>
          <p:nvPr/>
        </p:nvSpPr>
        <p:spPr>
          <a:xfrm>
            <a:off x="11264674" y="182860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7" name="Google Shape;3337;p36"/>
          <p:cNvSpPr/>
          <p:nvPr/>
        </p:nvSpPr>
        <p:spPr>
          <a:xfrm>
            <a:off x="11259822" y="182374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57" y="29"/>
                </a:moveTo>
                <a:cubicBezTo>
                  <a:pt x="63" y="29"/>
                  <a:pt x="69" y="35"/>
                  <a:pt x="69" y="45"/>
                </a:cubicBez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ubicBezTo>
                  <a:pt x="46" y="35"/>
                  <a:pt x="51" y="29"/>
                  <a:pt x="57" y="29"/>
                </a:cubicBezTo>
                <a:close/>
                <a:moveTo>
                  <a:pt x="24" y="0"/>
                </a:moveTo>
                <a:lnTo>
                  <a:pt x="24" y="45"/>
                </a:lnTo>
                <a:cubicBezTo>
                  <a:pt x="0" y="45"/>
                  <a:pt x="24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69"/>
                  <a:pt x="91" y="69"/>
                  <a:pt x="114" y="45"/>
                </a:cubicBez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8" name="Google Shape;3338;p36"/>
          <p:cNvSpPr/>
          <p:nvPr/>
        </p:nvSpPr>
        <p:spPr>
          <a:xfrm>
            <a:off x="11240837" y="200580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45" y="64"/>
                </a:cubicBezTo>
                <a:cubicBezTo>
                  <a:pt x="69" y="40"/>
                  <a:pt x="69" y="19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9" name="Google Shape;3339;p36"/>
          <p:cNvSpPr/>
          <p:nvPr/>
        </p:nvSpPr>
        <p:spPr>
          <a:xfrm>
            <a:off x="11236195" y="2001165"/>
            <a:ext cx="23839" cy="22784"/>
          </a:xfrm>
          <a:custGeom>
            <a:avLst/>
            <a:gdLst/>
            <a:ahLst/>
            <a:cxnLst/>
            <a:rect l="l" t="t" r="r" b="b"/>
            <a:pathLst>
              <a:path w="113" h="108" extrusionOk="0">
                <a:moveTo>
                  <a:pt x="67" y="41"/>
                </a:moveTo>
                <a:lnTo>
                  <a:pt x="67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5" y="1"/>
                </a:moveTo>
                <a:cubicBezTo>
                  <a:pt x="51" y="1"/>
                  <a:pt x="34" y="6"/>
                  <a:pt x="22" y="17"/>
                </a:cubicBezTo>
                <a:cubicBezTo>
                  <a:pt x="22" y="41"/>
                  <a:pt x="0" y="62"/>
                  <a:pt x="22" y="86"/>
                </a:cubicBezTo>
                <a:lnTo>
                  <a:pt x="46" y="107"/>
                </a:lnTo>
                <a:lnTo>
                  <a:pt x="67" y="107"/>
                </a:lnTo>
                <a:cubicBezTo>
                  <a:pt x="67" y="107"/>
                  <a:pt x="67" y="86"/>
                  <a:pt x="91" y="86"/>
                </a:cubicBezTo>
                <a:lnTo>
                  <a:pt x="112" y="62"/>
                </a:lnTo>
                <a:cubicBezTo>
                  <a:pt x="112" y="41"/>
                  <a:pt x="112" y="41"/>
                  <a:pt x="91" y="17"/>
                </a:cubicBezTo>
                <a:cubicBezTo>
                  <a:pt x="91" y="6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36"/>
          <p:cNvSpPr/>
          <p:nvPr/>
        </p:nvSpPr>
        <p:spPr>
          <a:xfrm>
            <a:off x="11341042" y="1928384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1" name="Google Shape;3341;p36"/>
          <p:cNvSpPr/>
          <p:nvPr/>
        </p:nvSpPr>
        <p:spPr>
          <a:xfrm>
            <a:off x="11341042" y="192395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cubicBezTo>
                  <a:pt x="45" y="0"/>
                  <a:pt x="22" y="0"/>
                  <a:pt x="22" y="22"/>
                </a:cubicBezTo>
                <a:cubicBezTo>
                  <a:pt x="0" y="22"/>
                  <a:pt x="0" y="67"/>
                  <a:pt x="0" y="91"/>
                </a:cubicBezTo>
                <a:lnTo>
                  <a:pt x="67" y="91"/>
                </a:lnTo>
                <a:lnTo>
                  <a:pt x="90" y="67"/>
                </a:lnTo>
                <a:cubicBezTo>
                  <a:pt x="90" y="45"/>
                  <a:pt x="90" y="22"/>
                  <a:pt x="67" y="22"/>
                </a:cubicBezTo>
                <a:cubicBezTo>
                  <a:pt x="67" y="22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2" name="Google Shape;3342;p36"/>
          <p:cNvSpPr/>
          <p:nvPr/>
        </p:nvSpPr>
        <p:spPr>
          <a:xfrm>
            <a:off x="11231131" y="209525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1" y="1"/>
                </a:moveTo>
                <a:lnTo>
                  <a:pt x="1" y="46"/>
                </a:lnTo>
                <a:cubicBezTo>
                  <a:pt x="13" y="57"/>
                  <a:pt x="19" y="62"/>
                  <a:pt x="24" y="62"/>
                </a:cubicBezTo>
                <a:cubicBezTo>
                  <a:pt x="30" y="62"/>
                  <a:pt x="35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3" name="Google Shape;3343;p36"/>
          <p:cNvSpPr/>
          <p:nvPr/>
        </p:nvSpPr>
        <p:spPr>
          <a:xfrm>
            <a:off x="11226702" y="209166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85"/>
                </a:cubicBezTo>
                <a:lnTo>
                  <a:pt x="67" y="85"/>
                </a:ln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4" name="Google Shape;3344;p36"/>
          <p:cNvSpPr/>
          <p:nvPr/>
        </p:nvSpPr>
        <p:spPr>
          <a:xfrm>
            <a:off x="11021649" y="161405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5" name="Google Shape;3345;p36"/>
          <p:cNvSpPr/>
          <p:nvPr/>
        </p:nvSpPr>
        <p:spPr>
          <a:xfrm>
            <a:off x="11017007" y="1610679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23" y="17"/>
                  <a:pt x="1" y="17"/>
                  <a:pt x="1" y="40"/>
                </a:cubicBezTo>
                <a:cubicBezTo>
                  <a:pt x="1" y="40"/>
                  <a:pt x="1" y="62"/>
                  <a:pt x="23" y="62"/>
                </a:cubicBezTo>
                <a:cubicBezTo>
                  <a:pt x="23" y="86"/>
                  <a:pt x="23" y="86"/>
                  <a:pt x="46" y="86"/>
                </a:cubicBezTo>
                <a:lnTo>
                  <a:pt x="68" y="86"/>
                </a:lnTo>
                <a:cubicBezTo>
                  <a:pt x="91" y="62"/>
                  <a:pt x="91" y="62"/>
                  <a:pt x="91" y="40"/>
                </a:cubicBezTo>
                <a:lnTo>
                  <a:pt x="91" y="17"/>
                </a:ln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6" name="Google Shape;3346;p36"/>
          <p:cNvSpPr/>
          <p:nvPr/>
        </p:nvSpPr>
        <p:spPr>
          <a:xfrm>
            <a:off x="11097806" y="171426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7" name="Google Shape;3347;p36"/>
          <p:cNvSpPr/>
          <p:nvPr/>
        </p:nvSpPr>
        <p:spPr>
          <a:xfrm>
            <a:off x="11093375" y="171067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22" y="40"/>
                </a:lnTo>
                <a:cubicBezTo>
                  <a:pt x="0" y="63"/>
                  <a:pt x="22" y="63"/>
                  <a:pt x="22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8" name="Google Shape;3348;p36"/>
          <p:cNvSpPr/>
          <p:nvPr/>
        </p:nvSpPr>
        <p:spPr>
          <a:xfrm>
            <a:off x="10998022" y="1791681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9" name="Google Shape;3349;p36"/>
          <p:cNvSpPr/>
          <p:nvPr/>
        </p:nvSpPr>
        <p:spPr>
          <a:xfrm>
            <a:off x="10993169" y="1788307"/>
            <a:ext cx="24049" cy="21517"/>
          </a:xfrm>
          <a:custGeom>
            <a:avLst/>
            <a:gdLst/>
            <a:ahLst/>
            <a:cxnLst/>
            <a:rect l="l" t="t" r="r" b="b"/>
            <a:pathLst>
              <a:path w="114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lnTo>
                  <a:pt x="0" y="33"/>
                </a:lnTo>
                <a:cubicBezTo>
                  <a:pt x="0" y="56"/>
                  <a:pt x="0" y="78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91" y="78"/>
                </a:cubicBezTo>
                <a:cubicBezTo>
                  <a:pt x="91" y="78"/>
                  <a:pt x="114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0" name="Google Shape;3350;p36"/>
          <p:cNvSpPr/>
          <p:nvPr/>
        </p:nvSpPr>
        <p:spPr>
          <a:xfrm>
            <a:off x="11007514" y="170265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40" y="0"/>
                </a:moveTo>
                <a:cubicBezTo>
                  <a:pt x="36" y="0"/>
                  <a:pt x="30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68" y="56"/>
                </a:lnTo>
                <a:lnTo>
                  <a:pt x="68" y="11"/>
                </a:lnTo>
                <a:cubicBezTo>
                  <a:pt x="53" y="11"/>
                  <a:pt x="48" y="0"/>
                  <a:pt x="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1" name="Google Shape;3351;p36"/>
          <p:cNvSpPr/>
          <p:nvPr/>
        </p:nvSpPr>
        <p:spPr>
          <a:xfrm>
            <a:off x="11007513" y="169991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cubicBezTo>
                  <a:pt x="23" y="69"/>
                  <a:pt x="23" y="69"/>
                  <a:pt x="23" y="45"/>
                </a:cubicBez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2" name="Google Shape;3352;p36"/>
          <p:cNvSpPr/>
          <p:nvPr/>
        </p:nvSpPr>
        <p:spPr>
          <a:xfrm>
            <a:off x="11107510" y="1624812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54" y="1"/>
                </a:moveTo>
                <a:cubicBezTo>
                  <a:pt x="46" y="1"/>
                  <a:pt x="34" y="7"/>
                  <a:pt x="23" y="19"/>
                </a:cubicBezTo>
                <a:cubicBezTo>
                  <a:pt x="23" y="19"/>
                  <a:pt x="0" y="40"/>
                  <a:pt x="23" y="40"/>
                </a:cubicBezTo>
                <a:cubicBezTo>
                  <a:pt x="23" y="64"/>
                  <a:pt x="45" y="64"/>
                  <a:pt x="69" y="64"/>
                </a:cubicBezTo>
                <a:lnTo>
                  <a:pt x="69" y="19"/>
                </a:lnTo>
                <a:cubicBezTo>
                  <a:pt x="69" y="7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3" name="Google Shape;3353;p36"/>
          <p:cNvSpPr/>
          <p:nvPr/>
        </p:nvSpPr>
        <p:spPr>
          <a:xfrm>
            <a:off x="11107510" y="1621648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34"/>
                  <a:pt x="69" y="55"/>
                  <a:pt x="69" y="55"/>
                </a:cubicBezTo>
                <a:lnTo>
                  <a:pt x="23" y="55"/>
                </a:lnTo>
                <a:cubicBezTo>
                  <a:pt x="23" y="55"/>
                  <a:pt x="23" y="34"/>
                  <a:pt x="45" y="34"/>
                </a:cubicBezTo>
                <a:close/>
                <a:moveTo>
                  <a:pt x="46" y="0"/>
                </a:moveTo>
                <a:cubicBezTo>
                  <a:pt x="38" y="0"/>
                  <a:pt x="31" y="3"/>
                  <a:pt x="23" y="10"/>
                </a:cubicBezTo>
                <a:cubicBezTo>
                  <a:pt x="0" y="34"/>
                  <a:pt x="0" y="55"/>
                  <a:pt x="0" y="79"/>
                </a:cubicBezTo>
                <a:cubicBezTo>
                  <a:pt x="23" y="79"/>
                  <a:pt x="23" y="100"/>
                  <a:pt x="45" y="100"/>
                </a:cubicBezTo>
                <a:cubicBezTo>
                  <a:pt x="45" y="100"/>
                  <a:pt x="69" y="100"/>
                  <a:pt x="69" y="79"/>
                </a:cubicBezTo>
                <a:cubicBezTo>
                  <a:pt x="90" y="79"/>
                  <a:pt x="90" y="55"/>
                  <a:pt x="90" y="55"/>
                </a:cubicBezTo>
                <a:lnTo>
                  <a:pt x="90" y="10"/>
                </a:ln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4" name="Google Shape;3354;p36"/>
          <p:cNvSpPr/>
          <p:nvPr/>
        </p:nvSpPr>
        <p:spPr>
          <a:xfrm>
            <a:off x="11088313" y="18045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" y="58"/>
                  <a:pt x="7" y="64"/>
                  <a:pt x="15" y="64"/>
                </a:cubicBezTo>
                <a:cubicBezTo>
                  <a:pt x="24" y="64"/>
                  <a:pt x="35" y="58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5" name="Google Shape;3355;p36"/>
          <p:cNvSpPr/>
          <p:nvPr/>
        </p:nvSpPr>
        <p:spPr>
          <a:xfrm>
            <a:off x="11083882" y="180117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lnTo>
                  <a:pt x="45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6" name="Google Shape;3356;p36"/>
          <p:cNvSpPr/>
          <p:nvPr/>
        </p:nvSpPr>
        <p:spPr>
          <a:xfrm>
            <a:off x="11188518" y="172501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7" name="Google Shape;3357;p36"/>
          <p:cNvSpPr/>
          <p:nvPr/>
        </p:nvSpPr>
        <p:spPr>
          <a:xfrm>
            <a:off x="11183666" y="172396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57" y="56"/>
                  <a:pt x="51" y="61"/>
                  <a:pt x="48" y="61"/>
                </a:cubicBezTo>
                <a:cubicBezTo>
                  <a:pt x="45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114" y="45"/>
                  <a:pt x="91" y="22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8" name="Google Shape;3358;p36"/>
          <p:cNvSpPr/>
          <p:nvPr/>
        </p:nvSpPr>
        <p:spPr>
          <a:xfrm>
            <a:off x="11121856" y="1535999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8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46" y="10"/>
                </a:cubicBezTo>
                <a:cubicBezTo>
                  <a:pt x="46" y="10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9" name="Google Shape;3359;p36"/>
          <p:cNvSpPr/>
          <p:nvPr/>
        </p:nvSpPr>
        <p:spPr>
          <a:xfrm>
            <a:off x="11117004" y="153346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cubicBezTo>
                  <a:pt x="69" y="67"/>
                  <a:pt x="45" y="67"/>
                  <a:pt x="45" y="67"/>
                </a:cubicBez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0" name="Google Shape;3360;p36"/>
          <p:cNvSpPr/>
          <p:nvPr/>
        </p:nvSpPr>
        <p:spPr>
          <a:xfrm>
            <a:off x="11174173" y="1815310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69" y="64"/>
                </a:cubicBez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1" name="Google Shape;3361;p36"/>
          <p:cNvSpPr/>
          <p:nvPr/>
        </p:nvSpPr>
        <p:spPr>
          <a:xfrm>
            <a:off x="11174172" y="1812145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55"/>
                  <a:pt x="45" y="55"/>
                  <a:pt x="45" y="55"/>
                </a:cubicBezTo>
                <a:lnTo>
                  <a:pt x="24" y="55"/>
                </a:lnTo>
                <a:lnTo>
                  <a:pt x="24" y="34"/>
                </a:lnTo>
                <a:close/>
                <a:moveTo>
                  <a:pt x="35" y="0"/>
                </a:moveTo>
                <a:cubicBezTo>
                  <a:pt x="29" y="0"/>
                  <a:pt x="24" y="3"/>
                  <a:pt x="24" y="10"/>
                </a:cubicBezTo>
                <a:cubicBezTo>
                  <a:pt x="0" y="10"/>
                  <a:pt x="0" y="34"/>
                  <a:pt x="0" y="34"/>
                </a:cubicBezTo>
                <a:lnTo>
                  <a:pt x="0" y="79"/>
                </a:lnTo>
                <a:cubicBezTo>
                  <a:pt x="24" y="79"/>
                  <a:pt x="24" y="100"/>
                  <a:pt x="45" y="100"/>
                </a:cubicBezTo>
                <a:lnTo>
                  <a:pt x="69" y="79"/>
                </a:lnTo>
                <a:cubicBezTo>
                  <a:pt x="90" y="79"/>
                  <a:pt x="90" y="34"/>
                  <a:pt x="69" y="10"/>
                </a:cubicBezTo>
                <a:cubicBezTo>
                  <a:pt x="69" y="10"/>
                  <a:pt x="49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2" name="Google Shape;3362;p36"/>
          <p:cNvSpPr/>
          <p:nvPr/>
        </p:nvSpPr>
        <p:spPr>
          <a:xfrm>
            <a:off x="10864696" y="141068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3" name="Google Shape;3363;p36"/>
          <p:cNvSpPr/>
          <p:nvPr/>
        </p:nvSpPr>
        <p:spPr>
          <a:xfrm>
            <a:off x="10864695" y="140963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46" y="53"/>
                  <a:pt x="43" y="55"/>
                  <a:pt x="40" y="55"/>
                </a:cubicBezTo>
                <a:cubicBezTo>
                  <a:pt x="33" y="55"/>
                  <a:pt x="22" y="45"/>
                  <a:pt x="22" y="45"/>
                </a:cubicBezTo>
                <a:lnTo>
                  <a:pt x="22" y="22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7"/>
                </a:lnTo>
                <a:cubicBezTo>
                  <a:pt x="1" y="90"/>
                  <a:pt x="22" y="90"/>
                  <a:pt x="46" y="90"/>
                </a:cubicBezTo>
                <a:lnTo>
                  <a:pt x="67" y="67"/>
                </a:ln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4" name="Google Shape;3364;p36"/>
          <p:cNvSpPr/>
          <p:nvPr/>
        </p:nvSpPr>
        <p:spPr>
          <a:xfrm>
            <a:off x="10940852" y="1512161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22" y="56"/>
                </a:cubicBezTo>
                <a:cubicBezTo>
                  <a:pt x="22" y="56"/>
                  <a:pt x="33" y="66"/>
                  <a:pt x="46" y="66"/>
                </a:cubicBezTo>
                <a:cubicBezTo>
                  <a:pt x="53" y="66"/>
                  <a:pt x="60" y="63"/>
                  <a:pt x="68" y="56"/>
                </a:cubicBezTo>
                <a:lnTo>
                  <a:pt x="68" y="11"/>
                </a:ln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5" name="Google Shape;3365;p36"/>
          <p:cNvSpPr/>
          <p:nvPr/>
        </p:nvSpPr>
        <p:spPr>
          <a:xfrm>
            <a:off x="10940851" y="150941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68" y="45"/>
                </a:lnTo>
                <a:cubicBezTo>
                  <a:pt x="68" y="45"/>
                  <a:pt x="46" y="45"/>
                  <a:pt x="46" y="69"/>
                </a:cubicBezTo>
                <a:cubicBezTo>
                  <a:pt x="46" y="69"/>
                  <a:pt x="22" y="69"/>
                  <a:pt x="22" y="45"/>
                </a:cubicBezTo>
                <a:lnTo>
                  <a:pt x="22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6" name="Google Shape;3366;p36"/>
          <p:cNvSpPr/>
          <p:nvPr/>
        </p:nvSpPr>
        <p:spPr>
          <a:xfrm>
            <a:off x="10840646" y="159042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7" name="Google Shape;3367;p36"/>
          <p:cNvSpPr/>
          <p:nvPr/>
        </p:nvSpPr>
        <p:spPr>
          <a:xfrm>
            <a:off x="10840645" y="158684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8" name="Google Shape;3368;p36"/>
          <p:cNvSpPr/>
          <p:nvPr/>
        </p:nvSpPr>
        <p:spPr>
          <a:xfrm>
            <a:off x="10855202" y="149992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0" y="0"/>
                </a:moveTo>
                <a:lnTo>
                  <a:pt x="0" y="45"/>
                </a:lnTo>
                <a:cubicBezTo>
                  <a:pt x="22" y="69"/>
                  <a:pt x="22" y="69"/>
                  <a:pt x="46" y="69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9" name="Google Shape;3369;p36"/>
          <p:cNvSpPr/>
          <p:nvPr/>
        </p:nvSpPr>
        <p:spPr>
          <a:xfrm>
            <a:off x="10850137" y="1496337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62"/>
                  <a:pt x="24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17"/>
                  <a:pt x="1" y="41"/>
                  <a:pt x="1" y="41"/>
                </a:cubicBezTo>
                <a:cubicBezTo>
                  <a:pt x="1" y="62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70" y="86"/>
                </a:cubicBezTo>
                <a:cubicBezTo>
                  <a:pt x="91" y="86"/>
                  <a:pt x="91" y="62"/>
                  <a:pt x="91" y="62"/>
                </a:cubicBez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0" name="Google Shape;3370;p36"/>
          <p:cNvSpPr/>
          <p:nvPr/>
        </p:nvSpPr>
        <p:spPr>
          <a:xfrm>
            <a:off x="10954986" y="1423558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24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1" name="Google Shape;3371;p36"/>
          <p:cNvSpPr/>
          <p:nvPr/>
        </p:nvSpPr>
        <p:spPr>
          <a:xfrm>
            <a:off x="10950345" y="142018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2" name="Google Shape;3372;p36"/>
          <p:cNvSpPr/>
          <p:nvPr/>
        </p:nvSpPr>
        <p:spPr>
          <a:xfrm>
            <a:off x="10931358" y="16011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3" name="Google Shape;3373;p36"/>
          <p:cNvSpPr/>
          <p:nvPr/>
        </p:nvSpPr>
        <p:spPr>
          <a:xfrm>
            <a:off x="10926506" y="1598020"/>
            <a:ext cx="24049" cy="21307"/>
          </a:xfrm>
          <a:custGeom>
            <a:avLst/>
            <a:gdLst/>
            <a:ahLst/>
            <a:cxnLst/>
            <a:rect l="l" t="t" r="r" b="b"/>
            <a:pathLst>
              <a:path w="114" h="101" extrusionOk="0">
                <a:moveTo>
                  <a:pt x="69" y="32"/>
                </a:moveTo>
                <a:lnTo>
                  <a:pt x="69" y="55"/>
                </a:lnTo>
                <a:lnTo>
                  <a:pt x="45" y="55"/>
                </a:lnTo>
                <a:lnTo>
                  <a:pt x="45" y="32"/>
                </a:lnTo>
                <a:close/>
                <a:moveTo>
                  <a:pt x="43" y="0"/>
                </a:moveTo>
                <a:cubicBezTo>
                  <a:pt x="37" y="0"/>
                  <a:pt x="30" y="3"/>
                  <a:pt x="24" y="10"/>
                </a:cubicBezTo>
                <a:cubicBezTo>
                  <a:pt x="0" y="32"/>
                  <a:pt x="0" y="55"/>
                  <a:pt x="24" y="77"/>
                </a:cubicBezTo>
                <a:lnTo>
                  <a:pt x="45" y="100"/>
                </a:lnTo>
                <a:cubicBezTo>
                  <a:pt x="69" y="100"/>
                  <a:pt x="69" y="100"/>
                  <a:pt x="90" y="77"/>
                </a:cubicBezTo>
                <a:cubicBezTo>
                  <a:pt x="114" y="77"/>
                  <a:pt x="114" y="32"/>
                  <a:pt x="90" y="32"/>
                </a:cubicBezTo>
                <a:cubicBezTo>
                  <a:pt x="75" y="17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4" name="Google Shape;3374;p36"/>
          <p:cNvSpPr/>
          <p:nvPr/>
        </p:nvSpPr>
        <p:spPr>
          <a:xfrm>
            <a:off x="11031142" y="152376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46" y="68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5" name="Google Shape;3375;p36"/>
          <p:cNvSpPr/>
          <p:nvPr/>
        </p:nvSpPr>
        <p:spPr>
          <a:xfrm>
            <a:off x="11031141" y="152017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lnTo>
                  <a:pt x="91" y="63"/>
                </a:lnTo>
                <a:cubicBezTo>
                  <a:pt x="91" y="40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6" name="Google Shape;3376;p36"/>
          <p:cNvSpPr/>
          <p:nvPr/>
        </p:nvSpPr>
        <p:spPr>
          <a:xfrm>
            <a:off x="10964479" y="1333266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7" name="Google Shape;3377;p36"/>
          <p:cNvSpPr/>
          <p:nvPr/>
        </p:nvSpPr>
        <p:spPr>
          <a:xfrm>
            <a:off x="10964479" y="1329680"/>
            <a:ext cx="19408" cy="22995"/>
          </a:xfrm>
          <a:custGeom>
            <a:avLst/>
            <a:gdLst/>
            <a:ahLst/>
            <a:cxnLst/>
            <a:rect l="l" t="t" r="r" b="b"/>
            <a:pathLst>
              <a:path w="92" h="109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46" y="85"/>
                </a:lnTo>
                <a:lnTo>
                  <a:pt x="46" y="108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8" name="Google Shape;3378;p36"/>
          <p:cNvSpPr/>
          <p:nvPr/>
        </p:nvSpPr>
        <p:spPr>
          <a:xfrm>
            <a:off x="11045698" y="1434316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19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9" name="Google Shape;3379;p36"/>
          <p:cNvSpPr/>
          <p:nvPr/>
        </p:nvSpPr>
        <p:spPr>
          <a:xfrm>
            <a:off x="11040635" y="143326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24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0" name="Google Shape;3380;p36"/>
          <p:cNvSpPr/>
          <p:nvPr/>
        </p:nvSpPr>
        <p:spPr>
          <a:xfrm>
            <a:off x="10707319" y="1209432"/>
            <a:ext cx="19197" cy="13291"/>
          </a:xfrm>
          <a:custGeom>
            <a:avLst/>
            <a:gdLst/>
            <a:ahLst/>
            <a:cxnLst/>
            <a:rect l="l" t="t" r="r" b="b"/>
            <a:pathLst>
              <a:path w="91" h="63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cubicBezTo>
                  <a:pt x="69" y="46"/>
                  <a:pt x="91" y="23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1" name="Google Shape;3381;p36"/>
          <p:cNvSpPr/>
          <p:nvPr/>
        </p:nvSpPr>
        <p:spPr>
          <a:xfrm>
            <a:off x="10707319" y="120584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63"/>
                  <a:pt x="69" y="63"/>
                  <a:pt x="46" y="63"/>
                </a:cubicBezTo>
                <a:lnTo>
                  <a:pt x="24" y="63"/>
                </a:lnTo>
                <a:cubicBezTo>
                  <a:pt x="24" y="40"/>
                  <a:pt x="24" y="40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63"/>
                  <a:pt x="1" y="85"/>
                </a:cubicBezTo>
                <a:lnTo>
                  <a:pt x="69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2" name="Google Shape;3382;p36"/>
          <p:cNvSpPr/>
          <p:nvPr/>
        </p:nvSpPr>
        <p:spPr>
          <a:xfrm>
            <a:off x="10788538" y="131069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1" y="0"/>
                </a:moveTo>
                <a:cubicBezTo>
                  <a:pt x="23" y="0"/>
                  <a:pt x="11" y="6"/>
                  <a:pt x="0" y="18"/>
                </a:cubicBezTo>
                <a:lnTo>
                  <a:pt x="0" y="39"/>
                </a:lnTo>
                <a:cubicBezTo>
                  <a:pt x="22" y="63"/>
                  <a:pt x="46" y="63"/>
                  <a:pt x="46" y="63"/>
                </a:cubicBezTo>
                <a:cubicBezTo>
                  <a:pt x="67" y="39"/>
                  <a:pt x="67" y="18"/>
                  <a:pt x="46" y="18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3" name="Google Shape;3383;p36"/>
          <p:cNvSpPr/>
          <p:nvPr/>
        </p:nvSpPr>
        <p:spPr>
          <a:xfrm>
            <a:off x="10783475" y="1305841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41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91" y="86"/>
                </a:cubicBezTo>
                <a:lnTo>
                  <a:pt x="91" y="62"/>
                </a:ln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4" name="Google Shape;3384;p36"/>
          <p:cNvSpPr/>
          <p:nvPr/>
        </p:nvSpPr>
        <p:spPr>
          <a:xfrm>
            <a:off x="10697826" y="129993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cubicBezTo>
                  <a:pt x="12" y="57"/>
                  <a:pt x="24" y="63"/>
                  <a:pt x="32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9" y="45"/>
                  <a:pt x="69" y="23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5" name="Google Shape;3385;p36"/>
          <p:cNvSpPr/>
          <p:nvPr/>
        </p:nvSpPr>
        <p:spPr>
          <a:xfrm>
            <a:off x="10693185" y="129634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17"/>
                </a:moveTo>
                <a:lnTo>
                  <a:pt x="68" y="40"/>
                </a:ln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ubicBezTo>
                  <a:pt x="46" y="40"/>
                  <a:pt x="46" y="17"/>
                  <a:pt x="68" y="17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23" y="40"/>
                </a:lnTo>
                <a:cubicBezTo>
                  <a:pt x="1" y="40"/>
                  <a:pt x="23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91" y="62"/>
                  <a:pt x="113" y="40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6" name="Google Shape;3386;p36"/>
          <p:cNvSpPr/>
          <p:nvPr/>
        </p:nvSpPr>
        <p:spPr>
          <a:xfrm>
            <a:off x="10798032" y="122019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7" name="Google Shape;3387;p36"/>
          <p:cNvSpPr/>
          <p:nvPr/>
        </p:nvSpPr>
        <p:spPr>
          <a:xfrm>
            <a:off x="10798031" y="121913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lnTo>
                  <a:pt x="46" y="67"/>
                </a:lnTo>
                <a:lnTo>
                  <a:pt x="22" y="45"/>
                </a:lnTo>
                <a:lnTo>
                  <a:pt x="22" y="22"/>
                </a:lnTo>
                <a:close/>
                <a:moveTo>
                  <a:pt x="22" y="0"/>
                </a:moveTo>
                <a:cubicBezTo>
                  <a:pt x="1" y="22"/>
                  <a:pt x="1" y="22"/>
                  <a:pt x="1" y="45"/>
                </a:cubicBezTo>
                <a:lnTo>
                  <a:pt x="1" y="67"/>
                </a:lnTo>
                <a:cubicBezTo>
                  <a:pt x="1" y="67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8" name="Google Shape;3388;p36"/>
          <p:cNvSpPr/>
          <p:nvPr/>
        </p:nvSpPr>
        <p:spPr>
          <a:xfrm>
            <a:off x="10773982" y="139992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9" name="Google Shape;3389;p36"/>
          <p:cNvSpPr/>
          <p:nvPr/>
        </p:nvSpPr>
        <p:spPr>
          <a:xfrm>
            <a:off x="10773981" y="139634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55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64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0" name="Google Shape;3390;p36"/>
          <p:cNvSpPr/>
          <p:nvPr/>
        </p:nvSpPr>
        <p:spPr>
          <a:xfrm>
            <a:off x="10878829" y="13237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0" y="1"/>
                </a:moveTo>
                <a:lnTo>
                  <a:pt x="0" y="46"/>
                </a:lnTo>
                <a:cubicBezTo>
                  <a:pt x="0" y="46"/>
                  <a:pt x="11" y="56"/>
                  <a:pt x="24" y="56"/>
                </a:cubicBezTo>
                <a:cubicBezTo>
                  <a:pt x="31" y="56"/>
                  <a:pt x="38" y="53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1" name="Google Shape;3391;p36"/>
          <p:cNvSpPr/>
          <p:nvPr/>
        </p:nvSpPr>
        <p:spPr>
          <a:xfrm>
            <a:off x="10874187" y="131892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2" name="Google Shape;3392;p36"/>
          <p:cNvSpPr/>
          <p:nvPr/>
        </p:nvSpPr>
        <p:spPr>
          <a:xfrm>
            <a:off x="10812166" y="1133276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0" y="1"/>
                </a:moveTo>
                <a:lnTo>
                  <a:pt x="0" y="46"/>
                </a:lnTo>
                <a:cubicBezTo>
                  <a:pt x="16" y="46"/>
                  <a:pt x="21" y="56"/>
                  <a:pt x="29" y="56"/>
                </a:cubicBezTo>
                <a:cubicBezTo>
                  <a:pt x="33" y="56"/>
                  <a:pt x="38" y="53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3" name="Google Shape;3393;p36"/>
          <p:cNvSpPr/>
          <p:nvPr/>
        </p:nvSpPr>
        <p:spPr>
          <a:xfrm>
            <a:off x="10807524" y="112842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lnTo>
                  <a:pt x="68" y="45"/>
                </a:lnTo>
                <a:lnTo>
                  <a:pt x="68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45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4" name="Google Shape;3394;p36"/>
          <p:cNvSpPr/>
          <p:nvPr/>
        </p:nvSpPr>
        <p:spPr>
          <a:xfrm>
            <a:off x="10888322" y="123306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5" name="Google Shape;3395;p36"/>
          <p:cNvSpPr/>
          <p:nvPr/>
        </p:nvSpPr>
        <p:spPr>
          <a:xfrm>
            <a:off x="10883681" y="1228630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91" y="91"/>
                </a:lnTo>
                <a:lnTo>
                  <a:pt x="91" y="67"/>
                </a:lnTo>
                <a:cubicBezTo>
                  <a:pt x="113" y="45"/>
                  <a:pt x="91" y="22"/>
                  <a:pt x="91" y="22"/>
                </a:cubicBezTo>
                <a:lnTo>
                  <a:pt x="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6" name="Google Shape;3396;p36"/>
          <p:cNvSpPr/>
          <p:nvPr/>
        </p:nvSpPr>
        <p:spPr>
          <a:xfrm>
            <a:off x="10631162" y="1109437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4"/>
                  <a:pt x="1" y="24"/>
                  <a:pt x="24" y="45"/>
                </a:cubicBezTo>
                <a:cubicBezTo>
                  <a:pt x="24" y="57"/>
                  <a:pt x="29" y="63"/>
                  <a:pt x="38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7" name="Google Shape;3397;p36"/>
          <p:cNvSpPr/>
          <p:nvPr/>
        </p:nvSpPr>
        <p:spPr>
          <a:xfrm>
            <a:off x="10626521" y="1105851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1"/>
                </a:moveTo>
                <a:lnTo>
                  <a:pt x="68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113" y="62"/>
                  <a:pt x="113" y="41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8" name="Google Shape;3398;p36"/>
          <p:cNvSpPr/>
          <p:nvPr/>
        </p:nvSpPr>
        <p:spPr>
          <a:xfrm>
            <a:off x="10645718" y="101914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11" y="56"/>
                  <a:pt x="16" y="61"/>
                  <a:pt x="22" y="61"/>
                </a:cubicBezTo>
                <a:cubicBezTo>
                  <a:pt x="28" y="61"/>
                  <a:pt x="34" y="56"/>
                  <a:pt x="45" y="45"/>
                </a:cubicBezTo>
                <a:cubicBezTo>
                  <a:pt x="67" y="45"/>
                  <a:pt x="67" y="22"/>
                  <a:pt x="45" y="22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6"/>
          <p:cNvSpPr/>
          <p:nvPr/>
        </p:nvSpPr>
        <p:spPr>
          <a:xfrm>
            <a:off x="10640655" y="101535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46" y="63"/>
                  <a:pt x="24" y="63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lnTo>
                  <a:pt x="1" y="40"/>
                </a:lnTo>
                <a:cubicBezTo>
                  <a:pt x="1" y="63"/>
                  <a:pt x="1" y="63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0" name="Google Shape;3400;p36"/>
          <p:cNvSpPr/>
          <p:nvPr/>
        </p:nvSpPr>
        <p:spPr>
          <a:xfrm>
            <a:off x="10621669" y="1197830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23" y="0"/>
                </a:moveTo>
                <a:cubicBezTo>
                  <a:pt x="16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9" y="56"/>
                  <a:pt x="69" y="33"/>
                  <a:pt x="46" y="11"/>
                </a:cubicBezTo>
                <a:cubicBezTo>
                  <a:pt x="46" y="11"/>
                  <a:pt x="3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1" name="Google Shape;3401;p36"/>
          <p:cNvSpPr/>
          <p:nvPr/>
        </p:nvSpPr>
        <p:spPr>
          <a:xfrm>
            <a:off x="10617027" y="11950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46" y="24"/>
                  <a:pt x="68" y="24"/>
                  <a:pt x="68" y="46"/>
                </a:cubicBezTo>
                <a:cubicBezTo>
                  <a:pt x="68" y="69"/>
                  <a:pt x="46" y="69"/>
                  <a:pt x="46" y="69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22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2" name="Google Shape;3402;p36"/>
          <p:cNvSpPr/>
          <p:nvPr/>
        </p:nvSpPr>
        <p:spPr>
          <a:xfrm>
            <a:off x="10721876" y="112019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0" y="39"/>
                </a:cubicBezTo>
                <a:cubicBezTo>
                  <a:pt x="22" y="63"/>
                  <a:pt x="45" y="63"/>
                  <a:pt x="45" y="63"/>
                </a:cubicBezTo>
                <a:cubicBezTo>
                  <a:pt x="67" y="39"/>
                  <a:pt x="67" y="18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3" name="Google Shape;3403;p36"/>
          <p:cNvSpPr/>
          <p:nvPr/>
        </p:nvSpPr>
        <p:spPr>
          <a:xfrm>
            <a:off x="10716811" y="1118931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69" y="90"/>
                  <a:pt x="69" y="69"/>
                  <a:pt x="91" y="69"/>
                </a:cubicBezTo>
                <a:cubicBezTo>
                  <a:pt x="115" y="69"/>
                  <a:pt x="115" y="24"/>
                  <a:pt x="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4" name="Google Shape;3404;p36"/>
          <p:cNvSpPr/>
          <p:nvPr/>
        </p:nvSpPr>
        <p:spPr>
          <a:xfrm>
            <a:off x="10731369" y="102969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1"/>
                </a:moveTo>
                <a:cubicBezTo>
                  <a:pt x="45" y="1"/>
                  <a:pt x="34" y="6"/>
                  <a:pt x="22" y="17"/>
                </a:cubicBezTo>
                <a:cubicBezTo>
                  <a:pt x="22" y="17"/>
                  <a:pt x="0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67" y="6"/>
                  <a:pt x="62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5" name="Google Shape;3405;p36"/>
          <p:cNvSpPr/>
          <p:nvPr/>
        </p:nvSpPr>
        <p:spPr>
          <a:xfrm>
            <a:off x="10731368" y="102864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67" y="45"/>
                </a:lnTo>
                <a:lnTo>
                  <a:pt x="46" y="45"/>
                </a:lnTo>
                <a:cubicBezTo>
                  <a:pt x="46" y="56"/>
                  <a:pt x="46" y="62"/>
                  <a:pt x="43" y="62"/>
                </a:cubicBezTo>
                <a:cubicBezTo>
                  <a:pt x="40" y="62"/>
                  <a:pt x="34" y="56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0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7" y="0"/>
                  <a:pt x="67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6" name="Google Shape;3406;p36"/>
          <p:cNvSpPr/>
          <p:nvPr/>
        </p:nvSpPr>
        <p:spPr>
          <a:xfrm>
            <a:off x="11531539" y="1861720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45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7" name="Google Shape;3407;p36"/>
          <p:cNvSpPr/>
          <p:nvPr/>
        </p:nvSpPr>
        <p:spPr>
          <a:xfrm>
            <a:off x="11531539" y="185729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lnTo>
                  <a:pt x="22" y="22"/>
                </a:lnTo>
                <a:cubicBezTo>
                  <a:pt x="0" y="45"/>
                  <a:pt x="0" y="67"/>
                  <a:pt x="0" y="90"/>
                </a:cubicBezTo>
                <a:lnTo>
                  <a:pt x="67" y="90"/>
                </a:lnTo>
                <a:lnTo>
                  <a:pt x="90" y="67"/>
                </a:lnTo>
                <a:cubicBezTo>
                  <a:pt x="90" y="45"/>
                  <a:pt x="90" y="45"/>
                  <a:pt x="67" y="22"/>
                </a:cubicBezTo>
                <a:lnTo>
                  <a:pt x="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8" name="Google Shape;3408;p36"/>
          <p:cNvSpPr/>
          <p:nvPr/>
        </p:nvSpPr>
        <p:spPr>
          <a:xfrm>
            <a:off x="11521834" y="195243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9" name="Google Shape;3409;p36"/>
          <p:cNvSpPr/>
          <p:nvPr/>
        </p:nvSpPr>
        <p:spPr>
          <a:xfrm>
            <a:off x="11516982" y="1947582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45"/>
                </a:move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lose/>
                <a:moveTo>
                  <a:pt x="69" y="0"/>
                </a:moveTo>
                <a:cubicBezTo>
                  <a:pt x="46" y="0"/>
                  <a:pt x="46" y="0"/>
                  <a:pt x="24" y="24"/>
                </a:cubicBezTo>
                <a:cubicBezTo>
                  <a:pt x="0" y="24"/>
                  <a:pt x="0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0" name="Google Shape;3410;p36"/>
          <p:cNvSpPr/>
          <p:nvPr/>
        </p:nvSpPr>
        <p:spPr>
          <a:xfrm>
            <a:off x="11621830" y="1874167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0" y="56"/>
                </a:cubicBezTo>
                <a:lnTo>
                  <a:pt x="45" y="56"/>
                </a:lnTo>
                <a:cubicBezTo>
                  <a:pt x="69" y="56"/>
                  <a:pt x="69" y="32"/>
                  <a:pt x="69" y="10"/>
                </a:cubicBez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1" name="Google Shape;3411;p36"/>
          <p:cNvSpPr/>
          <p:nvPr/>
        </p:nvSpPr>
        <p:spPr>
          <a:xfrm>
            <a:off x="11617189" y="187121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4"/>
                </a:moveTo>
                <a:lnTo>
                  <a:pt x="67" y="46"/>
                </a:lnTo>
                <a:cubicBezTo>
                  <a:pt x="67" y="70"/>
                  <a:pt x="67" y="70"/>
                  <a:pt x="46" y="70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70"/>
                  <a:pt x="22" y="70"/>
                </a:cubicBezTo>
                <a:cubicBezTo>
                  <a:pt x="22" y="91"/>
                  <a:pt x="46" y="91"/>
                  <a:pt x="67" y="91"/>
                </a:cubicBezTo>
                <a:lnTo>
                  <a:pt x="91" y="70"/>
                </a:lnTo>
                <a:cubicBezTo>
                  <a:pt x="112" y="70"/>
                  <a:pt x="112" y="46"/>
                  <a:pt x="91" y="24"/>
                </a:cubicBezTo>
                <a:cubicBezTo>
                  <a:pt x="67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2" name="Google Shape;3412;p36"/>
          <p:cNvSpPr/>
          <p:nvPr/>
        </p:nvSpPr>
        <p:spPr>
          <a:xfrm>
            <a:off x="11631323" y="1785564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4" y="1"/>
                </a:moveTo>
                <a:cubicBezTo>
                  <a:pt x="24" y="24"/>
                  <a:pt x="0" y="24"/>
                  <a:pt x="24" y="46"/>
                </a:cubicBezTo>
                <a:cubicBezTo>
                  <a:pt x="24" y="58"/>
                  <a:pt x="29" y="63"/>
                  <a:pt x="37" y="63"/>
                </a:cubicBezTo>
                <a:cubicBezTo>
                  <a:pt x="46" y="63"/>
                  <a:pt x="57" y="58"/>
                  <a:pt x="69" y="46"/>
                </a:cubicBezTo>
                <a:cubicBezTo>
                  <a:pt x="69" y="46"/>
                  <a:pt x="91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3" name="Google Shape;3413;p36"/>
          <p:cNvSpPr/>
          <p:nvPr/>
        </p:nvSpPr>
        <p:spPr>
          <a:xfrm>
            <a:off x="11631323" y="178218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cubicBezTo>
                  <a:pt x="45" y="17"/>
                  <a:pt x="45" y="40"/>
                  <a:pt x="69" y="40"/>
                </a:cubicBezTo>
                <a:lnTo>
                  <a:pt x="45" y="62"/>
                </a:lnTo>
                <a:lnTo>
                  <a:pt x="24" y="62"/>
                </a:lnTo>
                <a:lnTo>
                  <a:pt x="24" y="40"/>
                </a:lnTo>
                <a:lnTo>
                  <a:pt x="45" y="40"/>
                </a:lnTo>
                <a:lnTo>
                  <a:pt x="45" y="17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4" name="Google Shape;3414;p36"/>
          <p:cNvSpPr/>
          <p:nvPr/>
        </p:nvSpPr>
        <p:spPr>
          <a:xfrm>
            <a:off x="11455172" y="17619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5" name="Google Shape;3415;p36"/>
          <p:cNvSpPr/>
          <p:nvPr/>
        </p:nvSpPr>
        <p:spPr>
          <a:xfrm>
            <a:off x="11450319" y="175835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lnTo>
                  <a:pt x="24" y="39"/>
                </a:lnTo>
                <a:cubicBezTo>
                  <a:pt x="0" y="63"/>
                  <a:pt x="24" y="63"/>
                  <a:pt x="24" y="63"/>
                </a:cubicBezTo>
                <a:cubicBezTo>
                  <a:pt x="24" y="84"/>
                  <a:pt x="46" y="84"/>
                  <a:pt x="46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18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6" name="Google Shape;3416;p36"/>
          <p:cNvSpPr/>
          <p:nvPr/>
        </p:nvSpPr>
        <p:spPr>
          <a:xfrm>
            <a:off x="11354966" y="183809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46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7" name="Google Shape;3417;p36"/>
          <p:cNvSpPr/>
          <p:nvPr/>
        </p:nvSpPr>
        <p:spPr>
          <a:xfrm>
            <a:off x="11350535" y="183598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3"/>
                </a:moveTo>
                <a:lnTo>
                  <a:pt x="67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0"/>
                </a:moveTo>
                <a:cubicBezTo>
                  <a:pt x="32" y="0"/>
                  <a:pt x="22" y="11"/>
                  <a:pt x="22" y="11"/>
                </a:cubicBezTo>
                <a:cubicBezTo>
                  <a:pt x="0" y="33"/>
                  <a:pt x="0" y="56"/>
                  <a:pt x="22" y="78"/>
                </a:cubicBezTo>
                <a:lnTo>
                  <a:pt x="45" y="101"/>
                </a:lnTo>
                <a:cubicBezTo>
                  <a:pt x="67" y="101"/>
                  <a:pt x="67" y="78"/>
                  <a:pt x="91" y="78"/>
                </a:cubicBezTo>
                <a:lnTo>
                  <a:pt x="91" y="56"/>
                </a:lnTo>
                <a:lnTo>
                  <a:pt x="91" y="11"/>
                </a:lnTo>
                <a:lnTo>
                  <a:pt x="67" y="11"/>
                </a:lnTo>
                <a:cubicBezTo>
                  <a:pt x="60" y="3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8" name="Google Shape;3418;p36"/>
          <p:cNvSpPr/>
          <p:nvPr/>
        </p:nvSpPr>
        <p:spPr>
          <a:xfrm>
            <a:off x="11364670" y="174864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69" y="64"/>
                </a:ln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9" name="Google Shape;3419;p36"/>
          <p:cNvSpPr/>
          <p:nvPr/>
        </p:nvSpPr>
        <p:spPr>
          <a:xfrm>
            <a:off x="11360029" y="1747591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24"/>
                </a:moveTo>
                <a:lnTo>
                  <a:pt x="67" y="45"/>
                </a:lnTo>
                <a:cubicBezTo>
                  <a:pt x="67" y="53"/>
                  <a:pt x="65" y="56"/>
                  <a:pt x="62" y="56"/>
                </a:cubicBezTo>
                <a:cubicBezTo>
                  <a:pt x="55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46" y="0"/>
                </a:moveTo>
                <a:cubicBezTo>
                  <a:pt x="22" y="24"/>
                  <a:pt x="0" y="45"/>
                  <a:pt x="22" y="69"/>
                </a:cubicBezTo>
                <a:cubicBezTo>
                  <a:pt x="46" y="90"/>
                  <a:pt x="46" y="90"/>
                  <a:pt x="67" y="90"/>
                </a:cubicBezTo>
                <a:cubicBezTo>
                  <a:pt x="67" y="90"/>
                  <a:pt x="91" y="90"/>
                  <a:pt x="91" y="69"/>
                </a:cubicBezTo>
                <a:cubicBezTo>
                  <a:pt x="91" y="69"/>
                  <a:pt x="112" y="69"/>
                  <a:pt x="112" y="45"/>
                </a:cubicBezTo>
                <a:cubicBezTo>
                  <a:pt x="112" y="45"/>
                  <a:pt x="112" y="24"/>
                  <a:pt x="91" y="24"/>
                </a:cubicBezTo>
                <a:cubicBezTo>
                  <a:pt x="91" y="0"/>
                  <a:pt x="91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0" name="Google Shape;3420;p36"/>
          <p:cNvSpPr/>
          <p:nvPr/>
        </p:nvSpPr>
        <p:spPr>
          <a:xfrm>
            <a:off x="11464875" y="1671225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1" name="Google Shape;3421;p36"/>
          <p:cNvSpPr/>
          <p:nvPr/>
        </p:nvSpPr>
        <p:spPr>
          <a:xfrm>
            <a:off x="11464875" y="166784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2" name="Google Shape;3422;p36"/>
          <p:cNvSpPr/>
          <p:nvPr/>
        </p:nvSpPr>
        <p:spPr>
          <a:xfrm>
            <a:off x="11445678" y="1850329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2" y="0"/>
                </a:moveTo>
                <a:cubicBezTo>
                  <a:pt x="15" y="0"/>
                  <a:pt x="8" y="2"/>
                  <a:pt x="1" y="10"/>
                </a:cubicBezTo>
                <a:lnTo>
                  <a:pt x="1" y="55"/>
                </a:lnTo>
                <a:cubicBezTo>
                  <a:pt x="1" y="55"/>
                  <a:pt x="10" y="65"/>
                  <a:pt x="24" y="65"/>
                </a:cubicBezTo>
                <a:cubicBezTo>
                  <a:pt x="30" y="65"/>
                  <a:pt x="38" y="63"/>
                  <a:pt x="46" y="55"/>
                </a:cubicBezTo>
                <a:cubicBezTo>
                  <a:pt x="46" y="55"/>
                  <a:pt x="68" y="33"/>
                  <a:pt x="46" y="10"/>
                </a:cubicBezTo>
                <a:cubicBezTo>
                  <a:pt x="46" y="10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3" name="Google Shape;3423;p36"/>
          <p:cNvSpPr/>
          <p:nvPr/>
        </p:nvSpPr>
        <p:spPr>
          <a:xfrm>
            <a:off x="11440826" y="184779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9" y="45"/>
                </a:lnTo>
                <a:lnTo>
                  <a:pt x="45" y="67"/>
                </a:lnTo>
                <a:lnTo>
                  <a:pt x="45" y="45"/>
                </a:lnTo>
                <a:lnTo>
                  <a:pt x="24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4" y="90"/>
                  <a:pt x="24" y="90"/>
                  <a:pt x="45" y="90"/>
                </a:cubicBezTo>
                <a:lnTo>
                  <a:pt x="69" y="90"/>
                </a:lnTo>
                <a:cubicBezTo>
                  <a:pt x="91" y="67"/>
                  <a:pt x="91" y="45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36"/>
          <p:cNvSpPr/>
          <p:nvPr/>
        </p:nvSpPr>
        <p:spPr>
          <a:xfrm>
            <a:off x="11545462" y="177269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16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36"/>
          <p:cNvSpPr/>
          <p:nvPr/>
        </p:nvSpPr>
        <p:spPr>
          <a:xfrm>
            <a:off x="11541031" y="176932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2"/>
                </a:moveTo>
                <a:lnTo>
                  <a:pt x="67" y="56"/>
                </a:lnTo>
                <a:lnTo>
                  <a:pt x="45" y="56"/>
                </a:lnTo>
                <a:cubicBezTo>
                  <a:pt x="22" y="56"/>
                  <a:pt x="45" y="32"/>
                  <a:pt x="45" y="32"/>
                </a:cubicBezTo>
                <a:close/>
                <a:moveTo>
                  <a:pt x="45" y="0"/>
                </a:moveTo>
                <a:cubicBezTo>
                  <a:pt x="37" y="0"/>
                  <a:pt x="30" y="3"/>
                  <a:pt x="22" y="11"/>
                </a:cubicBezTo>
                <a:cubicBezTo>
                  <a:pt x="0" y="32"/>
                  <a:pt x="0" y="56"/>
                  <a:pt x="22" y="78"/>
                </a:cubicBezTo>
                <a:cubicBezTo>
                  <a:pt x="22" y="78"/>
                  <a:pt x="22" y="101"/>
                  <a:pt x="45" y="101"/>
                </a:cubicBezTo>
                <a:cubicBezTo>
                  <a:pt x="67" y="101"/>
                  <a:pt x="67" y="101"/>
                  <a:pt x="67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5" y="11"/>
                  <a:pt x="60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6" name="Google Shape;3426;p36"/>
          <p:cNvSpPr/>
          <p:nvPr/>
        </p:nvSpPr>
        <p:spPr>
          <a:xfrm>
            <a:off x="11431333" y="1939143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45" y="64"/>
                </a:lnTo>
                <a:cubicBezTo>
                  <a:pt x="69" y="40"/>
                  <a:pt x="69" y="40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7" name="Google Shape;3427;p36"/>
          <p:cNvSpPr/>
          <p:nvPr/>
        </p:nvSpPr>
        <p:spPr>
          <a:xfrm>
            <a:off x="11426691" y="1936189"/>
            <a:ext cx="23839" cy="21096"/>
          </a:xfrm>
          <a:custGeom>
            <a:avLst/>
            <a:gdLst/>
            <a:ahLst/>
            <a:cxnLst/>
            <a:rect l="l" t="t" r="r" b="b"/>
            <a:pathLst>
              <a:path w="113" h="100" extrusionOk="0">
                <a:moveTo>
                  <a:pt x="67" y="33"/>
                </a:moveTo>
                <a:lnTo>
                  <a:pt x="67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29" y="3"/>
                  <a:pt x="22" y="9"/>
                </a:cubicBezTo>
                <a:cubicBezTo>
                  <a:pt x="0" y="33"/>
                  <a:pt x="0" y="54"/>
                  <a:pt x="22" y="78"/>
                </a:cubicBezTo>
                <a:lnTo>
                  <a:pt x="46" y="99"/>
                </a:lnTo>
                <a:lnTo>
                  <a:pt x="67" y="99"/>
                </a:lnTo>
                <a:lnTo>
                  <a:pt x="91" y="78"/>
                </a:lnTo>
                <a:cubicBezTo>
                  <a:pt x="112" y="78"/>
                  <a:pt x="112" y="33"/>
                  <a:pt x="91" y="33"/>
                </a:cubicBezTo>
                <a:cubicBezTo>
                  <a:pt x="91" y="16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8" name="Google Shape;3428;p36"/>
          <p:cNvSpPr/>
          <p:nvPr/>
        </p:nvSpPr>
        <p:spPr>
          <a:xfrm>
            <a:off x="11221639" y="145836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9" name="Google Shape;3429;p36"/>
          <p:cNvSpPr/>
          <p:nvPr/>
        </p:nvSpPr>
        <p:spPr>
          <a:xfrm>
            <a:off x="11217209" y="1457100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22" y="23"/>
                  <a:pt x="0" y="46"/>
                  <a:pt x="22" y="68"/>
                </a:cubicBezTo>
                <a:cubicBezTo>
                  <a:pt x="22" y="68"/>
                  <a:pt x="45" y="91"/>
                  <a:pt x="67" y="91"/>
                </a:cubicBezTo>
                <a:cubicBezTo>
                  <a:pt x="67" y="91"/>
                  <a:pt x="67" y="68"/>
                  <a:pt x="90" y="68"/>
                </a:cubicBezTo>
                <a:lnTo>
                  <a:pt x="112" y="46"/>
                </a:lnTo>
                <a:cubicBezTo>
                  <a:pt x="112" y="23"/>
                  <a:pt x="112" y="23"/>
                  <a:pt x="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0" name="Google Shape;3430;p36"/>
          <p:cNvSpPr/>
          <p:nvPr/>
        </p:nvSpPr>
        <p:spPr>
          <a:xfrm>
            <a:off x="11297795" y="155815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55" y="1"/>
                </a:moveTo>
                <a:cubicBezTo>
                  <a:pt x="47" y="1"/>
                  <a:pt x="35" y="7"/>
                  <a:pt x="24" y="19"/>
                </a:cubicBezTo>
                <a:cubicBezTo>
                  <a:pt x="24" y="19"/>
                  <a:pt x="1" y="40"/>
                  <a:pt x="24" y="64"/>
                </a:cubicBezTo>
                <a:lnTo>
                  <a:pt x="70" y="64"/>
                </a:lnTo>
                <a:lnTo>
                  <a:pt x="70" y="19"/>
                </a:lnTo>
                <a:cubicBezTo>
                  <a:pt x="70" y="7"/>
                  <a:pt x="64" y="1"/>
                  <a:pt x="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1" name="Google Shape;3431;p36"/>
          <p:cNvSpPr/>
          <p:nvPr/>
        </p:nvSpPr>
        <p:spPr>
          <a:xfrm>
            <a:off x="11297795" y="155709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70" y="45"/>
                  <a:pt x="70" y="45"/>
                  <a:pt x="46" y="45"/>
                </a:cubicBezTo>
                <a:lnTo>
                  <a:pt x="24" y="45"/>
                </a:lnTo>
                <a:lnTo>
                  <a:pt x="24" y="24"/>
                </a:lnTo>
                <a:close/>
                <a:moveTo>
                  <a:pt x="24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24"/>
                  <a:pt x="70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2" name="Google Shape;3432;p36"/>
          <p:cNvSpPr/>
          <p:nvPr/>
        </p:nvSpPr>
        <p:spPr>
          <a:xfrm>
            <a:off x="11198012" y="163810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23" y="46"/>
                </a:cubicBezTo>
                <a:cubicBezTo>
                  <a:pt x="23" y="57"/>
                  <a:pt x="28" y="62"/>
                  <a:pt x="37" y="62"/>
                </a:cubicBezTo>
                <a:cubicBezTo>
                  <a:pt x="46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3" name="Google Shape;3433;p36"/>
          <p:cNvSpPr/>
          <p:nvPr/>
        </p:nvSpPr>
        <p:spPr>
          <a:xfrm>
            <a:off x="11198011" y="163325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lnTo>
                  <a:pt x="23" y="69"/>
                </a:lnTo>
                <a:lnTo>
                  <a:pt x="23" y="45"/>
                </a:lnTo>
                <a:lnTo>
                  <a:pt x="46" y="24"/>
                </a:lnTo>
                <a:close/>
                <a:moveTo>
                  <a:pt x="46" y="0"/>
                </a:moveTo>
                <a:cubicBezTo>
                  <a:pt x="23" y="0"/>
                  <a:pt x="23" y="0"/>
                  <a:pt x="1" y="24"/>
                </a:cubicBezTo>
                <a:lnTo>
                  <a:pt x="1" y="45"/>
                </a:ln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68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4" name="Google Shape;3434;p36"/>
          <p:cNvSpPr/>
          <p:nvPr/>
        </p:nvSpPr>
        <p:spPr>
          <a:xfrm>
            <a:off x="11212146" y="154739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5" name="Google Shape;3435;p36"/>
          <p:cNvSpPr/>
          <p:nvPr/>
        </p:nvSpPr>
        <p:spPr>
          <a:xfrm>
            <a:off x="11207504" y="154296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cubicBezTo>
                  <a:pt x="23" y="45"/>
                  <a:pt x="23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3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68" y="91"/>
                </a:lnTo>
                <a:cubicBezTo>
                  <a:pt x="91" y="91"/>
                  <a:pt x="91" y="67"/>
                  <a:pt x="91" y="67"/>
                </a:cubicBezTo>
                <a:lnTo>
                  <a:pt x="91" y="22"/>
                </a:lnTo>
                <a:cubicBezTo>
                  <a:pt x="68" y="22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6" name="Google Shape;3436;p36"/>
          <p:cNvSpPr/>
          <p:nvPr/>
        </p:nvSpPr>
        <p:spPr>
          <a:xfrm>
            <a:off x="11312352" y="1471234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1" y="1"/>
                  <a:pt x="1" y="24"/>
                  <a:pt x="1" y="46"/>
                </a:cubicBezTo>
                <a:cubicBezTo>
                  <a:pt x="15" y="46"/>
                  <a:pt x="30" y="56"/>
                  <a:pt x="39" y="56"/>
                </a:cubicBezTo>
                <a:cubicBezTo>
                  <a:pt x="43" y="56"/>
                  <a:pt x="46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7" name="Google Shape;3437;p36"/>
          <p:cNvSpPr/>
          <p:nvPr/>
        </p:nvSpPr>
        <p:spPr>
          <a:xfrm>
            <a:off x="11307500" y="146680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8" name="Google Shape;3438;p36"/>
          <p:cNvSpPr/>
          <p:nvPr/>
        </p:nvSpPr>
        <p:spPr>
          <a:xfrm>
            <a:off x="11288302" y="164886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9" name="Google Shape;3439;p36"/>
          <p:cNvSpPr/>
          <p:nvPr/>
        </p:nvSpPr>
        <p:spPr>
          <a:xfrm>
            <a:off x="11283871" y="1644009"/>
            <a:ext cx="23839" cy="22995"/>
          </a:xfrm>
          <a:custGeom>
            <a:avLst/>
            <a:gdLst/>
            <a:ahLst/>
            <a:cxnLst/>
            <a:rect l="l" t="t" r="r" b="b"/>
            <a:pathLst>
              <a:path w="113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22" y="40"/>
                  <a:pt x="0" y="40"/>
                </a:cubicBezTo>
                <a:cubicBezTo>
                  <a:pt x="0" y="63"/>
                  <a:pt x="22" y="63"/>
                  <a:pt x="22" y="85"/>
                </a:cubicBezTo>
                <a:cubicBezTo>
                  <a:pt x="22" y="85"/>
                  <a:pt x="45" y="85"/>
                  <a:pt x="45" y="108"/>
                </a:cubicBezTo>
                <a:cubicBezTo>
                  <a:pt x="67" y="108"/>
                  <a:pt x="67" y="85"/>
                  <a:pt x="90" y="85"/>
                </a:cubicBez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0" name="Google Shape;3440;p36"/>
          <p:cNvSpPr/>
          <p:nvPr/>
        </p:nvSpPr>
        <p:spPr>
          <a:xfrm>
            <a:off x="11388508" y="15714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4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1" name="Google Shape;3441;p36"/>
          <p:cNvSpPr/>
          <p:nvPr/>
        </p:nvSpPr>
        <p:spPr>
          <a:xfrm>
            <a:off x="11388507" y="156785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2" y="0"/>
                </a:moveTo>
                <a:cubicBezTo>
                  <a:pt x="28" y="0"/>
                  <a:pt x="12" y="6"/>
                  <a:pt x="1" y="18"/>
                </a:cubicBezTo>
                <a:lnTo>
                  <a:pt x="1" y="39"/>
                </a:lnTo>
                <a:lnTo>
                  <a:pt x="1" y="84"/>
                </a:lnTo>
                <a:lnTo>
                  <a:pt x="68" y="84"/>
                </a:lnTo>
                <a:cubicBezTo>
                  <a:pt x="91" y="63"/>
                  <a:pt x="91" y="39"/>
                  <a:pt x="68" y="18"/>
                </a:cubicBezTo>
                <a:cubicBezTo>
                  <a:pt x="68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2" name="Google Shape;3442;p36"/>
          <p:cNvSpPr/>
          <p:nvPr/>
        </p:nvSpPr>
        <p:spPr>
          <a:xfrm>
            <a:off x="11402642" y="1480727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1" y="1"/>
                </a:moveTo>
                <a:lnTo>
                  <a:pt x="1" y="46"/>
                </a:lnTo>
                <a:cubicBezTo>
                  <a:pt x="24" y="69"/>
                  <a:pt x="24" y="69"/>
                  <a:pt x="46" y="69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3" name="Google Shape;3443;p36"/>
          <p:cNvSpPr/>
          <p:nvPr/>
        </p:nvSpPr>
        <p:spPr>
          <a:xfrm>
            <a:off x="11398000" y="1477352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cubicBezTo>
                  <a:pt x="23" y="62"/>
                  <a:pt x="23" y="62"/>
                  <a:pt x="23" y="40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4" name="Google Shape;3444;p36"/>
          <p:cNvSpPr/>
          <p:nvPr/>
        </p:nvSpPr>
        <p:spPr>
          <a:xfrm>
            <a:off x="11379016" y="1661732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1" y="1"/>
                </a:moveTo>
                <a:lnTo>
                  <a:pt x="1" y="46"/>
                </a:lnTo>
                <a:cubicBezTo>
                  <a:pt x="15" y="46"/>
                  <a:pt x="20" y="56"/>
                  <a:pt x="28" y="56"/>
                </a:cubicBezTo>
                <a:cubicBezTo>
                  <a:pt x="33" y="56"/>
                  <a:pt x="38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5" name="Google Shape;3445;p36"/>
          <p:cNvSpPr/>
          <p:nvPr/>
        </p:nvSpPr>
        <p:spPr>
          <a:xfrm>
            <a:off x="11374163" y="165730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cubicBezTo>
                  <a:pt x="45" y="22"/>
                  <a:pt x="69" y="22"/>
                  <a:pt x="69" y="45"/>
                </a:cubicBez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69" y="90"/>
                </a:lnTo>
                <a:cubicBezTo>
                  <a:pt x="90" y="67"/>
                  <a:pt x="90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6"/>
          <p:cNvSpPr/>
          <p:nvPr/>
        </p:nvSpPr>
        <p:spPr>
          <a:xfrm>
            <a:off x="11274379" y="1737887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cubicBezTo>
                  <a:pt x="67" y="46"/>
                  <a:pt x="90" y="24"/>
                  <a:pt x="67" y="24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6"/>
          <p:cNvSpPr/>
          <p:nvPr/>
        </p:nvSpPr>
        <p:spPr>
          <a:xfrm>
            <a:off x="11274379" y="173451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62"/>
                  <a:pt x="0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6"/>
          <p:cNvSpPr/>
          <p:nvPr/>
        </p:nvSpPr>
        <p:spPr>
          <a:xfrm>
            <a:off x="11069326" y="125710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0" y="1"/>
                </a:moveTo>
                <a:lnTo>
                  <a:pt x="0" y="46"/>
                </a:lnTo>
                <a:cubicBezTo>
                  <a:pt x="0" y="57"/>
                  <a:pt x="6" y="62"/>
                  <a:pt x="15" y="62"/>
                </a:cubicBezTo>
                <a:cubicBezTo>
                  <a:pt x="23" y="62"/>
                  <a:pt x="35" y="57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6"/>
          <p:cNvSpPr/>
          <p:nvPr/>
        </p:nvSpPr>
        <p:spPr>
          <a:xfrm>
            <a:off x="11064684" y="125225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cubicBezTo>
                  <a:pt x="68" y="45"/>
                  <a:pt x="68" y="69"/>
                  <a:pt x="46" y="69"/>
                </a:cubicBezTo>
                <a:lnTo>
                  <a:pt x="22" y="69"/>
                </a:lnTo>
                <a:cubicBezTo>
                  <a:pt x="22" y="45"/>
                  <a:pt x="22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2" y="0"/>
                  <a:pt x="22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24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6"/>
          <p:cNvSpPr/>
          <p:nvPr/>
        </p:nvSpPr>
        <p:spPr>
          <a:xfrm>
            <a:off x="11145482" y="135689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6"/>
          <p:cNvSpPr/>
          <p:nvPr/>
        </p:nvSpPr>
        <p:spPr>
          <a:xfrm>
            <a:off x="11140841" y="13535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6"/>
          <p:cNvSpPr/>
          <p:nvPr/>
        </p:nvSpPr>
        <p:spPr>
          <a:xfrm>
            <a:off x="11055192" y="1345501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67" y="10"/>
                </a:cubicBez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6"/>
          <p:cNvSpPr/>
          <p:nvPr/>
        </p:nvSpPr>
        <p:spPr>
          <a:xfrm>
            <a:off x="11050340" y="1342971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69" y="56"/>
                  <a:pt x="63" y="61"/>
                  <a:pt x="57" y="61"/>
                </a:cubicBezTo>
                <a:cubicBezTo>
                  <a:pt x="51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cubicBezTo>
                  <a:pt x="24" y="90"/>
                  <a:pt x="45" y="90"/>
                  <a:pt x="69" y="90"/>
                </a:cubicBezTo>
                <a:lnTo>
                  <a:pt x="90" y="90"/>
                </a:lnTo>
                <a:cubicBezTo>
                  <a:pt x="90" y="67"/>
                  <a:pt x="90" y="67"/>
                  <a:pt x="114" y="45"/>
                </a:cubicBezTo>
                <a:lnTo>
                  <a:pt x="90" y="22"/>
                </a:lnTo>
                <a:cubicBezTo>
                  <a:pt x="90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6"/>
          <p:cNvSpPr/>
          <p:nvPr/>
        </p:nvSpPr>
        <p:spPr>
          <a:xfrm>
            <a:off x="11154975" y="126786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69" y="62"/>
                </a:cubicBez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6"/>
          <p:cNvSpPr/>
          <p:nvPr/>
        </p:nvSpPr>
        <p:spPr>
          <a:xfrm>
            <a:off x="11154975" y="1264494"/>
            <a:ext cx="19408" cy="21517"/>
          </a:xfrm>
          <a:custGeom>
            <a:avLst/>
            <a:gdLst/>
            <a:ahLst/>
            <a:cxnLst/>
            <a:rect l="l" t="t" r="r" b="b"/>
            <a:pathLst>
              <a:path w="92" h="102" extrusionOk="0">
                <a:moveTo>
                  <a:pt x="46" y="33"/>
                </a:moveTo>
                <a:cubicBezTo>
                  <a:pt x="69" y="56"/>
                  <a:pt x="46" y="56"/>
                  <a:pt x="46" y="56"/>
                </a:cubicBezTo>
                <a:lnTo>
                  <a:pt x="24" y="56"/>
                </a:lnTo>
                <a:lnTo>
                  <a:pt x="24" y="33"/>
                </a:lnTo>
                <a:close/>
                <a:moveTo>
                  <a:pt x="36" y="0"/>
                </a:moveTo>
                <a:cubicBezTo>
                  <a:pt x="29" y="0"/>
                  <a:pt x="24" y="3"/>
                  <a:pt x="24" y="11"/>
                </a:cubicBezTo>
                <a:cubicBezTo>
                  <a:pt x="1" y="11"/>
                  <a:pt x="1" y="33"/>
                  <a:pt x="1" y="33"/>
                </a:cubicBezTo>
                <a:lnTo>
                  <a:pt x="1" y="78"/>
                </a:ln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33"/>
                  <a:pt x="69" y="11"/>
                </a:cubicBezTo>
                <a:cubicBezTo>
                  <a:pt x="69" y="11"/>
                  <a:pt x="49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6"/>
          <p:cNvSpPr/>
          <p:nvPr/>
        </p:nvSpPr>
        <p:spPr>
          <a:xfrm>
            <a:off x="11131348" y="144760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22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6"/>
          <p:cNvSpPr/>
          <p:nvPr/>
        </p:nvSpPr>
        <p:spPr>
          <a:xfrm>
            <a:off x="11131347" y="144402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39"/>
                </a:lnTo>
                <a:lnTo>
                  <a:pt x="68" y="39"/>
                </a:lnTo>
                <a:cubicBezTo>
                  <a:pt x="46" y="39"/>
                  <a:pt x="46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ubicBezTo>
                  <a:pt x="46" y="39"/>
                  <a:pt x="46" y="18"/>
                  <a:pt x="46" y="18"/>
                </a:cubicBezTo>
                <a:close/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18"/>
                  <a:pt x="1" y="39"/>
                </a:cubicBezTo>
                <a:lnTo>
                  <a:pt x="1" y="63"/>
                </a:ln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63"/>
                  <a:pt x="91" y="39"/>
                </a:cubicBezTo>
                <a:cubicBezTo>
                  <a:pt x="91" y="39"/>
                  <a:pt x="91" y="18"/>
                  <a:pt x="68" y="18"/>
                </a:cubicBez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6"/>
          <p:cNvSpPr/>
          <p:nvPr/>
        </p:nvSpPr>
        <p:spPr>
          <a:xfrm>
            <a:off x="11236196" y="1367652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46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6"/>
          <p:cNvSpPr/>
          <p:nvPr/>
        </p:nvSpPr>
        <p:spPr>
          <a:xfrm>
            <a:off x="11231131" y="136659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45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1" y="69"/>
                </a:cubicBez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6"/>
          <p:cNvSpPr/>
          <p:nvPr/>
        </p:nvSpPr>
        <p:spPr>
          <a:xfrm>
            <a:off x="11169532" y="1178844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2" y="0"/>
                </a:moveTo>
                <a:cubicBezTo>
                  <a:pt x="15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7" y="56"/>
                  <a:pt x="67" y="32"/>
                  <a:pt x="46" y="11"/>
                </a:cubicBezTo>
                <a:cubicBezTo>
                  <a:pt x="46" y="11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6"/>
          <p:cNvSpPr/>
          <p:nvPr/>
        </p:nvSpPr>
        <p:spPr>
          <a:xfrm>
            <a:off x="11164468" y="117610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46" y="24"/>
                  <a:pt x="70" y="24"/>
                  <a:pt x="70" y="45"/>
                </a:cubicBezTo>
                <a:cubicBezTo>
                  <a:pt x="58" y="57"/>
                  <a:pt x="52" y="63"/>
                  <a:pt x="49" y="63"/>
                </a:cubicBezTo>
                <a:cubicBezTo>
                  <a:pt x="46" y="63"/>
                  <a:pt x="46" y="57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1" y="24"/>
                  <a:pt x="1" y="45"/>
                </a:cubicBezTo>
                <a:cubicBezTo>
                  <a:pt x="1" y="45"/>
                  <a:pt x="1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45"/>
                  <a:pt x="91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2" name="Google Shape;3462;p36"/>
          <p:cNvSpPr/>
          <p:nvPr/>
        </p:nvSpPr>
        <p:spPr>
          <a:xfrm>
            <a:off x="11245689" y="128073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3" name="Google Shape;3463;p36"/>
          <p:cNvSpPr/>
          <p:nvPr/>
        </p:nvSpPr>
        <p:spPr>
          <a:xfrm>
            <a:off x="11240837" y="1277362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17"/>
                </a:moveTo>
                <a:lnTo>
                  <a:pt x="69" y="40"/>
                </a:ln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17"/>
                  <a:pt x="45" y="17"/>
                  <a:pt x="69" y="17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24" y="40"/>
                </a:lnTo>
                <a:cubicBezTo>
                  <a:pt x="0" y="40"/>
                  <a:pt x="24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4" name="Google Shape;3464;p36"/>
          <p:cNvSpPr/>
          <p:nvPr/>
        </p:nvSpPr>
        <p:spPr>
          <a:xfrm>
            <a:off x="10912372" y="1053323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4" y="1"/>
                </a:moveTo>
                <a:cubicBezTo>
                  <a:pt x="28" y="1"/>
                  <a:pt x="22" y="7"/>
                  <a:pt x="22" y="19"/>
                </a:cubicBezTo>
                <a:cubicBezTo>
                  <a:pt x="0" y="19"/>
                  <a:pt x="0" y="40"/>
                  <a:pt x="0" y="64"/>
                </a:cubicBezTo>
                <a:lnTo>
                  <a:pt x="45" y="64"/>
                </a:lnTo>
                <a:cubicBezTo>
                  <a:pt x="67" y="40"/>
                  <a:pt x="67" y="40"/>
                  <a:pt x="45" y="19"/>
                </a:cubicBezTo>
                <a:cubicBezTo>
                  <a:pt x="45" y="7"/>
                  <a:pt x="40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5" name="Google Shape;3465;p36"/>
          <p:cNvSpPr/>
          <p:nvPr/>
        </p:nvSpPr>
        <p:spPr>
          <a:xfrm>
            <a:off x="10907309" y="105226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7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69" y="90"/>
                  <a:pt x="69" y="90"/>
                  <a:pt x="91" y="69"/>
                </a:cubicBezTo>
                <a:cubicBezTo>
                  <a:pt x="115" y="69"/>
                  <a:pt x="115" y="24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6" name="Google Shape;3466;p36"/>
          <p:cNvSpPr/>
          <p:nvPr/>
        </p:nvSpPr>
        <p:spPr>
          <a:xfrm>
            <a:off x="10988529" y="1155006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22" y="55"/>
                </a:cubicBezTo>
                <a:cubicBezTo>
                  <a:pt x="22" y="55"/>
                  <a:pt x="33" y="65"/>
                  <a:pt x="46" y="65"/>
                </a:cubicBezTo>
                <a:cubicBezTo>
                  <a:pt x="53" y="65"/>
                  <a:pt x="60" y="63"/>
                  <a:pt x="67" y="55"/>
                </a:cubicBezTo>
                <a:lnTo>
                  <a:pt x="67" y="10"/>
                </a:ln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7" name="Google Shape;3467;p36"/>
          <p:cNvSpPr/>
          <p:nvPr/>
        </p:nvSpPr>
        <p:spPr>
          <a:xfrm>
            <a:off x="10983677" y="115247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45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114" y="67"/>
                  <a:pt x="114" y="45"/>
                  <a:pt x="90" y="22"/>
                </a:cubicBezTo>
                <a:cubicBezTo>
                  <a:pt x="90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8" name="Google Shape;3468;p36"/>
          <p:cNvSpPr/>
          <p:nvPr/>
        </p:nvSpPr>
        <p:spPr>
          <a:xfrm>
            <a:off x="10897815" y="114277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9" name="Google Shape;3469;p36"/>
          <p:cNvSpPr/>
          <p:nvPr/>
        </p:nvSpPr>
        <p:spPr>
          <a:xfrm>
            <a:off x="10897815" y="114066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33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0" y="1"/>
                </a:moveTo>
                <a:cubicBezTo>
                  <a:pt x="34" y="1"/>
                  <a:pt x="24" y="11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lnTo>
                  <a:pt x="69" y="78"/>
                </a:ln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lnTo>
                  <a:pt x="46" y="11"/>
                </a:lnTo>
                <a:cubicBezTo>
                  <a:pt x="46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0" name="Google Shape;3470;p36"/>
          <p:cNvSpPr/>
          <p:nvPr/>
        </p:nvSpPr>
        <p:spPr>
          <a:xfrm>
            <a:off x="11002662" y="1066613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1" name="Google Shape;3471;p36"/>
          <p:cNvSpPr/>
          <p:nvPr/>
        </p:nvSpPr>
        <p:spPr>
          <a:xfrm>
            <a:off x="10998022" y="106302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46" y="63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18"/>
                  <a:pt x="1" y="39"/>
                </a:cubicBezTo>
                <a:cubicBezTo>
                  <a:pt x="1" y="63"/>
                  <a:pt x="1" y="63"/>
                  <a:pt x="22" y="63"/>
                </a:cubicBez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2" name="Google Shape;3472;p36"/>
          <p:cNvSpPr/>
          <p:nvPr/>
        </p:nvSpPr>
        <p:spPr>
          <a:xfrm>
            <a:off x="10979036" y="1243819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3" name="Google Shape;3473;p36"/>
          <p:cNvSpPr/>
          <p:nvPr/>
        </p:nvSpPr>
        <p:spPr>
          <a:xfrm>
            <a:off x="10973971" y="1240865"/>
            <a:ext cx="24260" cy="21096"/>
          </a:xfrm>
          <a:custGeom>
            <a:avLst/>
            <a:gdLst/>
            <a:ahLst/>
            <a:cxnLst/>
            <a:rect l="l" t="t" r="r" b="b"/>
            <a:pathLst>
              <a:path w="115" h="100" extrusionOk="0">
                <a:moveTo>
                  <a:pt x="70" y="33"/>
                </a:moveTo>
                <a:lnTo>
                  <a:pt x="70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4" y="0"/>
                </a:moveTo>
                <a:cubicBezTo>
                  <a:pt x="37" y="0"/>
                  <a:pt x="31" y="3"/>
                  <a:pt x="24" y="9"/>
                </a:cubicBezTo>
                <a:lnTo>
                  <a:pt x="1" y="33"/>
                </a:lnTo>
                <a:cubicBezTo>
                  <a:pt x="1" y="54"/>
                  <a:pt x="1" y="78"/>
                  <a:pt x="24" y="78"/>
                </a:cubicBezTo>
                <a:cubicBezTo>
                  <a:pt x="24" y="78"/>
                  <a:pt x="24" y="99"/>
                  <a:pt x="46" y="99"/>
                </a:cubicBezTo>
                <a:cubicBezTo>
                  <a:pt x="70" y="99"/>
                  <a:pt x="70" y="99"/>
                  <a:pt x="70" y="78"/>
                </a:cubicBezTo>
                <a:cubicBezTo>
                  <a:pt x="91" y="78"/>
                  <a:pt x="115" y="33"/>
                  <a:pt x="91" y="33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4" name="Google Shape;3474;p36"/>
          <p:cNvSpPr/>
          <p:nvPr/>
        </p:nvSpPr>
        <p:spPr>
          <a:xfrm>
            <a:off x="11078819" y="1166398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5" name="Google Shape;3475;p36"/>
          <p:cNvSpPr/>
          <p:nvPr/>
        </p:nvSpPr>
        <p:spPr>
          <a:xfrm>
            <a:off x="11074178" y="116302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40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6" name="Google Shape;3476;p36"/>
          <p:cNvSpPr/>
          <p:nvPr/>
        </p:nvSpPr>
        <p:spPr>
          <a:xfrm>
            <a:off x="11012155" y="975900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7" name="Google Shape;3477;p36"/>
          <p:cNvSpPr/>
          <p:nvPr/>
        </p:nvSpPr>
        <p:spPr>
          <a:xfrm>
            <a:off x="11012155" y="97252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2"/>
                </a:lnTo>
                <a:lnTo>
                  <a:pt x="24" y="62"/>
                </a:lnTo>
                <a:lnTo>
                  <a:pt x="24" y="40"/>
                </a:lnTo>
                <a:close/>
                <a:moveTo>
                  <a:pt x="44" y="1"/>
                </a:moveTo>
                <a:cubicBezTo>
                  <a:pt x="29" y="1"/>
                  <a:pt x="12" y="6"/>
                  <a:pt x="1" y="17"/>
                </a:cubicBezTo>
                <a:lnTo>
                  <a:pt x="1" y="40"/>
                </a:lnTo>
                <a:lnTo>
                  <a:pt x="1" y="86"/>
                </a:lnTo>
                <a:lnTo>
                  <a:pt x="69" y="86"/>
                </a:lnTo>
                <a:cubicBezTo>
                  <a:pt x="91" y="62"/>
                  <a:pt x="91" y="40"/>
                  <a:pt x="69" y="17"/>
                </a:cubicBezTo>
                <a:cubicBezTo>
                  <a:pt x="69" y="6"/>
                  <a:pt x="58" y="1"/>
                  <a:pt x="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8" name="Google Shape;3478;p36"/>
          <p:cNvSpPr/>
          <p:nvPr/>
        </p:nvSpPr>
        <p:spPr>
          <a:xfrm>
            <a:off x="11088313" y="107737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55" y="0"/>
                </a:moveTo>
                <a:cubicBezTo>
                  <a:pt x="46" y="0"/>
                  <a:pt x="35" y="6"/>
                  <a:pt x="24" y="17"/>
                </a:cubicBezTo>
                <a:cubicBezTo>
                  <a:pt x="24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69" y="6"/>
                  <a:pt x="63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9" name="Google Shape;3479;p36"/>
          <p:cNvSpPr/>
          <p:nvPr/>
        </p:nvSpPr>
        <p:spPr>
          <a:xfrm>
            <a:off x="11088312" y="107399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56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6" y="0"/>
                </a:moveTo>
                <a:cubicBezTo>
                  <a:pt x="39" y="0"/>
                  <a:pt x="31" y="3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7" y="11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0" name="Google Shape;3480;p36"/>
          <p:cNvSpPr/>
          <p:nvPr/>
        </p:nvSpPr>
        <p:spPr>
          <a:xfrm>
            <a:off x="10836215" y="953539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40"/>
                </a:lnTo>
                <a:cubicBezTo>
                  <a:pt x="22" y="62"/>
                  <a:pt x="22" y="62"/>
                  <a:pt x="45" y="62"/>
                </a:cubicBezTo>
                <a:cubicBezTo>
                  <a:pt x="67" y="40"/>
                  <a:pt x="67" y="17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1" name="Google Shape;3481;p36"/>
          <p:cNvSpPr/>
          <p:nvPr/>
        </p:nvSpPr>
        <p:spPr>
          <a:xfrm>
            <a:off x="10831152" y="948687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24" y="63"/>
                  <a:pt x="24" y="63"/>
                  <a:pt x="24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1" y="63"/>
                  <a:pt x="1" y="63"/>
                  <a:pt x="24" y="85"/>
                </a:cubicBezTo>
                <a:lnTo>
                  <a:pt x="46" y="108"/>
                </a:lnTo>
                <a:cubicBezTo>
                  <a:pt x="69" y="108"/>
                  <a:pt x="69" y="85"/>
                  <a:pt x="69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2" name="Google Shape;3482;p36"/>
          <p:cNvSpPr/>
          <p:nvPr/>
        </p:nvSpPr>
        <p:spPr>
          <a:xfrm>
            <a:off x="10745502" y="942780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22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3" name="Google Shape;3483;p36"/>
          <p:cNvSpPr/>
          <p:nvPr/>
        </p:nvSpPr>
        <p:spPr>
          <a:xfrm>
            <a:off x="10740862" y="93792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7" y="24"/>
                  <a:pt x="67" y="45"/>
                  <a:pt x="67" y="45"/>
                </a:cubicBezTo>
                <a:lnTo>
                  <a:pt x="67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67" y="0"/>
                </a:moveTo>
                <a:cubicBezTo>
                  <a:pt x="46" y="0"/>
                  <a:pt x="46" y="0"/>
                  <a:pt x="22" y="24"/>
                </a:cubicBez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91" y="0"/>
                  <a:pt x="67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4" name="Google Shape;3484;p36"/>
          <p:cNvSpPr/>
          <p:nvPr/>
        </p:nvSpPr>
        <p:spPr>
          <a:xfrm>
            <a:off x="10845709" y="8630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22" y="63"/>
                </a:cubicBezTo>
                <a:lnTo>
                  <a:pt x="45" y="63"/>
                </a:lnTo>
                <a:cubicBezTo>
                  <a:pt x="67" y="39"/>
                  <a:pt x="67" y="39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5" name="Google Shape;3485;p36"/>
          <p:cNvSpPr/>
          <p:nvPr/>
        </p:nvSpPr>
        <p:spPr>
          <a:xfrm>
            <a:off x="10845708" y="86177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4"/>
                </a:moveTo>
                <a:lnTo>
                  <a:pt x="45" y="45"/>
                </a:lnTo>
                <a:cubicBezTo>
                  <a:pt x="45" y="45"/>
                  <a:pt x="45" y="56"/>
                  <a:pt x="38" y="56"/>
                </a:cubicBezTo>
                <a:cubicBezTo>
                  <a:pt x="35" y="56"/>
                  <a:pt x="30" y="53"/>
                  <a:pt x="22" y="45"/>
                </a:cubicBezTo>
                <a:lnTo>
                  <a:pt x="22" y="24"/>
                </a:lnTo>
                <a:close/>
                <a:moveTo>
                  <a:pt x="0" y="0"/>
                </a:moveTo>
                <a:lnTo>
                  <a:pt x="0" y="45"/>
                </a:lnTo>
                <a:lnTo>
                  <a:pt x="0" y="69"/>
                </a:lnTo>
                <a:lnTo>
                  <a:pt x="22" y="90"/>
                </a:lnTo>
                <a:lnTo>
                  <a:pt x="45" y="90"/>
                </a:lnTo>
                <a:lnTo>
                  <a:pt x="67" y="69"/>
                </a:lnTo>
                <a:cubicBezTo>
                  <a:pt x="91" y="69"/>
                  <a:pt x="91" y="24"/>
                  <a:pt x="67" y="24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6" name="Google Shape;3486;p36"/>
          <p:cNvSpPr/>
          <p:nvPr/>
        </p:nvSpPr>
        <p:spPr>
          <a:xfrm>
            <a:off x="10821659" y="104256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58"/>
                  <a:pt x="29" y="64"/>
                  <a:pt x="35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7" name="Google Shape;3487;p36"/>
          <p:cNvSpPr/>
          <p:nvPr/>
        </p:nvSpPr>
        <p:spPr>
          <a:xfrm>
            <a:off x="10817018" y="103918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8" name="Google Shape;3488;p36"/>
          <p:cNvSpPr/>
          <p:nvPr/>
        </p:nvSpPr>
        <p:spPr>
          <a:xfrm>
            <a:off x="10921865" y="966408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0" y="1"/>
                  <a:pt x="0" y="24"/>
                  <a:pt x="22" y="46"/>
                </a:cubicBezTo>
                <a:cubicBezTo>
                  <a:pt x="22" y="46"/>
                  <a:pt x="33" y="56"/>
                  <a:pt x="46" y="56"/>
                </a:cubicBezTo>
                <a:cubicBezTo>
                  <a:pt x="53" y="56"/>
                  <a:pt x="60" y="54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9" name="Google Shape;3489;p36"/>
          <p:cNvSpPr/>
          <p:nvPr/>
        </p:nvSpPr>
        <p:spPr>
          <a:xfrm>
            <a:off x="10921864" y="96197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67" y="45"/>
                  <a:pt x="67" y="45"/>
                  <a:pt x="46" y="67"/>
                </a:cubicBezTo>
                <a:cubicBezTo>
                  <a:pt x="46" y="67"/>
                  <a:pt x="22" y="67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2" y="90"/>
                  <a:pt x="22" y="90"/>
                  <a:pt x="46" y="90"/>
                </a:cubicBezTo>
                <a:lnTo>
                  <a:pt x="67" y="90"/>
                </a:lnTo>
                <a:cubicBezTo>
                  <a:pt x="91" y="67"/>
                  <a:pt x="91" y="45"/>
                  <a:pt x="67" y="22"/>
                </a:cubicBezTo>
                <a:cubicBezTo>
                  <a:pt x="67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0" name="Google Shape;3490;p36"/>
          <p:cNvSpPr/>
          <p:nvPr/>
        </p:nvSpPr>
        <p:spPr>
          <a:xfrm>
            <a:off x="10935999" y="876116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46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1" name="Google Shape;3491;p36"/>
          <p:cNvSpPr/>
          <p:nvPr/>
        </p:nvSpPr>
        <p:spPr>
          <a:xfrm>
            <a:off x="10931358" y="87253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2" name="Google Shape;3492;p36"/>
          <p:cNvSpPr/>
          <p:nvPr/>
        </p:nvSpPr>
        <p:spPr>
          <a:xfrm>
            <a:off x="11735959" y="170603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40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3" name="Google Shape;3493;p36"/>
          <p:cNvSpPr/>
          <p:nvPr/>
        </p:nvSpPr>
        <p:spPr>
          <a:xfrm>
            <a:off x="11731528" y="1704767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lnTo>
                  <a:pt x="45" y="68"/>
                </a:lnTo>
                <a:lnTo>
                  <a:pt x="45" y="46"/>
                </a:lnTo>
                <a:cubicBezTo>
                  <a:pt x="22" y="46"/>
                  <a:pt x="45" y="46"/>
                  <a:pt x="45" y="22"/>
                </a:cubicBez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2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4" name="Google Shape;3494;p36"/>
          <p:cNvSpPr/>
          <p:nvPr/>
        </p:nvSpPr>
        <p:spPr>
          <a:xfrm>
            <a:off x="11722035" y="1796323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45" y="1"/>
                </a:moveTo>
                <a:cubicBezTo>
                  <a:pt x="39" y="1"/>
                  <a:pt x="33" y="7"/>
                  <a:pt x="22" y="18"/>
                </a:cubicBezTo>
                <a:cubicBezTo>
                  <a:pt x="0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56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5" name="Google Shape;3495;p36"/>
          <p:cNvSpPr/>
          <p:nvPr/>
        </p:nvSpPr>
        <p:spPr>
          <a:xfrm>
            <a:off x="11722035" y="179315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3"/>
                </a:moveTo>
                <a:cubicBezTo>
                  <a:pt x="67" y="33"/>
                  <a:pt x="45" y="55"/>
                  <a:pt x="45" y="55"/>
                </a:cubicBezTo>
                <a:lnTo>
                  <a:pt x="22" y="55"/>
                </a:lnTo>
                <a:lnTo>
                  <a:pt x="22" y="33"/>
                </a:lnTo>
                <a:close/>
                <a:moveTo>
                  <a:pt x="33" y="0"/>
                </a:moveTo>
                <a:cubicBezTo>
                  <a:pt x="27" y="0"/>
                  <a:pt x="22" y="3"/>
                  <a:pt x="22" y="10"/>
                </a:cubicBezTo>
                <a:cubicBezTo>
                  <a:pt x="0" y="10"/>
                  <a:pt x="0" y="33"/>
                  <a:pt x="0" y="33"/>
                </a:cubicBezTo>
                <a:lnTo>
                  <a:pt x="0" y="78"/>
                </a:lnTo>
                <a:lnTo>
                  <a:pt x="22" y="100"/>
                </a:lnTo>
                <a:lnTo>
                  <a:pt x="45" y="100"/>
                </a:lnTo>
                <a:lnTo>
                  <a:pt x="67" y="78"/>
                </a:lnTo>
                <a:cubicBezTo>
                  <a:pt x="90" y="78"/>
                  <a:pt x="90" y="33"/>
                  <a:pt x="67" y="10"/>
                </a:cubicBezTo>
                <a:cubicBezTo>
                  <a:pt x="67" y="10"/>
                  <a:pt x="47" y="0"/>
                  <a:pt x="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6" name="Google Shape;3496;p36"/>
          <p:cNvSpPr/>
          <p:nvPr/>
        </p:nvSpPr>
        <p:spPr>
          <a:xfrm>
            <a:off x="11655373" y="160582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53" y="1"/>
                </a:moveTo>
                <a:cubicBezTo>
                  <a:pt x="45" y="1"/>
                  <a:pt x="33" y="7"/>
                  <a:pt x="22" y="18"/>
                </a:cubicBezTo>
                <a:cubicBezTo>
                  <a:pt x="22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67" y="7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7" name="Google Shape;3497;p36"/>
          <p:cNvSpPr/>
          <p:nvPr/>
        </p:nvSpPr>
        <p:spPr>
          <a:xfrm>
            <a:off x="11655372" y="160456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5" y="24"/>
                </a:moveTo>
                <a:cubicBezTo>
                  <a:pt x="67" y="24"/>
                  <a:pt x="67" y="46"/>
                  <a:pt x="67" y="46"/>
                </a:cubicBezTo>
                <a:lnTo>
                  <a:pt x="22" y="46"/>
                </a:lnTo>
                <a:cubicBezTo>
                  <a:pt x="22" y="46"/>
                  <a:pt x="22" y="24"/>
                  <a:pt x="45" y="24"/>
                </a:cubicBezTo>
                <a:close/>
                <a:moveTo>
                  <a:pt x="22" y="1"/>
                </a:moveTo>
                <a:cubicBezTo>
                  <a:pt x="0" y="24"/>
                  <a:pt x="0" y="46"/>
                  <a:pt x="0" y="69"/>
                </a:cubicBezTo>
                <a:cubicBezTo>
                  <a:pt x="22" y="69"/>
                  <a:pt x="22" y="91"/>
                  <a:pt x="45" y="91"/>
                </a:cubicBezTo>
                <a:cubicBezTo>
                  <a:pt x="45" y="91"/>
                  <a:pt x="67" y="91"/>
                  <a:pt x="67" y="69"/>
                </a:cubicBezTo>
                <a:cubicBezTo>
                  <a:pt x="90" y="69"/>
                  <a:pt x="90" y="46"/>
                  <a:pt x="90" y="46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8" name="Google Shape;3498;p36"/>
          <p:cNvSpPr/>
          <p:nvPr/>
        </p:nvSpPr>
        <p:spPr>
          <a:xfrm>
            <a:off x="11555166" y="1683671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9" name="Google Shape;3499;p36"/>
          <p:cNvSpPr/>
          <p:nvPr/>
        </p:nvSpPr>
        <p:spPr>
          <a:xfrm>
            <a:off x="11550525" y="168071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46" y="24"/>
                </a:moveTo>
                <a:cubicBezTo>
                  <a:pt x="67" y="24"/>
                  <a:pt x="67" y="24"/>
                  <a:pt x="67" y="46"/>
                </a:cubicBezTo>
                <a:lnTo>
                  <a:pt x="67" y="70"/>
                </a:lnTo>
                <a:cubicBezTo>
                  <a:pt x="46" y="70"/>
                  <a:pt x="46" y="46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22" y="24"/>
                  <a:pt x="0" y="46"/>
                  <a:pt x="22" y="70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cubicBezTo>
                  <a:pt x="112" y="70"/>
                  <a:pt x="112" y="46"/>
                  <a:pt x="91" y="24"/>
                </a:cubicBezTo>
                <a:cubicBezTo>
                  <a:pt x="91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0" name="Google Shape;3500;p36"/>
          <p:cNvSpPr/>
          <p:nvPr/>
        </p:nvSpPr>
        <p:spPr>
          <a:xfrm>
            <a:off x="11569512" y="159506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8"/>
                  <a:pt x="17" y="63"/>
                  <a:pt x="23" y="63"/>
                </a:cubicBezTo>
                <a:cubicBezTo>
                  <a:pt x="28" y="63"/>
                  <a:pt x="34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1" name="Google Shape;3501;p36"/>
          <p:cNvSpPr/>
          <p:nvPr/>
        </p:nvSpPr>
        <p:spPr>
          <a:xfrm>
            <a:off x="11564659" y="159169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8" y="23"/>
                </a:moveTo>
                <a:cubicBezTo>
                  <a:pt x="51" y="23"/>
                  <a:pt x="57" y="28"/>
                  <a:pt x="69" y="40"/>
                </a:cubicBezTo>
                <a:lnTo>
                  <a:pt x="69" y="62"/>
                </a:lnTo>
                <a:lnTo>
                  <a:pt x="45" y="62"/>
                </a:lnTo>
                <a:cubicBezTo>
                  <a:pt x="45" y="40"/>
                  <a:pt x="24" y="40"/>
                  <a:pt x="24" y="40"/>
                </a:cubicBezTo>
                <a:lnTo>
                  <a:pt x="45" y="40"/>
                </a:lnTo>
                <a:cubicBezTo>
                  <a:pt x="45" y="28"/>
                  <a:pt x="45" y="23"/>
                  <a:pt x="48" y="23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0" y="17"/>
                  <a:pt x="0" y="40"/>
                </a:cubicBezTo>
                <a:cubicBezTo>
                  <a:pt x="0" y="40"/>
                  <a:pt x="0" y="62"/>
                  <a:pt x="24" y="62"/>
                </a:cubicBez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2" name="Google Shape;3502;p36"/>
          <p:cNvSpPr/>
          <p:nvPr/>
        </p:nvSpPr>
        <p:spPr>
          <a:xfrm>
            <a:off x="11669295" y="1516802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46" y="10"/>
                </a:cubicBezTo>
                <a:cubicBezTo>
                  <a:pt x="46" y="10"/>
                  <a:pt x="36" y="1"/>
                  <a:pt x="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3" name="Google Shape;3503;p36"/>
          <p:cNvSpPr/>
          <p:nvPr/>
        </p:nvSpPr>
        <p:spPr>
          <a:xfrm>
            <a:off x="11664864" y="1514269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cubicBezTo>
                  <a:pt x="56" y="57"/>
                  <a:pt x="51" y="62"/>
                  <a:pt x="48" y="62"/>
                </a:cubicBezTo>
                <a:cubicBezTo>
                  <a:pt x="45" y="62"/>
                  <a:pt x="45" y="57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90" y="68"/>
                </a:cubicBezTo>
                <a:lnTo>
                  <a:pt x="90" y="46"/>
                </a:lnTo>
                <a:lnTo>
                  <a:pt x="90" y="22"/>
                </a:ln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4" name="Google Shape;3504;p36"/>
          <p:cNvSpPr/>
          <p:nvPr/>
        </p:nvSpPr>
        <p:spPr>
          <a:xfrm>
            <a:off x="11645668" y="16952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46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3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5" name="Google Shape;3505;p36"/>
          <p:cNvSpPr/>
          <p:nvPr/>
        </p:nvSpPr>
        <p:spPr>
          <a:xfrm>
            <a:off x="11640815" y="1691687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cubicBezTo>
                  <a:pt x="24" y="18"/>
                  <a:pt x="24" y="39"/>
                  <a:pt x="0" y="39"/>
                </a:cubicBezTo>
                <a:cubicBezTo>
                  <a:pt x="0" y="63"/>
                  <a:pt x="24" y="63"/>
                  <a:pt x="24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39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6" name="Google Shape;3506;p36"/>
          <p:cNvSpPr/>
          <p:nvPr/>
        </p:nvSpPr>
        <p:spPr>
          <a:xfrm>
            <a:off x="11745663" y="1619116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24" y="0"/>
                </a:moveTo>
                <a:cubicBezTo>
                  <a:pt x="0" y="0"/>
                  <a:pt x="0" y="22"/>
                  <a:pt x="24" y="46"/>
                </a:cubicBezTo>
                <a:cubicBezTo>
                  <a:pt x="24" y="56"/>
                  <a:pt x="29" y="62"/>
                  <a:pt x="34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9" y="46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7" name="Google Shape;3507;p36"/>
          <p:cNvSpPr/>
          <p:nvPr/>
        </p:nvSpPr>
        <p:spPr>
          <a:xfrm>
            <a:off x="11741022" y="16153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7" y="18"/>
                </a:moveTo>
                <a:lnTo>
                  <a:pt x="67" y="40"/>
                </a:lnTo>
                <a:lnTo>
                  <a:pt x="67" y="64"/>
                </a:lnTo>
                <a:lnTo>
                  <a:pt x="46" y="64"/>
                </a:lnTo>
                <a:lnTo>
                  <a:pt x="46" y="40"/>
                </a:lnTo>
                <a:cubicBezTo>
                  <a:pt x="46" y="18"/>
                  <a:pt x="67" y="18"/>
                  <a:pt x="67" y="18"/>
                </a:cubicBezTo>
                <a:close/>
                <a:moveTo>
                  <a:pt x="65" y="1"/>
                </a:moveTo>
                <a:cubicBezTo>
                  <a:pt x="51" y="1"/>
                  <a:pt x="34" y="7"/>
                  <a:pt x="22" y="18"/>
                </a:cubicBezTo>
                <a:cubicBezTo>
                  <a:pt x="22" y="18"/>
                  <a:pt x="0" y="40"/>
                  <a:pt x="22" y="64"/>
                </a:cubicBezTo>
                <a:cubicBezTo>
                  <a:pt x="22" y="85"/>
                  <a:pt x="46" y="85"/>
                  <a:pt x="46" y="85"/>
                </a:cubicBezTo>
                <a:lnTo>
                  <a:pt x="91" y="85"/>
                </a:lnTo>
                <a:cubicBezTo>
                  <a:pt x="112" y="64"/>
                  <a:pt x="112" y="40"/>
                  <a:pt x="91" y="18"/>
                </a:cubicBezTo>
                <a:cubicBezTo>
                  <a:pt x="91" y="7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8" name="Google Shape;3508;p36"/>
          <p:cNvSpPr/>
          <p:nvPr/>
        </p:nvSpPr>
        <p:spPr>
          <a:xfrm>
            <a:off x="11678789" y="142862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9" name="Google Shape;3509;p36"/>
          <p:cNvSpPr/>
          <p:nvPr/>
        </p:nvSpPr>
        <p:spPr>
          <a:xfrm>
            <a:off x="11678788" y="142355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4"/>
                </a:moveTo>
                <a:lnTo>
                  <a:pt x="46" y="46"/>
                </a:lnTo>
                <a:lnTo>
                  <a:pt x="46" y="70"/>
                </a:lnTo>
                <a:lnTo>
                  <a:pt x="24" y="70"/>
                </a:lnTo>
                <a:lnTo>
                  <a:pt x="24" y="46"/>
                </a:lnTo>
                <a:cubicBezTo>
                  <a:pt x="46" y="46"/>
                  <a:pt x="46" y="24"/>
                  <a:pt x="46" y="24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46"/>
                  <a:pt x="1" y="70"/>
                </a:cubicBezTo>
                <a:cubicBezTo>
                  <a:pt x="24" y="91"/>
                  <a:pt x="24" y="91"/>
                  <a:pt x="46" y="91"/>
                </a:cubicBezTo>
                <a:lnTo>
                  <a:pt x="70" y="91"/>
                </a:lnTo>
                <a:cubicBezTo>
                  <a:pt x="70" y="70"/>
                  <a:pt x="91" y="70"/>
                  <a:pt x="91" y="46"/>
                </a:cubicBezTo>
                <a:cubicBezTo>
                  <a:pt x="91" y="46"/>
                  <a:pt x="91" y="24"/>
                  <a:pt x="70" y="24"/>
                </a:cubicBez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0" name="Google Shape;3510;p36"/>
          <p:cNvSpPr/>
          <p:nvPr/>
        </p:nvSpPr>
        <p:spPr>
          <a:xfrm>
            <a:off x="11760009" y="152840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17" y="63"/>
                  <a:pt x="23" y="63"/>
                </a:cubicBezTo>
                <a:cubicBezTo>
                  <a:pt x="28" y="63"/>
                  <a:pt x="34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1" name="Google Shape;3511;p36"/>
          <p:cNvSpPr/>
          <p:nvPr/>
        </p:nvSpPr>
        <p:spPr>
          <a:xfrm>
            <a:off x="11755156" y="152502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cubicBezTo>
                  <a:pt x="24" y="40"/>
                  <a:pt x="24" y="40"/>
                  <a:pt x="45" y="4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2" name="Google Shape;3512;p36"/>
          <p:cNvSpPr/>
          <p:nvPr/>
        </p:nvSpPr>
        <p:spPr>
          <a:xfrm>
            <a:off x="11502849" y="140457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3" name="Google Shape;3513;p36"/>
          <p:cNvSpPr/>
          <p:nvPr/>
        </p:nvSpPr>
        <p:spPr>
          <a:xfrm>
            <a:off x="11497996" y="14011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51" y="30"/>
                </a:moveTo>
                <a:cubicBezTo>
                  <a:pt x="58" y="30"/>
                  <a:pt x="69" y="40"/>
                  <a:pt x="69" y="40"/>
                </a:cubicBez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lnTo>
                  <a:pt x="90" y="40"/>
                </a:lnTo>
                <a:lnTo>
                  <a:pt x="90" y="17"/>
                </a:ln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4" name="Google Shape;3514;p36"/>
          <p:cNvSpPr/>
          <p:nvPr/>
        </p:nvSpPr>
        <p:spPr>
          <a:xfrm>
            <a:off x="11412135" y="139170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46" y="62"/>
                </a:lnTo>
                <a:cubicBezTo>
                  <a:pt x="69" y="40"/>
                  <a:pt x="69" y="40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5" name="Google Shape;3515;p36"/>
          <p:cNvSpPr/>
          <p:nvPr/>
        </p:nvSpPr>
        <p:spPr>
          <a:xfrm>
            <a:off x="11407705" y="139043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0" y="23"/>
                  <a:pt x="0" y="46"/>
                  <a:pt x="22" y="68"/>
                </a:cubicBezTo>
                <a:lnTo>
                  <a:pt x="45" y="91"/>
                </a:lnTo>
                <a:lnTo>
                  <a:pt x="67" y="91"/>
                </a:lnTo>
                <a:lnTo>
                  <a:pt x="90" y="68"/>
                </a:lnTo>
                <a:lnTo>
                  <a:pt x="112" y="46"/>
                </a:lnTo>
                <a:lnTo>
                  <a:pt x="90" y="23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6" name="Google Shape;3516;p36"/>
          <p:cNvSpPr/>
          <p:nvPr/>
        </p:nvSpPr>
        <p:spPr>
          <a:xfrm>
            <a:off x="11512342" y="131428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7" name="Google Shape;3517;p36"/>
          <p:cNvSpPr/>
          <p:nvPr/>
        </p:nvSpPr>
        <p:spPr>
          <a:xfrm>
            <a:off x="11512341" y="131069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lnTo>
                  <a:pt x="68" y="84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8" name="Google Shape;3518;p36"/>
          <p:cNvSpPr/>
          <p:nvPr/>
        </p:nvSpPr>
        <p:spPr>
          <a:xfrm>
            <a:off x="11488291" y="14931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41" y="0"/>
                </a:moveTo>
                <a:cubicBezTo>
                  <a:pt x="37" y="0"/>
                  <a:pt x="32" y="3"/>
                  <a:pt x="24" y="10"/>
                </a:cubicBezTo>
                <a:cubicBezTo>
                  <a:pt x="1" y="10"/>
                  <a:pt x="1" y="32"/>
                  <a:pt x="24" y="56"/>
                </a:cubicBezTo>
                <a:lnTo>
                  <a:pt x="70" y="56"/>
                </a:lnTo>
                <a:lnTo>
                  <a:pt x="70" y="10"/>
                </a:lnTo>
                <a:cubicBezTo>
                  <a:pt x="54" y="10"/>
                  <a:pt x="49" y="0"/>
                  <a:pt x="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9" name="Google Shape;3519;p36"/>
          <p:cNvSpPr/>
          <p:nvPr/>
        </p:nvSpPr>
        <p:spPr>
          <a:xfrm>
            <a:off x="11488291" y="149043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46" y="45"/>
                </a:lnTo>
                <a:cubicBezTo>
                  <a:pt x="70" y="45"/>
                  <a:pt x="70" y="45"/>
                  <a:pt x="46" y="69"/>
                </a:cubicBezTo>
                <a:cubicBezTo>
                  <a:pt x="46" y="69"/>
                  <a:pt x="24" y="69"/>
                  <a:pt x="24" y="45"/>
                </a:cubicBezTo>
                <a:lnTo>
                  <a:pt x="24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70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0" name="Google Shape;3520;p36"/>
          <p:cNvSpPr/>
          <p:nvPr/>
        </p:nvSpPr>
        <p:spPr>
          <a:xfrm>
            <a:off x="11593139" y="141533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1" name="Google Shape;3521;p36"/>
          <p:cNvSpPr/>
          <p:nvPr/>
        </p:nvSpPr>
        <p:spPr>
          <a:xfrm>
            <a:off x="11588497" y="141216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3"/>
                </a:moveTo>
                <a:cubicBezTo>
                  <a:pt x="68" y="55"/>
                  <a:pt x="68" y="55"/>
                  <a:pt x="46" y="55"/>
                </a:cubicBezTo>
                <a:lnTo>
                  <a:pt x="23" y="55"/>
                </a:lnTo>
                <a:cubicBezTo>
                  <a:pt x="23" y="33"/>
                  <a:pt x="46" y="33"/>
                  <a:pt x="46" y="33"/>
                </a:cubicBez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1" y="10"/>
                  <a:pt x="1" y="33"/>
                  <a:pt x="1" y="33"/>
                </a:cubicBezTo>
                <a:lnTo>
                  <a:pt x="1" y="78"/>
                </a:lnTo>
                <a:cubicBezTo>
                  <a:pt x="23" y="78"/>
                  <a:pt x="23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2" name="Google Shape;3522;p36"/>
          <p:cNvSpPr/>
          <p:nvPr/>
        </p:nvSpPr>
        <p:spPr>
          <a:xfrm>
            <a:off x="11526475" y="1224832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3" name="Google Shape;3523;p36"/>
          <p:cNvSpPr/>
          <p:nvPr/>
        </p:nvSpPr>
        <p:spPr>
          <a:xfrm>
            <a:off x="11521833" y="122356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cubicBezTo>
                  <a:pt x="23" y="46"/>
                  <a:pt x="46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68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4" name="Google Shape;3524;p36"/>
          <p:cNvSpPr/>
          <p:nvPr/>
        </p:nvSpPr>
        <p:spPr>
          <a:xfrm>
            <a:off x="11602633" y="132630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69" y="10"/>
                </a:cubicBez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5" name="Google Shape;3525;p36"/>
          <p:cNvSpPr/>
          <p:nvPr/>
        </p:nvSpPr>
        <p:spPr>
          <a:xfrm>
            <a:off x="11598202" y="13237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cubicBezTo>
                  <a:pt x="67" y="68"/>
                  <a:pt x="67" y="68"/>
                  <a:pt x="45" y="68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68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112" y="68"/>
                  <a:pt x="112" y="46"/>
                  <a:pt x="90" y="22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6" name="Google Shape;3526;p36"/>
          <p:cNvSpPr/>
          <p:nvPr/>
        </p:nvSpPr>
        <p:spPr>
          <a:xfrm>
            <a:off x="11579005" y="1504777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7" name="Google Shape;3527;p36"/>
          <p:cNvSpPr/>
          <p:nvPr/>
        </p:nvSpPr>
        <p:spPr>
          <a:xfrm>
            <a:off x="11574153" y="150119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5" y="63"/>
                </a:lnTo>
                <a:lnTo>
                  <a:pt x="45" y="39"/>
                </a:lnTo>
                <a:close/>
                <a:moveTo>
                  <a:pt x="65" y="0"/>
                </a:moveTo>
                <a:cubicBezTo>
                  <a:pt x="51" y="0"/>
                  <a:pt x="35" y="6"/>
                  <a:pt x="24" y="18"/>
                </a:cubicBezTo>
                <a:cubicBezTo>
                  <a:pt x="24" y="39"/>
                  <a:pt x="0" y="63"/>
                  <a:pt x="24" y="84"/>
                </a:cubicBezTo>
                <a:lnTo>
                  <a:pt x="91" y="84"/>
                </a:lnTo>
                <a:cubicBezTo>
                  <a:pt x="114" y="63"/>
                  <a:pt x="114" y="39"/>
                  <a:pt x="91" y="18"/>
                </a:cubicBezTo>
                <a:cubicBezTo>
                  <a:pt x="91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8" name="Google Shape;3528;p36"/>
          <p:cNvSpPr/>
          <p:nvPr/>
        </p:nvSpPr>
        <p:spPr>
          <a:xfrm>
            <a:off x="11478799" y="1582199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5" y="0"/>
                </a:moveTo>
                <a:cubicBezTo>
                  <a:pt x="30" y="0"/>
                  <a:pt x="24" y="6"/>
                  <a:pt x="24" y="16"/>
                </a:cubicBezTo>
                <a:cubicBezTo>
                  <a:pt x="1" y="16"/>
                  <a:pt x="1" y="40"/>
                  <a:pt x="1" y="62"/>
                </a:cubicBezTo>
                <a:lnTo>
                  <a:pt x="46" y="62"/>
                </a:lnTo>
                <a:cubicBezTo>
                  <a:pt x="69" y="40"/>
                  <a:pt x="69" y="40"/>
                  <a:pt x="46" y="16"/>
                </a:cubicBezTo>
                <a:cubicBezTo>
                  <a:pt x="46" y="6"/>
                  <a:pt x="41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9" name="Google Shape;3529;p36"/>
          <p:cNvSpPr/>
          <p:nvPr/>
        </p:nvSpPr>
        <p:spPr>
          <a:xfrm>
            <a:off x="11474369" y="15790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7" y="31"/>
                </a:moveTo>
                <a:lnTo>
                  <a:pt x="67" y="55"/>
                </a:lnTo>
                <a:lnTo>
                  <a:pt x="45" y="55"/>
                </a:lnTo>
                <a:lnTo>
                  <a:pt x="45" y="31"/>
                </a:lnTo>
                <a:close/>
                <a:moveTo>
                  <a:pt x="42" y="0"/>
                </a:moveTo>
                <a:cubicBezTo>
                  <a:pt x="36" y="0"/>
                  <a:pt x="29" y="3"/>
                  <a:pt x="22" y="10"/>
                </a:cubicBezTo>
                <a:lnTo>
                  <a:pt x="0" y="31"/>
                </a:lnTo>
                <a:cubicBezTo>
                  <a:pt x="0" y="55"/>
                  <a:pt x="0" y="77"/>
                  <a:pt x="22" y="77"/>
                </a:cubicBezTo>
                <a:lnTo>
                  <a:pt x="45" y="100"/>
                </a:lnTo>
                <a:cubicBezTo>
                  <a:pt x="67" y="100"/>
                  <a:pt x="67" y="100"/>
                  <a:pt x="90" y="77"/>
                </a:cubicBezTo>
                <a:cubicBezTo>
                  <a:pt x="112" y="77"/>
                  <a:pt x="112" y="31"/>
                  <a:pt x="90" y="31"/>
                </a:cubicBezTo>
                <a:cubicBezTo>
                  <a:pt x="74" y="16"/>
                  <a:pt x="58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0" name="Google Shape;3530;p36"/>
          <p:cNvSpPr/>
          <p:nvPr/>
        </p:nvSpPr>
        <p:spPr>
          <a:xfrm>
            <a:off x="11269315" y="110099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1" name="Google Shape;3531;p36"/>
          <p:cNvSpPr/>
          <p:nvPr/>
        </p:nvSpPr>
        <p:spPr>
          <a:xfrm>
            <a:off x="11264674" y="10978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23" y="10"/>
                  <a:pt x="23" y="33"/>
                  <a:pt x="1" y="33"/>
                </a:cubicBezTo>
                <a:cubicBezTo>
                  <a:pt x="1" y="55"/>
                  <a:pt x="23" y="55"/>
                  <a:pt x="23" y="79"/>
                </a:cubicBezTo>
                <a:lnTo>
                  <a:pt x="46" y="100"/>
                </a:lnTo>
                <a:cubicBezTo>
                  <a:pt x="68" y="100"/>
                  <a:pt x="68" y="79"/>
                  <a:pt x="91" y="79"/>
                </a:cubicBezTo>
                <a:cubicBezTo>
                  <a:pt x="113" y="79"/>
                  <a:pt x="113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2" name="Google Shape;3532;p36"/>
          <p:cNvSpPr/>
          <p:nvPr/>
        </p:nvSpPr>
        <p:spPr>
          <a:xfrm>
            <a:off x="11345473" y="120120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3" name="Google Shape;3533;p36"/>
          <p:cNvSpPr/>
          <p:nvPr/>
        </p:nvSpPr>
        <p:spPr>
          <a:xfrm>
            <a:off x="11345472" y="119994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3"/>
                </a:moveTo>
                <a:lnTo>
                  <a:pt x="46" y="46"/>
                </a:lnTo>
                <a:cubicBezTo>
                  <a:pt x="46" y="57"/>
                  <a:pt x="40" y="62"/>
                  <a:pt x="35" y="62"/>
                </a:cubicBezTo>
                <a:cubicBezTo>
                  <a:pt x="30" y="62"/>
                  <a:pt x="24" y="57"/>
                  <a:pt x="24" y="46"/>
                </a:cubicBez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69" y="68"/>
                  <a:pt x="91" y="68"/>
                  <a:pt x="91" y="46"/>
                </a:cubicBezTo>
                <a:cubicBezTo>
                  <a:pt x="91" y="46"/>
                  <a:pt x="91" y="23"/>
                  <a:pt x="69" y="23"/>
                </a:cubicBezTo>
                <a:cubicBezTo>
                  <a:pt x="69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4" name="Google Shape;3534;p36"/>
          <p:cNvSpPr/>
          <p:nvPr/>
        </p:nvSpPr>
        <p:spPr>
          <a:xfrm>
            <a:off x="11255182" y="11904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5" name="Google Shape;3535;p36"/>
          <p:cNvSpPr/>
          <p:nvPr/>
        </p:nvSpPr>
        <p:spPr>
          <a:xfrm>
            <a:off x="11255182" y="1186861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cubicBezTo>
                  <a:pt x="22" y="39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1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6" name="Google Shape;3536;p36"/>
          <p:cNvSpPr/>
          <p:nvPr/>
        </p:nvSpPr>
        <p:spPr>
          <a:xfrm>
            <a:off x="11360029" y="111429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1"/>
                </a:moveTo>
                <a:lnTo>
                  <a:pt x="0" y="46"/>
                </a:lnTo>
                <a:cubicBezTo>
                  <a:pt x="15" y="46"/>
                  <a:pt x="20" y="55"/>
                  <a:pt x="28" y="55"/>
                </a:cubicBezTo>
                <a:cubicBezTo>
                  <a:pt x="32" y="55"/>
                  <a:pt x="38" y="53"/>
                  <a:pt x="46" y="46"/>
                </a:cubicBezTo>
                <a:cubicBezTo>
                  <a:pt x="67" y="46"/>
                  <a:pt x="67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7" name="Google Shape;3537;p36"/>
          <p:cNvSpPr/>
          <p:nvPr/>
        </p:nvSpPr>
        <p:spPr>
          <a:xfrm>
            <a:off x="11354965" y="110943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70" y="45"/>
                </a:lnTo>
                <a:lnTo>
                  <a:pt x="70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70" y="90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8" name="Google Shape;3538;p36"/>
          <p:cNvSpPr/>
          <p:nvPr/>
        </p:nvSpPr>
        <p:spPr>
          <a:xfrm>
            <a:off x="11335979" y="129149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40"/>
                </a:lnTo>
                <a:cubicBezTo>
                  <a:pt x="24" y="63"/>
                  <a:pt x="46" y="63"/>
                  <a:pt x="46" y="63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9" name="Google Shape;3539;p36"/>
          <p:cNvSpPr/>
          <p:nvPr/>
        </p:nvSpPr>
        <p:spPr>
          <a:xfrm>
            <a:off x="11331337" y="1286855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85"/>
                  <a:pt x="91" y="62"/>
                  <a:pt x="91" y="62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0" name="Google Shape;3540;p36"/>
          <p:cNvSpPr/>
          <p:nvPr/>
        </p:nvSpPr>
        <p:spPr>
          <a:xfrm>
            <a:off x="11436185" y="121407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1" name="Google Shape;3541;p36"/>
          <p:cNvSpPr/>
          <p:nvPr/>
        </p:nvSpPr>
        <p:spPr>
          <a:xfrm>
            <a:off x="11431333" y="121069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2" name="Google Shape;3542;p36"/>
          <p:cNvSpPr/>
          <p:nvPr/>
        </p:nvSpPr>
        <p:spPr>
          <a:xfrm>
            <a:off x="11369522" y="102357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3" name="Google Shape;3543;p36"/>
          <p:cNvSpPr/>
          <p:nvPr/>
        </p:nvSpPr>
        <p:spPr>
          <a:xfrm>
            <a:off x="11364670" y="101914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45"/>
                </a:move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close/>
                <a:moveTo>
                  <a:pt x="69" y="0"/>
                </a:moveTo>
                <a:cubicBezTo>
                  <a:pt x="45" y="0"/>
                  <a:pt x="45" y="0"/>
                  <a:pt x="24" y="22"/>
                </a:cubicBezTo>
                <a:cubicBezTo>
                  <a:pt x="24" y="22"/>
                  <a:pt x="0" y="67"/>
                  <a:pt x="24" y="90"/>
                </a:cubicBezTo>
                <a:lnTo>
                  <a:pt x="90" y="90"/>
                </a:lnTo>
                <a:lnTo>
                  <a:pt x="114" y="67"/>
                </a:lnTo>
                <a:cubicBezTo>
                  <a:pt x="114" y="45"/>
                  <a:pt x="114" y="45"/>
                  <a:pt x="90" y="22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4" name="Google Shape;3544;p36"/>
          <p:cNvSpPr/>
          <p:nvPr/>
        </p:nvSpPr>
        <p:spPr>
          <a:xfrm>
            <a:off x="11445678" y="1123784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5" name="Google Shape;3545;p36"/>
          <p:cNvSpPr/>
          <p:nvPr/>
        </p:nvSpPr>
        <p:spPr>
          <a:xfrm>
            <a:off x="11445678" y="1120196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46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cubicBezTo>
                  <a:pt x="22" y="84"/>
                  <a:pt x="22" y="84"/>
                  <a:pt x="46" y="108"/>
                </a:cubicBezTo>
                <a:lnTo>
                  <a:pt x="68" y="84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6" name="Google Shape;3546;p36"/>
          <p:cNvSpPr/>
          <p:nvPr/>
        </p:nvSpPr>
        <p:spPr>
          <a:xfrm>
            <a:off x="11426692" y="130478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0"/>
                </a:moveTo>
                <a:lnTo>
                  <a:pt x="0" y="46"/>
                </a:lnTo>
                <a:cubicBezTo>
                  <a:pt x="0" y="46"/>
                  <a:pt x="10" y="55"/>
                  <a:pt x="23" y="55"/>
                </a:cubicBezTo>
                <a:cubicBezTo>
                  <a:pt x="30" y="55"/>
                  <a:pt x="38" y="53"/>
                  <a:pt x="46" y="46"/>
                </a:cubicBezTo>
                <a:cubicBezTo>
                  <a:pt x="46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7" name="Google Shape;3547;p36"/>
          <p:cNvSpPr/>
          <p:nvPr/>
        </p:nvSpPr>
        <p:spPr>
          <a:xfrm>
            <a:off x="11421628" y="129993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70" y="45"/>
                </a:lnTo>
                <a:lnTo>
                  <a:pt x="46" y="69"/>
                </a:lnTo>
                <a:lnTo>
                  <a:pt x="24" y="45"/>
                </a:lnTo>
                <a:lnTo>
                  <a:pt x="46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91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8" name="Google Shape;3548;p36"/>
          <p:cNvSpPr/>
          <p:nvPr/>
        </p:nvSpPr>
        <p:spPr>
          <a:xfrm>
            <a:off x="11321845" y="138094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9" name="Google Shape;3549;p36"/>
          <p:cNvSpPr/>
          <p:nvPr/>
        </p:nvSpPr>
        <p:spPr>
          <a:xfrm>
            <a:off x="11321844" y="137735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5"/>
                </a:lnTo>
                <a:lnTo>
                  <a:pt x="68" y="85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0" name="Google Shape;3550;p36"/>
          <p:cNvSpPr/>
          <p:nvPr/>
        </p:nvSpPr>
        <p:spPr>
          <a:xfrm>
            <a:off x="11112362" y="89974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1" name="Google Shape;3551;p36"/>
          <p:cNvSpPr/>
          <p:nvPr/>
        </p:nvSpPr>
        <p:spPr>
          <a:xfrm>
            <a:off x="11112362" y="89636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62"/>
                  <a:pt x="0" y="62"/>
                </a:cubicBezTo>
                <a:cubicBezTo>
                  <a:pt x="22" y="85"/>
                  <a:pt x="22" y="85"/>
                  <a:pt x="46" y="85"/>
                </a:cubicBez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2" name="Google Shape;3552;p36"/>
          <p:cNvSpPr/>
          <p:nvPr/>
        </p:nvSpPr>
        <p:spPr>
          <a:xfrm>
            <a:off x="11193159" y="999949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22"/>
                </a:cubicBezTo>
                <a:cubicBezTo>
                  <a:pt x="46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3" name="Google Shape;3553;p36"/>
          <p:cNvSpPr/>
          <p:nvPr/>
        </p:nvSpPr>
        <p:spPr>
          <a:xfrm>
            <a:off x="11188518" y="996363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22" y="63"/>
                  <a:pt x="22" y="39"/>
                  <a:pt x="22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cubicBezTo>
                  <a:pt x="1" y="63"/>
                  <a:pt x="1" y="63"/>
                  <a:pt x="22" y="85"/>
                </a:cubicBezTo>
                <a:lnTo>
                  <a:pt x="68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4" name="Google Shape;3554;p36"/>
          <p:cNvSpPr/>
          <p:nvPr/>
        </p:nvSpPr>
        <p:spPr>
          <a:xfrm>
            <a:off x="11102869" y="98834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8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lnTo>
                  <a:pt x="45" y="56"/>
                </a:lnTo>
                <a:cubicBezTo>
                  <a:pt x="67" y="56"/>
                  <a:pt x="67" y="32"/>
                  <a:pt x="45" y="11"/>
                </a:cubicBezTo>
                <a:cubicBezTo>
                  <a:pt x="45" y="11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5" name="Google Shape;3555;p36"/>
          <p:cNvSpPr/>
          <p:nvPr/>
        </p:nvSpPr>
        <p:spPr>
          <a:xfrm>
            <a:off x="11097805" y="98560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6" name="Google Shape;3556;p36"/>
          <p:cNvSpPr/>
          <p:nvPr/>
        </p:nvSpPr>
        <p:spPr>
          <a:xfrm>
            <a:off x="11202653" y="910503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24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7" name="Google Shape;3557;p36"/>
          <p:cNvSpPr/>
          <p:nvPr/>
        </p:nvSpPr>
        <p:spPr>
          <a:xfrm>
            <a:off x="11198011" y="90923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1" y="24"/>
                  <a:pt x="1" y="46"/>
                  <a:pt x="23" y="70"/>
                </a:cubicBezTo>
                <a:cubicBezTo>
                  <a:pt x="23" y="70"/>
                  <a:pt x="46" y="91"/>
                  <a:pt x="68" y="91"/>
                </a:cubicBezTo>
                <a:lnTo>
                  <a:pt x="91" y="70"/>
                </a:lnTo>
                <a:lnTo>
                  <a:pt x="113" y="46"/>
                </a:lnTo>
                <a:cubicBezTo>
                  <a:pt x="113" y="24"/>
                  <a:pt x="113" y="24"/>
                  <a:pt x="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8" name="Google Shape;3558;p36"/>
          <p:cNvSpPr/>
          <p:nvPr/>
        </p:nvSpPr>
        <p:spPr>
          <a:xfrm>
            <a:off x="11179025" y="109024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9" name="Google Shape;3559;p36"/>
          <p:cNvSpPr/>
          <p:nvPr/>
        </p:nvSpPr>
        <p:spPr>
          <a:xfrm>
            <a:off x="11179024" y="108686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17"/>
                </a:moveTo>
                <a:lnTo>
                  <a:pt x="46" y="40"/>
                </a:lnTo>
                <a:lnTo>
                  <a:pt x="46" y="62"/>
                </a:lnTo>
                <a:lnTo>
                  <a:pt x="22" y="62"/>
                </a:lnTo>
                <a:lnTo>
                  <a:pt x="22" y="40"/>
                </a:lnTo>
                <a:lnTo>
                  <a:pt x="46" y="17"/>
                </a:lnTo>
                <a:close/>
                <a:moveTo>
                  <a:pt x="42" y="0"/>
                </a:moveTo>
                <a:cubicBezTo>
                  <a:pt x="28" y="0"/>
                  <a:pt x="11" y="6"/>
                  <a:pt x="1" y="17"/>
                </a:cubicBezTo>
                <a:lnTo>
                  <a:pt x="1" y="40"/>
                </a:lnTo>
                <a:lnTo>
                  <a:pt x="1" y="62"/>
                </a:lnTo>
                <a:cubicBezTo>
                  <a:pt x="1" y="85"/>
                  <a:pt x="22" y="85"/>
                  <a:pt x="46" y="85"/>
                </a:cubicBezTo>
                <a:lnTo>
                  <a:pt x="67" y="85"/>
                </a:lnTo>
                <a:cubicBezTo>
                  <a:pt x="67" y="62"/>
                  <a:pt x="91" y="62"/>
                  <a:pt x="91" y="40"/>
                </a:cubicBezTo>
                <a:cubicBezTo>
                  <a:pt x="91" y="40"/>
                  <a:pt x="91" y="17"/>
                  <a:pt x="67" y="17"/>
                </a:cubicBezTo>
                <a:cubicBezTo>
                  <a:pt x="67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0" name="Google Shape;3560;p36"/>
          <p:cNvSpPr/>
          <p:nvPr/>
        </p:nvSpPr>
        <p:spPr>
          <a:xfrm>
            <a:off x="11278809" y="101070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1" name="Google Shape;3561;p36"/>
          <p:cNvSpPr/>
          <p:nvPr/>
        </p:nvSpPr>
        <p:spPr>
          <a:xfrm>
            <a:off x="11278808" y="1009443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3"/>
                </a:moveTo>
                <a:cubicBezTo>
                  <a:pt x="69" y="46"/>
                  <a:pt x="69" y="46"/>
                  <a:pt x="46" y="46"/>
                </a:cubicBezTo>
                <a:lnTo>
                  <a:pt x="46" y="68"/>
                </a:lnTo>
                <a:lnTo>
                  <a:pt x="24" y="46"/>
                </a:ln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46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2" name="Google Shape;3562;p36"/>
          <p:cNvSpPr/>
          <p:nvPr/>
        </p:nvSpPr>
        <p:spPr>
          <a:xfrm>
            <a:off x="11293365" y="92379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1"/>
                </a:moveTo>
                <a:cubicBezTo>
                  <a:pt x="0" y="1"/>
                  <a:pt x="0" y="22"/>
                  <a:pt x="0" y="46"/>
                </a:cubicBez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3" name="Google Shape;3563;p36"/>
          <p:cNvSpPr/>
          <p:nvPr/>
        </p:nvSpPr>
        <p:spPr>
          <a:xfrm>
            <a:off x="11288301" y="919997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46" y="19"/>
                </a:moveTo>
                <a:cubicBezTo>
                  <a:pt x="69" y="19"/>
                  <a:pt x="69" y="40"/>
                  <a:pt x="69" y="40"/>
                </a:cubicBezTo>
                <a:lnTo>
                  <a:pt x="69" y="64"/>
                </a:lnTo>
                <a:lnTo>
                  <a:pt x="46" y="64"/>
                </a:lnTo>
                <a:lnTo>
                  <a:pt x="46" y="40"/>
                </a:lnTo>
                <a:lnTo>
                  <a:pt x="46" y="19"/>
                </a:lnTo>
                <a:close/>
                <a:moveTo>
                  <a:pt x="58" y="1"/>
                </a:moveTo>
                <a:cubicBezTo>
                  <a:pt x="46" y="1"/>
                  <a:pt x="35" y="7"/>
                  <a:pt x="24" y="19"/>
                </a:cubicBezTo>
                <a:cubicBezTo>
                  <a:pt x="1" y="19"/>
                  <a:pt x="1" y="40"/>
                  <a:pt x="24" y="64"/>
                </a:cubicBezTo>
                <a:cubicBezTo>
                  <a:pt x="24" y="85"/>
                  <a:pt x="46" y="85"/>
                  <a:pt x="46" y="85"/>
                </a:cubicBezTo>
                <a:lnTo>
                  <a:pt x="91" y="85"/>
                </a:lnTo>
                <a:lnTo>
                  <a:pt x="91" y="40"/>
                </a:lnTo>
                <a:lnTo>
                  <a:pt x="91" y="19"/>
                </a:ln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4" name="Google Shape;3564;p36"/>
          <p:cNvSpPr/>
          <p:nvPr/>
        </p:nvSpPr>
        <p:spPr>
          <a:xfrm>
            <a:off x="11036205" y="797850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cubicBezTo>
                  <a:pt x="15" y="56"/>
                  <a:pt x="30" y="65"/>
                  <a:pt x="39" y="65"/>
                </a:cubicBezTo>
                <a:cubicBezTo>
                  <a:pt x="43" y="65"/>
                  <a:pt x="45" y="63"/>
                  <a:pt x="45" y="56"/>
                </a:cubicBezTo>
                <a:cubicBezTo>
                  <a:pt x="67" y="56"/>
                  <a:pt x="67" y="32"/>
                  <a:pt x="67" y="11"/>
                </a:cubicBezTo>
                <a:cubicBezTo>
                  <a:pt x="53" y="11"/>
                  <a:pt x="37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5" name="Google Shape;3565;p36"/>
          <p:cNvSpPr/>
          <p:nvPr/>
        </p:nvSpPr>
        <p:spPr>
          <a:xfrm>
            <a:off x="11031142" y="7951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69" y="69"/>
                </a:lnTo>
                <a:cubicBezTo>
                  <a:pt x="69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69" y="90"/>
                </a:cubicBezTo>
                <a:lnTo>
                  <a:pt x="91" y="90"/>
                </a:lnTo>
                <a:cubicBezTo>
                  <a:pt x="115" y="69"/>
                  <a:pt x="115" y="45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6" name="Google Shape;3566;p36"/>
          <p:cNvSpPr/>
          <p:nvPr/>
        </p:nvSpPr>
        <p:spPr>
          <a:xfrm>
            <a:off x="11026711" y="886875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62"/>
                </a:lnTo>
                <a:lnTo>
                  <a:pt x="45" y="62"/>
                </a:lnTo>
                <a:cubicBezTo>
                  <a:pt x="45" y="40"/>
                  <a:pt x="67" y="40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7" name="Google Shape;3567;p36"/>
          <p:cNvSpPr/>
          <p:nvPr/>
        </p:nvSpPr>
        <p:spPr>
          <a:xfrm>
            <a:off x="11021648" y="883711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69" y="32"/>
                </a:moveTo>
                <a:cubicBezTo>
                  <a:pt x="69" y="55"/>
                  <a:pt x="69" y="55"/>
                  <a:pt x="46" y="55"/>
                </a:cubicBezTo>
                <a:cubicBezTo>
                  <a:pt x="24" y="55"/>
                  <a:pt x="24" y="32"/>
                  <a:pt x="46" y="32"/>
                </a:cubicBezTo>
                <a:close/>
                <a:moveTo>
                  <a:pt x="44" y="0"/>
                </a:moveTo>
                <a:cubicBezTo>
                  <a:pt x="37" y="0"/>
                  <a:pt x="31" y="3"/>
                  <a:pt x="24" y="10"/>
                </a:cubicBezTo>
                <a:cubicBezTo>
                  <a:pt x="1" y="32"/>
                  <a:pt x="1" y="55"/>
                  <a:pt x="1" y="77"/>
                </a:cubicBezTo>
                <a:cubicBezTo>
                  <a:pt x="24" y="77"/>
                  <a:pt x="24" y="100"/>
                  <a:pt x="46" y="100"/>
                </a:cubicBezTo>
                <a:cubicBezTo>
                  <a:pt x="69" y="100"/>
                  <a:pt x="69" y="100"/>
                  <a:pt x="69" y="77"/>
                </a:cubicBezTo>
                <a:cubicBezTo>
                  <a:pt x="91" y="77"/>
                  <a:pt x="91" y="32"/>
                  <a:pt x="91" y="32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8" name="Google Shape;3568;p36"/>
          <p:cNvSpPr/>
          <p:nvPr/>
        </p:nvSpPr>
        <p:spPr>
          <a:xfrm>
            <a:off x="11126495" y="809454"/>
            <a:ext cx="14556" cy="14345"/>
          </a:xfrm>
          <a:custGeom>
            <a:avLst/>
            <a:gdLst/>
            <a:ahLst/>
            <a:cxnLst/>
            <a:rect l="l" t="t" r="r" b="b"/>
            <a:pathLst>
              <a:path w="69" h="68" extrusionOk="0">
                <a:moveTo>
                  <a:pt x="0" y="1"/>
                </a:moveTo>
                <a:lnTo>
                  <a:pt x="0" y="46"/>
                </a:lnTo>
                <a:cubicBezTo>
                  <a:pt x="24" y="68"/>
                  <a:pt x="45" y="68"/>
                  <a:pt x="45" y="68"/>
                </a:cubicBezTo>
                <a:cubicBezTo>
                  <a:pt x="69" y="46"/>
                  <a:pt x="69" y="22"/>
                  <a:pt x="45" y="22"/>
                </a:cubicBezTo>
                <a:cubicBezTo>
                  <a:pt x="45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9" name="Google Shape;3569;p36"/>
          <p:cNvSpPr/>
          <p:nvPr/>
        </p:nvSpPr>
        <p:spPr>
          <a:xfrm>
            <a:off x="11121855" y="80586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39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0" name="Google Shape;3570;p36"/>
          <p:cNvSpPr/>
          <p:nvPr/>
        </p:nvSpPr>
        <p:spPr>
          <a:xfrm>
            <a:off x="11783635" y="1348667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6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1" name="Google Shape;3571;p36"/>
          <p:cNvSpPr/>
          <p:nvPr/>
        </p:nvSpPr>
        <p:spPr>
          <a:xfrm>
            <a:off x="11778993" y="134740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cubicBezTo>
                  <a:pt x="68" y="46"/>
                  <a:pt x="68" y="46"/>
                  <a:pt x="46" y="46"/>
                </a:cubicBezTo>
                <a:lnTo>
                  <a:pt x="23" y="46"/>
                </a:lnTo>
                <a:cubicBezTo>
                  <a:pt x="23" y="46"/>
                  <a:pt x="23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24"/>
                  <a:pt x="1" y="46"/>
                </a:cubicBez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2" name="Google Shape;3572;p36"/>
          <p:cNvSpPr/>
          <p:nvPr/>
        </p:nvSpPr>
        <p:spPr>
          <a:xfrm>
            <a:off x="11769502" y="14393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0"/>
                </a:moveTo>
                <a:cubicBezTo>
                  <a:pt x="28" y="0"/>
                  <a:pt x="22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46" y="61"/>
                </a:cubicBezTo>
                <a:cubicBezTo>
                  <a:pt x="68" y="40"/>
                  <a:pt x="68" y="16"/>
                  <a:pt x="68" y="16"/>
                </a:cubicBezTo>
                <a:cubicBezTo>
                  <a:pt x="57" y="5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3" name="Google Shape;3573;p36"/>
          <p:cNvSpPr/>
          <p:nvPr/>
        </p:nvSpPr>
        <p:spPr>
          <a:xfrm>
            <a:off x="11769501" y="1436004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23" y="0"/>
                </a:moveTo>
                <a:cubicBezTo>
                  <a:pt x="15" y="0"/>
                  <a:pt x="8" y="3"/>
                  <a:pt x="1" y="11"/>
                </a:cubicBezTo>
                <a:lnTo>
                  <a:pt x="1" y="32"/>
                </a:ln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46" y="77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53" y="11"/>
                  <a:pt x="38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4" name="Google Shape;3574;p36"/>
          <p:cNvSpPr/>
          <p:nvPr/>
        </p:nvSpPr>
        <p:spPr>
          <a:xfrm>
            <a:off x="11702838" y="124888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6" y="0"/>
                </a:moveTo>
                <a:cubicBezTo>
                  <a:pt x="40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57" y="5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5" name="Google Shape;3575;p36"/>
          <p:cNvSpPr/>
          <p:nvPr/>
        </p:nvSpPr>
        <p:spPr>
          <a:xfrm>
            <a:off x="11702837" y="1245507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34" y="0"/>
                </a:moveTo>
                <a:cubicBezTo>
                  <a:pt x="27" y="0"/>
                  <a:pt x="22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68" y="11"/>
                  <a:pt x="48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6" name="Google Shape;3576;p36"/>
          <p:cNvSpPr/>
          <p:nvPr/>
        </p:nvSpPr>
        <p:spPr>
          <a:xfrm>
            <a:off x="11612126" y="1238123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24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7" name="Google Shape;3577;p36"/>
          <p:cNvSpPr/>
          <p:nvPr/>
        </p:nvSpPr>
        <p:spPr>
          <a:xfrm>
            <a:off x="11612125" y="1234326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0"/>
                </a:moveTo>
                <a:lnTo>
                  <a:pt x="46" y="64"/>
                </a:lnTo>
                <a:lnTo>
                  <a:pt x="24" y="64"/>
                </a:lnTo>
                <a:lnTo>
                  <a:pt x="24" y="40"/>
                </a:lnTo>
                <a:close/>
                <a:moveTo>
                  <a:pt x="58" y="1"/>
                </a:moveTo>
                <a:cubicBezTo>
                  <a:pt x="47" y="1"/>
                  <a:pt x="35" y="7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4"/>
                </a:lnTo>
                <a:cubicBezTo>
                  <a:pt x="24" y="85"/>
                  <a:pt x="24" y="85"/>
                  <a:pt x="46" y="85"/>
                </a:cubicBezTo>
                <a:lnTo>
                  <a:pt x="70" y="85"/>
                </a:lnTo>
                <a:cubicBezTo>
                  <a:pt x="91" y="64"/>
                  <a:pt x="91" y="40"/>
                  <a:pt x="91" y="18"/>
                </a:cubicBez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8" name="Google Shape;3578;p36"/>
          <p:cNvSpPr/>
          <p:nvPr/>
        </p:nvSpPr>
        <p:spPr>
          <a:xfrm>
            <a:off x="11716973" y="115817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63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9" name="Google Shape;3579;p36"/>
          <p:cNvSpPr/>
          <p:nvPr/>
        </p:nvSpPr>
        <p:spPr>
          <a:xfrm>
            <a:off x="11712331" y="115690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cubicBezTo>
                  <a:pt x="23" y="46"/>
                  <a:pt x="23" y="46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cubicBezTo>
                  <a:pt x="23" y="91"/>
                  <a:pt x="23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0" name="Google Shape;3580;p36"/>
          <p:cNvSpPr/>
          <p:nvPr/>
        </p:nvSpPr>
        <p:spPr>
          <a:xfrm>
            <a:off x="11693345" y="13379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1" name="Google Shape;3581;p36"/>
          <p:cNvSpPr/>
          <p:nvPr/>
        </p:nvSpPr>
        <p:spPr>
          <a:xfrm>
            <a:off x="11688493" y="1334533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0" y="40"/>
                </a:lnTo>
                <a:cubicBezTo>
                  <a:pt x="0" y="62"/>
                  <a:pt x="0" y="62"/>
                  <a:pt x="24" y="85"/>
                </a:cubicBezTo>
                <a:lnTo>
                  <a:pt x="90" y="85"/>
                </a:lnTo>
                <a:cubicBezTo>
                  <a:pt x="90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2" name="Google Shape;3582;p36"/>
          <p:cNvSpPr/>
          <p:nvPr/>
        </p:nvSpPr>
        <p:spPr>
          <a:xfrm>
            <a:off x="11793129" y="12617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0"/>
                </a:moveTo>
                <a:cubicBezTo>
                  <a:pt x="1" y="0"/>
                  <a:pt x="1" y="24"/>
                  <a:pt x="1" y="46"/>
                </a:cubicBezTo>
                <a:cubicBezTo>
                  <a:pt x="13" y="57"/>
                  <a:pt x="24" y="63"/>
                  <a:pt x="32" y="63"/>
                </a:cubicBezTo>
                <a:cubicBezTo>
                  <a:pt x="41" y="63"/>
                  <a:pt x="46" y="57"/>
                  <a:pt x="46" y="46"/>
                </a:cubicBezTo>
                <a:cubicBezTo>
                  <a:pt x="69" y="46"/>
                  <a:pt x="69" y="24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3" name="Google Shape;3583;p36"/>
          <p:cNvSpPr/>
          <p:nvPr/>
        </p:nvSpPr>
        <p:spPr>
          <a:xfrm>
            <a:off x="11788699" y="1258375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45" y="16"/>
                </a:moveTo>
                <a:cubicBezTo>
                  <a:pt x="67" y="16"/>
                  <a:pt x="67" y="40"/>
                  <a:pt x="67" y="40"/>
                </a:cubicBezTo>
                <a:lnTo>
                  <a:pt x="67" y="62"/>
                </a:lnTo>
                <a:lnTo>
                  <a:pt x="45" y="62"/>
                </a:lnTo>
                <a:lnTo>
                  <a:pt x="45" y="40"/>
                </a:lnTo>
                <a:lnTo>
                  <a:pt x="45" y="16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6"/>
                </a:cubicBezTo>
                <a:lnTo>
                  <a:pt x="22" y="40"/>
                </a:lnTo>
                <a:cubicBezTo>
                  <a:pt x="0" y="40"/>
                  <a:pt x="22" y="62"/>
                  <a:pt x="22" y="62"/>
                </a:cubicBezTo>
                <a:cubicBezTo>
                  <a:pt x="22" y="85"/>
                  <a:pt x="45" y="85"/>
                  <a:pt x="45" y="85"/>
                </a:cubicBezTo>
                <a:lnTo>
                  <a:pt x="90" y="85"/>
                </a:lnTo>
                <a:cubicBezTo>
                  <a:pt x="112" y="62"/>
                  <a:pt x="112" y="40"/>
                  <a:pt x="90" y="16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36"/>
          <p:cNvSpPr/>
          <p:nvPr/>
        </p:nvSpPr>
        <p:spPr>
          <a:xfrm>
            <a:off x="11469306" y="947421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24" y="0"/>
                </a:moveTo>
                <a:cubicBezTo>
                  <a:pt x="1" y="0"/>
                  <a:pt x="1" y="24"/>
                  <a:pt x="24" y="46"/>
                </a:cubicBezTo>
                <a:cubicBezTo>
                  <a:pt x="24" y="46"/>
                  <a:pt x="34" y="56"/>
                  <a:pt x="47" y="56"/>
                </a:cubicBezTo>
                <a:cubicBezTo>
                  <a:pt x="54" y="56"/>
                  <a:pt x="61" y="53"/>
                  <a:pt x="69" y="46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36"/>
          <p:cNvSpPr/>
          <p:nvPr/>
        </p:nvSpPr>
        <p:spPr>
          <a:xfrm>
            <a:off x="11469306" y="94278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2"/>
                </a:moveTo>
                <a:lnTo>
                  <a:pt x="46" y="46"/>
                </a:lnTo>
                <a:cubicBezTo>
                  <a:pt x="69" y="46"/>
                  <a:pt x="69" y="46"/>
                  <a:pt x="46" y="68"/>
                </a:cubicBezTo>
                <a:cubicBezTo>
                  <a:pt x="46" y="68"/>
                  <a:pt x="24" y="68"/>
                  <a:pt x="24" y="46"/>
                </a:cubicBezTo>
                <a:lnTo>
                  <a:pt x="24" y="22"/>
                </a:lnTo>
                <a:close/>
                <a:moveTo>
                  <a:pt x="24" y="1"/>
                </a:moveTo>
                <a:cubicBezTo>
                  <a:pt x="1" y="22"/>
                  <a:pt x="1" y="22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8"/>
                  <a:pt x="91" y="46"/>
                  <a:pt x="69" y="22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36"/>
          <p:cNvSpPr/>
          <p:nvPr/>
        </p:nvSpPr>
        <p:spPr>
          <a:xfrm>
            <a:off x="11550525" y="104762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17" y="62"/>
                  <a:pt x="22" y="62"/>
                </a:cubicBezTo>
                <a:cubicBezTo>
                  <a:pt x="28" y="62"/>
                  <a:pt x="34" y="56"/>
                  <a:pt x="46" y="46"/>
                </a:cubicBezTo>
                <a:cubicBezTo>
                  <a:pt x="67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36"/>
          <p:cNvSpPr/>
          <p:nvPr/>
        </p:nvSpPr>
        <p:spPr>
          <a:xfrm>
            <a:off x="11545461" y="104256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70" y="46"/>
                </a:moveTo>
                <a:lnTo>
                  <a:pt x="70" y="70"/>
                </a:lnTo>
                <a:lnTo>
                  <a:pt x="46" y="70"/>
                </a:lnTo>
                <a:cubicBezTo>
                  <a:pt x="24" y="46"/>
                  <a:pt x="24" y="46"/>
                  <a:pt x="46" y="46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70" y="91"/>
                </a:lnTo>
                <a:cubicBezTo>
                  <a:pt x="91" y="70"/>
                  <a:pt x="91" y="70"/>
                  <a:pt x="91" y="46"/>
                </a:cubicBezTo>
                <a:lnTo>
                  <a:pt x="91" y="24"/>
                </a:ln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36"/>
          <p:cNvSpPr/>
          <p:nvPr/>
        </p:nvSpPr>
        <p:spPr>
          <a:xfrm>
            <a:off x="11459813" y="103433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63"/>
                </a:cubicBez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36"/>
          <p:cNvSpPr/>
          <p:nvPr/>
        </p:nvSpPr>
        <p:spPr>
          <a:xfrm>
            <a:off x="11455171" y="1033071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23" y="24"/>
                  <a:pt x="1" y="24"/>
                  <a:pt x="1" y="46"/>
                </a:cubicBezTo>
                <a:cubicBezTo>
                  <a:pt x="1" y="46"/>
                  <a:pt x="1" y="69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91" y="69"/>
                </a:cubicBezTo>
                <a:cubicBezTo>
                  <a:pt x="91" y="69"/>
                  <a:pt x="113" y="24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36"/>
          <p:cNvSpPr/>
          <p:nvPr/>
        </p:nvSpPr>
        <p:spPr>
          <a:xfrm>
            <a:off x="11560018" y="956914"/>
            <a:ext cx="14345" cy="14767"/>
          </a:xfrm>
          <a:custGeom>
            <a:avLst/>
            <a:gdLst/>
            <a:ahLst/>
            <a:cxnLst/>
            <a:rect l="l" t="t" r="r" b="b"/>
            <a:pathLst>
              <a:path w="68" h="70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36"/>
          <p:cNvSpPr/>
          <p:nvPr/>
        </p:nvSpPr>
        <p:spPr>
          <a:xfrm>
            <a:off x="11555166" y="95353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65" y="0"/>
                </a:moveTo>
                <a:cubicBezTo>
                  <a:pt x="51" y="0"/>
                  <a:pt x="34" y="6"/>
                  <a:pt x="24" y="17"/>
                </a:cubicBezTo>
                <a:cubicBezTo>
                  <a:pt x="24" y="40"/>
                  <a:pt x="0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90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36"/>
          <p:cNvSpPr/>
          <p:nvPr/>
        </p:nvSpPr>
        <p:spPr>
          <a:xfrm>
            <a:off x="11535969" y="113580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3" name="Google Shape;3593;p36"/>
          <p:cNvSpPr/>
          <p:nvPr/>
        </p:nvSpPr>
        <p:spPr>
          <a:xfrm>
            <a:off x="11531539" y="113327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lnTo>
                  <a:pt x="67" y="68"/>
                </a:lnTo>
                <a:cubicBezTo>
                  <a:pt x="67" y="68"/>
                  <a:pt x="45" y="68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22" y="22"/>
                  <a:pt x="0" y="46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90" y="68"/>
                  <a:pt x="112" y="68"/>
                  <a:pt x="112" y="46"/>
                </a:cubicBezTo>
                <a:cubicBezTo>
                  <a:pt x="112" y="46"/>
                  <a:pt x="112" y="22"/>
                  <a:pt x="90" y="22"/>
                </a:cubicBez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4" name="Google Shape;3594;p36"/>
          <p:cNvSpPr/>
          <p:nvPr/>
        </p:nvSpPr>
        <p:spPr>
          <a:xfrm>
            <a:off x="11636176" y="10583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0"/>
                </a:moveTo>
                <a:cubicBezTo>
                  <a:pt x="45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68" y="5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5" name="Google Shape;3595;p36"/>
          <p:cNvSpPr/>
          <p:nvPr/>
        </p:nvSpPr>
        <p:spPr>
          <a:xfrm>
            <a:off x="11636175" y="105500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6" y="32"/>
                </a:moveTo>
                <a:cubicBezTo>
                  <a:pt x="68" y="32"/>
                  <a:pt x="68" y="56"/>
                  <a:pt x="68" y="56"/>
                </a:cubicBezTo>
                <a:lnTo>
                  <a:pt x="22" y="56"/>
                </a:lnTo>
                <a:lnTo>
                  <a:pt x="22" y="32"/>
                </a:lnTo>
                <a:close/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cubicBezTo>
                  <a:pt x="22" y="77"/>
                  <a:pt x="22" y="101"/>
                  <a:pt x="46" y="101"/>
                </a:cubicBez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56"/>
                  <a:pt x="91" y="56"/>
                </a:cubicBezTo>
                <a:cubicBezTo>
                  <a:pt x="91" y="32"/>
                  <a:pt x="91" y="32"/>
                  <a:pt x="68" y="11"/>
                </a:cubicBez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6" name="Google Shape;3596;p36"/>
          <p:cNvSpPr/>
          <p:nvPr/>
        </p:nvSpPr>
        <p:spPr>
          <a:xfrm>
            <a:off x="11626682" y="114741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7" name="Google Shape;3597;p36"/>
          <p:cNvSpPr/>
          <p:nvPr/>
        </p:nvSpPr>
        <p:spPr>
          <a:xfrm>
            <a:off x="11621830" y="1144035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24" y="40"/>
                  <a:pt x="0" y="40"/>
                </a:cubicBezTo>
                <a:cubicBezTo>
                  <a:pt x="0" y="62"/>
                  <a:pt x="24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8" name="Google Shape;3598;p36"/>
          <p:cNvSpPr/>
          <p:nvPr/>
        </p:nvSpPr>
        <p:spPr>
          <a:xfrm>
            <a:off x="11393149" y="84383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0" y="18"/>
                  <a:pt x="0" y="40"/>
                  <a:pt x="0" y="63"/>
                </a:cubicBezTo>
                <a:lnTo>
                  <a:pt x="46" y="63"/>
                </a:lnTo>
                <a:cubicBezTo>
                  <a:pt x="69" y="40"/>
                  <a:pt x="69" y="40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9" name="Google Shape;3599;p36"/>
          <p:cNvSpPr/>
          <p:nvPr/>
        </p:nvSpPr>
        <p:spPr>
          <a:xfrm>
            <a:off x="11388507" y="8425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cubicBezTo>
                  <a:pt x="68" y="46"/>
                  <a:pt x="68" y="56"/>
                  <a:pt x="61" y="56"/>
                </a:cubicBezTo>
                <a:cubicBezTo>
                  <a:pt x="58" y="56"/>
                  <a:pt x="53" y="54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1" y="24"/>
                  <a:pt x="1" y="46"/>
                  <a:pt x="22" y="69"/>
                </a:cubicBezTo>
                <a:lnTo>
                  <a:pt x="46" y="91"/>
                </a:lnTo>
                <a:lnTo>
                  <a:pt x="68" y="91"/>
                </a:lnTo>
                <a:lnTo>
                  <a:pt x="91" y="69"/>
                </a:lnTo>
                <a:lnTo>
                  <a:pt x="113" y="46"/>
                </a:lnTo>
                <a:lnTo>
                  <a:pt x="91" y="24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0" name="Google Shape;3600;p36"/>
          <p:cNvSpPr/>
          <p:nvPr/>
        </p:nvSpPr>
        <p:spPr>
          <a:xfrm>
            <a:off x="11302858" y="83308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24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36"/>
          <p:cNvSpPr/>
          <p:nvPr/>
        </p:nvSpPr>
        <p:spPr>
          <a:xfrm>
            <a:off x="11302858" y="82970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2" name="Google Shape;3602;p36"/>
          <p:cNvSpPr/>
          <p:nvPr/>
        </p:nvSpPr>
        <p:spPr>
          <a:xfrm>
            <a:off x="11383655" y="934552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32" y="0"/>
                </a:moveTo>
                <a:cubicBezTo>
                  <a:pt x="23" y="0"/>
                  <a:pt x="12" y="5"/>
                  <a:pt x="0" y="16"/>
                </a:cubicBezTo>
                <a:lnTo>
                  <a:pt x="0" y="40"/>
                </a:lnTo>
                <a:cubicBezTo>
                  <a:pt x="0" y="61"/>
                  <a:pt x="24" y="61"/>
                  <a:pt x="45" y="61"/>
                </a:cubicBezTo>
                <a:cubicBezTo>
                  <a:pt x="45" y="40"/>
                  <a:pt x="69" y="16"/>
                  <a:pt x="45" y="16"/>
                </a:cubicBezTo>
                <a:cubicBezTo>
                  <a:pt x="45" y="5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3" name="Google Shape;3603;p36"/>
          <p:cNvSpPr/>
          <p:nvPr/>
        </p:nvSpPr>
        <p:spPr>
          <a:xfrm>
            <a:off x="11379015" y="9332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lnTo>
                  <a:pt x="46" y="46"/>
                </a:lnTo>
                <a:cubicBezTo>
                  <a:pt x="22" y="46"/>
                  <a:pt x="22" y="22"/>
                  <a:pt x="46" y="22"/>
                </a:cubicBezTo>
                <a:close/>
                <a:moveTo>
                  <a:pt x="22" y="1"/>
                </a:moveTo>
                <a:cubicBezTo>
                  <a:pt x="1" y="22"/>
                  <a:pt x="1" y="46"/>
                  <a:pt x="22" y="67"/>
                </a:cubicBezTo>
                <a:cubicBezTo>
                  <a:pt x="22" y="67"/>
                  <a:pt x="22" y="91"/>
                  <a:pt x="46" y="91"/>
                </a:cubicBezTo>
                <a:cubicBezTo>
                  <a:pt x="67" y="91"/>
                  <a:pt x="67" y="67"/>
                  <a:pt x="67" y="67"/>
                </a:cubicBezTo>
                <a:cubicBezTo>
                  <a:pt x="91" y="67"/>
                  <a:pt x="91" y="46"/>
                  <a:pt x="91" y="46"/>
                </a:cubicBezTo>
                <a:lnTo>
                  <a:pt x="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4" name="Google Shape;3604;p36"/>
          <p:cNvSpPr/>
          <p:nvPr/>
        </p:nvSpPr>
        <p:spPr>
          <a:xfrm>
            <a:off x="11483862" y="85712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5" name="Google Shape;3605;p36"/>
          <p:cNvSpPr/>
          <p:nvPr/>
        </p:nvSpPr>
        <p:spPr>
          <a:xfrm>
            <a:off x="11478799" y="852067"/>
            <a:ext cx="24260" cy="19408"/>
          </a:xfrm>
          <a:custGeom>
            <a:avLst/>
            <a:gdLst/>
            <a:ahLst/>
            <a:cxnLst/>
            <a:rect l="l" t="t" r="r" b="b"/>
            <a:pathLst>
              <a:path w="115" h="92" extrusionOk="0">
                <a:moveTo>
                  <a:pt x="69" y="46"/>
                </a:moveTo>
                <a:lnTo>
                  <a:pt x="69" y="70"/>
                </a:lnTo>
                <a:lnTo>
                  <a:pt x="46" y="70"/>
                </a:lnTo>
                <a:lnTo>
                  <a:pt x="46" y="46"/>
                </a:lnTo>
                <a:close/>
                <a:moveTo>
                  <a:pt x="69" y="1"/>
                </a:moveTo>
                <a:cubicBezTo>
                  <a:pt x="46" y="1"/>
                  <a:pt x="24" y="1"/>
                  <a:pt x="24" y="24"/>
                </a:cubicBezTo>
                <a:cubicBezTo>
                  <a:pt x="24" y="24"/>
                  <a:pt x="1" y="24"/>
                  <a:pt x="1" y="46"/>
                </a:cubicBezTo>
                <a:cubicBezTo>
                  <a:pt x="1" y="70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70"/>
                  <a:pt x="115" y="46"/>
                  <a:pt x="91" y="24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6" name="Google Shape;3606;p36"/>
          <p:cNvSpPr/>
          <p:nvPr/>
        </p:nvSpPr>
        <p:spPr>
          <a:xfrm>
            <a:off x="11217209" y="821478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21" y="1"/>
                </a:moveTo>
                <a:cubicBezTo>
                  <a:pt x="15" y="1"/>
                  <a:pt x="7" y="3"/>
                  <a:pt x="0" y="11"/>
                </a:cubicBezTo>
                <a:lnTo>
                  <a:pt x="0" y="56"/>
                </a:lnTo>
                <a:lnTo>
                  <a:pt x="45" y="56"/>
                </a:lnTo>
                <a:cubicBezTo>
                  <a:pt x="45" y="56"/>
                  <a:pt x="67" y="34"/>
                  <a:pt x="45" y="11"/>
                </a:cubicBezTo>
                <a:cubicBezTo>
                  <a:pt x="45" y="11"/>
                  <a:pt x="35" y="1"/>
                  <a:pt x="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36"/>
          <p:cNvSpPr/>
          <p:nvPr/>
        </p:nvSpPr>
        <p:spPr>
          <a:xfrm>
            <a:off x="11212146" y="818945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9" y="23"/>
                </a:moveTo>
                <a:lnTo>
                  <a:pt x="69" y="46"/>
                </a:lnTo>
                <a:lnTo>
                  <a:pt x="46" y="46"/>
                </a:lnTo>
                <a:cubicBezTo>
                  <a:pt x="24" y="46"/>
                  <a:pt x="24" y="46"/>
                  <a:pt x="46" y="23"/>
                </a:cubicBezTo>
                <a:close/>
                <a:moveTo>
                  <a:pt x="24" y="1"/>
                </a:moveTo>
                <a:cubicBezTo>
                  <a:pt x="1" y="23"/>
                  <a:pt x="1" y="46"/>
                  <a:pt x="1" y="68"/>
                </a:cubicBez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3"/>
                </a:lnTo>
                <a:cubicBezTo>
                  <a:pt x="69" y="1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476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37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3610" name="Google Shape;3610;p37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37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37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37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37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37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37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37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37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37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37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37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37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37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37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37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37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37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37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37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37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37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37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37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37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5" name="Google Shape;3635;p37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636" name="Google Shape;3636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38" name="Google Shape;3638;p37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39" name="Google Shape;3639;p37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640" name="Google Shape;3640;p3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3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2" name="Google Shape;3642;p37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3643" name="Google Shape;3643;p37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37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37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46" name="Google Shape;3646;p37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7" name="Google Shape;3647;p37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3648" name="Google Shape;3648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0" name="Google Shape;3650;p37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3651" name="Google Shape;3651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3" name="Google Shape;3653;p37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302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D167-4B82-49EE-908B-9D1659018DF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F095-312F-4F6A-A745-45A201E97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3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71832A-DD46-45BB-B940-83F63BA4A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40DF685-9D70-4446-B836-587BC851C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980B10-665A-4B97-8762-A25393BD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8C0D3E-662C-4B0D-AA50-EB5DCF10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F955E3-103B-4DCF-B7FE-78CB81FE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25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0B9D-0577-4C6D-84A3-7DA61FDB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FB4DB7-3C4C-4766-9A96-1ECF407B5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21BFA6-4600-4C9D-858A-B1C1EFC4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5EC681-67F2-41A7-9367-F9050D49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B17859-8FE6-44B7-BF88-42B2ACE1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3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0000" y="453800"/>
            <a:ext cx="10266800" cy="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942833" y="5022967"/>
            <a:ext cx="30692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7174700" y="5022967"/>
            <a:ext cx="30692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965200" y="4608949"/>
            <a:ext cx="5034800" cy="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6192000" y="4608949"/>
            <a:ext cx="5034800" cy="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87BF45-46E8-4552-BDE9-E55B4F6B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C5C1A0-3D75-4AF6-A95C-B794E276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43C428-C32E-4BC6-8187-122AB963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C211F2-1FB6-4A6B-B9E1-9A0A3477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32DAF5-3924-4520-BF36-94479D14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0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769E0-AEB6-486C-829E-FC483459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2C9069-0A11-48DC-874C-A37C9235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597282-E88C-47E9-8C22-49F271E9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7DA2AD-144F-49DB-BA27-6CB62C7D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715E7F-BA6C-4C43-98FD-CDAC63A6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11CB06-20F6-4C3A-9609-A62C7E9E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3BDDA7-2179-49B0-B5CA-482BB1F7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3C7DE5-03D3-4607-B57D-F6C4CED5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56F25F-4986-4E47-BC30-D1BE183AF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BB4C331-CBD1-46EF-9646-DEA465AD3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301CD2-97CE-444F-967A-8824E7C6A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544E1F-80CB-45EA-B9DC-5AD4267B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1632A9-2FA8-440E-A398-1E923FF4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904893-0857-4A72-BD5F-1A67186F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1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01076-7AED-4409-9755-C4A44047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2A63F6-B50A-4884-B51B-ED7D427D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F3151F-613A-4F53-B7E8-B9E9654A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63472F-22F7-4429-A4B0-2E8125B9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23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9DA530-25F7-4F26-884A-287CA31D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F30F3E-25D4-4165-9A42-005C6E3D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C46733-93D5-435D-836F-989685C5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81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10333-E95C-4CF5-BFFB-813481AA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2A4EDA-E962-4B6A-BEDE-6D6A6615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B14D74-E09E-4F75-837A-ED76309C4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C353D0-30F9-42C7-8277-89FB4680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8F3B99-3DA7-407C-91D4-E922B574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9F284E-14CF-416F-B8DA-8B8B38D3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BC052-5EA1-4CDA-990D-873B4CEB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BF5546-08DA-4F01-B9A0-0783BF3D9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21507C-CA85-4148-9F5A-9DD41172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CDCCE2-00C1-4AC8-A771-1EA25C9D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FB2A58-F1FD-47D5-96D3-2946F4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C70154-7CC6-4B7F-B1F1-7E187653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B6971-21A6-4273-ABE8-BE999838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0281D-E2FF-4420-9FDF-994F7A53E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C2F21C-C077-4732-8991-56B96D85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BF5B88-BFC8-49F9-8694-CCD2AF8D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D331C1-EC85-48F5-87E4-8133BE04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2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BCD4BC-EE46-4409-AE7B-A38DCEC4F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4501533-700A-4210-A0FE-48E159153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E3F96-AD06-45E2-82C1-30F7A77A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C4FD3D-E12D-46D2-BB12-0F0B7CF7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24D8F7-8A2D-4548-83BC-E43D0512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3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60000" y="45070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42" name="Google Shape;42;p6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6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68" name="Google Shape;68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" name="Google Shape;71;p6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72" name="Google Shape;72;p6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75" name="Google Shape;75;p6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6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" name="Google Shape;79;p6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80" name="Google Shape;80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6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83" name="Google Shape;83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6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824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4277329" y="1439600"/>
            <a:ext cx="6954800" cy="1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4272000" y="3073831"/>
            <a:ext cx="6954800" cy="2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89" name="Google Shape;89;p7"/>
          <p:cNvGrpSpPr/>
          <p:nvPr/>
        </p:nvGrpSpPr>
        <p:grpSpPr>
          <a:xfrm>
            <a:off x="11069480" y="351806"/>
            <a:ext cx="325037" cy="317673"/>
            <a:chOff x="5225094" y="4199975"/>
            <a:chExt cx="185595" cy="181389"/>
          </a:xfrm>
        </p:grpSpPr>
        <p:sp>
          <p:nvSpPr>
            <p:cNvPr id="90" name="Google Shape;90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7"/>
          <p:cNvSpPr/>
          <p:nvPr/>
        </p:nvSpPr>
        <p:spPr>
          <a:xfrm rot="3470725">
            <a:off x="11358223" y="6309919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7"/>
          <p:cNvGrpSpPr/>
          <p:nvPr/>
        </p:nvGrpSpPr>
        <p:grpSpPr>
          <a:xfrm rot="8100000">
            <a:off x="11129969" y="5710882"/>
            <a:ext cx="303665" cy="296869"/>
            <a:chOff x="8360742" y="4418908"/>
            <a:chExt cx="153843" cy="150357"/>
          </a:xfrm>
        </p:grpSpPr>
        <p:sp>
          <p:nvSpPr>
            <p:cNvPr id="94" name="Google Shape;94;p7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" name="Google Shape;96;p7"/>
          <p:cNvSpPr/>
          <p:nvPr/>
        </p:nvSpPr>
        <p:spPr>
          <a:xfrm rot="3470725">
            <a:off x="10522789" y="6245052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7"/>
          <p:cNvSpPr/>
          <p:nvPr/>
        </p:nvSpPr>
        <p:spPr>
          <a:xfrm rot="3470725">
            <a:off x="11414556" y="725385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7"/>
          <p:cNvGrpSpPr/>
          <p:nvPr/>
        </p:nvGrpSpPr>
        <p:grpSpPr>
          <a:xfrm>
            <a:off x="2459253" y="1017809"/>
            <a:ext cx="593051" cy="593051"/>
            <a:chOff x="-309341" y="2935180"/>
            <a:chExt cx="742179" cy="742179"/>
          </a:xfrm>
        </p:grpSpPr>
        <p:sp>
          <p:nvSpPr>
            <p:cNvPr id="99" name="Google Shape;99;p7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7"/>
          <p:cNvSpPr/>
          <p:nvPr/>
        </p:nvSpPr>
        <p:spPr>
          <a:xfrm>
            <a:off x="1987693" y="1346625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2285885" y="5742531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7"/>
          <p:cNvGrpSpPr/>
          <p:nvPr/>
        </p:nvGrpSpPr>
        <p:grpSpPr>
          <a:xfrm rot="-2700000">
            <a:off x="1024709" y="2833966"/>
            <a:ext cx="325043" cy="317679"/>
            <a:chOff x="5387475" y="3939240"/>
            <a:chExt cx="185595" cy="181389"/>
          </a:xfrm>
        </p:grpSpPr>
        <p:sp>
          <p:nvSpPr>
            <p:cNvPr id="108" name="Google Shape;108;p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7"/>
          <p:cNvGrpSpPr/>
          <p:nvPr/>
        </p:nvGrpSpPr>
        <p:grpSpPr>
          <a:xfrm>
            <a:off x="559080" y="514406"/>
            <a:ext cx="325037" cy="317673"/>
            <a:chOff x="5225094" y="4199975"/>
            <a:chExt cx="185595" cy="181389"/>
          </a:xfrm>
        </p:grpSpPr>
        <p:sp>
          <p:nvSpPr>
            <p:cNvPr id="111" name="Google Shape;111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" name="Google Shape;113;p7"/>
          <p:cNvSpPr/>
          <p:nvPr/>
        </p:nvSpPr>
        <p:spPr>
          <a:xfrm rot="-5400000">
            <a:off x="2557697" y="393762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279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/>
          <p:nvPr/>
        </p:nvSpPr>
        <p:spPr>
          <a:xfrm rot="-1799980" flipH="1">
            <a:off x="2567704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1661623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 flipH="1">
            <a:off x="1425291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8"/>
          <p:cNvSpPr/>
          <p:nvPr/>
        </p:nvSpPr>
        <p:spPr>
          <a:xfrm flipH="1">
            <a:off x="3577263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8"/>
          <p:cNvSpPr/>
          <p:nvPr/>
        </p:nvSpPr>
        <p:spPr>
          <a:xfrm flipH="1">
            <a:off x="507887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8"/>
          <p:cNvGrpSpPr/>
          <p:nvPr/>
        </p:nvGrpSpPr>
        <p:grpSpPr>
          <a:xfrm rot="-1799950" flipH="1">
            <a:off x="2878199" y="1056340"/>
            <a:ext cx="348397" cy="347323"/>
            <a:chOff x="7577990" y="4017361"/>
            <a:chExt cx="153773" cy="153299"/>
          </a:xfrm>
        </p:grpSpPr>
        <p:sp>
          <p:nvSpPr>
            <p:cNvPr id="121" name="Google Shape;121;p8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8"/>
          <p:cNvGrpSpPr/>
          <p:nvPr/>
        </p:nvGrpSpPr>
        <p:grpSpPr>
          <a:xfrm flipH="1">
            <a:off x="8448842" y="810444"/>
            <a:ext cx="2645415" cy="2238613"/>
            <a:chOff x="424970" y="410270"/>
            <a:chExt cx="1559061" cy="1319314"/>
          </a:xfrm>
        </p:grpSpPr>
        <p:sp>
          <p:nvSpPr>
            <p:cNvPr id="124" name="Google Shape;124;p8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" name="Google Shape;129;p8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" name="Google Shape;132;p8"/>
          <p:cNvSpPr/>
          <p:nvPr/>
        </p:nvSpPr>
        <p:spPr>
          <a:xfrm flipH="1">
            <a:off x="1235395" y="53829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8"/>
          <p:cNvGrpSpPr/>
          <p:nvPr/>
        </p:nvGrpSpPr>
        <p:grpSpPr>
          <a:xfrm flipH="1">
            <a:off x="1507870" y="5282512"/>
            <a:ext cx="1449341" cy="372777"/>
            <a:chOff x="3510847" y="4630870"/>
            <a:chExt cx="874432" cy="224890"/>
          </a:xfrm>
        </p:grpSpPr>
        <p:sp>
          <p:nvSpPr>
            <p:cNvPr id="134" name="Google Shape;134;p8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" name="Google Shape;164;p8"/>
          <p:cNvSpPr/>
          <p:nvPr/>
        </p:nvSpPr>
        <p:spPr>
          <a:xfrm rot="5400000" flipH="1">
            <a:off x="4596496" y="1364399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8"/>
          <p:cNvGrpSpPr/>
          <p:nvPr/>
        </p:nvGrpSpPr>
        <p:grpSpPr>
          <a:xfrm rot="5400000" flipH="1">
            <a:off x="3957178" y="1198992"/>
            <a:ext cx="666369" cy="1426181"/>
            <a:chOff x="8141717" y="310231"/>
            <a:chExt cx="531961" cy="1138516"/>
          </a:xfrm>
        </p:grpSpPr>
        <p:sp>
          <p:nvSpPr>
            <p:cNvPr id="166" name="Google Shape;166;p8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2716200" y="2389679"/>
            <a:ext cx="6759600" cy="26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1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 rot="1799980">
            <a:off x="8997186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 rot="5400000">
            <a:off x="7055657" y="4908893"/>
            <a:ext cx="1562995" cy="193296"/>
          </a:xfrm>
          <a:custGeom>
            <a:avLst/>
            <a:gdLst/>
            <a:ahLst/>
            <a:cxnLst/>
            <a:rect l="l" t="t" r="r" b="b"/>
            <a:pathLst>
              <a:path w="6210" h="768" extrusionOk="0">
                <a:moveTo>
                  <a:pt x="656" y="0"/>
                </a:moveTo>
                <a:lnTo>
                  <a:pt x="0" y="609"/>
                </a:lnTo>
                <a:lnTo>
                  <a:pt x="114" y="723"/>
                </a:lnTo>
                <a:lnTo>
                  <a:pt x="656" y="226"/>
                </a:lnTo>
                <a:lnTo>
                  <a:pt x="1288" y="768"/>
                </a:lnTo>
                <a:lnTo>
                  <a:pt x="1896" y="226"/>
                </a:lnTo>
                <a:lnTo>
                  <a:pt x="2507" y="768"/>
                </a:lnTo>
                <a:lnTo>
                  <a:pt x="3115" y="226"/>
                </a:lnTo>
                <a:lnTo>
                  <a:pt x="3726" y="768"/>
                </a:lnTo>
                <a:lnTo>
                  <a:pt x="4334" y="226"/>
                </a:lnTo>
                <a:lnTo>
                  <a:pt x="4945" y="768"/>
                </a:lnTo>
                <a:lnTo>
                  <a:pt x="5553" y="226"/>
                </a:lnTo>
                <a:lnTo>
                  <a:pt x="6119" y="723"/>
                </a:lnTo>
                <a:lnTo>
                  <a:pt x="6209" y="609"/>
                </a:lnTo>
                <a:lnTo>
                  <a:pt x="5553" y="0"/>
                </a:lnTo>
                <a:lnTo>
                  <a:pt x="4945" y="564"/>
                </a:lnTo>
                <a:lnTo>
                  <a:pt x="4334" y="0"/>
                </a:lnTo>
                <a:lnTo>
                  <a:pt x="3726" y="564"/>
                </a:lnTo>
                <a:lnTo>
                  <a:pt x="3115" y="0"/>
                </a:lnTo>
                <a:lnTo>
                  <a:pt x="2507" y="564"/>
                </a:lnTo>
                <a:lnTo>
                  <a:pt x="1896" y="0"/>
                </a:lnTo>
                <a:lnTo>
                  <a:pt x="1288" y="564"/>
                </a:lnTo>
                <a:lnTo>
                  <a:pt x="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9490562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963470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8209418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>
            <a:off x="670781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9"/>
          <p:cNvGrpSpPr/>
          <p:nvPr/>
        </p:nvGrpSpPr>
        <p:grpSpPr>
          <a:xfrm rot="1799950">
            <a:off x="8560283" y="1056340"/>
            <a:ext cx="348397" cy="347323"/>
            <a:chOff x="7577990" y="4017361"/>
            <a:chExt cx="153773" cy="153299"/>
          </a:xfrm>
        </p:grpSpPr>
        <p:sp>
          <p:nvSpPr>
            <p:cNvPr id="225" name="Google Shape;225;p9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9"/>
          <p:cNvGrpSpPr/>
          <p:nvPr/>
        </p:nvGrpSpPr>
        <p:grpSpPr>
          <a:xfrm>
            <a:off x="895824" y="810444"/>
            <a:ext cx="3057045" cy="2238613"/>
            <a:chOff x="424970" y="410270"/>
            <a:chExt cx="1801653" cy="1319314"/>
          </a:xfrm>
        </p:grpSpPr>
        <p:sp>
          <p:nvSpPr>
            <p:cNvPr id="228" name="Google Shape;228;p9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163330" y="602920"/>
              <a:ext cx="1063293" cy="1063293"/>
            </a:xfrm>
            <a:custGeom>
              <a:avLst/>
              <a:gdLst/>
              <a:ahLst/>
              <a:cxnLst/>
              <a:rect l="l" t="t" r="r" b="b"/>
              <a:pathLst>
                <a:path w="6728" h="6728" extrusionOk="0">
                  <a:moveTo>
                    <a:pt x="3365" y="45"/>
                  </a:moveTo>
                  <a:cubicBezTo>
                    <a:pt x="5171" y="45"/>
                    <a:pt x="6661" y="1535"/>
                    <a:pt x="6661" y="3365"/>
                  </a:cubicBezTo>
                  <a:cubicBezTo>
                    <a:pt x="6661" y="5171"/>
                    <a:pt x="5171" y="6661"/>
                    <a:pt x="3365" y="6661"/>
                  </a:cubicBezTo>
                  <a:cubicBezTo>
                    <a:pt x="1535" y="6661"/>
                    <a:pt x="45" y="5171"/>
                    <a:pt x="45" y="3365"/>
                  </a:cubicBezTo>
                  <a:cubicBezTo>
                    <a:pt x="45" y="1535"/>
                    <a:pt x="1535" y="45"/>
                    <a:pt x="3365" y="45"/>
                  </a:cubicBezTo>
                  <a:close/>
                  <a:moveTo>
                    <a:pt x="3365" y="0"/>
                  </a:moveTo>
                  <a:cubicBezTo>
                    <a:pt x="1490" y="0"/>
                    <a:pt x="0" y="1490"/>
                    <a:pt x="0" y="3365"/>
                  </a:cubicBezTo>
                  <a:cubicBezTo>
                    <a:pt x="0" y="5216"/>
                    <a:pt x="1490" y="6727"/>
                    <a:pt x="3365" y="6727"/>
                  </a:cubicBezTo>
                  <a:cubicBezTo>
                    <a:pt x="5216" y="6727"/>
                    <a:pt x="6728" y="5216"/>
                    <a:pt x="6728" y="3365"/>
                  </a:cubicBezTo>
                  <a:cubicBezTo>
                    <a:pt x="6728" y="1490"/>
                    <a:pt x="5216" y="0"/>
                    <a:pt x="33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9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7" name="Google Shape;237;p9"/>
          <p:cNvSpPr/>
          <p:nvPr/>
        </p:nvSpPr>
        <p:spPr>
          <a:xfrm>
            <a:off x="8966324" y="50781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9"/>
          <p:cNvGrpSpPr/>
          <p:nvPr/>
        </p:nvGrpSpPr>
        <p:grpSpPr>
          <a:xfrm>
            <a:off x="8829667" y="4977712"/>
            <a:ext cx="1449341" cy="372777"/>
            <a:chOff x="3510847" y="4630870"/>
            <a:chExt cx="874432" cy="224890"/>
          </a:xfrm>
        </p:grpSpPr>
        <p:sp>
          <p:nvSpPr>
            <p:cNvPr id="239" name="Google Shape;239;p9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9"/>
          <p:cNvSpPr/>
          <p:nvPr/>
        </p:nvSpPr>
        <p:spPr>
          <a:xfrm>
            <a:off x="1766800" y="4460029"/>
            <a:ext cx="1278491" cy="1278292"/>
          </a:xfrm>
          <a:custGeom>
            <a:avLst/>
            <a:gdLst/>
            <a:ahLst/>
            <a:cxnLst/>
            <a:rect l="l" t="t" r="r" b="b"/>
            <a:pathLst>
              <a:path w="6458" h="6457" extrusionOk="0">
                <a:moveTo>
                  <a:pt x="3228" y="0"/>
                </a:moveTo>
                <a:cubicBezTo>
                  <a:pt x="1446" y="0"/>
                  <a:pt x="1" y="1445"/>
                  <a:pt x="1" y="3227"/>
                </a:cubicBezTo>
                <a:cubicBezTo>
                  <a:pt x="1" y="5012"/>
                  <a:pt x="1446" y="6457"/>
                  <a:pt x="3228" y="6457"/>
                </a:cubicBezTo>
                <a:cubicBezTo>
                  <a:pt x="5012" y="6457"/>
                  <a:pt x="6457" y="5012"/>
                  <a:pt x="6457" y="3227"/>
                </a:cubicBezTo>
                <a:cubicBezTo>
                  <a:pt x="6457" y="1445"/>
                  <a:pt x="5012" y="0"/>
                  <a:pt x="32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9"/>
          <p:cNvGrpSpPr/>
          <p:nvPr/>
        </p:nvGrpSpPr>
        <p:grpSpPr>
          <a:xfrm>
            <a:off x="1999217" y="4625136"/>
            <a:ext cx="1197920" cy="1202672"/>
            <a:chOff x="496246" y="3392789"/>
            <a:chExt cx="956296" cy="960089"/>
          </a:xfrm>
        </p:grpSpPr>
        <p:sp>
          <p:nvSpPr>
            <p:cNvPr id="271" name="Google Shape;271;p9"/>
            <p:cNvSpPr/>
            <p:nvPr/>
          </p:nvSpPr>
          <p:spPr>
            <a:xfrm>
              <a:off x="1441637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143816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39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0" y="39"/>
                  </a:lnTo>
                  <a:cubicBezTo>
                    <a:pt x="0" y="63"/>
                    <a:pt x="22" y="63"/>
                    <a:pt x="22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1373997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370204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46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4" y="64"/>
                    <a:pt x="114" y="19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1373997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1370204" y="4067301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lnTo>
                    <a:pt x="1" y="45"/>
                  </a:lnTo>
                  <a:cubicBezTo>
                    <a:pt x="1" y="67"/>
                    <a:pt x="24" y="67"/>
                    <a:pt x="24" y="90"/>
                  </a:cubicBezTo>
                  <a:lnTo>
                    <a:pt x="91" y="90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238399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234606" y="4271330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69" y="52"/>
                    <a:pt x="63" y="58"/>
                    <a:pt x="58" y="58"/>
                  </a:cubicBezTo>
                  <a:cubicBezTo>
                    <a:pt x="52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46" y="85"/>
                    <a:pt x="46" y="85"/>
                    <a:pt x="69" y="85"/>
                  </a:cubicBezTo>
                  <a:cubicBezTo>
                    <a:pt x="69" y="85"/>
                    <a:pt x="91" y="85"/>
                    <a:pt x="91" y="64"/>
                  </a:cubicBezTo>
                  <a:cubicBezTo>
                    <a:pt x="115" y="64"/>
                    <a:pt x="115" y="18"/>
                    <a:pt x="91" y="18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1306040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1306040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lnTo>
                    <a:pt x="45" y="68"/>
                  </a:lnTo>
                  <a:cubicBezTo>
                    <a:pt x="24" y="68"/>
                    <a:pt x="24" y="68"/>
                    <a:pt x="24" y="46"/>
                  </a:cubicBezTo>
                  <a:cubicBezTo>
                    <a:pt x="24" y="23"/>
                    <a:pt x="24" y="23"/>
                    <a:pt x="45" y="23"/>
                  </a:cubicBezTo>
                  <a:close/>
                  <a:moveTo>
                    <a:pt x="45" y="1"/>
                  </a:moveTo>
                  <a:cubicBezTo>
                    <a:pt x="24" y="1"/>
                    <a:pt x="0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0" y="91"/>
                    <a:pt x="24" y="91"/>
                    <a:pt x="45" y="91"/>
                  </a:cubicBezTo>
                  <a:cubicBezTo>
                    <a:pt x="45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102801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16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102801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0" y="1"/>
                  </a:moveTo>
                  <a:lnTo>
                    <a:pt x="0" y="46"/>
                  </a:lnTo>
                  <a:lnTo>
                    <a:pt x="0" y="68"/>
                  </a:lnTo>
                  <a:lnTo>
                    <a:pt x="22" y="91"/>
                  </a:lnTo>
                  <a:lnTo>
                    <a:pt x="46" y="91"/>
                  </a:lnTo>
                  <a:lnTo>
                    <a:pt x="67" y="68"/>
                  </a:ln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441637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438160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441637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816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2" y="22"/>
                  </a:lnTo>
                  <a:lnTo>
                    <a:pt x="0" y="45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7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373997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1370204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441637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1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43816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22" y="0"/>
                    <a:pt x="0" y="24"/>
                    <a:pt x="0" y="45"/>
                  </a:cubicBezTo>
                  <a:lnTo>
                    <a:pt x="22" y="69"/>
                  </a:lnTo>
                  <a:lnTo>
                    <a:pt x="46" y="90"/>
                  </a:lnTo>
                  <a:cubicBezTo>
                    <a:pt x="67" y="90"/>
                    <a:pt x="67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306040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302563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238399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238399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7" y="90"/>
                  </a:lnTo>
                  <a:cubicBezTo>
                    <a:pt x="91" y="67"/>
                    <a:pt x="91" y="45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306040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30604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06040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306040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238399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238399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39"/>
                    <a:pt x="67" y="18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373997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370204" y="4000293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lnTo>
                    <a:pt x="1" y="39"/>
                  </a:lnTo>
                  <a:cubicBezTo>
                    <a:pt x="1" y="63"/>
                    <a:pt x="24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39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306040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30604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170442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170442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373997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70204" y="393170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4" y="22"/>
                  </a:lnTo>
                  <a:lnTo>
                    <a:pt x="1" y="45"/>
                  </a:lnTo>
                  <a:cubicBezTo>
                    <a:pt x="1" y="67"/>
                    <a:pt x="24" y="67"/>
                    <a:pt x="24" y="91"/>
                  </a:cubicBezTo>
                  <a:lnTo>
                    <a:pt x="91" y="91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110280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102801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cubicBezTo>
                    <a:pt x="22" y="17"/>
                    <a:pt x="46" y="17"/>
                    <a:pt x="46" y="17"/>
                  </a:cubicBez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170442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66965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9"/>
                  </a:moveTo>
                  <a:lnTo>
                    <a:pt x="68" y="40"/>
                  </a:ln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68" y="19"/>
                    <a:pt x="68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238399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238399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cubicBezTo>
                    <a:pt x="45" y="57"/>
                    <a:pt x="39" y="62"/>
                    <a:pt x="34" y="62"/>
                  </a:cubicBezTo>
                  <a:cubicBezTo>
                    <a:pt x="28" y="62"/>
                    <a:pt x="22" y="57"/>
                    <a:pt x="22" y="46"/>
                  </a:cubicBezTo>
                  <a:cubicBezTo>
                    <a:pt x="22" y="23"/>
                    <a:pt x="22" y="23"/>
                    <a:pt x="45" y="23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8"/>
                  </a:cubicBezTo>
                  <a:cubicBezTo>
                    <a:pt x="91" y="68"/>
                    <a:pt x="91" y="23"/>
                    <a:pt x="67" y="23"/>
                  </a:cubicBez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170442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70442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cubicBezTo>
                    <a:pt x="46" y="68"/>
                    <a:pt x="24" y="68"/>
                    <a:pt x="24" y="46"/>
                  </a:cubicBezTo>
                  <a:cubicBezTo>
                    <a:pt x="24" y="23"/>
                    <a:pt x="46" y="23"/>
                    <a:pt x="46" y="23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0280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102801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ubicBezTo>
                    <a:pt x="22" y="19"/>
                    <a:pt x="46" y="19"/>
                    <a:pt x="46" y="19"/>
                  </a:cubicBez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238399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234606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9" y="19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5" y="64"/>
                    <a:pt x="115" y="19"/>
                    <a:pt x="91" y="19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170442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170442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03484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034844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9" y="40"/>
                    <a:pt x="69" y="40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lnTo>
                    <a:pt x="46" y="19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9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306040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1302563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7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03484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1" y="18"/>
                    <a:pt x="1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034844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9" y="40"/>
                    <a:pt x="69" y="40"/>
                    <a:pt x="46" y="40"/>
                  </a:cubicBezTo>
                  <a:cubicBezTo>
                    <a:pt x="46" y="52"/>
                    <a:pt x="46" y="58"/>
                    <a:pt x="43" y="58"/>
                  </a:cubicBezTo>
                  <a:cubicBezTo>
                    <a:pt x="40" y="58"/>
                    <a:pt x="35" y="52"/>
                    <a:pt x="24" y="40"/>
                  </a:cubicBezTo>
                  <a:lnTo>
                    <a:pt x="24" y="18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8"/>
                  </a:cubicBezTo>
                  <a:lnTo>
                    <a:pt x="1" y="64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034844" y="433928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034844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69" y="46"/>
                  </a:ln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5" y="57"/>
                    <a:pt x="24" y="46"/>
                  </a:cubicBez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67203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1"/>
                  </a:moveTo>
                  <a:cubicBezTo>
                    <a:pt x="40" y="1"/>
                    <a:pt x="34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67203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7"/>
                    <a:pt x="22" y="18"/>
                  </a:cubicBezTo>
                  <a:lnTo>
                    <a:pt x="46" y="18"/>
                  </a:ln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lnTo>
                    <a:pt x="22" y="40"/>
                  </a:lnTo>
                  <a:lnTo>
                    <a:pt x="22" y="18"/>
                  </a:ln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10280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02801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cubicBezTo>
                    <a:pt x="46" y="64"/>
                    <a:pt x="22" y="64"/>
                    <a:pt x="22" y="40"/>
                  </a:cubicBezTo>
                  <a:lnTo>
                    <a:pt x="22" y="18"/>
                  </a:ln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40"/>
                  </a:lnTo>
                  <a:lnTo>
                    <a:pt x="0" y="64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03484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1" y="24"/>
                    <a:pt x="1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034844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lnTo>
                    <a:pt x="24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3"/>
                  </a:cubicBez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03039" y="427133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16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99246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7" y="1"/>
                  </a:moveTo>
                  <a:cubicBezTo>
                    <a:pt x="35" y="1"/>
                    <a:pt x="24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lnTo>
                    <a:pt x="69" y="18"/>
                  </a:ln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67203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1" y="24"/>
                    <a:pt x="1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67203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lnTo>
                    <a:pt x="46" y="17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170442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0" y="18"/>
                    <a:pt x="0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166965" y="4271330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18"/>
                    <a:pt x="1" y="64"/>
                    <a:pt x="22" y="64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4"/>
                  </a:cubicBezTo>
                  <a:lnTo>
                    <a:pt x="113" y="40"/>
                  </a:lnTo>
                  <a:cubicBezTo>
                    <a:pt x="113" y="18"/>
                    <a:pt x="91" y="18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03039" y="433928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6"/>
                    <a:pt x="45" y="16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99246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46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835082" y="433928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6"/>
                    <a:pt x="45" y="16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831605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22"/>
                  </a:moveTo>
                  <a:lnTo>
                    <a:pt x="67" y="46"/>
                  </a:lnTo>
                  <a:cubicBezTo>
                    <a:pt x="57" y="57"/>
                    <a:pt x="51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67203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67203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4" y="57"/>
                    <a:pt x="22" y="46"/>
                  </a:cubicBezTo>
                  <a:lnTo>
                    <a:pt x="22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373997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370204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373997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370204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cubicBezTo>
                    <a:pt x="114" y="45"/>
                    <a:pt x="114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306040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5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302563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22" y="85"/>
                    <a:pt x="46" y="108"/>
                    <a:pt x="67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373997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39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370204" y="379958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0"/>
                    <a:pt x="1" y="24"/>
                    <a:pt x="1" y="45"/>
                  </a:cubicBezTo>
                  <a:lnTo>
                    <a:pt x="24" y="69"/>
                  </a:ln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306040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5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5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30604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0" y="69"/>
                    <a:pt x="24" y="90"/>
                    <a:pt x="45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38399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4606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cubicBezTo>
                    <a:pt x="46" y="85"/>
                    <a:pt x="46" y="108"/>
                    <a:pt x="69" y="108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373997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370204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306040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02563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41637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1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38160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46" y="108"/>
                  </a:lnTo>
                  <a:cubicBezTo>
                    <a:pt x="67" y="108"/>
                    <a:pt x="67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10280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102801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0"/>
                  </a:lnTo>
                  <a:lnTo>
                    <a:pt x="0" y="86"/>
                  </a:ln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170442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1166965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1238399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238399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45"/>
                    <a:pt x="67" y="22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170442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170442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10280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102801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0" y="24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238399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234606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170442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170442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03484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034844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238399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238399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69"/>
                    <a:pt x="22" y="90"/>
                    <a:pt x="45" y="90"/>
                  </a:cubicBezTo>
                  <a:lnTo>
                    <a:pt x="67" y="69"/>
                  </a:lnTo>
                  <a:cubicBezTo>
                    <a:pt x="91" y="45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7203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7203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03484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034844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cubicBezTo>
                    <a:pt x="69" y="39"/>
                    <a:pt x="69" y="39"/>
                    <a:pt x="46" y="63"/>
                  </a:cubicBez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10280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102801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03484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034844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5"/>
                  </a:lnTo>
                  <a:lnTo>
                    <a:pt x="1" y="90"/>
                  </a:ln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967203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67203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10280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102801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4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03484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034844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cubicBezTo>
                    <a:pt x="69" y="67"/>
                    <a:pt x="46" y="67"/>
                    <a:pt x="46" y="67"/>
                  </a:cubicBez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903039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899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967203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967203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62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835082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831605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67" y="40"/>
                  </a:lnTo>
                  <a:cubicBezTo>
                    <a:pt x="57" y="51"/>
                    <a:pt x="51" y="56"/>
                    <a:pt x="49" y="56"/>
                  </a:cubicBezTo>
                  <a:cubicBezTo>
                    <a:pt x="46" y="56"/>
                    <a:pt x="46" y="51"/>
                    <a:pt x="46" y="40"/>
                  </a:cubicBezTo>
                  <a:lnTo>
                    <a:pt x="46" y="17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2"/>
                  </a:cubicBez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903039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899246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47" y="1"/>
                  </a:moveTo>
                  <a:cubicBezTo>
                    <a:pt x="35" y="1"/>
                    <a:pt x="24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903039" y="4206218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899246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835082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831605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cubicBezTo>
                    <a:pt x="46" y="40"/>
                    <a:pt x="22" y="40"/>
                    <a:pt x="22" y="40"/>
                  </a:cubicBez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967203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967203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lnTo>
                    <a:pt x="46" y="19"/>
                  </a:lnTo>
                  <a:close/>
                  <a:moveTo>
                    <a:pt x="45" y="1"/>
                  </a:moveTo>
                  <a:cubicBezTo>
                    <a:pt x="33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903039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899246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6744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76364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lnTo>
                    <a:pt x="91" y="19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835082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831605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lnTo>
                    <a:pt x="22" y="40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76744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76364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4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948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69600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18"/>
                    <a:pt x="1" y="64"/>
                    <a:pt x="23" y="64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835082" y="427133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831605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8"/>
                  </a:moveTo>
                  <a:lnTo>
                    <a:pt x="67" y="40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22" y="40"/>
                  </a:lnTo>
                  <a:cubicBezTo>
                    <a:pt x="22" y="40"/>
                    <a:pt x="46" y="40"/>
                    <a:pt x="46" y="18"/>
                  </a:cubicBez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744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364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9" y="23"/>
                    <a:pt x="69" y="46"/>
                  </a:cubicBez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8"/>
                  </a:cubicBezTo>
                  <a:lnTo>
                    <a:pt x="91" y="23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69948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1"/>
                  </a:moveTo>
                  <a:lnTo>
                    <a:pt x="1" y="46"/>
                  </a:lnTo>
                  <a:lnTo>
                    <a:pt x="46" y="46"/>
                  </a:lnTo>
                  <a:cubicBezTo>
                    <a:pt x="69" y="24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69600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8" y="23"/>
                    <a:pt x="68" y="46"/>
                  </a:cubicBezTo>
                  <a:cubicBezTo>
                    <a:pt x="68" y="68"/>
                    <a:pt x="46" y="68"/>
                    <a:pt x="46" y="68"/>
                  </a:cubicBezTo>
                  <a:lnTo>
                    <a:pt x="46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23" y="23"/>
                    <a:pt x="1" y="23"/>
                    <a:pt x="1" y="46"/>
                  </a:cubicBezTo>
                  <a:cubicBezTo>
                    <a:pt x="1" y="68"/>
                    <a:pt x="23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23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238399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234606" y="3528387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8" y="63"/>
                  </a:cubicBezTo>
                  <a:cubicBezTo>
                    <a:pt x="52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69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306040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302563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1238399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238399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cubicBezTo>
                    <a:pt x="45" y="56"/>
                    <a:pt x="39" y="62"/>
                    <a:pt x="34" y="62"/>
                  </a:cubicBezTo>
                  <a:cubicBezTo>
                    <a:pt x="28" y="62"/>
                    <a:pt x="22" y="56"/>
                    <a:pt x="22" y="46"/>
                  </a:cubicBezTo>
                  <a:lnTo>
                    <a:pt x="22" y="22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7"/>
                  </a:cubicBezTo>
                  <a:cubicBezTo>
                    <a:pt x="91" y="67"/>
                    <a:pt x="91" y="22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1170442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4"/>
                    <a:pt x="0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70442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4" y="67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69" y="67"/>
                    <a:pt x="91" y="67"/>
                    <a:pt x="91" y="46"/>
                  </a:cubicBezTo>
                  <a:cubicBezTo>
                    <a:pt x="91" y="22"/>
                    <a:pt x="69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170442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166965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238399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234606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45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170442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166965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10280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102801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238399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234606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8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7"/>
                  </a:cubicBezTo>
                  <a:cubicBezTo>
                    <a:pt x="115" y="45"/>
                    <a:pt x="115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70442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166965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306040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302563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67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967203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45" y="1"/>
                  </a:moveTo>
                  <a:cubicBezTo>
                    <a:pt x="40" y="1"/>
                    <a:pt x="34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34" y="52"/>
                    <a:pt x="40" y="58"/>
                    <a:pt x="45" y="58"/>
                  </a:cubicBezTo>
                  <a:cubicBezTo>
                    <a:pt x="51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967203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cubicBezTo>
                    <a:pt x="67" y="41"/>
                    <a:pt x="67" y="41"/>
                    <a:pt x="67" y="62"/>
                  </a:cubicBez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3484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34844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cubicBezTo>
                    <a:pt x="24" y="85"/>
                    <a:pt x="24" y="108"/>
                    <a:pt x="46" y="108"/>
                  </a:cubicBezTo>
                  <a:lnTo>
                    <a:pt x="69" y="85"/>
                  </a:ln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10280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102801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0" y="86"/>
                  </a:ln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3484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34844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46" y="24"/>
                    <a:pt x="69" y="24"/>
                    <a:pt x="69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967203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967203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10280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102801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3484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34844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24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67203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67203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10280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102801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170442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166965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46" y="85"/>
                    <a:pt x="46" y="108"/>
                    <a:pt x="68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835082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831605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cubicBezTo>
                    <a:pt x="46" y="62"/>
                    <a:pt x="22" y="62"/>
                    <a:pt x="22" y="40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91" y="86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903039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99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903039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899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835082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31605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6"/>
                  </a:moveTo>
                  <a:lnTo>
                    <a:pt x="67" y="69"/>
                  </a:lnTo>
                  <a:lnTo>
                    <a:pt x="46" y="69"/>
                  </a:lnTo>
                  <a:cubicBezTo>
                    <a:pt x="46" y="69"/>
                    <a:pt x="22" y="69"/>
                    <a:pt x="22" y="46"/>
                  </a:cubicBezTo>
                  <a:close/>
                  <a:moveTo>
                    <a:pt x="46" y="0"/>
                  </a:moveTo>
                  <a:lnTo>
                    <a:pt x="22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67" y="24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967203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967203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903039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22" y="1"/>
                  </a:moveTo>
                  <a:cubicBezTo>
                    <a:pt x="16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16" y="58"/>
                    <a:pt x="22" y="58"/>
                  </a:cubicBezTo>
                  <a:cubicBezTo>
                    <a:pt x="28" y="58"/>
                    <a:pt x="34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99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6744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6364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35082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2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2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31605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7" y="41"/>
                  </a:moveTo>
                  <a:lnTo>
                    <a:pt x="67" y="62"/>
                  </a:lnTo>
                  <a:lnTo>
                    <a:pt x="22" y="62"/>
                  </a:lnTo>
                  <a:cubicBezTo>
                    <a:pt x="22" y="41"/>
                    <a:pt x="46" y="41"/>
                    <a:pt x="46" y="41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lnTo>
                    <a:pt x="46" y="107"/>
                  </a:lnTo>
                  <a:cubicBezTo>
                    <a:pt x="67" y="107"/>
                    <a:pt x="67" y="86"/>
                    <a:pt x="91" y="86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9948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69600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6744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76364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76744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76364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91" y="90"/>
                  </a:ln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948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600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835082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831605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9"/>
                  </a:lnTo>
                  <a:lnTo>
                    <a:pt x="46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46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4"/>
                  </a:lnTo>
                  <a:cubicBezTo>
                    <a:pt x="67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6744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6364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91" y="91"/>
                  </a:lnTo>
                  <a:lnTo>
                    <a:pt x="91" y="22"/>
                  </a:ln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31844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628209" y="4000293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0" y="39"/>
                  </a:lnTo>
                  <a:cubicBezTo>
                    <a:pt x="0" y="63"/>
                    <a:pt x="23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39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9948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69600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31844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28209" y="4135732"/>
              <a:ext cx="18017" cy="13591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45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lnTo>
                    <a:pt x="45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0" y="19"/>
                    <a:pt x="0" y="64"/>
                    <a:pt x="23" y="85"/>
                  </a:cubicBezTo>
                  <a:lnTo>
                    <a:pt x="90" y="85"/>
                  </a:lnTo>
                  <a:cubicBezTo>
                    <a:pt x="114" y="64"/>
                    <a:pt x="114" y="19"/>
                    <a:pt x="90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631844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6" y="46"/>
                  </a:lnTo>
                  <a:cubicBezTo>
                    <a:pt x="67" y="24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628209" y="4202741"/>
              <a:ext cx="18017" cy="14540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45" y="23"/>
                  </a:moveTo>
                  <a:cubicBezTo>
                    <a:pt x="69" y="23"/>
                    <a:pt x="69" y="23"/>
                    <a:pt x="69" y="46"/>
                  </a:cubicBezTo>
                  <a:cubicBezTo>
                    <a:pt x="69" y="57"/>
                    <a:pt x="63" y="62"/>
                    <a:pt x="57" y="62"/>
                  </a:cubicBezTo>
                  <a:cubicBezTo>
                    <a:pt x="51" y="62"/>
                    <a:pt x="45" y="57"/>
                    <a:pt x="45" y="46"/>
                  </a:cubicBezTo>
                  <a:lnTo>
                    <a:pt x="45" y="23"/>
                  </a:lnTo>
                  <a:close/>
                  <a:moveTo>
                    <a:pt x="45" y="1"/>
                  </a:moveTo>
                  <a:cubicBezTo>
                    <a:pt x="45" y="1"/>
                    <a:pt x="23" y="1"/>
                    <a:pt x="23" y="23"/>
                  </a:cubicBezTo>
                  <a:cubicBezTo>
                    <a:pt x="23" y="23"/>
                    <a:pt x="0" y="23"/>
                    <a:pt x="0" y="46"/>
                  </a:cubicBezTo>
                  <a:cubicBezTo>
                    <a:pt x="0" y="68"/>
                    <a:pt x="23" y="68"/>
                    <a:pt x="23" y="68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cubicBezTo>
                    <a:pt x="114" y="68"/>
                    <a:pt x="114" y="23"/>
                    <a:pt x="90" y="23"/>
                  </a:cubicBez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63887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60410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68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9948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9600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844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8209" y="4067301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cubicBezTo>
                    <a:pt x="45" y="0"/>
                    <a:pt x="23" y="0"/>
                    <a:pt x="23" y="22"/>
                  </a:cubicBezTo>
                  <a:lnTo>
                    <a:pt x="0" y="45"/>
                  </a:lnTo>
                  <a:cubicBezTo>
                    <a:pt x="0" y="67"/>
                    <a:pt x="23" y="67"/>
                    <a:pt x="23" y="90"/>
                  </a:cubicBezTo>
                  <a:lnTo>
                    <a:pt x="90" y="90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63887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60410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0280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cubicBezTo>
                    <a:pt x="22" y="56"/>
                    <a:pt x="28" y="61"/>
                    <a:pt x="36" y="61"/>
                  </a:cubicBezTo>
                  <a:cubicBezTo>
                    <a:pt x="45" y="61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102801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ubicBezTo>
                    <a:pt x="22" y="24"/>
                    <a:pt x="46" y="24"/>
                    <a:pt x="46" y="24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4"/>
                  </a:cubicBez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170442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166965" y="3393737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18"/>
                  </a:moveTo>
                  <a:lnTo>
                    <a:pt x="68" y="40"/>
                  </a:ln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18"/>
                    <a:pt x="68" y="18"/>
                    <a:pt x="68" y="18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63"/>
                    <a:pt x="22" y="63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3"/>
                  </a:cubicBez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03484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4"/>
                    <a:pt x="1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034844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46" y="46"/>
                    <a:pt x="69" y="46"/>
                    <a:pt x="69" y="46"/>
                  </a:cubicBezTo>
                  <a:lnTo>
                    <a:pt x="46" y="46"/>
                  </a:lnTo>
                  <a:lnTo>
                    <a:pt x="46" y="67"/>
                  </a:ln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10280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102801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lnTo>
                    <a:pt x="22" y="46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03484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034844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967203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4"/>
                    <a:pt x="1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967203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lnTo>
                    <a:pt x="46" y="17"/>
                  </a:lnTo>
                  <a:lnTo>
                    <a:pt x="67" y="41"/>
                  </a:ln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10280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102801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1"/>
                  </a:lnTo>
                  <a:lnTo>
                    <a:pt x="0" y="62"/>
                  </a:ln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034844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034844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3"/>
                  </a:moveTo>
                  <a:cubicBezTo>
                    <a:pt x="46" y="23"/>
                    <a:pt x="46" y="29"/>
                    <a:pt x="46" y="40"/>
                  </a:cubicBez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5" y="29"/>
                    <a:pt x="40" y="23"/>
                    <a:pt x="43" y="23"/>
                  </a:cubicBez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903039" y="3464223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99246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lnTo>
                    <a:pt x="69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67203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cubicBezTo>
                    <a:pt x="34" y="56"/>
                    <a:pt x="40" y="61"/>
                    <a:pt x="45" y="61"/>
                  </a:cubicBezTo>
                  <a:cubicBezTo>
                    <a:pt x="51" y="61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67203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lnTo>
                    <a:pt x="22" y="46"/>
                  </a:lnTo>
                  <a:lnTo>
                    <a:pt x="46" y="24"/>
                  </a:ln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903039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1"/>
                  </a:moveTo>
                  <a:cubicBezTo>
                    <a:pt x="16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899246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903039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899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835082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1"/>
                  </a:moveTo>
                  <a:cubicBezTo>
                    <a:pt x="23" y="1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831605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lnTo>
                    <a:pt x="22" y="45"/>
                  </a:ln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967203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67203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03039" y="3529335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99246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76744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76364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35082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831605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46" y="46"/>
                    <a:pt x="46" y="69"/>
                    <a:pt x="46" y="69"/>
                  </a:cubicBezTo>
                  <a:lnTo>
                    <a:pt x="46" y="46"/>
                  </a:lnTo>
                  <a:lnTo>
                    <a:pt x="22" y="46"/>
                  </a:lnTo>
                  <a:cubicBezTo>
                    <a:pt x="22" y="46"/>
                    <a:pt x="46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967203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967203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cubicBezTo>
                    <a:pt x="46" y="69"/>
                    <a:pt x="46" y="46"/>
                    <a:pt x="22" y="46"/>
                  </a:cubicBez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03484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034844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5"/>
                  </a:cubicBez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69948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40"/>
                  </a:lnTo>
                  <a:cubicBezTo>
                    <a:pt x="12" y="52"/>
                    <a:pt x="24" y="58"/>
                    <a:pt x="32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69600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68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6744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76364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76744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76364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69948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69600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35082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831605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22" y="45"/>
                  </a:lnTo>
                  <a:cubicBezTo>
                    <a:pt x="22" y="22"/>
                    <a:pt x="46" y="22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lnTo>
                    <a:pt x="46" y="90"/>
                  </a:lnTo>
                  <a:cubicBezTo>
                    <a:pt x="67" y="90"/>
                    <a:pt x="67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6744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6364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631844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28209" y="3729097"/>
              <a:ext cx="18017" cy="17226"/>
            </a:xfrm>
            <a:custGeom>
              <a:avLst/>
              <a:gdLst/>
              <a:ahLst/>
              <a:cxnLst/>
              <a:rect l="l" t="t" r="r" b="b"/>
              <a:pathLst>
                <a:path w="114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45" y="108"/>
                  </a:lnTo>
                  <a:cubicBezTo>
                    <a:pt x="69" y="108"/>
                    <a:pt x="69" y="85"/>
                    <a:pt x="90" y="85"/>
                  </a:cubicBez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69948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69600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35082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31605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22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903039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899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69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63887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60410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31844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28209" y="3864695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31844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28209" y="393170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lnTo>
                    <a:pt x="23" y="22"/>
                  </a:lnTo>
                  <a:lnTo>
                    <a:pt x="0" y="45"/>
                  </a:lnTo>
                  <a:cubicBezTo>
                    <a:pt x="0" y="67"/>
                    <a:pt x="23" y="67"/>
                    <a:pt x="23" y="91"/>
                  </a:cubicBezTo>
                  <a:lnTo>
                    <a:pt x="90" y="91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63887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60410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69948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69600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631844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3" y="58"/>
                    <a:pt x="31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7" y="40"/>
                    <a:pt x="67" y="19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628209" y="379958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23" y="0"/>
                    <a:pt x="0" y="24"/>
                    <a:pt x="0" y="45"/>
                  </a:cubicBezTo>
                  <a:lnTo>
                    <a:pt x="23" y="69"/>
                  </a:lnTo>
                  <a:lnTo>
                    <a:pt x="45" y="90"/>
                  </a:lnTo>
                  <a:cubicBezTo>
                    <a:pt x="69" y="90"/>
                    <a:pt x="69" y="69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63887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5" y="1"/>
                  </a:moveTo>
                  <a:cubicBezTo>
                    <a:pt x="30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30" y="58"/>
                    <a:pt x="35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60410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91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96246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96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39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3887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60410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96246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8"/>
                    <a:pt x="28" y="64"/>
                    <a:pt x="37" y="64"/>
                  </a:cubicBezTo>
                  <a:cubicBezTo>
                    <a:pt x="45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96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5"/>
                  </a:cubicBezTo>
                  <a:lnTo>
                    <a:pt x="67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5082" y="339658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23" y="61"/>
                    <a:pt x="32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9" y="22"/>
                    <a:pt x="69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31605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67" y="46"/>
                  </a:lnTo>
                  <a:lnTo>
                    <a:pt x="67" y="69"/>
                  </a:lnTo>
                  <a:lnTo>
                    <a:pt x="46" y="69"/>
                  </a:lnTo>
                  <a:cubicBezTo>
                    <a:pt x="46" y="46"/>
                    <a:pt x="22" y="46"/>
                    <a:pt x="22" y="46"/>
                  </a:cubicBezTo>
                  <a:lnTo>
                    <a:pt x="46" y="46"/>
                  </a:ln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67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03039" y="339658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6" y="61"/>
                    <a:pt x="22" y="61"/>
                  </a:cubicBezTo>
                  <a:cubicBezTo>
                    <a:pt x="28" y="61"/>
                    <a:pt x="34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99246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3"/>
                  </a:cubicBez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lnTo>
                    <a:pt x="69" y="40"/>
                  </a:lnTo>
                  <a:lnTo>
                    <a:pt x="69" y="63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744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76364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6744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6364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9948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4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9600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68" y="67"/>
                    <a:pt x="46" y="67"/>
                    <a:pt x="46" y="67"/>
                  </a:cubicBez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23" y="22"/>
                    <a:pt x="1" y="22"/>
                    <a:pt x="1" y="46"/>
                  </a:cubicBezTo>
                  <a:cubicBezTo>
                    <a:pt x="1" y="67"/>
                    <a:pt x="23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835082" y="3464223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9" y="24"/>
                    <a:pt x="69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831605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7"/>
                  </a:moveTo>
                  <a:lnTo>
                    <a:pt x="67" y="41"/>
                  </a:lnTo>
                  <a:cubicBezTo>
                    <a:pt x="57" y="51"/>
                    <a:pt x="51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2" y="41"/>
                  </a:lnTo>
                  <a:cubicBezTo>
                    <a:pt x="22" y="41"/>
                    <a:pt x="46" y="41"/>
                    <a:pt x="46" y="17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46" y="86"/>
                    <a:pt x="46" y="86"/>
                  </a:cubicBezTo>
                  <a:cubicBezTo>
                    <a:pt x="67" y="86"/>
                    <a:pt x="67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76744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2" y="61"/>
                    <a:pt x="31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763648" y="3393737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9" y="18"/>
                    <a:pt x="69" y="40"/>
                  </a:cubicBezTo>
                  <a:lnTo>
                    <a:pt x="69" y="63"/>
                  </a:ln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3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63887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560410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631844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28209" y="3596344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1" y="62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3" y="0"/>
                  </a:moveTo>
                  <a:cubicBezTo>
                    <a:pt x="0" y="22"/>
                    <a:pt x="0" y="45"/>
                    <a:pt x="23" y="67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cubicBezTo>
                    <a:pt x="114" y="45"/>
                    <a:pt x="114" y="22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631844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28209" y="3663985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45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63887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60410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69948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69600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631844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28209" y="3528387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69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69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9948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69600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69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96246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96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1" y="85"/>
                  </a:lnTo>
                  <a:cubicBezTo>
                    <a:pt x="22" y="85"/>
                    <a:pt x="22" y="108"/>
                    <a:pt x="46" y="108"/>
                  </a:cubicBezTo>
                  <a:lnTo>
                    <a:pt x="67" y="85"/>
                  </a:lnTo>
                  <a:lnTo>
                    <a:pt x="91" y="63"/>
                  </a:lnTo>
                  <a:cubicBezTo>
                    <a:pt x="91" y="40"/>
                    <a:pt x="67" y="40"/>
                    <a:pt x="67" y="18"/>
                  </a:cubicBez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96246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22" y="52"/>
                    <a:pt x="28" y="58"/>
                    <a:pt x="37" y="58"/>
                  </a:cubicBezTo>
                  <a:cubicBezTo>
                    <a:pt x="45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96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69"/>
                    <a:pt x="22" y="90"/>
                    <a:pt x="46" y="90"/>
                  </a:cubicBezTo>
                  <a:lnTo>
                    <a:pt x="67" y="69"/>
                  </a:lnTo>
                  <a:lnTo>
                    <a:pt x="91" y="45"/>
                  </a:lnTo>
                  <a:cubicBezTo>
                    <a:pt x="91" y="2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63887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5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60410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91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96246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18"/>
                    <a:pt x="1" y="39"/>
                  </a:cubicBezTo>
                  <a:lnTo>
                    <a:pt x="22" y="63"/>
                  </a:ln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96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lnTo>
                    <a:pt x="91" y="45"/>
                  </a:lnTo>
                  <a:cubicBezTo>
                    <a:pt x="91" y="24"/>
                    <a:pt x="67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96246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96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1" name="Google Shape;631;p9"/>
          <p:cNvSpPr/>
          <p:nvPr/>
        </p:nvSpPr>
        <p:spPr>
          <a:xfrm>
            <a:off x="10399295" y="1049342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2" name="Google Shape;632;p9"/>
          <p:cNvGrpSpPr/>
          <p:nvPr/>
        </p:nvGrpSpPr>
        <p:grpSpPr>
          <a:xfrm>
            <a:off x="10010282" y="1134242"/>
            <a:ext cx="666369" cy="1426181"/>
            <a:chOff x="8141717" y="310231"/>
            <a:chExt cx="531961" cy="1138516"/>
          </a:xfrm>
        </p:grpSpPr>
        <p:sp>
          <p:nvSpPr>
            <p:cNvPr id="633" name="Google Shape;633;p9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9"/>
          <p:cNvSpPr txBox="1">
            <a:spLocks noGrp="1"/>
          </p:cNvSpPr>
          <p:nvPr>
            <p:ph type="title"/>
          </p:nvPr>
        </p:nvSpPr>
        <p:spPr>
          <a:xfrm>
            <a:off x="2715500" y="2249500"/>
            <a:ext cx="67596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  <p:sp>
        <p:nvSpPr>
          <p:cNvPr id="684" name="Google Shape;684;p9"/>
          <p:cNvSpPr txBox="1">
            <a:spLocks noGrp="1"/>
          </p:cNvSpPr>
          <p:nvPr>
            <p:ph type="subTitle" idx="1"/>
          </p:nvPr>
        </p:nvSpPr>
        <p:spPr>
          <a:xfrm>
            <a:off x="3027500" y="3055772"/>
            <a:ext cx="61380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"/>
          <p:cNvSpPr txBox="1">
            <a:spLocks noGrp="1"/>
          </p:cNvSpPr>
          <p:nvPr>
            <p:ph type="title"/>
          </p:nvPr>
        </p:nvSpPr>
        <p:spPr>
          <a:xfrm>
            <a:off x="5279665" y="3372800"/>
            <a:ext cx="5850800" cy="1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50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35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15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B00719-E047-4B41-89E3-B561E37F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428173-1C5E-4FDE-8521-FCFCAC286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084FBE-C459-41E6-8FE2-8C75D14DE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347A15-C9B0-4F96-BE7D-71AEADB0D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503D7-D296-4E86-A648-552537935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svg"/><Relationship Id="rId5" Type="http://schemas.openxmlformats.org/officeDocument/2006/relationships/image" Target="../media/image8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8672" y="3072384"/>
            <a:ext cx="7534656" cy="713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" y="2781300"/>
            <a:ext cx="2730500" cy="1422400"/>
          </a:xfrm>
          <a:custGeom>
            <a:avLst/>
            <a:gdLst>
              <a:gd name="connsiteX0" fmla="*/ 0 w 2730500"/>
              <a:gd name="connsiteY0" fmla="*/ 0 h 1422400"/>
              <a:gd name="connsiteX1" fmla="*/ 2730500 w 2730500"/>
              <a:gd name="connsiteY1" fmla="*/ 0 h 1422400"/>
              <a:gd name="connsiteX2" fmla="*/ 2730500 w 2730500"/>
              <a:gd name="connsiteY2" fmla="*/ 291084 h 1422400"/>
              <a:gd name="connsiteX3" fmla="*/ 2685288 w 2730500"/>
              <a:gd name="connsiteY3" fmla="*/ 291084 h 1422400"/>
              <a:gd name="connsiteX4" fmla="*/ 2328672 w 2730500"/>
              <a:gd name="connsiteY4" fmla="*/ 647700 h 1422400"/>
              <a:gd name="connsiteX5" fmla="*/ 2685288 w 2730500"/>
              <a:gd name="connsiteY5" fmla="*/ 1004316 h 1422400"/>
              <a:gd name="connsiteX6" fmla="*/ 2730500 w 2730500"/>
              <a:gd name="connsiteY6" fmla="*/ 1004316 h 1422400"/>
              <a:gd name="connsiteX7" fmla="*/ 2730500 w 2730500"/>
              <a:gd name="connsiteY7" fmla="*/ 1422400 h 1422400"/>
              <a:gd name="connsiteX8" fmla="*/ 0 w 2730500"/>
              <a:gd name="connsiteY8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0500" h="1422400">
                <a:moveTo>
                  <a:pt x="0" y="0"/>
                </a:moveTo>
                <a:lnTo>
                  <a:pt x="2730500" y="0"/>
                </a:lnTo>
                <a:lnTo>
                  <a:pt x="2730500" y="291084"/>
                </a:lnTo>
                <a:lnTo>
                  <a:pt x="2685288" y="291084"/>
                </a:lnTo>
                <a:cubicBezTo>
                  <a:pt x="2488334" y="291084"/>
                  <a:pt x="2328672" y="450746"/>
                  <a:pt x="2328672" y="647700"/>
                </a:cubicBezTo>
                <a:cubicBezTo>
                  <a:pt x="2328672" y="844654"/>
                  <a:pt x="2488334" y="1004316"/>
                  <a:pt x="2685288" y="1004316"/>
                </a:cubicBezTo>
                <a:lnTo>
                  <a:pt x="2730500" y="1004316"/>
                </a:lnTo>
                <a:lnTo>
                  <a:pt x="2730500" y="1422400"/>
                </a:lnTo>
                <a:lnTo>
                  <a:pt x="0" y="14224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5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/>
    </mc:Choice>
    <mc:Fallback xmlns="">
      <p:transition spd="slow" advClick="0" advTm="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10000000_792125798362983_5541707905113906490_n">
            <a:hlinkClick r:id="" action="ppaction://media"/>
            <a:extLst>
              <a:ext uri="{FF2B5EF4-FFF2-40B4-BE49-F238E27FC236}">
                <a16:creationId xmlns="" xmlns:a16="http://schemas.microsoft.com/office/drawing/2014/main" id="{382F06FF-B7A2-4561-9982-2D2C98FCB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8260" y="640714"/>
            <a:ext cx="5696453" cy="56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7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24407D-E348-43C6-BC2E-46B2DFBED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7" y="-29619"/>
            <a:ext cx="6690684" cy="669068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D68EA17-F124-4CCC-9B9D-D532E08DBE93}"/>
              </a:ext>
            </a:extLst>
          </p:cNvPr>
          <p:cNvSpPr txBox="1"/>
          <p:nvPr/>
        </p:nvSpPr>
        <p:spPr>
          <a:xfrm>
            <a:off x="4955013" y="2794445"/>
            <a:ext cx="6396468" cy="1015663"/>
          </a:xfrm>
          <a:prstGeom prst="rect">
            <a:avLst/>
          </a:prstGeom>
          <a:solidFill>
            <a:schemeClr val="tx1">
              <a:lumMod val="65000"/>
              <a:lumOff val="3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Cảm</a:t>
            </a:r>
            <a:r>
              <a:rPr lang="en-IN" sz="60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 </a:t>
            </a:r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ơn</a:t>
            </a:r>
            <a:r>
              <a:rPr lang="en-IN" sz="60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 </a:t>
            </a:r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các</a:t>
            </a:r>
            <a:r>
              <a:rPr lang="en-IN" sz="60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 </a:t>
            </a:r>
            <a:r>
              <a:rPr lang="en-IN" sz="6000" dirty="0" err="1">
                <a:solidFill>
                  <a:schemeClr val="bg1"/>
                </a:solidFill>
                <a:latin typeface="#9Slide07 SVNHemi Head" panose="02040603050506020204" pitchFamily="18" charset="0"/>
              </a:rPr>
              <a:t>em</a:t>
            </a:r>
            <a:endParaRPr lang="en-IN" sz="6000" dirty="0">
              <a:solidFill>
                <a:schemeClr val="bg1"/>
              </a:solidFill>
              <a:latin typeface="#9Slide07 SVNHemi Hea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5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6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7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8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9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1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2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3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4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5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6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7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 animBg="1"/>
      <p:bldP spid="55" grpId="2" animBg="1"/>
      <p:bldP spid="55" grpId="3" animBg="1"/>
      <p:bldP spid="55" grpId="4" animBg="1"/>
      <p:bldP spid="55" grpId="5" animBg="1"/>
      <p:bldP spid="55" grpId="6" animBg="1"/>
      <p:bldP spid="55" grpId="7" animBg="1"/>
      <p:bldP spid="55" grpId="8" animBg="1"/>
      <p:bldP spid="55" grpId="9" animBg="1"/>
      <p:bldP spid="55" grpId="10" animBg="1"/>
      <p:bldP spid="55" grpId="11" animBg="1"/>
      <p:bldP spid="55" grpId="12" animBg="1"/>
      <p:bldP spid="55" grpId="13" animBg="1"/>
      <p:bldP spid="55" grpId="14" animBg="1"/>
      <p:bldP spid="55" grpId="15" animBg="1"/>
      <p:bldP spid="55" grpId="16" animBg="1"/>
      <p:bldP spid="55" grpId="17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80975" y="-871086"/>
            <a:ext cx="28752675" cy="8787263"/>
            <a:chOff x="-180974" y="-871087"/>
            <a:chExt cx="28752674" cy="8787263"/>
          </a:xfrm>
        </p:grpSpPr>
        <p:grpSp>
          <p:nvGrpSpPr>
            <p:cNvPr id="16" name="Group 15"/>
            <p:cNvGrpSpPr/>
            <p:nvPr/>
          </p:nvGrpSpPr>
          <p:grpSpPr>
            <a:xfrm>
              <a:off x="14493750" y="-808724"/>
              <a:ext cx="14077950" cy="8724900"/>
              <a:chOff x="-333374" y="-1257300"/>
              <a:chExt cx="14077950" cy="8724900"/>
            </a:xfrm>
            <a:solidFill>
              <a:srgbClr val="7030A0"/>
            </a:solidFill>
          </p:grpSpPr>
          <p:sp>
            <p:nvSpPr>
              <p:cNvPr id="4" name="Rectangle 3"/>
              <p:cNvSpPr/>
              <p:nvPr/>
            </p:nvSpPr>
            <p:spPr>
              <a:xfrm rot="900000">
                <a:off x="-333374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900000">
                <a:off x="885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900000">
                <a:off x="2105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 rot="900000">
                <a:off x="3324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 rot="900000">
                <a:off x="4543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 rot="900000">
                <a:off x="5762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900000">
                <a:off x="6981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900000">
                <a:off x="8201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900000">
                <a:off x="9420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900000">
                <a:off x="10639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900000">
                <a:off x="11858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900000">
                <a:off x="13077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-180974" y="-871087"/>
              <a:ext cx="14077950" cy="8724900"/>
              <a:chOff x="-333374" y="-1257300"/>
              <a:chExt cx="14077950" cy="8724900"/>
            </a:xfrm>
            <a:solidFill>
              <a:srgbClr val="7030A0"/>
            </a:solidFill>
          </p:grpSpPr>
          <p:sp>
            <p:nvSpPr>
              <p:cNvPr id="18" name="Rectangle 17"/>
              <p:cNvSpPr/>
              <p:nvPr/>
            </p:nvSpPr>
            <p:spPr>
              <a:xfrm rot="900000">
                <a:off x="-333374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900000">
                <a:off x="885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900000">
                <a:off x="2105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900000">
                <a:off x="3324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900000">
                <a:off x="4543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900000">
                <a:off x="5762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900000">
                <a:off x="6981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900000">
                <a:off x="8201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900000">
                <a:off x="9420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900000">
                <a:off x="10639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900000">
                <a:off x="11858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900000">
                <a:off x="13077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32" name="Freeform 13"/>
          <p:cNvSpPr/>
          <p:nvPr/>
        </p:nvSpPr>
        <p:spPr>
          <a:xfrm>
            <a:off x="2076181" y="2359743"/>
            <a:ext cx="7787148" cy="2138517"/>
          </a:xfrm>
          <a:custGeom>
            <a:avLst/>
            <a:gdLst>
              <a:gd name="connsiteX0" fmla="*/ 0 w 7787148"/>
              <a:gd name="connsiteY0" fmla="*/ 0 h 2138517"/>
              <a:gd name="connsiteX1" fmla="*/ 7787148 w 7787148"/>
              <a:gd name="connsiteY1" fmla="*/ 0 h 2138517"/>
              <a:gd name="connsiteX2" fmla="*/ 7787148 w 7787148"/>
              <a:gd name="connsiteY2" fmla="*/ 2138517 h 2138517"/>
              <a:gd name="connsiteX3" fmla="*/ 0 w 7787148"/>
              <a:gd name="connsiteY3" fmla="*/ 2138517 h 2138517"/>
              <a:gd name="connsiteX4" fmla="*/ 0 w 7787148"/>
              <a:gd name="connsiteY4" fmla="*/ 1310558 h 2138517"/>
              <a:gd name="connsiteX5" fmla="*/ 114710 w 7787148"/>
              <a:gd name="connsiteY5" fmla="*/ 1310558 h 2138517"/>
              <a:gd name="connsiteX6" fmla="*/ 356010 w 7787148"/>
              <a:gd name="connsiteY6" fmla="*/ 1069258 h 2138517"/>
              <a:gd name="connsiteX7" fmla="*/ 114710 w 7787148"/>
              <a:gd name="connsiteY7" fmla="*/ 827958 h 2138517"/>
              <a:gd name="connsiteX8" fmla="*/ 0 w 7787148"/>
              <a:gd name="connsiteY8" fmla="*/ 827958 h 213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7148" h="2138517">
                <a:moveTo>
                  <a:pt x="0" y="0"/>
                </a:moveTo>
                <a:lnTo>
                  <a:pt x="7787148" y="0"/>
                </a:lnTo>
                <a:lnTo>
                  <a:pt x="7787148" y="2138517"/>
                </a:lnTo>
                <a:lnTo>
                  <a:pt x="0" y="2138517"/>
                </a:lnTo>
                <a:lnTo>
                  <a:pt x="0" y="1310558"/>
                </a:lnTo>
                <a:lnTo>
                  <a:pt x="114710" y="1310558"/>
                </a:lnTo>
                <a:cubicBezTo>
                  <a:pt x="247976" y="1310558"/>
                  <a:pt x="356010" y="1202524"/>
                  <a:pt x="356010" y="1069258"/>
                </a:cubicBezTo>
                <a:cubicBezTo>
                  <a:pt x="356010" y="935992"/>
                  <a:pt x="247976" y="827958"/>
                  <a:pt x="114710" y="827958"/>
                </a:cubicBezTo>
                <a:lnTo>
                  <a:pt x="0" y="8279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reeform 11"/>
          <p:cNvSpPr/>
          <p:nvPr/>
        </p:nvSpPr>
        <p:spPr>
          <a:xfrm>
            <a:off x="2328672" y="3072384"/>
            <a:ext cx="7534656" cy="713232"/>
          </a:xfrm>
          <a:custGeom>
            <a:avLst/>
            <a:gdLst>
              <a:gd name="connsiteX0" fmla="*/ 363728 w 7534656"/>
              <a:gd name="connsiteY0" fmla="*/ 115316 h 713232"/>
              <a:gd name="connsiteX1" fmla="*/ 122428 w 7534656"/>
              <a:gd name="connsiteY1" fmla="*/ 356616 h 713232"/>
              <a:gd name="connsiteX2" fmla="*/ 363728 w 7534656"/>
              <a:gd name="connsiteY2" fmla="*/ 597916 h 713232"/>
              <a:gd name="connsiteX3" fmla="*/ 7170928 w 7534656"/>
              <a:gd name="connsiteY3" fmla="*/ 597916 h 713232"/>
              <a:gd name="connsiteX4" fmla="*/ 7412228 w 7534656"/>
              <a:gd name="connsiteY4" fmla="*/ 356616 h 713232"/>
              <a:gd name="connsiteX5" fmla="*/ 7170928 w 7534656"/>
              <a:gd name="connsiteY5" fmla="*/ 115316 h 713232"/>
              <a:gd name="connsiteX6" fmla="*/ 356616 w 7534656"/>
              <a:gd name="connsiteY6" fmla="*/ 0 h 713232"/>
              <a:gd name="connsiteX7" fmla="*/ 7178040 w 7534656"/>
              <a:gd name="connsiteY7" fmla="*/ 0 h 713232"/>
              <a:gd name="connsiteX8" fmla="*/ 7534656 w 7534656"/>
              <a:gd name="connsiteY8" fmla="*/ 356616 h 713232"/>
              <a:gd name="connsiteX9" fmla="*/ 7178040 w 7534656"/>
              <a:gd name="connsiteY9" fmla="*/ 713232 h 713232"/>
              <a:gd name="connsiteX10" fmla="*/ 356616 w 7534656"/>
              <a:gd name="connsiteY10" fmla="*/ 713232 h 713232"/>
              <a:gd name="connsiteX11" fmla="*/ 0 w 7534656"/>
              <a:gd name="connsiteY11" fmla="*/ 356616 h 713232"/>
              <a:gd name="connsiteX12" fmla="*/ 356616 w 7534656"/>
              <a:gd name="connsiteY12" fmla="*/ 0 h 7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34656" h="713232">
                <a:moveTo>
                  <a:pt x="363728" y="115316"/>
                </a:moveTo>
                <a:cubicBezTo>
                  <a:pt x="230462" y="115316"/>
                  <a:pt x="122428" y="223350"/>
                  <a:pt x="122428" y="356616"/>
                </a:cubicBezTo>
                <a:cubicBezTo>
                  <a:pt x="122428" y="489882"/>
                  <a:pt x="230462" y="597916"/>
                  <a:pt x="363728" y="597916"/>
                </a:cubicBezTo>
                <a:lnTo>
                  <a:pt x="7170928" y="597916"/>
                </a:lnTo>
                <a:cubicBezTo>
                  <a:pt x="7304194" y="597916"/>
                  <a:pt x="7412228" y="489882"/>
                  <a:pt x="7412228" y="356616"/>
                </a:cubicBezTo>
                <a:cubicBezTo>
                  <a:pt x="7412228" y="223350"/>
                  <a:pt x="7304194" y="115316"/>
                  <a:pt x="7170928" y="115316"/>
                </a:cubicBezTo>
                <a:close/>
                <a:moveTo>
                  <a:pt x="356616" y="0"/>
                </a:moveTo>
                <a:lnTo>
                  <a:pt x="7178040" y="0"/>
                </a:lnTo>
                <a:cubicBezTo>
                  <a:pt x="7374994" y="0"/>
                  <a:pt x="7534656" y="159662"/>
                  <a:pt x="7534656" y="356616"/>
                </a:cubicBezTo>
                <a:cubicBezTo>
                  <a:pt x="7534656" y="553570"/>
                  <a:pt x="7374994" y="713232"/>
                  <a:pt x="7178040" y="713232"/>
                </a:cubicBezTo>
                <a:lnTo>
                  <a:pt x="356616" y="713232"/>
                </a:lnTo>
                <a:cubicBezTo>
                  <a:pt x="159662" y="713232"/>
                  <a:pt x="0" y="553570"/>
                  <a:pt x="0" y="356616"/>
                </a:cubicBezTo>
                <a:cubicBezTo>
                  <a:pt x="0" y="159662"/>
                  <a:pt x="159662" y="0"/>
                  <a:pt x="35661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Rounded Rectangle 5"/>
          <p:cNvSpPr/>
          <p:nvPr/>
        </p:nvSpPr>
        <p:spPr>
          <a:xfrm>
            <a:off x="2328672" y="3072384"/>
            <a:ext cx="7534656" cy="713232"/>
          </a:xfrm>
          <a:prstGeom prst="roundRect">
            <a:avLst>
              <a:gd name="adj" fmla="val 5000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685288 w 12192000"/>
              <a:gd name="connsiteY0" fmla="*/ 3072384 h 6858000"/>
              <a:gd name="connsiteX1" fmla="*/ 2328672 w 12192000"/>
              <a:gd name="connsiteY1" fmla="*/ 3429000 h 6858000"/>
              <a:gd name="connsiteX2" fmla="*/ 2685288 w 12192000"/>
              <a:gd name="connsiteY2" fmla="*/ 3785616 h 6858000"/>
              <a:gd name="connsiteX3" fmla="*/ 9506712 w 12192000"/>
              <a:gd name="connsiteY3" fmla="*/ 3785616 h 6858000"/>
              <a:gd name="connsiteX4" fmla="*/ 9863328 w 12192000"/>
              <a:gd name="connsiteY4" fmla="*/ 3429000 h 6858000"/>
              <a:gd name="connsiteX5" fmla="*/ 9506712 w 12192000"/>
              <a:gd name="connsiteY5" fmla="*/ 307238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2685288" y="3072384"/>
                </a:moveTo>
                <a:cubicBezTo>
                  <a:pt x="2488334" y="3072384"/>
                  <a:pt x="2328672" y="3232046"/>
                  <a:pt x="2328672" y="3429000"/>
                </a:cubicBezTo>
                <a:cubicBezTo>
                  <a:pt x="2328672" y="3625954"/>
                  <a:pt x="2488334" y="3785616"/>
                  <a:pt x="2685288" y="3785616"/>
                </a:cubicBezTo>
                <a:lnTo>
                  <a:pt x="9506712" y="3785616"/>
                </a:lnTo>
                <a:cubicBezTo>
                  <a:pt x="9703666" y="3785616"/>
                  <a:pt x="9863328" y="3625954"/>
                  <a:pt x="9863328" y="3429000"/>
                </a:cubicBezTo>
                <a:cubicBezTo>
                  <a:pt x="9863328" y="3232046"/>
                  <a:pt x="9703666" y="3072384"/>
                  <a:pt x="9506712" y="3072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4318821" y="4182136"/>
            <a:ext cx="3554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sz="54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Bebas Tam " panose="02000506040000020004" pitchFamily="2" charset="0"/>
                <a:ea typeface="+mn-ea"/>
                <a:cs typeface="Arial"/>
                <a:sym typeface="Arial"/>
              </a:rPr>
              <a:t>Loading . . 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Bebas Tam " panose="0200050604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7" name="Rectangle 14"/>
          <p:cNvSpPr/>
          <p:nvPr/>
        </p:nvSpPr>
        <p:spPr>
          <a:xfrm>
            <a:off x="3937821" y="4999705"/>
            <a:ext cx="4277033" cy="1858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4229921" y="2923314"/>
            <a:ext cx="3554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bas Tam " panose="02000506040000020004" pitchFamily="2" charset="0"/>
                <a:ea typeface="+mn-ea"/>
                <a:cs typeface="Arial"/>
                <a:sym typeface="Arial"/>
              </a:rPr>
              <a:t>complete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bas Tam " panose="02000506040000020004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7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1.20495 2.59259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 L 0.61003 0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4" ac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/>
      <p:bldP spid="36" grpId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="" xmlns:a16="http://schemas.microsoft.com/office/drawing/2014/main" id="{531A5B14-474F-4D16-B62E-53F970051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CFA4FFF-4878-4BF6-836E-FF6FA5313B30}"/>
              </a:ext>
            </a:extLst>
          </p:cNvPr>
          <p:cNvSpPr/>
          <p:nvPr/>
        </p:nvSpPr>
        <p:spPr>
          <a:xfrm>
            <a:off x="0" y="1378856"/>
            <a:ext cx="12192000" cy="4572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EB07BDF-6BC6-43C1-945A-366201E7ECFE}"/>
              </a:ext>
            </a:extLst>
          </p:cNvPr>
          <p:cNvSpPr txBox="1"/>
          <p:nvPr/>
        </p:nvSpPr>
        <p:spPr>
          <a:xfrm>
            <a:off x="8686800" y="572868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200" spc="600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COVER SLIDE</a:t>
            </a:r>
            <a:endParaRPr lang="en-IN" sz="1050" spc="600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A3B0E0-6DFC-4E58-8104-410AA37D17BC}"/>
              </a:ext>
            </a:extLst>
          </p:cNvPr>
          <p:cNvSpPr/>
          <p:nvPr/>
        </p:nvSpPr>
        <p:spPr>
          <a:xfrm>
            <a:off x="9459" y="1298811"/>
            <a:ext cx="12192000" cy="4572001"/>
          </a:xfrm>
          <a:prstGeom prst="rect">
            <a:avLst/>
          </a:prstGeom>
          <a:solidFill>
            <a:srgbClr val="1E1181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7F1BEBB-0C89-4B16-B8C4-EB4F2C102A29}"/>
              </a:ext>
            </a:extLst>
          </p:cNvPr>
          <p:cNvSpPr/>
          <p:nvPr/>
        </p:nvSpPr>
        <p:spPr>
          <a:xfrm>
            <a:off x="8418285" y="849867"/>
            <a:ext cx="1364343" cy="10515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3339D9B-64C2-4B76-A7EF-FF2BBC2E1B4A}"/>
              </a:ext>
            </a:extLst>
          </p:cNvPr>
          <p:cNvGrpSpPr/>
          <p:nvPr/>
        </p:nvGrpSpPr>
        <p:grpSpPr>
          <a:xfrm>
            <a:off x="11966708" y="2706305"/>
            <a:ext cx="117862" cy="1655250"/>
            <a:chOff x="11730584" y="2032330"/>
            <a:chExt cx="231567" cy="3252132"/>
          </a:xfrm>
        </p:grpSpPr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0E8161F0-EA05-4CD3-9836-6780F14BCA82}"/>
                </a:ext>
              </a:extLst>
            </p:cNvPr>
            <p:cNvSpPr/>
            <p:nvPr/>
          </p:nvSpPr>
          <p:spPr>
            <a:xfrm>
              <a:off x="11730584" y="2032330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ECD59704-A1FE-4ABD-B338-6DE1D84768BE}"/>
                </a:ext>
              </a:extLst>
            </p:cNvPr>
            <p:cNvSpPr/>
            <p:nvPr/>
          </p:nvSpPr>
          <p:spPr>
            <a:xfrm>
              <a:off x="11730584" y="2463839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2471F30-F53D-4E84-8D59-DAA35C59C551}"/>
                </a:ext>
              </a:extLst>
            </p:cNvPr>
            <p:cNvSpPr/>
            <p:nvPr/>
          </p:nvSpPr>
          <p:spPr>
            <a:xfrm>
              <a:off x="11730584" y="2895348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EE109BC7-7CA1-49D4-9A9E-17933FCB46E1}"/>
                </a:ext>
              </a:extLst>
            </p:cNvPr>
            <p:cNvSpPr/>
            <p:nvPr/>
          </p:nvSpPr>
          <p:spPr>
            <a:xfrm>
              <a:off x="11730584" y="3326857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C712DB31-34AD-40E5-97CC-E84BFEE4B0BF}"/>
                </a:ext>
              </a:extLst>
            </p:cNvPr>
            <p:cNvSpPr/>
            <p:nvPr/>
          </p:nvSpPr>
          <p:spPr>
            <a:xfrm>
              <a:off x="11730584" y="3758366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F10F4B88-82A6-49A6-80E6-4A8666096155}"/>
                </a:ext>
              </a:extLst>
            </p:cNvPr>
            <p:cNvSpPr/>
            <p:nvPr/>
          </p:nvSpPr>
          <p:spPr>
            <a:xfrm>
              <a:off x="11730584" y="4189875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F35EFE21-7404-417C-A768-1929469208C5}"/>
                </a:ext>
              </a:extLst>
            </p:cNvPr>
            <p:cNvSpPr/>
            <p:nvPr/>
          </p:nvSpPr>
          <p:spPr>
            <a:xfrm>
              <a:off x="11730584" y="4621384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96A4BDF5-0764-4A9F-9854-D279F4AFC83C}"/>
                </a:ext>
              </a:extLst>
            </p:cNvPr>
            <p:cNvSpPr/>
            <p:nvPr/>
          </p:nvSpPr>
          <p:spPr>
            <a:xfrm>
              <a:off x="11730584" y="5052895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7B6A3BF-1118-477E-8794-F14AFA0C4B67}"/>
              </a:ext>
            </a:extLst>
          </p:cNvPr>
          <p:cNvSpPr txBox="1"/>
          <p:nvPr/>
        </p:nvSpPr>
        <p:spPr>
          <a:xfrm>
            <a:off x="8418285" y="2423127"/>
            <a:ext cx="9031581" cy="1754326"/>
          </a:xfrm>
          <a:prstGeom prst="rect">
            <a:avLst/>
          </a:prstGeom>
          <a:solidFill>
            <a:schemeClr val="tx1">
              <a:lumMod val="65000"/>
              <a:lumOff val="3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400">
                <a:solidFill>
                  <a:schemeClr val="bg1"/>
                </a:solidFill>
                <a:latin typeface="#9Slide07 SVNHemi Head" panose="02040603050506020204" pitchFamily="18" charset="0"/>
              </a:rPr>
              <a:t>BÀI </a:t>
            </a:r>
            <a:r>
              <a:rPr lang="en-IN" sz="540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1</a:t>
            </a:r>
            <a:r>
              <a:rPr lang="vi-VN" sz="540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6</a:t>
            </a:r>
            <a:r>
              <a:rPr lang="en-IN" sz="540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: </a:t>
            </a:r>
            <a:endParaRPr lang="en-IN" sz="5400" dirty="0">
              <a:solidFill>
                <a:schemeClr val="bg1"/>
              </a:solidFill>
              <a:latin typeface="#9Slide07 SVNHemi Head" panose="02040603050506020204" pitchFamily="18" charset="0"/>
            </a:endParaRPr>
          </a:p>
          <a:p>
            <a:pPr algn="ctr"/>
            <a:r>
              <a:rPr lang="en-IN" sz="54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HỖN HỢP CÁC CHẤT</a:t>
            </a:r>
          </a:p>
        </p:txBody>
      </p:sp>
      <p:pic>
        <p:nvPicPr>
          <p:cNvPr id="66" name="Picture 65" descr="Background pattern&#10;&#10;Description automatically generated">
            <a:extLst>
              <a:ext uri="{FF2B5EF4-FFF2-40B4-BE49-F238E27FC236}">
                <a16:creationId xmlns="" xmlns:a16="http://schemas.microsoft.com/office/drawing/2014/main" id="{2C8BE2D2-C989-4949-BBF6-67353BE67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2"/>
          <a:stretch/>
        </p:blipFill>
        <p:spPr>
          <a:xfrm>
            <a:off x="8031843" y="0"/>
            <a:ext cx="4406900" cy="685800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0649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1.48148E-6 L -0.73112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5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6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7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8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9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1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2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13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4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5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6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17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3" grpId="10" animBg="1"/>
      <p:bldP spid="43" grpId="11" animBg="1"/>
      <p:bldP spid="43" grpId="12" animBg="1"/>
      <p:bldP spid="43" grpId="13" animBg="1"/>
      <p:bldP spid="43" grpId="14" animBg="1"/>
      <p:bldP spid="43" grpId="15" animBg="1"/>
      <p:bldP spid="43" grpId="16" animBg="1"/>
      <p:bldP spid="43" grpId="17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67B40CBD-8155-48D9-BDF1-0E778BCD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0" y="-9042400"/>
            <a:ext cx="28278466" cy="15898686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CAADA269-2202-42B6-9D82-02C49DF13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93" y="1860035"/>
            <a:ext cx="5327822" cy="2997887"/>
          </a:xfrm>
          <a:prstGeom prst="rect">
            <a:avLst/>
          </a:prstGeom>
        </p:spPr>
      </p:pic>
      <p:sp>
        <p:nvSpPr>
          <p:cNvPr id="71" name="Rounded Rectangle 13">
            <a:extLst>
              <a:ext uri="{FF2B5EF4-FFF2-40B4-BE49-F238E27FC236}">
                <a16:creationId xmlns="" xmlns:a16="http://schemas.microsoft.com/office/drawing/2014/main" id="{9E427D5C-882E-4FA1-9943-45D12330D503}"/>
              </a:ext>
            </a:extLst>
          </p:cNvPr>
          <p:cNvSpPr/>
          <p:nvPr/>
        </p:nvSpPr>
        <p:spPr>
          <a:xfrm>
            <a:off x="1006389" y="996698"/>
            <a:ext cx="9813278" cy="761223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marR="0" lvl="0" indent="109538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Khi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mở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nắp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chai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để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rót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cốc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thì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thấy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bọt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tạo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và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nghe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“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xì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xèo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” ở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miệng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cốc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hãy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giải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thích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hiện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t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ượng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này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Medium" panose="00000600000000000000" pitchFamily="2" charset="0"/>
                <a:ea typeface="+mn-ea"/>
                <a:cs typeface="#9Slide03 Arima Madurai Medium" panose="00000600000000000000" pitchFamily="2" charset="0"/>
                <a:sym typeface="Arial"/>
              </a:rPr>
              <a:t>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97CB7467-8C2D-4720-B99E-98F1DE4909DC}"/>
              </a:ext>
            </a:extLst>
          </p:cNvPr>
          <p:cNvSpPr/>
          <p:nvPr/>
        </p:nvSpPr>
        <p:spPr>
          <a:xfrm>
            <a:off x="1204686" y="4960036"/>
            <a:ext cx="10156639" cy="131821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 w="25400" cap="flat" cmpd="sng" algn="ctr">
            <a:solidFill>
              <a:srgbClr val="FCECEE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hòa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tan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thêm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CO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sản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xuất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ng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ta dung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lực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lớn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để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ép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CO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2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hòa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tan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sau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đó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chai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hoặc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lon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kín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lại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thu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đ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ượ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mở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nắp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chai n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ước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ngọt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suất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bên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thấp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h</a:t>
            </a:r>
            <a:r>
              <a:rPr kumimoji="0" lang="vi-VN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ơ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chai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nên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CO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2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lập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tức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bay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tạo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bọt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khí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với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“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xì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xèo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” ở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miệng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cốc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4674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9CFC0347-009C-4FE9-B6CA-189D1132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086466" y="-88900"/>
            <a:ext cx="28278466" cy="15898686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94FCEB46-5169-41C6-84CA-49401A6BE0B4}"/>
              </a:ext>
            </a:extLst>
          </p:cNvPr>
          <p:cNvGrpSpPr/>
          <p:nvPr/>
        </p:nvGrpSpPr>
        <p:grpSpPr>
          <a:xfrm>
            <a:off x="800513" y="568123"/>
            <a:ext cx="4149090" cy="4217384"/>
            <a:chOff x="1834393" y="1190968"/>
            <a:chExt cx="4149090" cy="4217384"/>
          </a:xfrm>
        </p:grpSpPr>
        <p:cxnSp>
          <p:nvCxnSpPr>
            <p:cNvPr id="56" name="Straight Connector 32">
              <a:extLst>
                <a:ext uri="{FF2B5EF4-FFF2-40B4-BE49-F238E27FC236}">
                  <a16:creationId xmlns="" xmlns:a16="http://schemas.microsoft.com/office/drawing/2014/main" id="{E51B5691-622A-4BF8-923C-5ED219A375B9}"/>
                </a:ext>
              </a:extLst>
            </p:cNvPr>
            <p:cNvCxnSpPr/>
            <p:nvPr/>
          </p:nvCxnSpPr>
          <p:spPr>
            <a:xfrm>
              <a:off x="3908938" y="1659848"/>
              <a:ext cx="0" cy="69366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3CE5119F-9ACF-441D-AD70-C876DF7E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305" y="2475556"/>
              <a:ext cx="2840957" cy="284095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5DA57D1E-A325-4348-B97F-A1017E379D90}"/>
                </a:ext>
              </a:extLst>
            </p:cNvPr>
            <p:cNvSpPr txBox="1"/>
            <p:nvPr/>
          </p:nvSpPr>
          <p:spPr>
            <a:xfrm>
              <a:off x="3461532" y="1190968"/>
              <a:ext cx="1583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1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C65D4CBC-39B2-4276-AD8F-CC27ED07C449}"/>
                </a:ext>
              </a:extLst>
            </p:cNvPr>
            <p:cNvSpPr txBox="1"/>
            <p:nvPr/>
          </p:nvSpPr>
          <p:spPr>
            <a:xfrm>
              <a:off x="18343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muối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ăn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C48C94B7-664E-4969-AF1C-E9AB1893ACFE}"/>
              </a:ext>
            </a:extLst>
          </p:cNvPr>
          <p:cNvGrpSpPr/>
          <p:nvPr/>
        </p:nvGrpSpPr>
        <p:grpSpPr>
          <a:xfrm>
            <a:off x="8225427" y="526767"/>
            <a:ext cx="3083923" cy="4586717"/>
            <a:chOff x="6827717" y="1190967"/>
            <a:chExt cx="3083923" cy="4586717"/>
          </a:xfrm>
        </p:grpSpPr>
        <p:cxnSp>
          <p:nvCxnSpPr>
            <p:cNvPr id="61" name="Straight Connector 33">
              <a:extLst>
                <a:ext uri="{FF2B5EF4-FFF2-40B4-BE49-F238E27FC236}">
                  <a16:creationId xmlns="" xmlns:a16="http://schemas.microsoft.com/office/drawing/2014/main" id="{633B4AC0-15B2-492E-8DC5-6EC019D0F592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4DBA22A3-A015-4BEB-917D-DDB6A10FB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885B519F-9689-4992-9B86-38C652A4AE0F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3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51ADBF47-8D0B-4F45-A659-A162B1A68FFB}"/>
                </a:ext>
              </a:extLst>
            </p:cNvPr>
            <p:cNvSpPr txBox="1"/>
            <p:nvPr/>
          </p:nvSpPr>
          <p:spPr>
            <a:xfrm>
              <a:off x="7060908" y="4946687"/>
              <a:ext cx="28507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bột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đá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45C88D3C-E178-491C-8503-0D41FEE7917D}"/>
              </a:ext>
            </a:extLst>
          </p:cNvPr>
          <p:cNvGrpSpPr/>
          <p:nvPr/>
        </p:nvGrpSpPr>
        <p:grpSpPr>
          <a:xfrm>
            <a:off x="4608342" y="581966"/>
            <a:ext cx="4149090" cy="4217385"/>
            <a:chOff x="6292093" y="1190967"/>
            <a:chExt cx="4149090" cy="4217385"/>
          </a:xfrm>
        </p:grpSpPr>
        <p:cxnSp>
          <p:nvCxnSpPr>
            <p:cNvPr id="66" name="Straight Connector 33">
              <a:extLst>
                <a:ext uri="{FF2B5EF4-FFF2-40B4-BE49-F238E27FC236}">
                  <a16:creationId xmlns="" xmlns:a16="http://schemas.microsoft.com/office/drawing/2014/main" id="{CCABD8AC-28D5-4C7A-8ABF-F9505E093A22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CDACF220-E2D2-49EE-9572-AB4C01F6F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BC0698F8-AEC9-4E64-B280-05B7EAE87444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CDE3F38E-A7F5-45DF-920C-27CBC5BD55F6}"/>
                </a:ext>
              </a:extLst>
            </p:cNvPr>
            <p:cNvSpPr txBox="1"/>
            <p:nvPr/>
          </p:nvSpPr>
          <p:spPr>
            <a:xfrm>
              <a:off x="62920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sp>
        <p:nvSpPr>
          <p:cNvPr id="73" name="Rounded Rectangle 13">
            <a:extLst>
              <a:ext uri="{FF2B5EF4-FFF2-40B4-BE49-F238E27FC236}">
                <a16:creationId xmlns="" xmlns:a16="http://schemas.microsoft.com/office/drawing/2014/main" id="{2F95A651-3A79-48D4-A904-AEDB978A109A}"/>
              </a:ext>
            </a:extLst>
          </p:cNvPr>
          <p:cNvSpPr/>
          <p:nvPr/>
        </p:nvSpPr>
        <p:spPr>
          <a:xfrm>
            <a:off x="1279487" y="5035078"/>
            <a:ext cx="8239211" cy="461666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 số các chất đã dùng, chất nào đã tan, chất nào không tan trong nước?</a:t>
            </a:r>
            <a:endParaRPr lang="en-US" kern="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" name="Rounded Rectangle 13">
            <a:extLst>
              <a:ext uri="{FF2B5EF4-FFF2-40B4-BE49-F238E27FC236}">
                <a16:creationId xmlns="" xmlns:a16="http://schemas.microsoft.com/office/drawing/2014/main" id="{A62F35FF-EC9D-4DAC-B9DC-7B888FDD5DDE}"/>
              </a:ext>
            </a:extLst>
          </p:cNvPr>
          <p:cNvSpPr/>
          <p:nvPr/>
        </p:nvSpPr>
        <p:spPr>
          <a:xfrm>
            <a:off x="1279487" y="5637428"/>
            <a:ext cx="8239211" cy="700295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 làm thí nghiệm, hãy dự đoán bột mì, thuốc bù nước oresol có tan trong nước không</a:t>
            </a:r>
            <a:r>
              <a:rPr lang="en-US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4104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6205896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030983" y="1211280"/>
              <a:ext cx="47284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1. CHẤT HÒA TAN VÀ CHẤT RẮN KHÔNG HÒA TAN TRONG NƯỚC.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F390891B-8FCA-49CE-B12F-5D5233A4A422}"/>
              </a:ext>
            </a:extLst>
          </p:cNvPr>
          <p:cNvSpPr txBox="1"/>
          <p:nvPr/>
        </p:nvSpPr>
        <p:spPr>
          <a:xfrm>
            <a:off x="6642130" y="2598473"/>
            <a:ext cx="47284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tan đ</a:t>
            </a:r>
            <a:r>
              <a:rPr lang="vi-VN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ượ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n</a:t>
            </a:r>
            <a:r>
              <a:rPr lang="vi-VN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tan đ</a:t>
            </a:r>
            <a:r>
              <a:rPr lang="vi-VN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ượ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n</a:t>
            </a:r>
            <a:r>
              <a:rPr lang="vi-VN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Khả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tan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n</a:t>
            </a:r>
            <a:r>
              <a:rPr lang="vi-VN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21322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9C278D28-240E-4373-92DB-B32525B9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3410" flipH="1">
            <a:off x="-12530650" y="-147206"/>
            <a:ext cx="27312491" cy="15355597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Rounded Rectangle 13">
            <a:extLst>
              <a:ext uri="{FF2B5EF4-FFF2-40B4-BE49-F238E27FC236}">
                <a16:creationId xmlns="" xmlns:a16="http://schemas.microsoft.com/office/drawing/2014/main" id="{2F95A651-3A79-48D4-A904-AEDB978A109A}"/>
              </a:ext>
            </a:extLst>
          </p:cNvPr>
          <p:cNvSpPr/>
          <p:nvPr/>
        </p:nvSpPr>
        <p:spPr>
          <a:xfrm>
            <a:off x="1279487" y="4819345"/>
            <a:ext cx="8239211" cy="67739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Để hoà tan được nhiều muối ăn hơn, ta phải pha muối vào nước nóng hay lạnh? Vì sao?</a:t>
            </a:r>
            <a:endParaRPr lang="en-US" kern="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" name="Rounded Rectangle 13">
            <a:extLst>
              <a:ext uri="{FF2B5EF4-FFF2-40B4-BE49-F238E27FC236}">
                <a16:creationId xmlns="" xmlns:a16="http://schemas.microsoft.com/office/drawing/2014/main" id="{A62F35FF-EC9D-4DAC-B9DC-7B888FDD5DDE}"/>
              </a:ext>
            </a:extLst>
          </p:cNvPr>
          <p:cNvSpPr/>
          <p:nvPr/>
        </p:nvSpPr>
        <p:spPr>
          <a:xfrm>
            <a:off x="1279487" y="5637428"/>
            <a:ext cx="8239211" cy="700295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ysDot"/>
          </a:ln>
          <a:effectLst>
            <a:outerShdw blurRad="114300" dist="76200" dir="3000000" algn="l" rotWithShape="0">
              <a:schemeClr val="accent6">
                <a:lumMod val="75000"/>
              </a:schemeClr>
            </a:outerShdw>
          </a:effectLst>
        </p:spPr>
        <p:txBody>
          <a:bodyPr rtlCol="0" anchor="ctr"/>
          <a:lstStyle/>
          <a:p>
            <a:pPr marL="109538" indent="109538" algn="ctr">
              <a:buClr>
                <a:srgbClr val="000000"/>
              </a:buClr>
              <a:defRPr/>
            </a:pPr>
            <a:r>
              <a:rPr lang="vi-VN" kern="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Những ngày trời nóng, cá ở một số ao, hồ hay ngoi lên mặt nước. Vì sao?</a:t>
            </a:r>
            <a:endParaRPr lang="en-US" kern="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39FE42F5-B103-4DE6-B6F9-F111A089243D}"/>
              </a:ext>
            </a:extLst>
          </p:cNvPr>
          <p:cNvGrpSpPr/>
          <p:nvPr/>
        </p:nvGrpSpPr>
        <p:grpSpPr>
          <a:xfrm>
            <a:off x="800513" y="477911"/>
            <a:ext cx="4149090" cy="4217384"/>
            <a:chOff x="1834393" y="1190968"/>
            <a:chExt cx="4149090" cy="4217384"/>
          </a:xfrm>
        </p:grpSpPr>
        <p:cxnSp>
          <p:nvCxnSpPr>
            <p:cNvPr id="71" name="Straight Connector 32">
              <a:extLst>
                <a:ext uri="{FF2B5EF4-FFF2-40B4-BE49-F238E27FC236}">
                  <a16:creationId xmlns="" xmlns:a16="http://schemas.microsoft.com/office/drawing/2014/main" id="{36F5E999-2C2C-4CD9-9D3C-3B6FCEB90045}"/>
                </a:ext>
              </a:extLst>
            </p:cNvPr>
            <p:cNvCxnSpPr/>
            <p:nvPr/>
          </p:nvCxnSpPr>
          <p:spPr>
            <a:xfrm>
              <a:off x="3908938" y="1659848"/>
              <a:ext cx="0" cy="69366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166B7384-43B2-4864-8259-439F5C3D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305" y="2475556"/>
              <a:ext cx="2840957" cy="284095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1A1DF387-2C74-4F80-B837-74450F372D0C}"/>
                </a:ext>
              </a:extLst>
            </p:cNvPr>
            <p:cNvSpPr txBox="1"/>
            <p:nvPr/>
          </p:nvSpPr>
          <p:spPr>
            <a:xfrm>
              <a:off x="3461532" y="1190968"/>
              <a:ext cx="1583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</a:rPr>
                <a:t> 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CDB205DF-45A1-4861-A418-DA35E82B1954}"/>
                </a:ext>
              </a:extLst>
            </p:cNvPr>
            <p:cNvSpPr txBox="1"/>
            <p:nvPr/>
          </p:nvSpPr>
          <p:spPr>
            <a:xfrm>
              <a:off x="18343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10 ml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lạnh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A9FA6CB6-0BC5-4882-BDF0-90A15AB47CD2}"/>
              </a:ext>
            </a:extLst>
          </p:cNvPr>
          <p:cNvGrpSpPr/>
          <p:nvPr/>
        </p:nvGrpSpPr>
        <p:grpSpPr>
          <a:xfrm>
            <a:off x="7689803" y="477910"/>
            <a:ext cx="4149090" cy="4217385"/>
            <a:chOff x="6292093" y="1190967"/>
            <a:chExt cx="4149090" cy="4217385"/>
          </a:xfrm>
        </p:grpSpPr>
        <p:cxnSp>
          <p:nvCxnSpPr>
            <p:cNvPr id="78" name="Straight Connector 33">
              <a:extLst>
                <a:ext uri="{FF2B5EF4-FFF2-40B4-BE49-F238E27FC236}">
                  <a16:creationId xmlns="" xmlns:a16="http://schemas.microsoft.com/office/drawing/2014/main" id="{48974497-98BA-41EB-BC8C-3710C78C27C9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137646AC-7D75-4CB5-883B-DA11A472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84DD5213-2842-49AC-81D7-8FE2849FFBCC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2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sz="3200" b="1" dirty="0">
                <a:solidFill>
                  <a:schemeClr val="accent2"/>
                </a:solidFill>
                <a:latin typeface="#9Slide03 Reso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5F330144-80AF-4581-9D55-A0B16168A52A}"/>
                </a:ext>
              </a:extLst>
            </p:cNvPr>
            <p:cNvSpPr txBox="1"/>
            <p:nvPr/>
          </p:nvSpPr>
          <p:spPr>
            <a:xfrm>
              <a:off x="6292093" y="4946687"/>
              <a:ext cx="4149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10 ml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ấm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sp>
        <p:nvSpPr>
          <p:cNvPr id="82" name="Google Shape;236;p5">
            <a:extLst>
              <a:ext uri="{FF2B5EF4-FFF2-40B4-BE49-F238E27FC236}">
                <a16:creationId xmlns="" xmlns:a16="http://schemas.microsoft.com/office/drawing/2014/main" id="{E20A9F9C-6263-4257-ADF5-34AF5C1351BE}"/>
              </a:ext>
            </a:extLst>
          </p:cNvPr>
          <p:cNvSpPr/>
          <p:nvPr/>
        </p:nvSpPr>
        <p:spPr>
          <a:xfrm>
            <a:off x="4375924" y="1036293"/>
            <a:ext cx="3805219" cy="2874460"/>
          </a:xfrm>
          <a:prstGeom prst="rect">
            <a:avLst/>
          </a:prstGeom>
          <a:solidFill>
            <a:srgbClr val="CFAFD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0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237;p5">
            <a:extLst>
              <a:ext uri="{FF2B5EF4-FFF2-40B4-BE49-F238E27FC236}">
                <a16:creationId xmlns="" xmlns:a16="http://schemas.microsoft.com/office/drawing/2014/main" id="{7ECC58BF-4A01-4607-B031-5A1A6198AB18}"/>
              </a:ext>
            </a:extLst>
          </p:cNvPr>
          <p:cNvSpPr/>
          <p:nvPr/>
        </p:nvSpPr>
        <p:spPr>
          <a:xfrm>
            <a:off x="4300535" y="946791"/>
            <a:ext cx="3805219" cy="2874460"/>
          </a:xfrm>
          <a:prstGeom prst="rect">
            <a:avLst/>
          </a:prstGeom>
          <a:solidFill>
            <a:srgbClr val="FCCFB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A8783F23-8C7A-44EA-BE54-A84606EBD6C8}"/>
              </a:ext>
            </a:extLst>
          </p:cNvPr>
          <p:cNvGrpSpPr/>
          <p:nvPr/>
        </p:nvGrpSpPr>
        <p:grpSpPr>
          <a:xfrm>
            <a:off x="4374665" y="1088942"/>
            <a:ext cx="1743452" cy="1417274"/>
            <a:chOff x="4374665" y="1801999"/>
            <a:chExt cx="1743452" cy="1417274"/>
          </a:xfrm>
        </p:grpSpPr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2C36BD16-26DD-48C3-A73A-C48169CC08D8}"/>
                </a:ext>
              </a:extLst>
            </p:cNvPr>
            <p:cNvSpPr txBox="1"/>
            <p:nvPr/>
          </p:nvSpPr>
          <p:spPr>
            <a:xfrm>
              <a:off x="4568559" y="1801999"/>
              <a:ext cx="1549558" cy="53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50" dirty="0" err="1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Cốc</a:t>
              </a:r>
              <a:r>
                <a:rPr lang="en-US" sz="2400" spc="-50" dirty="0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 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86B0A795-F36F-44E4-81DF-CD77858F83F8}"/>
                </a:ext>
              </a:extLst>
            </p:cNvPr>
            <p:cNvSpPr txBox="1"/>
            <p:nvPr/>
          </p:nvSpPr>
          <p:spPr>
            <a:xfrm>
              <a:off x="4374665" y="2480609"/>
              <a:ext cx="1684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Thí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nghiệm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ở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cốc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1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chậm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còn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endParaRPr lang="en-US" sz="1400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0961D528-B28F-4242-AA5C-49164F5B8060}"/>
              </a:ext>
            </a:extLst>
          </p:cNvPr>
          <p:cNvGrpSpPr/>
          <p:nvPr/>
        </p:nvGrpSpPr>
        <p:grpSpPr>
          <a:xfrm>
            <a:off x="6310908" y="1088942"/>
            <a:ext cx="1684821" cy="1376416"/>
            <a:chOff x="6310908" y="1801999"/>
            <a:chExt cx="1684821" cy="1376416"/>
          </a:xfrm>
        </p:grpSpPr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0E8DD400-191B-45AF-AB61-C339D062E15A}"/>
                </a:ext>
              </a:extLst>
            </p:cNvPr>
            <p:cNvSpPr txBox="1"/>
            <p:nvPr/>
          </p:nvSpPr>
          <p:spPr>
            <a:xfrm>
              <a:off x="6395048" y="1801999"/>
              <a:ext cx="1549558" cy="53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-50" dirty="0" err="1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Cốc</a:t>
              </a:r>
              <a:r>
                <a:rPr lang="en-US" sz="2400" spc="-50" dirty="0">
                  <a:solidFill>
                    <a:schemeClr val="tx2">
                      <a:lumMod val="95000"/>
                    </a:schemeClr>
                  </a:solidFill>
                  <a:latin typeface="#9Slide07 SVNBrandon Printed Sh" panose="02000000000000000000" pitchFamily="2" charset="0"/>
                  <a:ea typeface="+mj-ea"/>
                  <a:cs typeface="+mj-cs"/>
                </a:rPr>
                <a:t> 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4A654CD0-8E28-4239-8CBD-9A006614E7C1}"/>
                </a:ext>
              </a:extLst>
            </p:cNvPr>
            <p:cNvSpPr txBox="1"/>
            <p:nvPr/>
          </p:nvSpPr>
          <p:spPr>
            <a:xfrm>
              <a:off x="6310908" y="2439751"/>
              <a:ext cx="1684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Thí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nghiệm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ở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cốc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2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nhanh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</a:t>
              </a:r>
              <a:r>
                <a:rPr lang="en-US" sz="1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1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hết</a:t>
              </a:r>
              <a:endPara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527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76473" flipH="1">
            <a:off x="-7971779" y="-3218365"/>
            <a:ext cx="28706281" cy="161392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3400491" y="636426"/>
            <a:ext cx="5391018" cy="6448678"/>
            <a:chOff x="704982" y="785031"/>
            <a:chExt cx="5391018" cy="6448678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785031"/>
              <a:ext cx="5391018" cy="6448678"/>
              <a:chOff x="704982" y="785031"/>
              <a:chExt cx="5391018" cy="6448678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785031"/>
                <a:ext cx="5018615" cy="5225143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3395202" y="5892936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191028" y="1073725"/>
              <a:ext cx="47284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2. CÁC YẾU TỐ ẢNH HƯỞNG ĐẾN LƯỢNG CHẤT HÒA TAN TRONG NƯỚC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F99ACEC0-2FEF-4A10-B6CB-1FDA689D4E61}"/>
                </a:ext>
              </a:extLst>
            </p:cNvPr>
            <p:cNvSpPr txBox="1"/>
            <p:nvPr/>
          </p:nvSpPr>
          <p:spPr>
            <a:xfrm>
              <a:off x="1141216" y="2458720"/>
              <a:ext cx="472843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Muốn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chất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rắn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nhanh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n</a:t>
              </a:r>
              <a:r>
                <a:rPr lang="vi-VN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ước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hiện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hai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hoặc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biện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pháp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: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Khuấy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dịch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Đun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nóng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dịch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Nghiền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nhỏ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chất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rắn</a:t>
              </a:r>
              <a:r>
                <a:rPr lang="en-US" sz="2800" b="1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2612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CB69D6D-2377-4353-BE22-1EED91E0BC4A}"/>
              </a:ext>
            </a:extLst>
          </p:cNvPr>
          <p:cNvSpPr txBox="1"/>
          <p:nvPr/>
        </p:nvSpPr>
        <p:spPr>
          <a:xfrm>
            <a:off x="2556825" y="1994183"/>
            <a:ext cx="7078347" cy="844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sz="4800" b="1" dirty="0">
                <a:solidFill>
                  <a:prstClr val="white"/>
                </a:solidFill>
                <a:latin typeface="#9Slide07 SVNHemi Head" panose="02040603050506020204" pitchFamily="18" charset="0"/>
              </a:rPr>
              <a:t>LÀM TINH THỂ ĐƯỜNG</a:t>
            </a:r>
          </a:p>
        </p:txBody>
      </p:sp>
      <p:pic>
        <p:nvPicPr>
          <p:cNvPr id="56" name="Picture 55" descr="A picture containing person, holding, hand&#10;&#10;Description automatically generated">
            <a:extLst>
              <a:ext uri="{FF2B5EF4-FFF2-40B4-BE49-F238E27FC236}">
                <a16:creationId xmlns="" xmlns:a16="http://schemas.microsoft.com/office/drawing/2014/main" id="{DC3EE4B0-94C9-45B5-9B0B-ABE3CCF5F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4" b="96183" l="9986" r="89946">
                        <a14:foregroundMark x1="18139" y1="70515" x2="24592" y2="80057"/>
                        <a14:foregroundMark x1="60938" y1="96565" x2="55774" y2="96183"/>
                        <a14:foregroundMark x1="55774" y1="96183" x2="55774" y2="96183"/>
                        <a14:foregroundMark x1="19633" y1="30534" x2="15829" y2="50668"/>
                        <a14:foregroundMark x1="14334" y1="52385" x2="19497" y2="64408"/>
                        <a14:foregroundMark x1="18886" y1="68225" x2="14334" y2="53053"/>
                        <a14:foregroundMark x1="14334" y1="53053" x2="14334" y2="52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61" y="3386326"/>
            <a:ext cx="4938189" cy="35157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AA4E41E2-FF57-493A-A282-46FC79C5D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60" b="92237" l="1000" r="96400">
                        <a14:foregroundMark x1="39800" y1="8503" x2="40000" y2="11091"/>
                        <a14:foregroundMark x1="57300" y1="9057" x2="61100" y2="11275"/>
                        <a14:foregroundMark x1="70100" y1="7579" x2="72500" y2="14787"/>
                        <a14:foregroundMark x1="90700" y1="37708" x2="90500" y2="47505"/>
                        <a14:foregroundMark x1="93000" y1="61368" x2="93100" y2="70425"/>
                        <a14:foregroundMark x1="93100" y1="70425" x2="92300" y2="75970"/>
                        <a14:foregroundMark x1="78000" y1="87616" x2="73100" y2="91682"/>
                        <a14:foregroundMark x1="73100" y1="91682" x2="57700" y2="92421"/>
                        <a14:foregroundMark x1="10900" y1="79113" x2="6900" y2="77079"/>
                        <a14:foregroundMark x1="6900" y1="77079" x2="6800" y2="76340"/>
                        <a14:foregroundMark x1="2400" y1="76895" x2="6700" y2="77449"/>
                        <a14:foregroundMark x1="6700" y1="77449" x2="7800" y2="77264"/>
                        <a14:foregroundMark x1="1000" y1="74492" x2="5000" y2="76710"/>
                        <a14:foregroundMark x1="41900" y1="5545" x2="40900" y2="6285"/>
                        <a14:foregroundMark x1="68800" y1="39002" x2="70400" y2="41774"/>
                        <a14:foregroundMark x1="96400" y1="61738" x2="96200" y2="59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48" y="4141961"/>
            <a:ext cx="4355208" cy="23561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EA7E7DCB-A3EB-4029-8059-2E33A54FA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6389" l="3125" r="97500">
                        <a14:foregroundMark x1="19766" y1="39306" x2="16016" y2="41667"/>
                        <a14:foregroundMark x1="16016" y1="41667" x2="11563" y2="41944"/>
                        <a14:foregroundMark x1="11563" y1="41944" x2="8750" y2="44167"/>
                        <a14:foregroundMark x1="6172" y1="49861" x2="8281" y2="57778"/>
                        <a14:foregroundMark x1="8281" y1="57778" x2="9297" y2="59306"/>
                        <a14:foregroundMark x1="4141" y1="48750" x2="5313" y2="46528"/>
                        <a14:foregroundMark x1="3203" y1="65000" x2="4141" y2="75972"/>
                        <a14:foregroundMark x1="4141" y1="75972" x2="7422" y2="82917"/>
                        <a14:foregroundMark x1="7422" y1="82917" x2="11484" y2="83194"/>
                        <a14:foregroundMark x1="11484" y1="83194" x2="17109" y2="82361"/>
                        <a14:foregroundMark x1="17109" y1="82361" x2="34453" y2="87639"/>
                        <a14:foregroundMark x1="34766" y1="98750" x2="13359" y2="96389"/>
                        <a14:foregroundMark x1="13359" y1="96389" x2="12188" y2="95417"/>
                        <a14:foregroundMark x1="8672" y1="94583" x2="7422" y2="84583"/>
                        <a14:foregroundMark x1="21641" y1="45972" x2="25938" y2="45556"/>
                        <a14:foregroundMark x1="25938" y1="45556" x2="29063" y2="48333"/>
                        <a14:foregroundMark x1="97109" y1="61389" x2="95625" y2="76528"/>
                        <a14:foregroundMark x1="95625" y1="76528" x2="96172" y2="83611"/>
                        <a14:foregroundMark x1="96172" y1="83611" x2="96172" y2="83611"/>
                        <a14:foregroundMark x1="97891" y1="43194" x2="99766" y2="71389"/>
                        <a14:foregroundMark x1="99766" y1="71389" x2="99297" y2="82778"/>
                        <a14:foregroundMark x1="99297" y1="82778" x2="97500" y2="91111"/>
                        <a14:foregroundMark x1="97500" y1="91111" x2="97266" y2="96111"/>
                        <a14:foregroundMark x1="60859" y1="28611" x2="63438" y2="27083"/>
                        <a14:foregroundMark x1="47500" y1="10139" x2="46328" y2="8889"/>
                        <a14:foregroundMark x1="97266" y1="44444" x2="95000" y2="5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25" y="3554232"/>
            <a:ext cx="4877648" cy="274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nel Memphis daily activit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000000"/>
      </a:lt2>
      <a:accent1>
        <a:srgbClr val="C9457C"/>
      </a:accent1>
      <a:accent2>
        <a:srgbClr val="EED143"/>
      </a:accent2>
      <a:accent3>
        <a:srgbClr val="85C1D0"/>
      </a:accent3>
      <a:accent4>
        <a:srgbClr val="F3F3F3"/>
      </a:accent4>
      <a:accent5>
        <a:srgbClr val="000000"/>
      </a:accent5>
      <a:accent6>
        <a:srgbClr val="FFFFFF"/>
      </a:accent6>
      <a:hlink>
        <a:srgbClr val="C945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402</Words>
  <Application>Microsoft Office PowerPoint</Application>
  <PresentationFormat>Widescreen</PresentationFormat>
  <Paragraphs>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#9Slide03 Arima Madurai Black</vt:lpstr>
      <vt:lpstr>#9Slide03 Arima Madurai ExtraLi</vt:lpstr>
      <vt:lpstr>#9Slide03 Arima Madurai Medium</vt:lpstr>
      <vt:lpstr>#9Slide03 BoosterNextFYThin</vt:lpstr>
      <vt:lpstr>#9Slide03 Reso</vt:lpstr>
      <vt:lpstr>#9Slide07 SVNBrandon Printed Sh</vt:lpstr>
      <vt:lpstr>#9Slide07 SVNHemi Head</vt:lpstr>
      <vt:lpstr>Arial</vt:lpstr>
      <vt:lpstr>Assistant</vt:lpstr>
      <vt:lpstr>Bebas Tam </vt:lpstr>
      <vt:lpstr>Calibri</vt:lpstr>
      <vt:lpstr>Calibri Light</vt:lpstr>
      <vt:lpstr>Nexa Light</vt:lpstr>
      <vt:lpstr>Roboto Black</vt:lpstr>
      <vt:lpstr>Roboto Condensed</vt:lpstr>
      <vt:lpstr>Source Sans Pro</vt:lpstr>
      <vt:lpstr>Innel Memphis daily activities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Van Trung Hai</dc:creator>
  <cp:lastModifiedBy>TRANG</cp:lastModifiedBy>
  <cp:revision>33</cp:revision>
  <dcterms:created xsi:type="dcterms:W3CDTF">2021-06-22T12:44:46Z</dcterms:created>
  <dcterms:modified xsi:type="dcterms:W3CDTF">2023-11-18T05:37:44Z</dcterms:modified>
</cp:coreProperties>
</file>