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sldIdLst>
    <p:sldId id="310" r:id="rId3"/>
    <p:sldId id="311" r:id="rId4"/>
    <p:sldId id="312" r:id="rId5"/>
    <p:sldId id="313" r:id="rId6"/>
    <p:sldId id="315" r:id="rId7"/>
    <p:sldId id="257" r:id="rId8"/>
    <p:sldId id="286" r:id="rId9"/>
    <p:sldId id="317" r:id="rId10"/>
    <p:sldId id="316" r:id="rId11"/>
    <p:sldId id="320" r:id="rId12"/>
    <p:sldId id="318" r:id="rId13"/>
    <p:sldId id="283" r:id="rId14"/>
    <p:sldId id="284" r:id="rId15"/>
    <p:sldId id="319" r:id="rId16"/>
    <p:sldId id="325" r:id="rId17"/>
    <p:sldId id="323" r:id="rId18"/>
    <p:sldId id="326" r:id="rId19"/>
    <p:sldId id="327" r:id="rId20"/>
    <p:sldId id="328" r:id="rId21"/>
    <p:sldId id="329" r:id="rId22"/>
    <p:sldId id="331" r:id="rId23"/>
    <p:sldId id="332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D71872-6C62-46C8-BBA8-02EC98447AD0}">
          <p14:sldIdLst>
            <p14:sldId id="310"/>
            <p14:sldId id="311"/>
          </p14:sldIdLst>
        </p14:section>
        <p14:section name="de muc chu de" id="{F6C1F617-2FE4-4773-9092-5647874F10D2}">
          <p14:sldIdLst>
            <p14:sldId id="312"/>
            <p14:sldId id="313"/>
            <p14:sldId id="315"/>
            <p14:sldId id="257"/>
            <p14:sldId id="286"/>
            <p14:sldId id="317"/>
            <p14:sldId id="316"/>
            <p14:sldId id="320"/>
            <p14:sldId id="318"/>
            <p14:sldId id="283"/>
            <p14:sldId id="284"/>
            <p14:sldId id="319"/>
            <p14:sldId id="325"/>
            <p14:sldId id="323"/>
            <p14:sldId id="326"/>
            <p14:sldId id="327"/>
            <p14:sldId id="328"/>
            <p14:sldId id="329"/>
            <p14:sldId id="331"/>
            <p14:sldId id="332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8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091633" y="1889859"/>
            <a:ext cx="5943200" cy="22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35667" y="4573335"/>
            <a:ext cx="4241200" cy="6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52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8" name="Google Shape;688;p11"/>
          <p:cNvGrpSpPr/>
          <p:nvPr/>
        </p:nvGrpSpPr>
        <p:grpSpPr>
          <a:xfrm rot="10800000">
            <a:off x="2443329" y="1517715"/>
            <a:ext cx="1074889" cy="1075365"/>
            <a:chOff x="1850389" y="1652307"/>
            <a:chExt cx="548696" cy="548939"/>
          </a:xfrm>
        </p:grpSpPr>
        <p:sp>
          <p:nvSpPr>
            <p:cNvPr id="689" name="Google Shape;689;p11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1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1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11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1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1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" name="Google Shape;717;p11"/>
          <p:cNvGrpSpPr/>
          <p:nvPr/>
        </p:nvGrpSpPr>
        <p:grpSpPr>
          <a:xfrm rot="10800000">
            <a:off x="6457763" y="1415893"/>
            <a:ext cx="3680595" cy="1042663"/>
            <a:chOff x="-2317243" y="2633326"/>
            <a:chExt cx="1878822" cy="532245"/>
          </a:xfrm>
        </p:grpSpPr>
        <p:sp>
          <p:nvSpPr>
            <p:cNvPr id="718" name="Google Shape;718;p11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1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1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1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1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1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1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1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1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1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1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1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1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1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1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1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11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11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1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1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1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1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1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1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1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1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1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1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9" name="Google Shape;879;p11"/>
          <p:cNvSpPr/>
          <p:nvPr/>
        </p:nvSpPr>
        <p:spPr>
          <a:xfrm rot="8366682">
            <a:off x="6653538" y="4351427"/>
            <a:ext cx="370684" cy="339288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1"/>
          <p:cNvSpPr/>
          <p:nvPr/>
        </p:nvSpPr>
        <p:spPr>
          <a:xfrm rot="10800000">
            <a:off x="8824390" y="3673914"/>
            <a:ext cx="1694316" cy="1694316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1"/>
          <p:cNvSpPr/>
          <p:nvPr/>
        </p:nvSpPr>
        <p:spPr>
          <a:xfrm rot="10800000">
            <a:off x="2160931" y="4933470"/>
            <a:ext cx="2986573" cy="35925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11"/>
          <p:cNvSpPr/>
          <p:nvPr/>
        </p:nvSpPr>
        <p:spPr>
          <a:xfrm rot="10800000">
            <a:off x="2768685" y="854931"/>
            <a:ext cx="424180" cy="424180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3" name="Google Shape;883;p11"/>
          <p:cNvGrpSpPr/>
          <p:nvPr/>
        </p:nvGrpSpPr>
        <p:grpSpPr>
          <a:xfrm rot="10800000">
            <a:off x="1850528" y="1638646"/>
            <a:ext cx="456409" cy="466989"/>
            <a:chOff x="1872729" y="2411639"/>
            <a:chExt cx="232982" cy="238383"/>
          </a:xfrm>
        </p:grpSpPr>
        <p:sp>
          <p:nvSpPr>
            <p:cNvPr id="884" name="Google Shape;884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11"/>
          <p:cNvSpPr/>
          <p:nvPr/>
        </p:nvSpPr>
        <p:spPr>
          <a:xfrm rot="10800000">
            <a:off x="1544456" y="3583640"/>
            <a:ext cx="2986573" cy="35925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7" name="Google Shape;887;p11"/>
          <p:cNvGrpSpPr/>
          <p:nvPr/>
        </p:nvGrpSpPr>
        <p:grpSpPr>
          <a:xfrm>
            <a:off x="9055898" y="3860348"/>
            <a:ext cx="1116469" cy="1121683"/>
            <a:chOff x="80265" y="2653706"/>
            <a:chExt cx="936950" cy="941325"/>
          </a:xfrm>
        </p:grpSpPr>
        <p:sp>
          <p:nvSpPr>
            <p:cNvPr id="888" name="Google Shape;888;p11"/>
            <p:cNvSpPr/>
            <p:nvPr/>
          </p:nvSpPr>
          <p:spPr>
            <a:xfrm>
              <a:off x="80265" y="2653706"/>
              <a:ext cx="784482" cy="78429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89" name="Google Shape;889;p11"/>
            <p:cNvGrpSpPr/>
            <p:nvPr/>
          </p:nvGrpSpPr>
          <p:grpSpPr>
            <a:xfrm>
              <a:off x="273014" y="2855192"/>
              <a:ext cx="744200" cy="739839"/>
              <a:chOff x="273014" y="2855192"/>
              <a:chExt cx="744200" cy="739839"/>
            </a:xfrm>
          </p:grpSpPr>
          <p:sp>
            <p:nvSpPr>
              <p:cNvPr id="890" name="Google Shape;890;p11"/>
              <p:cNvSpPr/>
              <p:nvPr/>
            </p:nvSpPr>
            <p:spPr>
              <a:xfrm>
                <a:off x="273014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81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11"/>
              <p:cNvSpPr/>
              <p:nvPr/>
            </p:nvSpPr>
            <p:spPr>
              <a:xfrm>
                <a:off x="443333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9"/>
                      <a:pt x="1" y="159"/>
                    </a:cubicBezTo>
                    <a:cubicBezTo>
                      <a:pt x="1" y="250"/>
                      <a:pt x="91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11"/>
              <p:cNvSpPr/>
              <p:nvPr/>
            </p:nvSpPr>
            <p:spPr>
              <a:xfrm>
                <a:off x="613652" y="2855192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8" y="316"/>
                    </a:cubicBezTo>
                    <a:cubicBezTo>
                      <a:pt x="248" y="316"/>
                      <a:pt x="338" y="250"/>
                      <a:pt x="338" y="159"/>
                    </a:cubicBezTo>
                    <a:cubicBezTo>
                      <a:pt x="338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83970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954289" y="2855192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50"/>
                      <a:pt x="67" y="316"/>
                      <a:pt x="157" y="316"/>
                    </a:cubicBezTo>
                    <a:cubicBezTo>
                      <a:pt x="248" y="316"/>
                      <a:pt x="316" y="250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273014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81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443333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91" y="1"/>
                      <a:pt x="1" y="91"/>
                      <a:pt x="1" y="181"/>
                    </a:cubicBezTo>
                    <a:cubicBezTo>
                      <a:pt x="1" y="271"/>
                      <a:pt x="91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613652" y="302114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8" y="338"/>
                    </a:cubicBezTo>
                    <a:cubicBezTo>
                      <a:pt x="248" y="338"/>
                      <a:pt x="338" y="271"/>
                      <a:pt x="338" y="181"/>
                    </a:cubicBezTo>
                    <a:cubicBezTo>
                      <a:pt x="338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3970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954289" y="302114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1"/>
                    </a:moveTo>
                    <a:cubicBezTo>
                      <a:pt x="67" y="1"/>
                      <a:pt x="0" y="91"/>
                      <a:pt x="0" y="181"/>
                    </a:cubicBezTo>
                    <a:cubicBezTo>
                      <a:pt x="0" y="271"/>
                      <a:pt x="67" y="338"/>
                      <a:pt x="157" y="338"/>
                    </a:cubicBezTo>
                    <a:cubicBezTo>
                      <a:pt x="248" y="338"/>
                      <a:pt x="316" y="271"/>
                      <a:pt x="316" y="181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273014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81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1"/>
              <p:cNvSpPr/>
              <p:nvPr/>
            </p:nvSpPr>
            <p:spPr>
              <a:xfrm>
                <a:off x="443333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8"/>
                    </a:cubicBezTo>
                    <a:cubicBezTo>
                      <a:pt x="1" y="248"/>
                      <a:pt x="91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1"/>
              <p:cNvSpPr/>
              <p:nvPr/>
            </p:nvSpPr>
            <p:spPr>
              <a:xfrm>
                <a:off x="613652" y="3191465"/>
                <a:ext cx="67292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39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8" y="338"/>
                    </a:cubicBezTo>
                    <a:cubicBezTo>
                      <a:pt x="248" y="338"/>
                      <a:pt x="338" y="248"/>
                      <a:pt x="338" y="158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11"/>
              <p:cNvSpPr/>
              <p:nvPr/>
            </p:nvSpPr>
            <p:spPr>
              <a:xfrm>
                <a:off x="783970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11"/>
              <p:cNvSpPr/>
              <p:nvPr/>
            </p:nvSpPr>
            <p:spPr>
              <a:xfrm>
                <a:off x="954289" y="3191465"/>
                <a:ext cx="62925" cy="67293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39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8"/>
                    </a:cubicBezTo>
                    <a:cubicBezTo>
                      <a:pt x="0" y="248"/>
                      <a:pt x="67" y="338"/>
                      <a:pt x="157" y="338"/>
                    </a:cubicBezTo>
                    <a:cubicBezTo>
                      <a:pt x="248" y="338"/>
                      <a:pt x="316" y="248"/>
                      <a:pt x="316" y="158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11"/>
              <p:cNvSpPr/>
              <p:nvPr/>
            </p:nvSpPr>
            <p:spPr>
              <a:xfrm>
                <a:off x="273014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11"/>
              <p:cNvSpPr/>
              <p:nvPr/>
            </p:nvSpPr>
            <p:spPr>
              <a:xfrm>
                <a:off x="443333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11"/>
              <p:cNvSpPr/>
              <p:nvPr/>
            </p:nvSpPr>
            <p:spPr>
              <a:xfrm>
                <a:off x="613652" y="336178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11"/>
              <p:cNvSpPr/>
              <p:nvPr/>
            </p:nvSpPr>
            <p:spPr>
              <a:xfrm>
                <a:off x="783970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11"/>
              <p:cNvSpPr/>
              <p:nvPr/>
            </p:nvSpPr>
            <p:spPr>
              <a:xfrm>
                <a:off x="954289" y="336178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11"/>
              <p:cNvSpPr/>
              <p:nvPr/>
            </p:nvSpPr>
            <p:spPr>
              <a:xfrm>
                <a:off x="273014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81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81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11"/>
              <p:cNvSpPr/>
              <p:nvPr/>
            </p:nvSpPr>
            <p:spPr>
              <a:xfrm>
                <a:off x="443333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91" y="0"/>
                      <a:pt x="1" y="67"/>
                      <a:pt x="1" y="157"/>
                    </a:cubicBezTo>
                    <a:cubicBezTo>
                      <a:pt x="1" y="248"/>
                      <a:pt x="91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11"/>
              <p:cNvSpPr/>
              <p:nvPr/>
            </p:nvSpPr>
            <p:spPr>
              <a:xfrm>
                <a:off x="613652" y="3532105"/>
                <a:ext cx="67292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39" h="317" extrusionOk="0">
                    <a:moveTo>
                      <a:pt x="158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8" y="316"/>
                    </a:cubicBezTo>
                    <a:cubicBezTo>
                      <a:pt x="248" y="316"/>
                      <a:pt x="338" y="248"/>
                      <a:pt x="338" y="157"/>
                    </a:cubicBezTo>
                    <a:cubicBezTo>
                      <a:pt x="338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11"/>
              <p:cNvSpPr/>
              <p:nvPr/>
            </p:nvSpPr>
            <p:spPr>
              <a:xfrm>
                <a:off x="783970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11"/>
              <p:cNvSpPr/>
              <p:nvPr/>
            </p:nvSpPr>
            <p:spPr>
              <a:xfrm>
                <a:off x="954289" y="3532105"/>
                <a:ext cx="62925" cy="6292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15" name="Google Shape;915;p11"/>
          <p:cNvGrpSpPr/>
          <p:nvPr/>
        </p:nvGrpSpPr>
        <p:grpSpPr>
          <a:xfrm rot="-8100000">
            <a:off x="8852064" y="1268042"/>
            <a:ext cx="456416" cy="466996"/>
            <a:chOff x="1872729" y="2411639"/>
            <a:chExt cx="232982" cy="238383"/>
          </a:xfrm>
        </p:grpSpPr>
        <p:sp>
          <p:nvSpPr>
            <p:cNvPr id="916" name="Google Shape;916;p11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8" name="Google Shape;918;p11"/>
          <p:cNvSpPr txBox="1">
            <a:spLocks noGrp="1"/>
          </p:cNvSpPr>
          <p:nvPr>
            <p:ph type="title" hasCustomPrompt="1"/>
          </p:nvPr>
        </p:nvSpPr>
        <p:spPr>
          <a:xfrm>
            <a:off x="2758633" y="2238299"/>
            <a:ext cx="6674800" cy="164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6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19" name="Google Shape;919;p11"/>
          <p:cNvSpPr txBox="1">
            <a:spLocks noGrp="1"/>
          </p:cNvSpPr>
          <p:nvPr>
            <p:ph type="body" idx="1"/>
          </p:nvPr>
        </p:nvSpPr>
        <p:spPr>
          <a:xfrm>
            <a:off x="2758633" y="3738229"/>
            <a:ext cx="6674800" cy="6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31789" algn="ctr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ctr" rtl="0"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ctr" rtl="0"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218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345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4227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3" name="Google Shape;923;p13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5422733" y="4823637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24" name="Google Shape;924;p13"/>
          <p:cNvSpPr txBox="1">
            <a:spLocks noGrp="1"/>
          </p:cNvSpPr>
          <p:nvPr>
            <p:ph type="title"/>
          </p:nvPr>
        </p:nvSpPr>
        <p:spPr>
          <a:xfrm>
            <a:off x="829463" y="2371212"/>
            <a:ext cx="3480000" cy="19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925" name="Google Shape;925;p13"/>
          <p:cNvSpPr txBox="1">
            <a:spLocks noGrp="1"/>
          </p:cNvSpPr>
          <p:nvPr>
            <p:ph type="title" idx="3" hasCustomPrompt="1"/>
          </p:nvPr>
        </p:nvSpPr>
        <p:spPr>
          <a:xfrm>
            <a:off x="54227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6" name="Google Shape;926;p13"/>
          <p:cNvSpPr txBox="1">
            <a:spLocks noGrp="1"/>
          </p:cNvSpPr>
          <p:nvPr>
            <p:ph type="title" idx="4" hasCustomPrompt="1"/>
          </p:nvPr>
        </p:nvSpPr>
        <p:spPr>
          <a:xfrm>
            <a:off x="8660333" y="676728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7" name="Google Shape;927;p13"/>
          <p:cNvSpPr txBox="1">
            <a:spLocks noGrp="1"/>
          </p:cNvSpPr>
          <p:nvPr>
            <p:ph type="title" idx="5" hasCustomPrompt="1"/>
          </p:nvPr>
        </p:nvSpPr>
        <p:spPr>
          <a:xfrm>
            <a:off x="54227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8" name="Google Shape;928;p13"/>
          <p:cNvSpPr txBox="1">
            <a:spLocks noGrp="1"/>
          </p:cNvSpPr>
          <p:nvPr>
            <p:ph type="title" idx="6" hasCustomPrompt="1"/>
          </p:nvPr>
        </p:nvSpPr>
        <p:spPr>
          <a:xfrm>
            <a:off x="8660333" y="3597279"/>
            <a:ext cx="187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9" name="Google Shape;929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8670533" y="1929273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0" name="Google Shape;930;p13">
            <a:hlinkClick r:id="" action="ppaction://noaction"/>
          </p:cNvPr>
          <p:cNvSpPr txBox="1">
            <a:spLocks noGrp="1"/>
          </p:cNvSpPr>
          <p:nvPr>
            <p:ph type="subTitle" idx="8"/>
          </p:nvPr>
        </p:nvSpPr>
        <p:spPr>
          <a:xfrm>
            <a:off x="8670533" y="4686544"/>
            <a:ext cx="1858400" cy="12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31" name="Google Shape;931;p13"/>
          <p:cNvSpPr/>
          <p:nvPr/>
        </p:nvSpPr>
        <p:spPr>
          <a:xfrm rot="-5400000">
            <a:off x="1004764" y="885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 rot="10800000">
            <a:off x="1138272" y="5106243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 rot="10800000">
            <a:off x="2857578" y="4531216"/>
            <a:ext cx="1278273" cy="116800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13"/>
          <p:cNvGrpSpPr/>
          <p:nvPr/>
        </p:nvGrpSpPr>
        <p:grpSpPr>
          <a:xfrm>
            <a:off x="3260730" y="5853173"/>
            <a:ext cx="325037" cy="317673"/>
            <a:chOff x="5225094" y="4199975"/>
            <a:chExt cx="185595" cy="181389"/>
          </a:xfrm>
        </p:grpSpPr>
        <p:sp>
          <p:nvSpPr>
            <p:cNvPr id="935" name="Google Shape;935;p13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7" name="Google Shape;937;p13"/>
          <p:cNvGrpSpPr/>
          <p:nvPr/>
        </p:nvGrpSpPr>
        <p:grpSpPr>
          <a:xfrm rot="-2700000">
            <a:off x="3715309" y="1494917"/>
            <a:ext cx="325043" cy="317679"/>
            <a:chOff x="5387475" y="3939240"/>
            <a:chExt cx="185595" cy="181389"/>
          </a:xfrm>
        </p:grpSpPr>
        <p:sp>
          <p:nvSpPr>
            <p:cNvPr id="938" name="Google Shape;938;p13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3749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4"/>
          <p:cNvSpPr txBox="1">
            <a:spLocks noGrp="1"/>
          </p:cNvSpPr>
          <p:nvPr>
            <p:ph type="subTitle" idx="1"/>
          </p:nvPr>
        </p:nvSpPr>
        <p:spPr>
          <a:xfrm>
            <a:off x="3761767" y="4267292"/>
            <a:ext cx="3099600" cy="4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942" name="Google Shape;942;p14"/>
          <p:cNvSpPr txBox="1">
            <a:spLocks noGrp="1"/>
          </p:cNvSpPr>
          <p:nvPr>
            <p:ph type="title" hasCustomPrompt="1"/>
          </p:nvPr>
        </p:nvSpPr>
        <p:spPr>
          <a:xfrm>
            <a:off x="4147212" y="1961876"/>
            <a:ext cx="3705600" cy="2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21672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15"/>
          <p:cNvGrpSpPr/>
          <p:nvPr/>
        </p:nvGrpSpPr>
        <p:grpSpPr>
          <a:xfrm>
            <a:off x="2484228" y="4058760"/>
            <a:ext cx="3177715" cy="900203"/>
            <a:chOff x="-2317243" y="2633326"/>
            <a:chExt cx="1878822" cy="532245"/>
          </a:xfrm>
        </p:grpSpPr>
        <p:sp>
          <p:nvSpPr>
            <p:cNvPr id="945" name="Google Shape;945;p15"/>
            <p:cNvSpPr/>
            <p:nvPr/>
          </p:nvSpPr>
          <p:spPr>
            <a:xfrm>
              <a:off x="-172975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5"/>
            <p:cNvSpPr/>
            <p:nvPr/>
          </p:nvSpPr>
          <p:spPr>
            <a:xfrm>
              <a:off x="-172975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5"/>
            <p:cNvSpPr/>
            <p:nvPr/>
          </p:nvSpPr>
          <p:spPr>
            <a:xfrm>
              <a:off x="-172975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5"/>
            <p:cNvSpPr/>
            <p:nvPr/>
          </p:nvSpPr>
          <p:spPr>
            <a:xfrm>
              <a:off x="-172975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5"/>
            <p:cNvSpPr/>
            <p:nvPr/>
          </p:nvSpPr>
          <p:spPr>
            <a:xfrm>
              <a:off x="-172975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5"/>
            <p:cNvSpPr/>
            <p:nvPr/>
          </p:nvSpPr>
          <p:spPr>
            <a:xfrm>
              <a:off x="-164113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5"/>
            <p:cNvSpPr/>
            <p:nvPr/>
          </p:nvSpPr>
          <p:spPr>
            <a:xfrm>
              <a:off x="-164113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5"/>
            <p:cNvSpPr/>
            <p:nvPr/>
          </p:nvSpPr>
          <p:spPr>
            <a:xfrm>
              <a:off x="-164113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5"/>
            <p:cNvSpPr/>
            <p:nvPr/>
          </p:nvSpPr>
          <p:spPr>
            <a:xfrm>
              <a:off x="-164113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5"/>
            <p:cNvSpPr/>
            <p:nvPr/>
          </p:nvSpPr>
          <p:spPr>
            <a:xfrm>
              <a:off x="-164113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5"/>
            <p:cNvSpPr/>
            <p:nvPr/>
          </p:nvSpPr>
          <p:spPr>
            <a:xfrm>
              <a:off x="-15581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5"/>
            <p:cNvSpPr/>
            <p:nvPr/>
          </p:nvSpPr>
          <p:spPr>
            <a:xfrm>
              <a:off x="-15581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5"/>
            <p:cNvSpPr/>
            <p:nvPr/>
          </p:nvSpPr>
          <p:spPr>
            <a:xfrm>
              <a:off x="-15581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5"/>
            <p:cNvSpPr/>
            <p:nvPr/>
          </p:nvSpPr>
          <p:spPr>
            <a:xfrm>
              <a:off x="-15581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5"/>
            <p:cNvSpPr/>
            <p:nvPr/>
          </p:nvSpPr>
          <p:spPr>
            <a:xfrm>
              <a:off x="-15581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5"/>
            <p:cNvSpPr/>
            <p:nvPr/>
          </p:nvSpPr>
          <p:spPr>
            <a:xfrm>
              <a:off x="-147492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5"/>
            <p:cNvSpPr/>
            <p:nvPr/>
          </p:nvSpPr>
          <p:spPr>
            <a:xfrm>
              <a:off x="-147492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5"/>
            <p:cNvSpPr/>
            <p:nvPr/>
          </p:nvSpPr>
          <p:spPr>
            <a:xfrm>
              <a:off x="-147492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5"/>
            <p:cNvSpPr/>
            <p:nvPr/>
          </p:nvSpPr>
          <p:spPr>
            <a:xfrm>
              <a:off x="-147492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-147492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5"/>
            <p:cNvSpPr/>
            <p:nvPr/>
          </p:nvSpPr>
          <p:spPr>
            <a:xfrm>
              <a:off x="-139194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5"/>
            <p:cNvSpPr/>
            <p:nvPr/>
          </p:nvSpPr>
          <p:spPr>
            <a:xfrm>
              <a:off x="-139194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5"/>
            <p:cNvSpPr/>
            <p:nvPr/>
          </p:nvSpPr>
          <p:spPr>
            <a:xfrm>
              <a:off x="-139194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5"/>
            <p:cNvSpPr/>
            <p:nvPr/>
          </p:nvSpPr>
          <p:spPr>
            <a:xfrm>
              <a:off x="-139194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5"/>
            <p:cNvSpPr/>
            <p:nvPr/>
          </p:nvSpPr>
          <p:spPr>
            <a:xfrm>
              <a:off x="-139194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5"/>
            <p:cNvSpPr/>
            <p:nvPr/>
          </p:nvSpPr>
          <p:spPr>
            <a:xfrm>
              <a:off x="-1303322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5"/>
            <p:cNvSpPr/>
            <p:nvPr/>
          </p:nvSpPr>
          <p:spPr>
            <a:xfrm>
              <a:off x="-1303322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5"/>
            <p:cNvSpPr/>
            <p:nvPr/>
          </p:nvSpPr>
          <p:spPr>
            <a:xfrm>
              <a:off x="-1303322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5"/>
            <p:cNvSpPr/>
            <p:nvPr/>
          </p:nvSpPr>
          <p:spPr>
            <a:xfrm>
              <a:off x="-1303322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5"/>
            <p:cNvSpPr/>
            <p:nvPr/>
          </p:nvSpPr>
          <p:spPr>
            <a:xfrm>
              <a:off x="-1303322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5"/>
            <p:cNvSpPr/>
            <p:nvPr/>
          </p:nvSpPr>
          <p:spPr>
            <a:xfrm>
              <a:off x="-121985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5"/>
            <p:cNvSpPr/>
            <p:nvPr/>
          </p:nvSpPr>
          <p:spPr>
            <a:xfrm>
              <a:off x="-121985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5"/>
            <p:cNvSpPr/>
            <p:nvPr/>
          </p:nvSpPr>
          <p:spPr>
            <a:xfrm>
              <a:off x="-121985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5"/>
            <p:cNvSpPr/>
            <p:nvPr/>
          </p:nvSpPr>
          <p:spPr>
            <a:xfrm>
              <a:off x="-121985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5"/>
            <p:cNvSpPr/>
            <p:nvPr/>
          </p:nvSpPr>
          <p:spPr>
            <a:xfrm>
              <a:off x="-121985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5"/>
            <p:cNvSpPr/>
            <p:nvPr/>
          </p:nvSpPr>
          <p:spPr>
            <a:xfrm>
              <a:off x="-113711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70" y="91"/>
                    <a:pt x="91" y="69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-113711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70" y="90"/>
                    <a:pt x="91" y="67"/>
                    <a:pt x="91" y="45"/>
                  </a:cubicBezTo>
                  <a:cubicBezTo>
                    <a:pt x="91" y="22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5"/>
            <p:cNvSpPr/>
            <p:nvPr/>
          </p:nvSpPr>
          <p:spPr>
            <a:xfrm>
              <a:off x="-113711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70" y="91"/>
                    <a:pt x="91" y="70"/>
                    <a:pt x="91" y="46"/>
                  </a:cubicBezTo>
                  <a:cubicBezTo>
                    <a:pt x="91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5"/>
            <p:cNvSpPr/>
            <p:nvPr/>
          </p:nvSpPr>
          <p:spPr>
            <a:xfrm>
              <a:off x="-113711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70" y="90"/>
                    <a:pt x="91" y="69"/>
                    <a:pt x="91" y="45"/>
                  </a:cubicBezTo>
                  <a:cubicBezTo>
                    <a:pt x="91" y="0"/>
                    <a:pt x="70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5"/>
            <p:cNvSpPr/>
            <p:nvPr/>
          </p:nvSpPr>
          <p:spPr>
            <a:xfrm>
              <a:off x="-113711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70" y="91"/>
                    <a:pt x="91" y="67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5"/>
            <p:cNvSpPr/>
            <p:nvPr/>
          </p:nvSpPr>
          <p:spPr>
            <a:xfrm>
              <a:off x="-1048246" y="280493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24" y="91"/>
                  </a:cubicBezTo>
                  <a:cubicBezTo>
                    <a:pt x="69" y="91"/>
                    <a:pt x="69" y="69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5"/>
            <p:cNvSpPr/>
            <p:nvPr/>
          </p:nvSpPr>
          <p:spPr>
            <a:xfrm>
              <a:off x="-1048246" y="2888401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24" y="90"/>
                  </a:cubicBezTo>
                  <a:cubicBezTo>
                    <a:pt x="69" y="90"/>
                    <a:pt x="69" y="67"/>
                    <a:pt x="69" y="45"/>
                  </a:cubicBezTo>
                  <a:cubicBezTo>
                    <a:pt x="69" y="22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5"/>
            <p:cNvSpPr/>
            <p:nvPr/>
          </p:nvSpPr>
          <p:spPr>
            <a:xfrm>
              <a:off x="-1048246" y="2971134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24" y="91"/>
                  </a:cubicBezTo>
                  <a:cubicBezTo>
                    <a:pt x="69" y="91"/>
                    <a:pt x="69" y="70"/>
                    <a:pt x="69" y="46"/>
                  </a:cubicBezTo>
                  <a:cubicBezTo>
                    <a:pt x="69" y="24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-1048246" y="3060005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24" y="90"/>
                  </a:cubicBezTo>
                  <a:cubicBezTo>
                    <a:pt x="69" y="90"/>
                    <a:pt x="69" y="69"/>
                    <a:pt x="69" y="45"/>
                  </a:cubicBezTo>
                  <a:cubicBezTo>
                    <a:pt x="69" y="0"/>
                    <a:pt x="69" y="0"/>
                    <a:pt x="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5"/>
            <p:cNvSpPr/>
            <p:nvPr/>
          </p:nvSpPr>
          <p:spPr>
            <a:xfrm>
              <a:off x="-1048246" y="3143230"/>
              <a:ext cx="16940" cy="22341"/>
            </a:xfrm>
            <a:custGeom>
              <a:avLst/>
              <a:gdLst/>
              <a:ahLst/>
              <a:cxnLst/>
              <a:rect l="l" t="t" r="r" b="b"/>
              <a:pathLst>
                <a:path w="69" h="91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24" y="91"/>
                  </a:cubicBezTo>
                  <a:cubicBezTo>
                    <a:pt x="69" y="91"/>
                    <a:pt x="69" y="67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5"/>
            <p:cNvSpPr/>
            <p:nvPr/>
          </p:nvSpPr>
          <p:spPr>
            <a:xfrm>
              <a:off x="-96502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5"/>
            <p:cNvSpPr/>
            <p:nvPr/>
          </p:nvSpPr>
          <p:spPr>
            <a:xfrm>
              <a:off x="-96502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5"/>
            <p:cNvSpPr/>
            <p:nvPr/>
          </p:nvSpPr>
          <p:spPr>
            <a:xfrm>
              <a:off x="-96502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5"/>
            <p:cNvSpPr/>
            <p:nvPr/>
          </p:nvSpPr>
          <p:spPr>
            <a:xfrm>
              <a:off x="-96502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>
              <a:off x="-96502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5"/>
            <p:cNvSpPr/>
            <p:nvPr/>
          </p:nvSpPr>
          <p:spPr>
            <a:xfrm>
              <a:off x="-88204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5"/>
            <p:cNvSpPr/>
            <p:nvPr/>
          </p:nvSpPr>
          <p:spPr>
            <a:xfrm>
              <a:off x="-88204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5"/>
            <p:cNvSpPr/>
            <p:nvPr/>
          </p:nvSpPr>
          <p:spPr>
            <a:xfrm>
              <a:off x="-88204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5"/>
            <p:cNvSpPr/>
            <p:nvPr/>
          </p:nvSpPr>
          <p:spPr>
            <a:xfrm>
              <a:off x="-88204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5"/>
            <p:cNvSpPr/>
            <p:nvPr/>
          </p:nvSpPr>
          <p:spPr>
            <a:xfrm>
              <a:off x="-88204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5"/>
            <p:cNvSpPr/>
            <p:nvPr/>
          </p:nvSpPr>
          <p:spPr>
            <a:xfrm>
              <a:off x="-798817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5"/>
            <p:cNvSpPr/>
            <p:nvPr/>
          </p:nvSpPr>
          <p:spPr>
            <a:xfrm>
              <a:off x="-798817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5"/>
            <p:cNvSpPr/>
            <p:nvPr/>
          </p:nvSpPr>
          <p:spPr>
            <a:xfrm>
              <a:off x="-798817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70"/>
                    <a:pt x="23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5"/>
            <p:cNvSpPr/>
            <p:nvPr/>
          </p:nvSpPr>
          <p:spPr>
            <a:xfrm>
              <a:off x="-798817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0"/>
                    <a:pt x="1" y="45"/>
                  </a:cubicBezTo>
                  <a:cubicBezTo>
                    <a:pt x="1" y="69"/>
                    <a:pt x="23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5"/>
            <p:cNvSpPr/>
            <p:nvPr/>
          </p:nvSpPr>
          <p:spPr>
            <a:xfrm>
              <a:off x="-798817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5"/>
            <p:cNvSpPr/>
            <p:nvPr/>
          </p:nvSpPr>
          <p:spPr>
            <a:xfrm>
              <a:off x="-709945" y="280493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69"/>
                    <a:pt x="0" y="91"/>
                    <a:pt x="45" y="91"/>
                  </a:cubicBezTo>
                  <a:cubicBezTo>
                    <a:pt x="67" y="91"/>
                    <a:pt x="67" y="69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5"/>
            <p:cNvSpPr/>
            <p:nvPr/>
          </p:nvSpPr>
          <p:spPr>
            <a:xfrm>
              <a:off x="-709945" y="2888401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22"/>
                    <a:pt x="0" y="45"/>
                  </a:cubicBezTo>
                  <a:cubicBezTo>
                    <a:pt x="0" y="67"/>
                    <a:pt x="0" y="90"/>
                    <a:pt x="45" y="90"/>
                  </a:cubicBezTo>
                  <a:cubicBezTo>
                    <a:pt x="67" y="90"/>
                    <a:pt x="67" y="67"/>
                    <a:pt x="67" y="45"/>
                  </a:cubicBezTo>
                  <a:cubicBezTo>
                    <a:pt x="67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5"/>
            <p:cNvSpPr/>
            <p:nvPr/>
          </p:nvSpPr>
          <p:spPr>
            <a:xfrm>
              <a:off x="-709945" y="2971134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4"/>
                    <a:pt x="0" y="46"/>
                  </a:cubicBezTo>
                  <a:cubicBezTo>
                    <a:pt x="0" y="70"/>
                    <a:pt x="0" y="91"/>
                    <a:pt x="45" y="91"/>
                  </a:cubicBezTo>
                  <a:cubicBezTo>
                    <a:pt x="67" y="91"/>
                    <a:pt x="67" y="70"/>
                    <a:pt x="67" y="46"/>
                  </a:cubicBezTo>
                  <a:cubicBezTo>
                    <a:pt x="67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5"/>
            <p:cNvSpPr/>
            <p:nvPr/>
          </p:nvSpPr>
          <p:spPr>
            <a:xfrm>
              <a:off x="-709945" y="3060005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0"/>
                  </a:moveTo>
                  <a:cubicBezTo>
                    <a:pt x="0" y="0"/>
                    <a:pt x="0" y="0"/>
                    <a:pt x="0" y="45"/>
                  </a:cubicBezTo>
                  <a:cubicBezTo>
                    <a:pt x="0" y="69"/>
                    <a:pt x="0" y="90"/>
                    <a:pt x="45" y="90"/>
                  </a:cubicBezTo>
                  <a:cubicBezTo>
                    <a:pt x="67" y="90"/>
                    <a:pt x="67" y="69"/>
                    <a:pt x="67" y="45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5"/>
            <p:cNvSpPr/>
            <p:nvPr/>
          </p:nvSpPr>
          <p:spPr>
            <a:xfrm>
              <a:off x="-709945" y="3143230"/>
              <a:ext cx="16449" cy="22341"/>
            </a:xfrm>
            <a:custGeom>
              <a:avLst/>
              <a:gdLst/>
              <a:ahLst/>
              <a:cxnLst/>
              <a:rect l="l" t="t" r="r" b="b"/>
              <a:pathLst>
                <a:path w="67" h="91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7"/>
                    <a:pt x="0" y="91"/>
                    <a:pt x="45" y="91"/>
                  </a:cubicBezTo>
                  <a:cubicBezTo>
                    <a:pt x="67" y="91"/>
                    <a:pt x="67" y="67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5"/>
            <p:cNvSpPr/>
            <p:nvPr/>
          </p:nvSpPr>
          <p:spPr>
            <a:xfrm>
              <a:off x="-627211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5"/>
            <p:cNvSpPr/>
            <p:nvPr/>
          </p:nvSpPr>
          <p:spPr>
            <a:xfrm>
              <a:off x="-627211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5"/>
            <p:cNvSpPr/>
            <p:nvPr/>
          </p:nvSpPr>
          <p:spPr>
            <a:xfrm>
              <a:off x="-627211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5"/>
            <p:cNvSpPr/>
            <p:nvPr/>
          </p:nvSpPr>
          <p:spPr>
            <a:xfrm>
              <a:off x="-627211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5"/>
            <p:cNvSpPr/>
            <p:nvPr/>
          </p:nvSpPr>
          <p:spPr>
            <a:xfrm>
              <a:off x="-627211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5"/>
            <p:cNvSpPr/>
            <p:nvPr/>
          </p:nvSpPr>
          <p:spPr>
            <a:xfrm>
              <a:off x="-54374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5"/>
            <p:cNvSpPr/>
            <p:nvPr/>
          </p:nvSpPr>
          <p:spPr>
            <a:xfrm>
              <a:off x="-54374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5"/>
            <p:cNvSpPr/>
            <p:nvPr/>
          </p:nvSpPr>
          <p:spPr>
            <a:xfrm>
              <a:off x="-54374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-54374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5"/>
            <p:cNvSpPr/>
            <p:nvPr/>
          </p:nvSpPr>
          <p:spPr>
            <a:xfrm>
              <a:off x="-54374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15"/>
            <p:cNvSpPr/>
            <p:nvPr/>
          </p:nvSpPr>
          <p:spPr>
            <a:xfrm>
              <a:off x="-460761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5"/>
            <p:cNvSpPr/>
            <p:nvPr/>
          </p:nvSpPr>
          <p:spPr>
            <a:xfrm>
              <a:off x="-460761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5"/>
            <p:cNvSpPr/>
            <p:nvPr/>
          </p:nvSpPr>
          <p:spPr>
            <a:xfrm>
              <a:off x="-460761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5"/>
            <p:cNvSpPr/>
            <p:nvPr/>
          </p:nvSpPr>
          <p:spPr>
            <a:xfrm>
              <a:off x="-460761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5"/>
            <p:cNvSpPr/>
            <p:nvPr/>
          </p:nvSpPr>
          <p:spPr>
            <a:xfrm>
              <a:off x="-460761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-172975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-172975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-164113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-164113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-15581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-15581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-147492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-147492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-139194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-139194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-1303322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-1303322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-121985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5"/>
            <p:cNvSpPr/>
            <p:nvPr/>
          </p:nvSpPr>
          <p:spPr>
            <a:xfrm>
              <a:off x="-121985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5"/>
            <p:cNvSpPr/>
            <p:nvPr/>
          </p:nvSpPr>
          <p:spPr>
            <a:xfrm>
              <a:off x="-113711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22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-113711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70" y="91"/>
                    <a:pt x="91" y="68"/>
                    <a:pt x="91" y="46"/>
                  </a:cubicBezTo>
                  <a:cubicBezTo>
                    <a:pt x="91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-231724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6" y="91"/>
                  </a:cubicBezTo>
                  <a:cubicBezTo>
                    <a:pt x="67" y="91"/>
                    <a:pt x="91" y="69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-231724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6" y="90"/>
                  </a:cubicBezTo>
                  <a:cubicBezTo>
                    <a:pt x="67" y="90"/>
                    <a:pt x="91" y="67"/>
                    <a:pt x="91" y="45"/>
                  </a:cubicBezTo>
                  <a:cubicBezTo>
                    <a:pt x="91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-231724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6" y="91"/>
                  </a:cubicBezTo>
                  <a:cubicBezTo>
                    <a:pt x="67" y="91"/>
                    <a:pt x="91" y="70"/>
                    <a:pt x="91" y="46"/>
                  </a:cubicBezTo>
                  <a:cubicBezTo>
                    <a:pt x="91" y="24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-231724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6" y="90"/>
                  </a:cubicBezTo>
                  <a:cubicBezTo>
                    <a:pt x="67" y="90"/>
                    <a:pt x="91" y="69"/>
                    <a:pt x="91" y="45"/>
                  </a:cubicBezTo>
                  <a:cubicBezTo>
                    <a:pt x="91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-231724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6" y="91"/>
                  </a:cubicBezTo>
                  <a:cubicBezTo>
                    <a:pt x="67" y="91"/>
                    <a:pt x="91" y="67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-223426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5" y="91"/>
                  </a:cubicBezTo>
                  <a:cubicBezTo>
                    <a:pt x="69" y="91"/>
                    <a:pt x="90" y="69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-223426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5" y="90"/>
                  </a:cubicBezTo>
                  <a:cubicBezTo>
                    <a:pt x="69" y="90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-223426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5" y="91"/>
                  </a:cubicBezTo>
                  <a:cubicBezTo>
                    <a:pt x="69" y="91"/>
                    <a:pt x="90" y="70"/>
                    <a:pt x="90" y="46"/>
                  </a:cubicBezTo>
                  <a:cubicBezTo>
                    <a:pt x="90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-223426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5" y="90"/>
                  </a:cubicBezTo>
                  <a:cubicBezTo>
                    <a:pt x="69" y="90"/>
                    <a:pt x="90" y="69"/>
                    <a:pt x="90" y="45"/>
                  </a:cubicBezTo>
                  <a:cubicBezTo>
                    <a:pt x="90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-223426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-2151038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-2151038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-2151038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70"/>
                    <a:pt x="22" y="91"/>
                    <a:pt x="46" y="91"/>
                  </a:cubicBezTo>
                  <a:cubicBezTo>
                    <a:pt x="68" y="91"/>
                    <a:pt x="91" y="70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-2151038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0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68" y="90"/>
                    <a:pt x="91" y="69"/>
                    <a:pt x="91" y="45"/>
                  </a:cubicBez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-2151038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-2068059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69"/>
                    <a:pt x="24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-2068059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22"/>
                    <a:pt x="0" y="45"/>
                  </a:cubicBezTo>
                  <a:cubicBezTo>
                    <a:pt x="0" y="67"/>
                    <a:pt x="24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-2068059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4"/>
                    <a:pt x="0" y="46"/>
                  </a:cubicBezTo>
                  <a:cubicBezTo>
                    <a:pt x="0" y="70"/>
                    <a:pt x="24" y="91"/>
                    <a:pt x="46" y="91"/>
                  </a:cubicBezTo>
                  <a:cubicBezTo>
                    <a:pt x="91" y="91"/>
                    <a:pt x="91" y="70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-2068059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0" y="0"/>
                    <a:pt x="0" y="45"/>
                  </a:cubicBezTo>
                  <a:cubicBezTo>
                    <a:pt x="0" y="69"/>
                    <a:pt x="24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0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-2068059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7"/>
                    <a:pt x="24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-1979433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-1979433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-1979433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-1979433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-1979433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-1895962" y="280493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-1895962" y="2888401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-1895962" y="2971134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70"/>
                    <a:pt x="22" y="91"/>
                    <a:pt x="45" y="91"/>
                  </a:cubicBezTo>
                  <a:cubicBezTo>
                    <a:pt x="67" y="91"/>
                    <a:pt x="90" y="70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-1895962" y="3060005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0"/>
                    <a:pt x="0" y="45"/>
                  </a:cubicBezTo>
                  <a:cubicBezTo>
                    <a:pt x="0" y="69"/>
                    <a:pt x="22" y="90"/>
                    <a:pt x="45" y="90"/>
                  </a:cubicBezTo>
                  <a:cubicBezTo>
                    <a:pt x="67" y="90"/>
                    <a:pt x="90" y="69"/>
                    <a:pt x="90" y="45"/>
                  </a:cubicBezTo>
                  <a:cubicBezTo>
                    <a:pt x="90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-1895962" y="314323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-1813228" y="280493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69"/>
                    <a:pt x="24" y="91"/>
                    <a:pt x="46" y="91"/>
                  </a:cubicBezTo>
                  <a:cubicBezTo>
                    <a:pt x="69" y="91"/>
                    <a:pt x="91" y="69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-1813228" y="2888401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69" y="90"/>
                    <a:pt x="91" y="67"/>
                    <a:pt x="91" y="45"/>
                  </a:cubicBezTo>
                  <a:cubicBezTo>
                    <a:pt x="91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-1813228" y="2971134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4"/>
                    <a:pt x="1" y="46"/>
                  </a:cubicBezTo>
                  <a:cubicBezTo>
                    <a:pt x="1" y="70"/>
                    <a:pt x="24" y="91"/>
                    <a:pt x="46" y="91"/>
                  </a:cubicBezTo>
                  <a:cubicBezTo>
                    <a:pt x="69" y="91"/>
                    <a:pt x="91" y="70"/>
                    <a:pt x="91" y="46"/>
                  </a:cubicBezTo>
                  <a:cubicBezTo>
                    <a:pt x="91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-1813228" y="3060005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4" y="0"/>
                    <a:pt x="1" y="0"/>
                    <a:pt x="1" y="45"/>
                  </a:cubicBezTo>
                  <a:cubicBezTo>
                    <a:pt x="1" y="69"/>
                    <a:pt x="24" y="90"/>
                    <a:pt x="46" y="90"/>
                  </a:cubicBezTo>
                  <a:cubicBezTo>
                    <a:pt x="69" y="90"/>
                    <a:pt x="91" y="69"/>
                    <a:pt x="91" y="45"/>
                  </a:cubicBezTo>
                  <a:cubicBezTo>
                    <a:pt x="91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-1813228" y="314323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-231724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231724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223426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223426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2151038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2151038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2068059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22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2068059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91" y="91"/>
                    <a:pt x="91" y="68"/>
                    <a:pt x="91" y="46"/>
                  </a:cubicBezTo>
                  <a:cubicBezTo>
                    <a:pt x="91" y="1"/>
                    <a:pt x="91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1979433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1979433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189596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-189596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5" y="91"/>
                  </a:cubicBezTo>
                  <a:cubicBezTo>
                    <a:pt x="67" y="91"/>
                    <a:pt x="90" y="68"/>
                    <a:pt x="90" y="46"/>
                  </a:cubicBezTo>
                  <a:cubicBezTo>
                    <a:pt x="90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-1813228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-1813228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-1048246" y="2633326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22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-1048246" y="2721952"/>
              <a:ext cx="16940" cy="22586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4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24" y="91"/>
                  </a:cubicBezTo>
                  <a:cubicBezTo>
                    <a:pt x="69" y="91"/>
                    <a:pt x="69" y="68"/>
                    <a:pt x="69" y="46"/>
                  </a:cubicBezTo>
                  <a:cubicBezTo>
                    <a:pt x="69" y="1"/>
                    <a:pt x="69" y="1"/>
                    <a:pt x="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-96502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22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-96502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1" y="1"/>
                    <a:pt x="1" y="46"/>
                  </a:cubicBezTo>
                  <a:cubicBezTo>
                    <a:pt x="1" y="68"/>
                    <a:pt x="22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-882042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-882042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-798817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22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22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-798817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3" y="1"/>
                    <a:pt x="1" y="1"/>
                    <a:pt x="1" y="46"/>
                  </a:cubicBezTo>
                  <a:cubicBezTo>
                    <a:pt x="1" y="68"/>
                    <a:pt x="23" y="91"/>
                    <a:pt x="46" y="91"/>
                  </a:cubicBezTo>
                  <a:cubicBezTo>
                    <a:pt x="68" y="91"/>
                    <a:pt x="91" y="68"/>
                    <a:pt x="91" y="46"/>
                  </a:cubicBezTo>
                  <a:cubicBezTo>
                    <a:pt x="91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-709945" y="2633326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22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22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-709945" y="2721952"/>
              <a:ext cx="16449" cy="22586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45" y="1"/>
                  </a:moveTo>
                  <a:cubicBezTo>
                    <a:pt x="0" y="1"/>
                    <a:pt x="0" y="1"/>
                    <a:pt x="0" y="46"/>
                  </a:cubicBezTo>
                  <a:cubicBezTo>
                    <a:pt x="0" y="68"/>
                    <a:pt x="0" y="91"/>
                    <a:pt x="45" y="91"/>
                  </a:cubicBezTo>
                  <a:cubicBezTo>
                    <a:pt x="67" y="91"/>
                    <a:pt x="67" y="68"/>
                    <a:pt x="67" y="46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-627211" y="2633326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22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22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-627211" y="2721952"/>
              <a:ext cx="22586" cy="22586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1"/>
                  </a:moveTo>
                  <a:cubicBezTo>
                    <a:pt x="24" y="1"/>
                    <a:pt x="1" y="1"/>
                    <a:pt x="1" y="46"/>
                  </a:cubicBezTo>
                  <a:cubicBezTo>
                    <a:pt x="1" y="68"/>
                    <a:pt x="24" y="91"/>
                    <a:pt x="46" y="91"/>
                  </a:cubicBezTo>
                  <a:cubicBezTo>
                    <a:pt x="69" y="91"/>
                    <a:pt x="91" y="68"/>
                    <a:pt x="91" y="46"/>
                  </a:cubicBezTo>
                  <a:cubicBezTo>
                    <a:pt x="91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-54374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22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22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-54374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1"/>
                  </a:moveTo>
                  <a:cubicBezTo>
                    <a:pt x="22" y="1"/>
                    <a:pt x="0" y="1"/>
                    <a:pt x="0" y="46"/>
                  </a:cubicBezTo>
                  <a:cubicBezTo>
                    <a:pt x="0" y="68"/>
                    <a:pt x="22" y="91"/>
                    <a:pt x="46" y="91"/>
                  </a:cubicBezTo>
                  <a:cubicBezTo>
                    <a:pt x="67" y="91"/>
                    <a:pt x="91" y="68"/>
                    <a:pt x="91" y="46"/>
                  </a:cubicBezTo>
                  <a:cubicBezTo>
                    <a:pt x="91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-460761" y="2633326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22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22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-460761" y="2721952"/>
              <a:ext cx="22341" cy="22586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1"/>
                  </a:moveTo>
                  <a:cubicBezTo>
                    <a:pt x="24" y="1"/>
                    <a:pt x="0" y="1"/>
                    <a:pt x="0" y="46"/>
                  </a:cubicBezTo>
                  <a:cubicBezTo>
                    <a:pt x="0" y="68"/>
                    <a:pt x="24" y="91"/>
                    <a:pt x="45" y="91"/>
                  </a:cubicBezTo>
                  <a:cubicBezTo>
                    <a:pt x="69" y="91"/>
                    <a:pt x="90" y="68"/>
                    <a:pt x="90" y="46"/>
                  </a:cubicBezTo>
                  <a:cubicBezTo>
                    <a:pt x="90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6" name="Google Shape;1106;p15"/>
          <p:cNvGrpSpPr/>
          <p:nvPr/>
        </p:nvGrpSpPr>
        <p:grpSpPr>
          <a:xfrm>
            <a:off x="9558581" y="2399531"/>
            <a:ext cx="928027" cy="928439"/>
            <a:chOff x="1850389" y="1652307"/>
            <a:chExt cx="548696" cy="548939"/>
          </a:xfrm>
        </p:grpSpPr>
        <p:sp>
          <p:nvSpPr>
            <p:cNvPr id="1107" name="Google Shape;1107;p15"/>
            <p:cNvSpPr/>
            <p:nvPr/>
          </p:nvSpPr>
          <p:spPr>
            <a:xfrm>
              <a:off x="1850389" y="1652307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0"/>
                    <a:pt x="46" y="90"/>
                  </a:cubicBezTo>
                  <a:cubicBezTo>
                    <a:pt x="91" y="90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1939015" y="1740933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1850389" y="1740933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2027886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1"/>
                  </a:moveTo>
                  <a:cubicBezTo>
                    <a:pt x="22" y="1"/>
                    <a:pt x="0" y="24"/>
                    <a:pt x="0" y="46"/>
                  </a:cubicBezTo>
                  <a:cubicBezTo>
                    <a:pt x="0" y="69"/>
                    <a:pt x="22" y="91"/>
                    <a:pt x="45" y="91"/>
                  </a:cubicBezTo>
                  <a:cubicBezTo>
                    <a:pt x="67" y="91"/>
                    <a:pt x="90" y="69"/>
                    <a:pt x="90" y="46"/>
                  </a:cubicBezTo>
                  <a:cubicBezTo>
                    <a:pt x="90" y="24"/>
                    <a:pt x="67" y="1"/>
                    <a:pt x="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1939015" y="182955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3" y="1"/>
                    <a:pt x="1" y="24"/>
                    <a:pt x="1" y="46"/>
                  </a:cubicBezTo>
                  <a:cubicBezTo>
                    <a:pt x="1" y="69"/>
                    <a:pt x="23" y="91"/>
                    <a:pt x="46" y="91"/>
                  </a:cubicBezTo>
                  <a:cubicBezTo>
                    <a:pt x="68" y="91"/>
                    <a:pt x="91" y="69"/>
                    <a:pt x="91" y="46"/>
                  </a:cubicBezTo>
                  <a:cubicBezTo>
                    <a:pt x="91" y="24"/>
                    <a:pt x="68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1850389" y="182955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1" y="24"/>
                    <a:pt x="1" y="46"/>
                  </a:cubicBezTo>
                  <a:cubicBezTo>
                    <a:pt x="1" y="69"/>
                    <a:pt x="22" y="91"/>
                    <a:pt x="46" y="91"/>
                  </a:cubicBezTo>
                  <a:cubicBezTo>
                    <a:pt x="91" y="91"/>
                    <a:pt x="91" y="69"/>
                    <a:pt x="91" y="46"/>
                  </a:cubicBezTo>
                  <a:cubicBezTo>
                    <a:pt x="91" y="24"/>
                    <a:pt x="91" y="1"/>
                    <a:pt x="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2110620" y="1913029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0"/>
                    <a:pt x="46" y="90"/>
                  </a:cubicBezTo>
                  <a:cubicBezTo>
                    <a:pt x="91" y="90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2027886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0"/>
                    <a:pt x="45" y="90"/>
                  </a:cubicBezTo>
                  <a:cubicBezTo>
                    <a:pt x="67" y="90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939015" y="1913029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0"/>
                    <a:pt x="46" y="90"/>
                  </a:cubicBezTo>
                  <a:cubicBezTo>
                    <a:pt x="68" y="90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1850389" y="1913029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0"/>
                    <a:pt x="46" y="90"/>
                  </a:cubicBezTo>
                  <a:cubicBezTo>
                    <a:pt x="91" y="90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2199492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5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5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2110620" y="2001654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5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5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2027886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5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5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1939015" y="2001654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5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5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1850389" y="2001654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5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5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199492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3" y="0"/>
                    <a:pt x="0" y="22"/>
                    <a:pt x="0" y="46"/>
                  </a:cubicBezTo>
                  <a:cubicBezTo>
                    <a:pt x="0" y="67"/>
                    <a:pt x="23" y="91"/>
                    <a:pt x="45" y="91"/>
                  </a:cubicBezTo>
                  <a:cubicBezTo>
                    <a:pt x="69" y="91"/>
                    <a:pt x="90" y="67"/>
                    <a:pt x="90" y="46"/>
                  </a:cubicBezTo>
                  <a:cubicBezTo>
                    <a:pt x="90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2110620" y="2090280"/>
              <a:ext cx="28233" cy="22341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46" y="0"/>
                  </a:moveTo>
                  <a:cubicBezTo>
                    <a:pt x="24" y="0"/>
                    <a:pt x="1" y="22"/>
                    <a:pt x="1" y="46"/>
                  </a:cubicBezTo>
                  <a:cubicBezTo>
                    <a:pt x="1" y="67"/>
                    <a:pt x="24" y="91"/>
                    <a:pt x="46" y="91"/>
                  </a:cubicBezTo>
                  <a:cubicBezTo>
                    <a:pt x="91" y="91"/>
                    <a:pt x="115" y="67"/>
                    <a:pt x="115" y="46"/>
                  </a:cubicBezTo>
                  <a:cubicBezTo>
                    <a:pt x="115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2027886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2" y="0"/>
                    <a:pt x="0" y="22"/>
                    <a:pt x="0" y="46"/>
                  </a:cubicBezTo>
                  <a:cubicBezTo>
                    <a:pt x="0" y="67"/>
                    <a:pt x="22" y="91"/>
                    <a:pt x="45" y="91"/>
                  </a:cubicBezTo>
                  <a:cubicBezTo>
                    <a:pt x="67" y="91"/>
                    <a:pt x="90" y="67"/>
                    <a:pt x="90" y="46"/>
                  </a:cubicBezTo>
                  <a:cubicBezTo>
                    <a:pt x="90" y="22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1939015" y="2090280"/>
              <a:ext cx="22586" cy="22341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23" y="0"/>
                    <a:pt x="1" y="22"/>
                    <a:pt x="1" y="46"/>
                  </a:cubicBezTo>
                  <a:cubicBezTo>
                    <a:pt x="1" y="67"/>
                    <a:pt x="23" y="91"/>
                    <a:pt x="46" y="91"/>
                  </a:cubicBezTo>
                  <a:cubicBezTo>
                    <a:pt x="68" y="91"/>
                    <a:pt x="91" y="67"/>
                    <a:pt x="91" y="46"/>
                  </a:cubicBez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850389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22" y="0"/>
                    <a:pt x="1" y="22"/>
                    <a:pt x="1" y="46"/>
                  </a:cubicBezTo>
                  <a:cubicBezTo>
                    <a:pt x="1" y="67"/>
                    <a:pt x="22" y="91"/>
                    <a:pt x="46" y="91"/>
                  </a:cubicBezTo>
                  <a:cubicBezTo>
                    <a:pt x="91" y="91"/>
                    <a:pt x="91" y="67"/>
                    <a:pt x="91" y="46"/>
                  </a:cubicBezTo>
                  <a:cubicBezTo>
                    <a:pt x="91" y="22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2199492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3" y="0"/>
                    <a:pt x="0" y="24"/>
                    <a:pt x="0" y="45"/>
                  </a:cubicBezTo>
                  <a:cubicBezTo>
                    <a:pt x="0" y="90"/>
                    <a:pt x="23" y="114"/>
                    <a:pt x="45" y="114"/>
                  </a:cubicBezTo>
                  <a:cubicBezTo>
                    <a:pt x="69" y="114"/>
                    <a:pt x="90" y="90"/>
                    <a:pt x="90" y="45"/>
                  </a:cubicBezTo>
                  <a:cubicBezTo>
                    <a:pt x="90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2110620" y="2173259"/>
              <a:ext cx="28233" cy="27987"/>
            </a:xfrm>
            <a:custGeom>
              <a:avLst/>
              <a:gdLst/>
              <a:ahLst/>
              <a:cxnLst/>
              <a:rect l="l" t="t" r="r" b="b"/>
              <a:pathLst>
                <a:path w="115" h="114" extrusionOk="0">
                  <a:moveTo>
                    <a:pt x="46" y="0"/>
                  </a:moveTo>
                  <a:cubicBezTo>
                    <a:pt x="24" y="0"/>
                    <a:pt x="1" y="24"/>
                    <a:pt x="1" y="45"/>
                  </a:cubicBezTo>
                  <a:cubicBezTo>
                    <a:pt x="1" y="90"/>
                    <a:pt x="24" y="114"/>
                    <a:pt x="46" y="114"/>
                  </a:cubicBezTo>
                  <a:cubicBezTo>
                    <a:pt x="91" y="114"/>
                    <a:pt x="115" y="90"/>
                    <a:pt x="115" y="45"/>
                  </a:cubicBezTo>
                  <a:cubicBezTo>
                    <a:pt x="115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2027886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2" y="0"/>
                    <a:pt x="0" y="24"/>
                    <a:pt x="0" y="45"/>
                  </a:cubicBezTo>
                  <a:cubicBezTo>
                    <a:pt x="0" y="90"/>
                    <a:pt x="22" y="114"/>
                    <a:pt x="45" y="114"/>
                  </a:cubicBezTo>
                  <a:cubicBezTo>
                    <a:pt x="67" y="114"/>
                    <a:pt x="90" y="90"/>
                    <a:pt x="90" y="45"/>
                  </a:cubicBezTo>
                  <a:cubicBezTo>
                    <a:pt x="90" y="24"/>
                    <a:pt x="67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2288118" y="2090280"/>
              <a:ext cx="22341" cy="22341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0"/>
                  </a:moveTo>
                  <a:cubicBezTo>
                    <a:pt x="24" y="0"/>
                    <a:pt x="0" y="22"/>
                    <a:pt x="0" y="46"/>
                  </a:cubicBezTo>
                  <a:cubicBezTo>
                    <a:pt x="0" y="67"/>
                    <a:pt x="24" y="91"/>
                    <a:pt x="45" y="91"/>
                  </a:cubicBezTo>
                  <a:cubicBezTo>
                    <a:pt x="69" y="91"/>
                    <a:pt x="91" y="67"/>
                    <a:pt x="91" y="46"/>
                  </a:cubicBezTo>
                  <a:cubicBezTo>
                    <a:pt x="91" y="22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2376744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0" y="0"/>
                    <a:pt x="0" y="24"/>
                    <a:pt x="0" y="45"/>
                  </a:cubicBezTo>
                  <a:cubicBezTo>
                    <a:pt x="0" y="90"/>
                    <a:pt x="0" y="114"/>
                    <a:pt x="46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2288118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5" y="0"/>
                  </a:moveTo>
                  <a:cubicBezTo>
                    <a:pt x="24" y="0"/>
                    <a:pt x="0" y="24"/>
                    <a:pt x="0" y="45"/>
                  </a:cubicBezTo>
                  <a:cubicBezTo>
                    <a:pt x="0" y="90"/>
                    <a:pt x="24" y="114"/>
                    <a:pt x="45" y="114"/>
                  </a:cubicBezTo>
                  <a:cubicBezTo>
                    <a:pt x="69" y="114"/>
                    <a:pt x="91" y="90"/>
                    <a:pt x="91" y="45"/>
                  </a:cubicBezTo>
                  <a:cubicBezTo>
                    <a:pt x="91" y="24"/>
                    <a:pt x="69" y="0"/>
                    <a:pt x="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1939015" y="2173259"/>
              <a:ext cx="22586" cy="27987"/>
            </a:xfrm>
            <a:custGeom>
              <a:avLst/>
              <a:gdLst/>
              <a:ahLst/>
              <a:cxnLst/>
              <a:rect l="l" t="t" r="r" b="b"/>
              <a:pathLst>
                <a:path w="92" h="114" extrusionOk="0">
                  <a:moveTo>
                    <a:pt x="46" y="0"/>
                  </a:moveTo>
                  <a:cubicBezTo>
                    <a:pt x="23" y="0"/>
                    <a:pt x="1" y="24"/>
                    <a:pt x="1" y="45"/>
                  </a:cubicBezTo>
                  <a:cubicBezTo>
                    <a:pt x="1" y="90"/>
                    <a:pt x="23" y="114"/>
                    <a:pt x="46" y="114"/>
                  </a:cubicBezTo>
                  <a:cubicBezTo>
                    <a:pt x="68" y="114"/>
                    <a:pt x="91" y="90"/>
                    <a:pt x="91" y="45"/>
                  </a:cubicBezTo>
                  <a:cubicBezTo>
                    <a:pt x="91" y="24"/>
                    <a:pt x="68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1850389" y="2173259"/>
              <a:ext cx="22341" cy="27987"/>
            </a:xfrm>
            <a:custGeom>
              <a:avLst/>
              <a:gdLst/>
              <a:ahLst/>
              <a:cxnLst/>
              <a:rect l="l" t="t" r="r" b="b"/>
              <a:pathLst>
                <a:path w="91" h="114" extrusionOk="0">
                  <a:moveTo>
                    <a:pt x="46" y="0"/>
                  </a:moveTo>
                  <a:cubicBezTo>
                    <a:pt x="22" y="0"/>
                    <a:pt x="1" y="24"/>
                    <a:pt x="1" y="45"/>
                  </a:cubicBezTo>
                  <a:cubicBezTo>
                    <a:pt x="1" y="90"/>
                    <a:pt x="22" y="114"/>
                    <a:pt x="46" y="114"/>
                  </a:cubicBezTo>
                  <a:cubicBezTo>
                    <a:pt x="91" y="114"/>
                    <a:pt x="91" y="90"/>
                    <a:pt x="91" y="45"/>
                  </a:cubicBezTo>
                  <a:cubicBezTo>
                    <a:pt x="91" y="24"/>
                    <a:pt x="91" y="0"/>
                    <a:pt x="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9914845" y="2174479"/>
            <a:ext cx="225468" cy="206368"/>
          </a:xfrm>
          <a:custGeom>
            <a:avLst/>
            <a:gdLst/>
            <a:ahLst/>
            <a:cxnLst/>
            <a:rect l="l" t="t" r="r" b="b"/>
            <a:pathLst>
              <a:path w="543" h="497" extrusionOk="0">
                <a:moveTo>
                  <a:pt x="1" y="0"/>
                </a:moveTo>
                <a:lnTo>
                  <a:pt x="271" y="497"/>
                </a:lnTo>
                <a:lnTo>
                  <a:pt x="54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2155786" y="1546663"/>
            <a:ext cx="1462844" cy="1462844"/>
          </a:xfrm>
          <a:custGeom>
            <a:avLst/>
            <a:gdLst/>
            <a:ahLst/>
            <a:cxnLst/>
            <a:rect l="l" t="t" r="r" b="b"/>
            <a:pathLst>
              <a:path w="3523" h="3523" extrusionOk="0">
                <a:moveTo>
                  <a:pt x="1761" y="1"/>
                </a:moveTo>
                <a:cubicBezTo>
                  <a:pt x="768" y="1"/>
                  <a:pt x="0" y="790"/>
                  <a:pt x="0" y="1762"/>
                </a:cubicBezTo>
                <a:cubicBezTo>
                  <a:pt x="0" y="2731"/>
                  <a:pt x="768" y="3522"/>
                  <a:pt x="1761" y="3522"/>
                </a:cubicBezTo>
                <a:cubicBezTo>
                  <a:pt x="2733" y="3522"/>
                  <a:pt x="3522" y="2731"/>
                  <a:pt x="3522" y="1762"/>
                </a:cubicBezTo>
                <a:cubicBezTo>
                  <a:pt x="3522" y="790"/>
                  <a:pt x="2733" y="1"/>
                  <a:pt x="17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6793186" y="1611853"/>
            <a:ext cx="2578557" cy="310175"/>
          </a:xfrm>
          <a:custGeom>
            <a:avLst/>
            <a:gdLst/>
            <a:ahLst/>
            <a:cxnLst/>
            <a:rect l="l" t="t" r="r" b="b"/>
            <a:pathLst>
              <a:path w="6210" h="747" extrusionOk="0">
                <a:moveTo>
                  <a:pt x="656" y="1"/>
                </a:moveTo>
                <a:lnTo>
                  <a:pt x="0" y="588"/>
                </a:lnTo>
                <a:lnTo>
                  <a:pt x="91" y="702"/>
                </a:lnTo>
                <a:lnTo>
                  <a:pt x="656" y="205"/>
                </a:lnTo>
                <a:lnTo>
                  <a:pt x="1264" y="747"/>
                </a:lnTo>
                <a:lnTo>
                  <a:pt x="1875" y="205"/>
                </a:lnTo>
                <a:lnTo>
                  <a:pt x="2483" y="747"/>
                </a:lnTo>
                <a:lnTo>
                  <a:pt x="3094" y="205"/>
                </a:lnTo>
                <a:lnTo>
                  <a:pt x="3702" y="747"/>
                </a:lnTo>
                <a:lnTo>
                  <a:pt x="4313" y="205"/>
                </a:lnTo>
                <a:lnTo>
                  <a:pt x="4922" y="747"/>
                </a:lnTo>
                <a:lnTo>
                  <a:pt x="5554" y="205"/>
                </a:lnTo>
                <a:lnTo>
                  <a:pt x="6095" y="702"/>
                </a:lnTo>
                <a:lnTo>
                  <a:pt x="6209" y="588"/>
                </a:lnTo>
                <a:lnTo>
                  <a:pt x="5554" y="1"/>
                </a:lnTo>
                <a:lnTo>
                  <a:pt x="4922" y="543"/>
                </a:lnTo>
                <a:lnTo>
                  <a:pt x="4313" y="1"/>
                </a:lnTo>
                <a:lnTo>
                  <a:pt x="3702" y="543"/>
                </a:lnTo>
                <a:lnTo>
                  <a:pt x="3094" y="1"/>
                </a:lnTo>
                <a:lnTo>
                  <a:pt x="2483" y="543"/>
                </a:lnTo>
                <a:lnTo>
                  <a:pt x="1875" y="1"/>
                </a:lnTo>
                <a:lnTo>
                  <a:pt x="1264" y="543"/>
                </a:lnTo>
                <a:lnTo>
                  <a:pt x="65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6455608" y="4723947"/>
            <a:ext cx="366229" cy="366229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9" name="Google Shape;1139;p15"/>
          <p:cNvGrpSpPr/>
          <p:nvPr/>
        </p:nvGrpSpPr>
        <p:grpSpPr>
          <a:xfrm>
            <a:off x="9570867" y="3683814"/>
            <a:ext cx="394051" cy="403185"/>
            <a:chOff x="1872729" y="2411639"/>
            <a:chExt cx="232982" cy="238383"/>
          </a:xfrm>
        </p:grpSpPr>
        <p:sp>
          <p:nvSpPr>
            <p:cNvPr id="1140" name="Google Shape;1140;p15"/>
            <p:cNvSpPr/>
            <p:nvPr/>
          </p:nvSpPr>
          <p:spPr>
            <a:xfrm>
              <a:off x="1966511" y="2411639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1872729" y="2511558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2" name="Google Shape;1142;p15"/>
          <p:cNvSpPr txBox="1">
            <a:spLocks noGrp="1"/>
          </p:cNvSpPr>
          <p:nvPr>
            <p:ph type="title"/>
          </p:nvPr>
        </p:nvSpPr>
        <p:spPr>
          <a:xfrm>
            <a:off x="6407592" y="4869224"/>
            <a:ext cx="2880800" cy="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 b="0"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1143" name="Google Shape;1143;p15"/>
          <p:cNvSpPr txBox="1">
            <a:spLocks noGrp="1"/>
          </p:cNvSpPr>
          <p:nvPr>
            <p:ph type="subTitle" idx="1"/>
          </p:nvPr>
        </p:nvSpPr>
        <p:spPr>
          <a:xfrm>
            <a:off x="3093313" y="2540483"/>
            <a:ext cx="5886400" cy="1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6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1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6"/>
          <p:cNvSpPr txBox="1">
            <a:spLocks noGrp="1"/>
          </p:cNvSpPr>
          <p:nvPr>
            <p:ph type="title"/>
          </p:nvPr>
        </p:nvSpPr>
        <p:spPr>
          <a:xfrm>
            <a:off x="960000" y="451700"/>
            <a:ext cx="10272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146" name="Google Shape;1146;p16"/>
          <p:cNvSpPr txBox="1">
            <a:spLocks noGrp="1"/>
          </p:cNvSpPr>
          <p:nvPr>
            <p:ph type="subTitle" idx="1"/>
          </p:nvPr>
        </p:nvSpPr>
        <p:spPr>
          <a:xfrm>
            <a:off x="2716800" y="1897260"/>
            <a:ext cx="32832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7" name="Google Shape;1147;p16"/>
          <p:cNvSpPr txBox="1">
            <a:spLocks noGrp="1"/>
          </p:cNvSpPr>
          <p:nvPr>
            <p:ph type="subTitle" idx="2"/>
          </p:nvPr>
        </p:nvSpPr>
        <p:spPr>
          <a:xfrm>
            <a:off x="2716800" y="4192689"/>
            <a:ext cx="32832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8" name="Google Shape;1148;p16"/>
          <p:cNvSpPr txBox="1">
            <a:spLocks noGrp="1"/>
          </p:cNvSpPr>
          <p:nvPr>
            <p:ph type="subTitle" idx="3"/>
          </p:nvPr>
        </p:nvSpPr>
        <p:spPr>
          <a:xfrm>
            <a:off x="7920000" y="1897260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49" name="Google Shape;1149;p16"/>
          <p:cNvSpPr txBox="1">
            <a:spLocks noGrp="1"/>
          </p:cNvSpPr>
          <p:nvPr>
            <p:ph type="subTitle" idx="4"/>
          </p:nvPr>
        </p:nvSpPr>
        <p:spPr>
          <a:xfrm>
            <a:off x="7920000" y="4195991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150" name="Google Shape;1150;p16"/>
          <p:cNvSpPr txBox="1">
            <a:spLocks noGrp="1"/>
          </p:cNvSpPr>
          <p:nvPr>
            <p:ph type="subTitle" idx="5"/>
          </p:nvPr>
        </p:nvSpPr>
        <p:spPr>
          <a:xfrm>
            <a:off x="2716800" y="2313897"/>
            <a:ext cx="32832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1" name="Google Shape;1151;p16"/>
          <p:cNvSpPr txBox="1">
            <a:spLocks noGrp="1"/>
          </p:cNvSpPr>
          <p:nvPr>
            <p:ph type="subTitle" idx="6"/>
          </p:nvPr>
        </p:nvSpPr>
        <p:spPr>
          <a:xfrm>
            <a:off x="2716800" y="4607727"/>
            <a:ext cx="32832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2" name="Google Shape;1152;p16"/>
          <p:cNvSpPr txBox="1">
            <a:spLocks noGrp="1"/>
          </p:cNvSpPr>
          <p:nvPr>
            <p:ph type="subTitle" idx="7"/>
          </p:nvPr>
        </p:nvSpPr>
        <p:spPr>
          <a:xfrm>
            <a:off x="7920000" y="2313897"/>
            <a:ext cx="3312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153" name="Google Shape;1153;p16"/>
          <p:cNvSpPr txBox="1">
            <a:spLocks noGrp="1"/>
          </p:cNvSpPr>
          <p:nvPr>
            <p:ph type="subTitle" idx="8"/>
          </p:nvPr>
        </p:nvSpPr>
        <p:spPr>
          <a:xfrm>
            <a:off x="7920000" y="4612628"/>
            <a:ext cx="3312000" cy="1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502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7"/>
          <p:cNvSpPr/>
          <p:nvPr/>
        </p:nvSpPr>
        <p:spPr>
          <a:xfrm>
            <a:off x="8309023" y="2222667"/>
            <a:ext cx="789924" cy="170275"/>
          </a:xfrm>
          <a:custGeom>
            <a:avLst/>
            <a:gdLst/>
            <a:ahLst/>
            <a:cxnLst/>
            <a:rect l="l" t="t" r="r" b="b"/>
            <a:pathLst>
              <a:path w="2417" h="521" extrusionOk="0">
                <a:moveTo>
                  <a:pt x="0" y="1"/>
                </a:moveTo>
                <a:lnTo>
                  <a:pt x="0" y="521"/>
                </a:lnTo>
                <a:lnTo>
                  <a:pt x="2417" y="521"/>
                </a:lnTo>
                <a:lnTo>
                  <a:pt x="241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56" name="Google Shape;1156;p17"/>
          <p:cNvGrpSpPr/>
          <p:nvPr/>
        </p:nvGrpSpPr>
        <p:grpSpPr>
          <a:xfrm rot="5400000">
            <a:off x="1514812" y="2033488"/>
            <a:ext cx="325037" cy="317673"/>
            <a:chOff x="5225094" y="4199975"/>
            <a:chExt cx="185595" cy="181389"/>
          </a:xfrm>
        </p:grpSpPr>
        <p:sp>
          <p:nvSpPr>
            <p:cNvPr id="1157" name="Google Shape;1157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9" name="Google Shape;1159;p17"/>
          <p:cNvGrpSpPr/>
          <p:nvPr/>
        </p:nvGrpSpPr>
        <p:grpSpPr>
          <a:xfrm rot="-2700000">
            <a:off x="7962787" y="5148806"/>
            <a:ext cx="280459" cy="287895"/>
            <a:chOff x="800525" y="2705314"/>
            <a:chExt cx="194400" cy="199555"/>
          </a:xfrm>
        </p:grpSpPr>
        <p:sp>
          <p:nvSpPr>
            <p:cNvPr id="1160" name="Google Shape;1160;p1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2" name="Google Shape;1162;p17"/>
          <p:cNvSpPr/>
          <p:nvPr/>
        </p:nvSpPr>
        <p:spPr>
          <a:xfrm>
            <a:off x="9287872" y="4260991"/>
            <a:ext cx="2007001" cy="184983"/>
          </a:xfrm>
          <a:custGeom>
            <a:avLst/>
            <a:gdLst/>
            <a:ahLst/>
            <a:cxnLst/>
            <a:rect l="l" t="t" r="r" b="b"/>
            <a:pathLst>
              <a:path w="6141" h="566" extrusionOk="0">
                <a:moveTo>
                  <a:pt x="0" y="0"/>
                </a:moveTo>
                <a:lnTo>
                  <a:pt x="0" y="91"/>
                </a:lnTo>
                <a:cubicBezTo>
                  <a:pt x="135" y="91"/>
                  <a:pt x="202" y="181"/>
                  <a:pt x="293" y="295"/>
                </a:cubicBezTo>
                <a:cubicBezTo>
                  <a:pt x="383" y="430"/>
                  <a:pt x="473" y="566"/>
                  <a:pt x="677" y="566"/>
                </a:cubicBezTo>
                <a:cubicBezTo>
                  <a:pt x="858" y="566"/>
                  <a:pt x="970" y="430"/>
                  <a:pt x="1060" y="295"/>
                </a:cubicBezTo>
                <a:cubicBezTo>
                  <a:pt x="1129" y="181"/>
                  <a:pt x="1219" y="91"/>
                  <a:pt x="1354" y="91"/>
                </a:cubicBezTo>
                <a:cubicBezTo>
                  <a:pt x="1512" y="91"/>
                  <a:pt x="1580" y="181"/>
                  <a:pt x="1671" y="295"/>
                </a:cubicBezTo>
                <a:cubicBezTo>
                  <a:pt x="1737" y="430"/>
                  <a:pt x="1851" y="566"/>
                  <a:pt x="2032" y="566"/>
                </a:cubicBezTo>
                <a:cubicBezTo>
                  <a:pt x="2234" y="566"/>
                  <a:pt x="2324" y="430"/>
                  <a:pt x="2415" y="295"/>
                </a:cubicBezTo>
                <a:cubicBezTo>
                  <a:pt x="2505" y="181"/>
                  <a:pt x="2574" y="91"/>
                  <a:pt x="2731" y="91"/>
                </a:cubicBezTo>
                <a:cubicBezTo>
                  <a:pt x="2866" y="91"/>
                  <a:pt x="2935" y="181"/>
                  <a:pt x="3025" y="295"/>
                </a:cubicBezTo>
                <a:cubicBezTo>
                  <a:pt x="3115" y="430"/>
                  <a:pt x="3206" y="566"/>
                  <a:pt x="3408" y="566"/>
                </a:cubicBezTo>
                <a:cubicBezTo>
                  <a:pt x="3589" y="566"/>
                  <a:pt x="3702" y="430"/>
                  <a:pt x="3769" y="295"/>
                </a:cubicBezTo>
                <a:cubicBezTo>
                  <a:pt x="3859" y="181"/>
                  <a:pt x="3928" y="91"/>
                  <a:pt x="4085" y="91"/>
                </a:cubicBezTo>
                <a:cubicBezTo>
                  <a:pt x="4221" y="91"/>
                  <a:pt x="4311" y="181"/>
                  <a:pt x="4380" y="295"/>
                </a:cubicBezTo>
                <a:cubicBezTo>
                  <a:pt x="4470" y="430"/>
                  <a:pt x="4582" y="566"/>
                  <a:pt x="4762" y="566"/>
                </a:cubicBezTo>
                <a:cubicBezTo>
                  <a:pt x="4966" y="566"/>
                  <a:pt x="5057" y="430"/>
                  <a:pt x="5147" y="295"/>
                </a:cubicBezTo>
                <a:cubicBezTo>
                  <a:pt x="5237" y="181"/>
                  <a:pt x="5304" y="91"/>
                  <a:pt x="5440" y="91"/>
                </a:cubicBezTo>
                <a:cubicBezTo>
                  <a:pt x="5599" y="91"/>
                  <a:pt x="5665" y="181"/>
                  <a:pt x="5756" y="295"/>
                </a:cubicBezTo>
                <a:cubicBezTo>
                  <a:pt x="5846" y="430"/>
                  <a:pt x="5936" y="566"/>
                  <a:pt x="6140" y="566"/>
                </a:cubicBezTo>
                <a:lnTo>
                  <a:pt x="6140" y="475"/>
                </a:lnTo>
                <a:cubicBezTo>
                  <a:pt x="5981" y="475"/>
                  <a:pt x="5915" y="362"/>
                  <a:pt x="5824" y="250"/>
                </a:cubicBezTo>
                <a:cubicBezTo>
                  <a:pt x="5734" y="136"/>
                  <a:pt x="5644" y="0"/>
                  <a:pt x="5440" y="0"/>
                </a:cubicBezTo>
                <a:cubicBezTo>
                  <a:pt x="5259" y="0"/>
                  <a:pt x="5147" y="136"/>
                  <a:pt x="5078" y="250"/>
                </a:cubicBezTo>
                <a:cubicBezTo>
                  <a:pt x="4988" y="362"/>
                  <a:pt x="4921" y="475"/>
                  <a:pt x="4762" y="475"/>
                </a:cubicBezTo>
                <a:cubicBezTo>
                  <a:pt x="4627" y="475"/>
                  <a:pt x="4537" y="362"/>
                  <a:pt x="4470" y="250"/>
                </a:cubicBezTo>
                <a:cubicBezTo>
                  <a:pt x="4380" y="136"/>
                  <a:pt x="4289" y="0"/>
                  <a:pt x="4085" y="0"/>
                </a:cubicBezTo>
                <a:cubicBezTo>
                  <a:pt x="3883" y="0"/>
                  <a:pt x="3793" y="136"/>
                  <a:pt x="3702" y="250"/>
                </a:cubicBezTo>
                <a:cubicBezTo>
                  <a:pt x="3612" y="362"/>
                  <a:pt x="3543" y="475"/>
                  <a:pt x="3408" y="475"/>
                </a:cubicBezTo>
                <a:cubicBezTo>
                  <a:pt x="3251" y="475"/>
                  <a:pt x="3182" y="362"/>
                  <a:pt x="3092" y="250"/>
                </a:cubicBezTo>
                <a:cubicBezTo>
                  <a:pt x="3002" y="136"/>
                  <a:pt x="2911" y="0"/>
                  <a:pt x="2731" y="0"/>
                </a:cubicBezTo>
                <a:cubicBezTo>
                  <a:pt x="2528" y="0"/>
                  <a:pt x="2438" y="136"/>
                  <a:pt x="2348" y="250"/>
                </a:cubicBezTo>
                <a:cubicBezTo>
                  <a:pt x="2257" y="362"/>
                  <a:pt x="2189" y="475"/>
                  <a:pt x="2032" y="475"/>
                </a:cubicBezTo>
                <a:cubicBezTo>
                  <a:pt x="1896" y="475"/>
                  <a:pt x="1828" y="362"/>
                  <a:pt x="1737" y="250"/>
                </a:cubicBezTo>
                <a:cubicBezTo>
                  <a:pt x="1647" y="136"/>
                  <a:pt x="1557" y="0"/>
                  <a:pt x="1354" y="0"/>
                </a:cubicBezTo>
                <a:cubicBezTo>
                  <a:pt x="1174" y="0"/>
                  <a:pt x="1060" y="136"/>
                  <a:pt x="970" y="250"/>
                </a:cubicBezTo>
                <a:cubicBezTo>
                  <a:pt x="903" y="362"/>
                  <a:pt x="813" y="475"/>
                  <a:pt x="677" y="475"/>
                </a:cubicBezTo>
                <a:cubicBezTo>
                  <a:pt x="518" y="475"/>
                  <a:pt x="452" y="362"/>
                  <a:pt x="361" y="250"/>
                </a:cubicBezTo>
                <a:cubicBezTo>
                  <a:pt x="293" y="136"/>
                  <a:pt x="181" y="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7"/>
          <p:cNvSpPr/>
          <p:nvPr/>
        </p:nvSpPr>
        <p:spPr>
          <a:xfrm>
            <a:off x="9619271" y="4637492"/>
            <a:ext cx="2007328" cy="184328"/>
          </a:xfrm>
          <a:custGeom>
            <a:avLst/>
            <a:gdLst/>
            <a:ahLst/>
            <a:cxnLst/>
            <a:rect l="l" t="t" r="r" b="b"/>
            <a:pathLst>
              <a:path w="6142" h="564" extrusionOk="0">
                <a:moveTo>
                  <a:pt x="1" y="1"/>
                </a:moveTo>
                <a:lnTo>
                  <a:pt x="1" y="91"/>
                </a:lnTo>
                <a:cubicBezTo>
                  <a:pt x="160" y="91"/>
                  <a:pt x="227" y="181"/>
                  <a:pt x="317" y="317"/>
                </a:cubicBezTo>
                <a:cubicBezTo>
                  <a:pt x="386" y="429"/>
                  <a:pt x="498" y="564"/>
                  <a:pt x="678" y="564"/>
                </a:cubicBezTo>
                <a:cubicBezTo>
                  <a:pt x="882" y="564"/>
                  <a:pt x="973" y="429"/>
                  <a:pt x="1063" y="317"/>
                </a:cubicBezTo>
                <a:cubicBezTo>
                  <a:pt x="1153" y="181"/>
                  <a:pt x="1220" y="91"/>
                  <a:pt x="1379" y="91"/>
                </a:cubicBezTo>
                <a:cubicBezTo>
                  <a:pt x="1514" y="91"/>
                  <a:pt x="1581" y="181"/>
                  <a:pt x="1672" y="317"/>
                </a:cubicBezTo>
                <a:cubicBezTo>
                  <a:pt x="1762" y="429"/>
                  <a:pt x="1852" y="564"/>
                  <a:pt x="2056" y="564"/>
                </a:cubicBezTo>
                <a:cubicBezTo>
                  <a:pt x="2237" y="564"/>
                  <a:pt x="2349" y="429"/>
                  <a:pt x="2439" y="317"/>
                </a:cubicBezTo>
                <a:cubicBezTo>
                  <a:pt x="2508" y="181"/>
                  <a:pt x="2575" y="91"/>
                  <a:pt x="2733" y="91"/>
                </a:cubicBezTo>
                <a:cubicBezTo>
                  <a:pt x="2891" y="91"/>
                  <a:pt x="2959" y="181"/>
                  <a:pt x="3026" y="317"/>
                </a:cubicBezTo>
                <a:cubicBezTo>
                  <a:pt x="3116" y="429"/>
                  <a:pt x="3230" y="564"/>
                  <a:pt x="3411" y="564"/>
                </a:cubicBezTo>
                <a:cubicBezTo>
                  <a:pt x="3613" y="564"/>
                  <a:pt x="3703" y="429"/>
                  <a:pt x="3794" y="317"/>
                </a:cubicBezTo>
                <a:cubicBezTo>
                  <a:pt x="3884" y="181"/>
                  <a:pt x="3952" y="91"/>
                  <a:pt x="4088" y="91"/>
                </a:cubicBezTo>
                <a:cubicBezTo>
                  <a:pt x="4245" y="91"/>
                  <a:pt x="4314" y="181"/>
                  <a:pt x="4404" y="317"/>
                </a:cubicBezTo>
                <a:cubicBezTo>
                  <a:pt x="4494" y="429"/>
                  <a:pt x="4585" y="564"/>
                  <a:pt x="4787" y="564"/>
                </a:cubicBezTo>
                <a:cubicBezTo>
                  <a:pt x="4967" y="564"/>
                  <a:pt x="5081" y="429"/>
                  <a:pt x="5148" y="317"/>
                </a:cubicBezTo>
                <a:cubicBezTo>
                  <a:pt x="5238" y="181"/>
                  <a:pt x="5307" y="91"/>
                  <a:pt x="5464" y="91"/>
                </a:cubicBezTo>
                <a:cubicBezTo>
                  <a:pt x="5600" y="91"/>
                  <a:pt x="5690" y="181"/>
                  <a:pt x="5758" y="317"/>
                </a:cubicBezTo>
                <a:cubicBezTo>
                  <a:pt x="5849" y="429"/>
                  <a:pt x="5939" y="564"/>
                  <a:pt x="6141" y="564"/>
                </a:cubicBezTo>
                <a:lnTo>
                  <a:pt x="6141" y="474"/>
                </a:lnTo>
                <a:cubicBezTo>
                  <a:pt x="6006" y="474"/>
                  <a:pt x="5916" y="362"/>
                  <a:pt x="5849" y="248"/>
                </a:cubicBezTo>
                <a:cubicBezTo>
                  <a:pt x="5758" y="136"/>
                  <a:pt x="5645" y="1"/>
                  <a:pt x="5464" y="1"/>
                </a:cubicBezTo>
                <a:cubicBezTo>
                  <a:pt x="5262" y="1"/>
                  <a:pt x="5172" y="136"/>
                  <a:pt x="5081" y="248"/>
                </a:cubicBezTo>
                <a:cubicBezTo>
                  <a:pt x="4991" y="362"/>
                  <a:pt x="4922" y="474"/>
                  <a:pt x="4787" y="474"/>
                </a:cubicBezTo>
                <a:cubicBezTo>
                  <a:pt x="4630" y="474"/>
                  <a:pt x="4561" y="362"/>
                  <a:pt x="4471" y="248"/>
                </a:cubicBezTo>
                <a:cubicBezTo>
                  <a:pt x="4380" y="136"/>
                  <a:pt x="4290" y="1"/>
                  <a:pt x="4088" y="1"/>
                </a:cubicBezTo>
                <a:cubicBezTo>
                  <a:pt x="3907" y="1"/>
                  <a:pt x="3794" y="136"/>
                  <a:pt x="3727" y="248"/>
                </a:cubicBezTo>
                <a:cubicBezTo>
                  <a:pt x="3636" y="362"/>
                  <a:pt x="3568" y="474"/>
                  <a:pt x="3411" y="474"/>
                </a:cubicBezTo>
                <a:cubicBezTo>
                  <a:pt x="3275" y="474"/>
                  <a:pt x="3185" y="362"/>
                  <a:pt x="3116" y="248"/>
                </a:cubicBezTo>
                <a:cubicBezTo>
                  <a:pt x="3026" y="136"/>
                  <a:pt x="2936" y="1"/>
                  <a:pt x="2733" y="1"/>
                </a:cubicBezTo>
                <a:cubicBezTo>
                  <a:pt x="2529" y="1"/>
                  <a:pt x="2439" y="136"/>
                  <a:pt x="2349" y="248"/>
                </a:cubicBezTo>
                <a:cubicBezTo>
                  <a:pt x="2282" y="362"/>
                  <a:pt x="2192" y="474"/>
                  <a:pt x="2056" y="474"/>
                </a:cubicBezTo>
                <a:cubicBezTo>
                  <a:pt x="1897" y="474"/>
                  <a:pt x="1830" y="362"/>
                  <a:pt x="1740" y="248"/>
                </a:cubicBezTo>
                <a:cubicBezTo>
                  <a:pt x="1650" y="136"/>
                  <a:pt x="1560" y="1"/>
                  <a:pt x="1379" y="1"/>
                </a:cubicBezTo>
                <a:cubicBezTo>
                  <a:pt x="1175" y="1"/>
                  <a:pt x="1085" y="136"/>
                  <a:pt x="994" y="248"/>
                </a:cubicBezTo>
                <a:cubicBezTo>
                  <a:pt x="904" y="362"/>
                  <a:pt x="837" y="474"/>
                  <a:pt x="678" y="474"/>
                </a:cubicBezTo>
                <a:cubicBezTo>
                  <a:pt x="543" y="474"/>
                  <a:pt x="476" y="362"/>
                  <a:pt x="386" y="248"/>
                </a:cubicBezTo>
                <a:cubicBezTo>
                  <a:pt x="295" y="136"/>
                  <a:pt x="205" y="1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64" name="Google Shape;1164;p17"/>
          <p:cNvGrpSpPr/>
          <p:nvPr/>
        </p:nvGrpSpPr>
        <p:grpSpPr>
          <a:xfrm rot="5400000">
            <a:off x="1072136" y="4522048"/>
            <a:ext cx="1400755" cy="1308585"/>
            <a:chOff x="2158204" y="1844001"/>
            <a:chExt cx="1241071" cy="1159408"/>
          </a:xfrm>
        </p:grpSpPr>
        <p:sp>
          <p:nvSpPr>
            <p:cNvPr id="1165" name="Google Shape;1165;p17"/>
            <p:cNvSpPr/>
            <p:nvPr/>
          </p:nvSpPr>
          <p:spPr>
            <a:xfrm>
              <a:off x="33806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45" y="45"/>
                  </a:ln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338068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5" y="18"/>
                  </a:cubicBez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5" y="85"/>
                  </a:cubicBezTo>
                  <a:cubicBezTo>
                    <a:pt x="45" y="85"/>
                    <a:pt x="67" y="85"/>
                    <a:pt x="67" y="63"/>
                  </a:cubicBezTo>
                  <a:cubicBezTo>
                    <a:pt x="67" y="63"/>
                    <a:pt x="91" y="63"/>
                    <a:pt x="91" y="40"/>
                  </a:cubicBezTo>
                  <a:cubicBezTo>
                    <a:pt x="91" y="18"/>
                    <a:pt x="67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32928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3288327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cubicBezTo>
                    <a:pt x="113" y="46"/>
                    <a:pt x="113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17"/>
            <p:cNvSpPr/>
            <p:nvPr/>
          </p:nvSpPr>
          <p:spPr>
            <a:xfrm>
              <a:off x="32928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41"/>
                    <a:pt x="0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17"/>
            <p:cNvSpPr/>
            <p:nvPr/>
          </p:nvSpPr>
          <p:spPr>
            <a:xfrm>
              <a:off x="3292822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0" y="62"/>
                    <a:pt x="35" y="62"/>
                  </a:cubicBezTo>
                  <a:cubicBezTo>
                    <a:pt x="29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17"/>
            <p:cNvSpPr/>
            <p:nvPr/>
          </p:nvSpPr>
          <p:spPr>
            <a:xfrm>
              <a:off x="3117511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3117511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1"/>
                    <a:pt x="91" y="40"/>
                    <a:pt x="69" y="16"/>
                  </a:cubicBezTo>
                  <a:cubicBezTo>
                    <a:pt x="58" y="5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32053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320537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17"/>
            <p:cNvSpPr/>
            <p:nvPr/>
          </p:nvSpPr>
          <p:spPr>
            <a:xfrm>
              <a:off x="2947104" y="2985837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17"/>
            <p:cNvSpPr/>
            <p:nvPr/>
          </p:nvSpPr>
          <p:spPr>
            <a:xfrm>
              <a:off x="2942200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5"/>
                  </a:cubicBezTo>
                  <a:lnTo>
                    <a:pt x="24" y="45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lnTo>
                    <a:pt x="69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33806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5"/>
                  </a:cubicBezTo>
                  <a:cubicBezTo>
                    <a:pt x="67" y="45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17"/>
            <p:cNvSpPr/>
            <p:nvPr/>
          </p:nvSpPr>
          <p:spPr>
            <a:xfrm>
              <a:off x="3375778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5" y="63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17"/>
            <p:cNvSpPr/>
            <p:nvPr/>
          </p:nvSpPr>
          <p:spPr>
            <a:xfrm>
              <a:off x="33806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5"/>
                  </a:cubicBezTo>
                  <a:cubicBezTo>
                    <a:pt x="67" y="45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17"/>
            <p:cNvSpPr/>
            <p:nvPr/>
          </p:nvSpPr>
          <p:spPr>
            <a:xfrm>
              <a:off x="338068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5" y="22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32928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17"/>
            <p:cNvSpPr/>
            <p:nvPr/>
          </p:nvSpPr>
          <p:spPr>
            <a:xfrm>
              <a:off x="3288327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57" y="24"/>
                  </a:moveTo>
                  <a:cubicBezTo>
                    <a:pt x="62" y="24"/>
                    <a:pt x="68" y="29"/>
                    <a:pt x="68" y="40"/>
                  </a:cubicBez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29"/>
                    <a:pt x="51" y="24"/>
                    <a:pt x="57" y="24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113" y="63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17"/>
            <p:cNvSpPr/>
            <p:nvPr/>
          </p:nvSpPr>
          <p:spPr>
            <a:xfrm>
              <a:off x="33806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5" y="57"/>
                    <a:pt x="45" y="46"/>
                  </a:cubicBezTo>
                  <a:cubicBezTo>
                    <a:pt x="67" y="46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338068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67" y="68"/>
                    <a:pt x="91" y="68"/>
                    <a:pt x="91" y="46"/>
                  </a:cubicBezTo>
                  <a:lnTo>
                    <a:pt x="67" y="22"/>
                  </a:ln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32053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320537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31175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311751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32053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320537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32053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41"/>
                    <a:pt x="0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3205371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31175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17"/>
            <p:cNvSpPr/>
            <p:nvPr/>
          </p:nvSpPr>
          <p:spPr>
            <a:xfrm>
              <a:off x="3117511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5" y="52"/>
                    <a:pt x="24" y="40"/>
                  </a:cubicBezTo>
                  <a:cubicBezTo>
                    <a:pt x="35" y="29"/>
                    <a:pt x="40" y="24"/>
                    <a:pt x="43" y="24"/>
                  </a:cubicBez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17"/>
            <p:cNvSpPr/>
            <p:nvPr/>
          </p:nvSpPr>
          <p:spPr>
            <a:xfrm>
              <a:off x="32928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292822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5" y="57"/>
                  </a:cubicBezTo>
                  <a:cubicBezTo>
                    <a:pt x="29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18"/>
                    <a:pt x="69" y="18"/>
                  </a:cubicBezTo>
                  <a:cubicBezTo>
                    <a:pt x="57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17"/>
            <p:cNvSpPr/>
            <p:nvPr/>
          </p:nvSpPr>
          <p:spPr>
            <a:xfrm>
              <a:off x="32053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17"/>
            <p:cNvSpPr/>
            <p:nvPr/>
          </p:nvSpPr>
          <p:spPr>
            <a:xfrm>
              <a:off x="320537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17"/>
            <p:cNvSpPr/>
            <p:nvPr/>
          </p:nvSpPr>
          <p:spPr>
            <a:xfrm>
              <a:off x="30300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3030060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6" y="57"/>
                    <a:pt x="43" y="57"/>
                  </a:cubicBezTo>
                  <a:cubicBezTo>
                    <a:pt x="40" y="57"/>
                    <a:pt x="34" y="52"/>
                    <a:pt x="22" y="40"/>
                  </a:cubicBezTo>
                  <a:lnTo>
                    <a:pt x="46" y="18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32928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3292822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17"/>
            <p:cNvSpPr/>
            <p:nvPr/>
          </p:nvSpPr>
          <p:spPr>
            <a:xfrm>
              <a:off x="2947104" y="2810525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17"/>
            <p:cNvSpPr/>
            <p:nvPr/>
          </p:nvSpPr>
          <p:spPr>
            <a:xfrm>
              <a:off x="2942200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45"/>
                    <a:pt x="69" y="45"/>
                  </a:cubicBezTo>
                  <a:lnTo>
                    <a:pt x="24" y="45"/>
                  </a:lnTo>
                  <a:cubicBezTo>
                    <a:pt x="24" y="45"/>
                    <a:pt x="24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17"/>
            <p:cNvSpPr/>
            <p:nvPr/>
          </p:nvSpPr>
          <p:spPr>
            <a:xfrm>
              <a:off x="30300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17"/>
            <p:cNvSpPr/>
            <p:nvPr/>
          </p:nvSpPr>
          <p:spPr>
            <a:xfrm>
              <a:off x="3030060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17"/>
            <p:cNvSpPr/>
            <p:nvPr/>
          </p:nvSpPr>
          <p:spPr>
            <a:xfrm>
              <a:off x="31175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8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7"/>
            <p:cNvSpPr/>
            <p:nvPr/>
          </p:nvSpPr>
          <p:spPr>
            <a:xfrm>
              <a:off x="3117511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9" y="45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45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17"/>
            <p:cNvSpPr/>
            <p:nvPr/>
          </p:nvSpPr>
          <p:spPr>
            <a:xfrm>
              <a:off x="3030060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17"/>
            <p:cNvSpPr/>
            <p:nvPr/>
          </p:nvSpPr>
          <p:spPr>
            <a:xfrm>
              <a:off x="3030060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17"/>
            <p:cNvSpPr/>
            <p:nvPr/>
          </p:nvSpPr>
          <p:spPr>
            <a:xfrm>
              <a:off x="2947104" y="2722870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17"/>
            <p:cNvSpPr/>
            <p:nvPr/>
          </p:nvSpPr>
          <p:spPr>
            <a:xfrm>
              <a:off x="2942200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17"/>
            <p:cNvSpPr/>
            <p:nvPr/>
          </p:nvSpPr>
          <p:spPr>
            <a:xfrm>
              <a:off x="31175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17"/>
            <p:cNvSpPr/>
            <p:nvPr/>
          </p:nvSpPr>
          <p:spPr>
            <a:xfrm>
              <a:off x="311751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46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17"/>
            <p:cNvSpPr/>
            <p:nvPr/>
          </p:nvSpPr>
          <p:spPr>
            <a:xfrm>
              <a:off x="30300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17"/>
            <p:cNvSpPr/>
            <p:nvPr/>
          </p:nvSpPr>
          <p:spPr>
            <a:xfrm>
              <a:off x="3030060" y="263419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7" y="46"/>
                  </a:lnTo>
                  <a:lnTo>
                    <a:pt x="46" y="46"/>
                  </a:lnTo>
                  <a:lnTo>
                    <a:pt x="46" y="67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7" y="22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17"/>
            <p:cNvSpPr/>
            <p:nvPr/>
          </p:nvSpPr>
          <p:spPr>
            <a:xfrm>
              <a:off x="2859244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285474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46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17"/>
            <p:cNvSpPr/>
            <p:nvPr/>
          </p:nvSpPr>
          <p:spPr>
            <a:xfrm>
              <a:off x="32053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17"/>
            <p:cNvSpPr/>
            <p:nvPr/>
          </p:nvSpPr>
          <p:spPr>
            <a:xfrm>
              <a:off x="3205371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4" y="57"/>
                    <a:pt x="22" y="46"/>
                  </a:cubicBez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17"/>
            <p:cNvSpPr/>
            <p:nvPr/>
          </p:nvSpPr>
          <p:spPr>
            <a:xfrm>
              <a:off x="2859244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17"/>
            <p:cNvSpPr/>
            <p:nvPr/>
          </p:nvSpPr>
          <p:spPr>
            <a:xfrm>
              <a:off x="285474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cubicBezTo>
                    <a:pt x="22" y="61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5"/>
                    <a:pt x="22" y="16"/>
                  </a:cubicBezTo>
                  <a:cubicBezTo>
                    <a:pt x="1" y="40"/>
                    <a:pt x="1" y="61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8" y="16"/>
                  </a:cubicBezTo>
                  <a:cubicBezTo>
                    <a:pt x="68" y="5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2859244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17"/>
            <p:cNvSpPr/>
            <p:nvPr/>
          </p:nvSpPr>
          <p:spPr>
            <a:xfrm>
              <a:off x="2854749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63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68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17"/>
            <p:cNvSpPr/>
            <p:nvPr/>
          </p:nvSpPr>
          <p:spPr>
            <a:xfrm>
              <a:off x="2771793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17"/>
            <p:cNvSpPr/>
            <p:nvPr/>
          </p:nvSpPr>
          <p:spPr>
            <a:xfrm>
              <a:off x="2766889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70" y="40"/>
                  </a:moveTo>
                  <a:lnTo>
                    <a:pt x="70" y="61"/>
                  </a:lnTo>
                  <a:lnTo>
                    <a:pt x="24" y="61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2947104" y="2898181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2942200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46" y="40"/>
                  </a:moveTo>
                  <a:cubicBezTo>
                    <a:pt x="69" y="40"/>
                    <a:pt x="69" y="61"/>
                    <a:pt x="46" y="61"/>
                  </a:cubicBezTo>
                  <a:lnTo>
                    <a:pt x="24" y="61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40"/>
                    <a:pt x="1" y="40"/>
                    <a:pt x="1" y="61"/>
                  </a:cubicBezTo>
                  <a:cubicBezTo>
                    <a:pt x="1" y="61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2859244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285474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cubicBezTo>
                    <a:pt x="22" y="45"/>
                    <a:pt x="22" y="45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2683933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2679438" y="2893686"/>
              <a:ext cx="18798" cy="21863"/>
            </a:xfrm>
            <a:custGeom>
              <a:avLst/>
              <a:gdLst/>
              <a:ahLst/>
              <a:cxnLst/>
              <a:rect l="l" t="t" r="r" b="b"/>
              <a:pathLst>
                <a:path w="92" h="107" extrusionOk="0">
                  <a:moveTo>
                    <a:pt x="68" y="40"/>
                  </a:moveTo>
                  <a:lnTo>
                    <a:pt x="68" y="61"/>
                  </a:lnTo>
                  <a:lnTo>
                    <a:pt x="46" y="61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3" y="16"/>
                  </a:cubicBezTo>
                  <a:cubicBezTo>
                    <a:pt x="1" y="40"/>
                    <a:pt x="1" y="61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1"/>
                  </a:lnTo>
                  <a:lnTo>
                    <a:pt x="91" y="16"/>
                  </a:lnTo>
                  <a:cubicBezTo>
                    <a:pt x="79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2771793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2766889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3030060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3030060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46" y="40"/>
                  </a:moveTo>
                  <a:cubicBezTo>
                    <a:pt x="67" y="40"/>
                    <a:pt x="67" y="61"/>
                    <a:pt x="46" y="61"/>
                  </a:cubicBezTo>
                  <a:lnTo>
                    <a:pt x="22" y="61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5"/>
                    <a:pt x="1" y="16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1"/>
                    <a:pt x="91" y="61"/>
                  </a:cubicBezTo>
                  <a:cubicBezTo>
                    <a:pt x="91" y="40"/>
                    <a:pt x="91" y="40"/>
                    <a:pt x="67" y="16"/>
                  </a:cubicBezTo>
                  <a:cubicBezTo>
                    <a:pt x="67" y="5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17"/>
            <p:cNvSpPr/>
            <p:nvPr/>
          </p:nvSpPr>
          <p:spPr>
            <a:xfrm>
              <a:off x="2683933" y="2985837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17"/>
            <p:cNvSpPr/>
            <p:nvPr/>
          </p:nvSpPr>
          <p:spPr>
            <a:xfrm>
              <a:off x="2679438" y="2981137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17"/>
            <p:cNvSpPr/>
            <p:nvPr/>
          </p:nvSpPr>
          <p:spPr>
            <a:xfrm>
              <a:off x="2596482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2591782" y="2984815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lnTo>
                    <a:pt x="45" y="90"/>
                  </a:lnTo>
                  <a:cubicBezTo>
                    <a:pt x="69" y="90"/>
                    <a:pt x="69" y="67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2771793" y="2985837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2766889" y="2984815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5"/>
                  </a:lnTo>
                  <a:lnTo>
                    <a:pt x="24" y="45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4" y="67"/>
                  </a:cubicBezTo>
                  <a:lnTo>
                    <a:pt x="46" y="90"/>
                  </a:lnTo>
                  <a:cubicBezTo>
                    <a:pt x="70" y="90"/>
                    <a:pt x="70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17"/>
            <p:cNvSpPr/>
            <p:nvPr/>
          </p:nvSpPr>
          <p:spPr>
            <a:xfrm>
              <a:off x="32928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40"/>
                  </a:cubicBezTo>
                  <a:cubicBezTo>
                    <a:pt x="24" y="52"/>
                    <a:pt x="29" y="57"/>
                    <a:pt x="38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17"/>
            <p:cNvSpPr/>
            <p:nvPr/>
          </p:nvSpPr>
          <p:spPr>
            <a:xfrm>
              <a:off x="3288327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91" y="85"/>
                  </a:lnTo>
                  <a:cubicBezTo>
                    <a:pt x="113" y="62"/>
                    <a:pt x="113" y="40"/>
                    <a:pt x="91" y="17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17"/>
            <p:cNvSpPr/>
            <p:nvPr/>
          </p:nvSpPr>
          <p:spPr>
            <a:xfrm>
              <a:off x="32928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29" y="0"/>
                    <a:pt x="24" y="5"/>
                    <a:pt x="24" y="16"/>
                  </a:cubicBezTo>
                  <a:cubicBezTo>
                    <a:pt x="0" y="16"/>
                    <a:pt x="0" y="40"/>
                    <a:pt x="24" y="40"/>
                  </a:cubicBezTo>
                  <a:cubicBezTo>
                    <a:pt x="24" y="51"/>
                    <a:pt x="29" y="56"/>
                    <a:pt x="38" y="56"/>
                  </a:cubicBezTo>
                  <a:cubicBezTo>
                    <a:pt x="46" y="56"/>
                    <a:pt x="57" y="51"/>
                    <a:pt x="69" y="40"/>
                  </a:cubicBezTo>
                  <a:lnTo>
                    <a:pt x="69" y="16"/>
                  </a:lnTo>
                  <a:cubicBezTo>
                    <a:pt x="57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17"/>
            <p:cNvSpPr/>
            <p:nvPr/>
          </p:nvSpPr>
          <p:spPr>
            <a:xfrm>
              <a:off x="3288327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cubicBezTo>
                    <a:pt x="46" y="85"/>
                    <a:pt x="46" y="109"/>
                    <a:pt x="68" y="109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17"/>
            <p:cNvSpPr/>
            <p:nvPr/>
          </p:nvSpPr>
          <p:spPr>
            <a:xfrm>
              <a:off x="32053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6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320537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17"/>
            <p:cNvSpPr/>
            <p:nvPr/>
          </p:nvSpPr>
          <p:spPr>
            <a:xfrm>
              <a:off x="32928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8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17"/>
            <p:cNvSpPr/>
            <p:nvPr/>
          </p:nvSpPr>
          <p:spPr>
            <a:xfrm>
              <a:off x="3292822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32053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6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320537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31175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17"/>
            <p:cNvSpPr/>
            <p:nvPr/>
          </p:nvSpPr>
          <p:spPr>
            <a:xfrm>
              <a:off x="3117511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17"/>
            <p:cNvSpPr/>
            <p:nvPr/>
          </p:nvSpPr>
          <p:spPr>
            <a:xfrm>
              <a:off x="32928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8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17"/>
            <p:cNvSpPr/>
            <p:nvPr/>
          </p:nvSpPr>
          <p:spPr>
            <a:xfrm>
              <a:off x="3288327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113" y="64"/>
                    <a:pt x="113" y="40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32053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6" y="52"/>
                    <a:pt x="67" y="40"/>
                  </a:cubicBezTo>
                  <a:lnTo>
                    <a:pt x="67" y="18"/>
                  </a:lnTo>
                  <a:cubicBezTo>
                    <a:pt x="56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320537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33806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5" y="56"/>
                    <a:pt x="45" y="46"/>
                  </a:cubicBezTo>
                  <a:cubicBezTo>
                    <a:pt x="67" y="46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3375778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40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5" y="64"/>
                    <a:pt x="115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2947104" y="2463377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2942200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46" y="61"/>
                  </a:lnTo>
                  <a:lnTo>
                    <a:pt x="24" y="40"/>
                  </a:lnTo>
                  <a:close/>
                  <a:moveTo>
                    <a:pt x="47" y="0"/>
                  </a:moveTo>
                  <a:cubicBezTo>
                    <a:pt x="36" y="0"/>
                    <a:pt x="24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69" y="85"/>
                  </a:lnTo>
                  <a:cubicBezTo>
                    <a:pt x="91" y="61"/>
                    <a:pt x="91" y="61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5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30300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3030060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3" y="24"/>
                  </a:moveTo>
                  <a:cubicBezTo>
                    <a:pt x="46" y="24"/>
                    <a:pt x="46" y="29"/>
                    <a:pt x="46" y="40"/>
                  </a:cubicBezTo>
                  <a:cubicBezTo>
                    <a:pt x="67" y="40"/>
                    <a:pt x="67" y="40"/>
                    <a:pt x="46" y="63"/>
                  </a:cubicBezTo>
                  <a:lnTo>
                    <a:pt x="22" y="63"/>
                  </a:lnTo>
                  <a:lnTo>
                    <a:pt x="22" y="40"/>
                  </a:lnTo>
                  <a:cubicBezTo>
                    <a:pt x="34" y="29"/>
                    <a:pt x="40" y="24"/>
                    <a:pt x="43" y="24"/>
                  </a:cubicBez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31175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3117511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69" y="46"/>
                    <a:pt x="69" y="46"/>
                    <a:pt x="46" y="67"/>
                  </a:cubicBezTo>
                  <a:lnTo>
                    <a:pt x="24" y="67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22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7"/>
            <p:cNvSpPr/>
            <p:nvPr/>
          </p:nvSpPr>
          <p:spPr>
            <a:xfrm>
              <a:off x="30300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7"/>
            <p:cNvSpPr/>
            <p:nvPr/>
          </p:nvSpPr>
          <p:spPr>
            <a:xfrm>
              <a:off x="3030060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67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46" y="46"/>
                    <a:pt x="46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7"/>
            <p:cNvSpPr/>
            <p:nvPr/>
          </p:nvSpPr>
          <p:spPr>
            <a:xfrm>
              <a:off x="2947104" y="2375925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5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17"/>
            <p:cNvSpPr/>
            <p:nvPr/>
          </p:nvSpPr>
          <p:spPr>
            <a:xfrm>
              <a:off x="2942200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9"/>
                  </a:cubicBezTo>
                  <a:cubicBezTo>
                    <a:pt x="24" y="69"/>
                    <a:pt x="24" y="46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69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17"/>
            <p:cNvSpPr/>
            <p:nvPr/>
          </p:nvSpPr>
          <p:spPr>
            <a:xfrm>
              <a:off x="31175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6" y="62"/>
                    <a:pt x="58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3117511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40"/>
                    <a:pt x="69" y="18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30300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7" y="63"/>
                  </a:cubicBezTo>
                  <a:cubicBezTo>
                    <a:pt x="45" y="63"/>
                    <a:pt x="57" y="57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17"/>
            <p:cNvSpPr/>
            <p:nvPr/>
          </p:nvSpPr>
          <p:spPr>
            <a:xfrm>
              <a:off x="3030060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46"/>
                  </a:moveTo>
                  <a:cubicBezTo>
                    <a:pt x="67" y="46"/>
                    <a:pt x="67" y="68"/>
                    <a:pt x="46" y="68"/>
                  </a:cubicBez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22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7" y="22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17"/>
            <p:cNvSpPr/>
            <p:nvPr/>
          </p:nvSpPr>
          <p:spPr>
            <a:xfrm>
              <a:off x="2859244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2854749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cubicBezTo>
                    <a:pt x="22" y="40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68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31175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6" y="63"/>
                    <a:pt x="58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17"/>
            <p:cNvSpPr/>
            <p:nvPr/>
          </p:nvSpPr>
          <p:spPr>
            <a:xfrm>
              <a:off x="3117511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46"/>
                  </a:moveTo>
                  <a:cubicBezTo>
                    <a:pt x="69" y="46"/>
                    <a:pt x="69" y="46"/>
                    <a:pt x="46" y="68"/>
                  </a:cubicBez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8"/>
                    <a:pt x="91" y="46"/>
                    <a:pt x="69" y="22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17"/>
            <p:cNvSpPr/>
            <p:nvPr/>
          </p:nvSpPr>
          <p:spPr>
            <a:xfrm>
              <a:off x="2771793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2766889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17"/>
                  </a:moveTo>
                  <a:lnTo>
                    <a:pt x="70" y="41"/>
                  </a:lnTo>
                  <a:cubicBezTo>
                    <a:pt x="58" y="51"/>
                    <a:pt x="52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4" y="41"/>
                  </a:lnTo>
                  <a:cubicBezTo>
                    <a:pt x="24" y="41"/>
                    <a:pt x="46" y="41"/>
                    <a:pt x="46" y="17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46" y="86"/>
                    <a:pt x="46" y="86"/>
                  </a:cubicBezTo>
                  <a:cubicBezTo>
                    <a:pt x="70" y="86"/>
                    <a:pt x="70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2859244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17"/>
            <p:cNvSpPr/>
            <p:nvPr/>
          </p:nvSpPr>
          <p:spPr>
            <a:xfrm>
              <a:off x="2854749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68" y="40"/>
                  </a:ln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2" y="63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8" y="85"/>
                    <a:pt x="68" y="85"/>
                    <a:pt x="68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18"/>
                    <a:pt x="91" y="18"/>
                    <a:pt x="68" y="18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17"/>
            <p:cNvSpPr/>
            <p:nvPr/>
          </p:nvSpPr>
          <p:spPr>
            <a:xfrm>
              <a:off x="2947104" y="2635214"/>
              <a:ext cx="9399" cy="12872"/>
            </a:xfrm>
            <a:custGeom>
              <a:avLst/>
              <a:gdLst/>
              <a:ahLst/>
              <a:cxnLst/>
              <a:rect l="l" t="t" r="r" b="b"/>
              <a:pathLst>
                <a:path w="46" h="63" extrusionOk="0">
                  <a:moveTo>
                    <a:pt x="22" y="1"/>
                  </a:moveTo>
                  <a:cubicBezTo>
                    <a:pt x="17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7"/>
                  </a:ln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2942200" y="2635214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7"/>
                  </a:moveTo>
                  <a:lnTo>
                    <a:pt x="69" y="41"/>
                  </a:lnTo>
                  <a:lnTo>
                    <a:pt x="24" y="41"/>
                  </a:lnTo>
                  <a:lnTo>
                    <a:pt x="46" y="17"/>
                  </a:ln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41"/>
                    <a:pt x="1" y="62"/>
                    <a:pt x="24" y="62"/>
                  </a:cubicBezTo>
                  <a:cubicBezTo>
                    <a:pt x="24" y="86"/>
                    <a:pt x="24" y="86"/>
                    <a:pt x="46" y="86"/>
                  </a:cubicBezTo>
                  <a:cubicBezTo>
                    <a:pt x="69" y="86"/>
                    <a:pt x="69" y="86"/>
                    <a:pt x="69" y="62"/>
                  </a:cubicBezTo>
                  <a:cubicBezTo>
                    <a:pt x="91" y="62"/>
                    <a:pt x="91" y="41"/>
                    <a:pt x="91" y="41"/>
                  </a:cubicBezTo>
                  <a:cubicBezTo>
                    <a:pt x="91" y="17"/>
                    <a:pt x="91" y="17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2859244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8" y="1"/>
                    <a:pt x="12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35" y="6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2854749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0"/>
                  </a:moveTo>
                  <a:cubicBezTo>
                    <a:pt x="46" y="0"/>
                    <a:pt x="22" y="0"/>
                    <a:pt x="22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8" y="22"/>
                  </a:cubicBezTo>
                  <a:lnTo>
                    <a:pt x="68" y="46"/>
                  </a:lnTo>
                  <a:lnTo>
                    <a:pt x="46" y="67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lnTo>
                    <a:pt x="68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771793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766889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4"/>
                  </a:moveTo>
                  <a:cubicBezTo>
                    <a:pt x="46" y="24"/>
                    <a:pt x="70" y="24"/>
                    <a:pt x="70" y="46"/>
                  </a:cubicBezTo>
                  <a:cubicBezTo>
                    <a:pt x="58" y="58"/>
                    <a:pt x="52" y="63"/>
                    <a:pt x="49" y="63"/>
                  </a:cubicBezTo>
                  <a:cubicBezTo>
                    <a:pt x="46" y="63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947104" y="2551237"/>
              <a:ext cx="9399" cy="9399"/>
            </a:xfrm>
            <a:custGeom>
              <a:avLst/>
              <a:gdLst/>
              <a:ahLst/>
              <a:cxnLst/>
              <a:rect l="l" t="t" r="r" b="b"/>
              <a:pathLst>
                <a:path w="46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17"/>
            <p:cNvSpPr/>
            <p:nvPr/>
          </p:nvSpPr>
          <p:spPr>
            <a:xfrm>
              <a:off x="2942200" y="254633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1"/>
                  </a:moveTo>
                  <a:cubicBezTo>
                    <a:pt x="24" y="1"/>
                    <a:pt x="24" y="1"/>
                    <a:pt x="24" y="24"/>
                  </a:cubicBezTo>
                  <a:cubicBezTo>
                    <a:pt x="1" y="24"/>
                    <a:pt x="1" y="24"/>
                    <a:pt x="1" y="46"/>
                  </a:cubicBezTo>
                  <a:cubicBezTo>
                    <a:pt x="1" y="69"/>
                    <a:pt x="1" y="69"/>
                    <a:pt x="24" y="69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24"/>
                    <a:pt x="91" y="24"/>
                    <a:pt x="69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17"/>
            <p:cNvSpPr/>
            <p:nvPr/>
          </p:nvSpPr>
          <p:spPr>
            <a:xfrm>
              <a:off x="2859244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2854749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46" y="22"/>
                    <a:pt x="46" y="46"/>
                    <a:pt x="68" y="46"/>
                  </a:cubicBezTo>
                  <a:lnTo>
                    <a:pt x="68" y="67"/>
                  </a:lnTo>
                  <a:lnTo>
                    <a:pt x="46" y="67"/>
                  </a:lnTo>
                  <a:cubicBezTo>
                    <a:pt x="22" y="46"/>
                    <a:pt x="22" y="46"/>
                    <a:pt x="46" y="46"/>
                  </a:cubicBez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2" y="91"/>
                  </a:cubicBezTo>
                  <a:lnTo>
                    <a:pt x="68" y="91"/>
                  </a:lnTo>
                  <a:cubicBezTo>
                    <a:pt x="91" y="67"/>
                    <a:pt x="91" y="67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2683933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2679438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8" y="18"/>
                    <a:pt x="68" y="40"/>
                  </a:cubicBezTo>
                  <a:cubicBezTo>
                    <a:pt x="57" y="52"/>
                    <a:pt x="51" y="57"/>
                    <a:pt x="49" y="57"/>
                  </a:cubicBezTo>
                  <a:cubicBezTo>
                    <a:pt x="46" y="57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63"/>
                    <a:pt x="1" y="63"/>
                    <a:pt x="23" y="63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3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2771793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2766889" y="2460107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6"/>
                  </a:moveTo>
                  <a:lnTo>
                    <a:pt x="70" y="40"/>
                  </a:lnTo>
                  <a:lnTo>
                    <a:pt x="70" y="61"/>
                  </a:lnTo>
                  <a:lnTo>
                    <a:pt x="46" y="61"/>
                  </a:lnTo>
                  <a:cubicBezTo>
                    <a:pt x="46" y="40"/>
                    <a:pt x="24" y="40"/>
                    <a:pt x="24" y="40"/>
                  </a:cubicBezTo>
                  <a:lnTo>
                    <a:pt x="46" y="40"/>
                  </a:lnTo>
                  <a:lnTo>
                    <a:pt x="46" y="16"/>
                  </a:lnTo>
                  <a:close/>
                  <a:moveTo>
                    <a:pt x="58" y="0"/>
                  </a:moveTo>
                  <a:cubicBezTo>
                    <a:pt x="47" y="0"/>
                    <a:pt x="35" y="5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1"/>
                    <a:pt x="1" y="61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5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2596482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2591782" y="280950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4" y="0"/>
                  </a:moveTo>
                  <a:cubicBezTo>
                    <a:pt x="24" y="22"/>
                    <a:pt x="0" y="22"/>
                    <a:pt x="0" y="45"/>
                  </a:cubicBezTo>
                  <a:lnTo>
                    <a:pt x="24" y="67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17"/>
            <p:cNvSpPr/>
            <p:nvPr/>
          </p:nvSpPr>
          <p:spPr>
            <a:xfrm>
              <a:off x="2683933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2679438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7"/>
                    <a:pt x="51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6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17"/>
            <p:cNvSpPr/>
            <p:nvPr/>
          </p:nvSpPr>
          <p:spPr>
            <a:xfrm>
              <a:off x="2683933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17"/>
            <p:cNvSpPr/>
            <p:nvPr/>
          </p:nvSpPr>
          <p:spPr>
            <a:xfrm>
              <a:off x="2679438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17"/>
            <p:cNvSpPr/>
            <p:nvPr/>
          </p:nvSpPr>
          <p:spPr>
            <a:xfrm>
              <a:off x="2596482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17"/>
            <p:cNvSpPr/>
            <p:nvPr/>
          </p:nvSpPr>
          <p:spPr>
            <a:xfrm>
              <a:off x="2591782" y="2721644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46"/>
                    <a:pt x="69" y="69"/>
                    <a:pt x="45" y="69"/>
                  </a:cubicBezTo>
                  <a:lnTo>
                    <a:pt x="45" y="46"/>
                  </a:ln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69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2771793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2766889" y="272164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4"/>
                  </a:moveTo>
                  <a:lnTo>
                    <a:pt x="70" y="46"/>
                  </a:lnTo>
                  <a:lnTo>
                    <a:pt x="46" y="69"/>
                  </a:lnTo>
                  <a:lnTo>
                    <a:pt x="46" y="46"/>
                  </a:ln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2683933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17"/>
            <p:cNvSpPr/>
            <p:nvPr/>
          </p:nvSpPr>
          <p:spPr>
            <a:xfrm>
              <a:off x="2679438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17"/>
            <p:cNvSpPr/>
            <p:nvPr/>
          </p:nvSpPr>
          <p:spPr>
            <a:xfrm>
              <a:off x="2508622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17"/>
            <p:cNvSpPr/>
            <p:nvPr/>
          </p:nvSpPr>
          <p:spPr>
            <a:xfrm>
              <a:off x="2504331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1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9"/>
                  </a:cubicBezTo>
                  <a:cubicBezTo>
                    <a:pt x="112" y="46"/>
                    <a:pt x="112" y="24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17"/>
            <p:cNvSpPr/>
            <p:nvPr/>
          </p:nvSpPr>
          <p:spPr>
            <a:xfrm>
              <a:off x="2596482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1"/>
                    <a:pt x="67" y="41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17"/>
            <p:cNvSpPr/>
            <p:nvPr/>
          </p:nvSpPr>
          <p:spPr>
            <a:xfrm>
              <a:off x="2591782" y="2635214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17"/>
                  </a:moveTo>
                  <a:lnTo>
                    <a:pt x="69" y="41"/>
                  </a:lnTo>
                  <a:cubicBezTo>
                    <a:pt x="69" y="51"/>
                    <a:pt x="63" y="57"/>
                    <a:pt x="57" y="57"/>
                  </a:cubicBezTo>
                  <a:cubicBezTo>
                    <a:pt x="51" y="57"/>
                    <a:pt x="45" y="51"/>
                    <a:pt x="45" y="41"/>
                  </a:cubicBezTo>
                  <a:lnTo>
                    <a:pt x="45" y="17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17"/>
                    <a:pt x="0" y="17"/>
                    <a:pt x="0" y="41"/>
                  </a:cubicBezTo>
                  <a:lnTo>
                    <a:pt x="24" y="62"/>
                  </a:lnTo>
                  <a:cubicBezTo>
                    <a:pt x="24" y="86"/>
                    <a:pt x="45" y="86"/>
                    <a:pt x="45" y="86"/>
                  </a:cubicBezTo>
                  <a:cubicBezTo>
                    <a:pt x="69" y="86"/>
                    <a:pt x="69" y="86"/>
                    <a:pt x="90" y="62"/>
                  </a:cubicBezTo>
                  <a:lnTo>
                    <a:pt x="90" y="41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2508622" y="2898181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17"/>
            <p:cNvSpPr/>
            <p:nvPr/>
          </p:nvSpPr>
          <p:spPr>
            <a:xfrm>
              <a:off x="2504331" y="2893686"/>
              <a:ext cx="23088" cy="21863"/>
            </a:xfrm>
            <a:custGeom>
              <a:avLst/>
              <a:gdLst/>
              <a:ahLst/>
              <a:cxnLst/>
              <a:rect l="l" t="t" r="r" b="b"/>
              <a:pathLst>
                <a:path w="113" h="107" extrusionOk="0">
                  <a:moveTo>
                    <a:pt x="67" y="40"/>
                  </a:moveTo>
                  <a:lnTo>
                    <a:pt x="67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5"/>
                    <a:pt x="22" y="16"/>
                  </a:cubicBezTo>
                  <a:cubicBezTo>
                    <a:pt x="0" y="40"/>
                    <a:pt x="0" y="61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1"/>
                    <a:pt x="112" y="40"/>
                    <a:pt x="90" y="16"/>
                  </a:cubicBezTo>
                  <a:cubicBezTo>
                    <a:pt x="79" y="5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17"/>
            <p:cNvSpPr/>
            <p:nvPr/>
          </p:nvSpPr>
          <p:spPr>
            <a:xfrm>
              <a:off x="2421171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46" y="63"/>
                  </a:lnTo>
                  <a:cubicBezTo>
                    <a:pt x="68" y="39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2416471" y="2893686"/>
              <a:ext cx="23497" cy="21863"/>
            </a:xfrm>
            <a:custGeom>
              <a:avLst/>
              <a:gdLst/>
              <a:ahLst/>
              <a:cxnLst/>
              <a:rect l="l" t="t" r="r" b="b"/>
              <a:pathLst>
                <a:path w="115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5"/>
                    <a:pt x="24" y="16"/>
                  </a:cubicBezTo>
                  <a:cubicBezTo>
                    <a:pt x="0" y="40"/>
                    <a:pt x="0" y="61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1"/>
                  </a:lnTo>
                  <a:cubicBezTo>
                    <a:pt x="114" y="40"/>
                    <a:pt x="91" y="40"/>
                    <a:pt x="91" y="16"/>
                  </a:cubicBez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2596482" y="2898181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2591782" y="2893686"/>
              <a:ext cx="18593" cy="21863"/>
            </a:xfrm>
            <a:custGeom>
              <a:avLst/>
              <a:gdLst/>
              <a:ahLst/>
              <a:cxnLst/>
              <a:rect l="l" t="t" r="r" b="b"/>
              <a:pathLst>
                <a:path w="91" h="107" extrusionOk="0">
                  <a:moveTo>
                    <a:pt x="69" y="40"/>
                  </a:move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cubicBezTo>
                    <a:pt x="24" y="40"/>
                    <a:pt x="0" y="40"/>
                    <a:pt x="0" y="61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1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2508622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2504331" y="280950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45" y="45"/>
                  </a:lnTo>
                  <a:lnTo>
                    <a:pt x="45" y="22"/>
                  </a:lnTo>
                  <a:close/>
                  <a:moveTo>
                    <a:pt x="22" y="0"/>
                  </a:moveTo>
                  <a:cubicBezTo>
                    <a:pt x="22" y="22"/>
                    <a:pt x="0" y="22"/>
                    <a:pt x="0" y="45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45"/>
                    <a:pt x="112" y="22"/>
                    <a:pt x="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2421171" y="2810525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7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242117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5"/>
                  </a:lnTo>
                  <a:cubicBezTo>
                    <a:pt x="91" y="22"/>
                    <a:pt x="68" y="22"/>
                    <a:pt x="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31175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8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311751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85"/>
                  </a:lnTo>
                  <a:cubicBezTo>
                    <a:pt x="24" y="85"/>
                    <a:pt x="24" y="107"/>
                    <a:pt x="46" y="107"/>
                  </a:cubicBez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32053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17"/>
            <p:cNvSpPr/>
            <p:nvPr/>
          </p:nvSpPr>
          <p:spPr>
            <a:xfrm>
              <a:off x="3205371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17"/>
            <p:cNvSpPr/>
            <p:nvPr/>
          </p:nvSpPr>
          <p:spPr>
            <a:xfrm>
              <a:off x="294904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30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2949041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46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286990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2869909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30300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7" y="51"/>
                    <a:pt x="67" y="40"/>
                  </a:cubicBezTo>
                  <a:lnTo>
                    <a:pt x="67" y="16"/>
                  </a:lnTo>
                  <a:cubicBezTo>
                    <a:pt x="57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3030060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7" y="40"/>
                    <a:pt x="67" y="40"/>
                    <a:pt x="67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9"/>
                  </a:cubicBezTo>
                  <a:lnTo>
                    <a:pt x="1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31175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6" y="57"/>
                    <a:pt x="58" y="52"/>
                    <a:pt x="69" y="40"/>
                  </a:cubicBezTo>
                  <a:lnTo>
                    <a:pt x="69" y="18"/>
                  </a:lnTo>
                  <a:cubicBezTo>
                    <a:pt x="58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7"/>
            <p:cNvSpPr/>
            <p:nvPr/>
          </p:nvSpPr>
          <p:spPr>
            <a:xfrm>
              <a:off x="3117511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5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2"/>
                    <a:pt x="91" y="40"/>
                    <a:pt x="69" y="17"/>
                  </a:cubicBezTo>
                  <a:cubicBezTo>
                    <a:pt x="58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7"/>
            <p:cNvSpPr/>
            <p:nvPr/>
          </p:nvSpPr>
          <p:spPr>
            <a:xfrm>
              <a:off x="30300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7" y="57"/>
                  </a:cubicBezTo>
                  <a:cubicBezTo>
                    <a:pt x="45" y="57"/>
                    <a:pt x="57" y="52"/>
                    <a:pt x="67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3030060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0"/>
                  </a:moveTo>
                  <a:cubicBezTo>
                    <a:pt x="28" y="0"/>
                    <a:pt x="11" y="6"/>
                    <a:pt x="1" y="17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2947104" y="2026529"/>
              <a:ext cx="9399" cy="11442"/>
            </a:xfrm>
            <a:custGeom>
              <a:avLst/>
              <a:gdLst/>
              <a:ahLst/>
              <a:cxnLst/>
              <a:rect l="l" t="t" r="r" b="b"/>
              <a:pathLst>
                <a:path w="46" h="56" extrusionOk="0">
                  <a:moveTo>
                    <a:pt x="22" y="0"/>
                  </a:moveTo>
                  <a:cubicBezTo>
                    <a:pt x="17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17" y="56"/>
                    <a:pt x="22" y="56"/>
                  </a:cubicBezTo>
                  <a:cubicBezTo>
                    <a:pt x="28" y="56"/>
                    <a:pt x="34" y="51"/>
                    <a:pt x="45" y="40"/>
                  </a:cubicBezTo>
                  <a:lnTo>
                    <a:pt x="45" y="16"/>
                  </a:lnTo>
                  <a:cubicBezTo>
                    <a:pt x="34" y="5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2942200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cubicBezTo>
                    <a:pt x="69" y="22"/>
                    <a:pt x="69" y="22"/>
                    <a:pt x="69" y="46"/>
                  </a:cubicBezTo>
                  <a:lnTo>
                    <a:pt x="24" y="46"/>
                  </a:lnTo>
                  <a:cubicBezTo>
                    <a:pt x="24" y="22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cubicBezTo>
                    <a:pt x="24" y="67"/>
                    <a:pt x="24" y="91"/>
                    <a:pt x="46" y="91"/>
                  </a:cubicBezTo>
                  <a:cubicBezTo>
                    <a:pt x="69" y="91"/>
                    <a:pt x="69" y="67"/>
                    <a:pt x="69" y="67"/>
                  </a:cubicBezTo>
                  <a:cubicBezTo>
                    <a:pt x="91" y="67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7"/>
            <p:cNvSpPr/>
            <p:nvPr/>
          </p:nvSpPr>
          <p:spPr>
            <a:xfrm>
              <a:off x="31175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6" y="56"/>
                    <a:pt x="58" y="51"/>
                    <a:pt x="69" y="40"/>
                  </a:cubicBezTo>
                  <a:lnTo>
                    <a:pt x="69" y="16"/>
                  </a:lnTo>
                  <a:cubicBezTo>
                    <a:pt x="58" y="5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7"/>
            <p:cNvSpPr/>
            <p:nvPr/>
          </p:nvSpPr>
          <p:spPr>
            <a:xfrm>
              <a:off x="311751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4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5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85"/>
                  </a:lnTo>
                  <a:cubicBezTo>
                    <a:pt x="24" y="85"/>
                    <a:pt x="24" y="109"/>
                    <a:pt x="46" y="109"/>
                  </a:cubicBezTo>
                  <a:lnTo>
                    <a:pt x="69" y="85"/>
                  </a:lnTo>
                  <a:cubicBezTo>
                    <a:pt x="91" y="64"/>
                    <a:pt x="91" y="40"/>
                    <a:pt x="69" y="19"/>
                  </a:cubicBezTo>
                  <a:cubicBezTo>
                    <a:pt x="58" y="7"/>
                    <a:pt x="46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3030060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7"/>
            <p:cNvSpPr/>
            <p:nvPr/>
          </p:nvSpPr>
          <p:spPr>
            <a:xfrm>
              <a:off x="3030060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6"/>
                    <a:pt x="1" y="17"/>
                  </a:cubicBezTo>
                  <a:lnTo>
                    <a:pt x="1" y="85"/>
                  </a:lnTo>
                  <a:cubicBezTo>
                    <a:pt x="22" y="85"/>
                    <a:pt x="22" y="107"/>
                    <a:pt x="46" y="107"/>
                  </a:cubicBezTo>
                  <a:lnTo>
                    <a:pt x="67" y="85"/>
                  </a:ln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7" y="17"/>
                  </a:cubicBezTo>
                  <a:cubicBezTo>
                    <a:pt x="67" y="6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7"/>
            <p:cNvSpPr/>
            <p:nvPr/>
          </p:nvSpPr>
          <p:spPr>
            <a:xfrm>
              <a:off x="32053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0" y="16"/>
                    <a:pt x="0" y="40"/>
                    <a:pt x="22" y="40"/>
                  </a:cubicBezTo>
                  <a:cubicBezTo>
                    <a:pt x="22" y="51"/>
                    <a:pt x="28" y="56"/>
                    <a:pt x="37" y="56"/>
                  </a:cubicBezTo>
                  <a:cubicBezTo>
                    <a:pt x="45" y="56"/>
                    <a:pt x="56" y="51"/>
                    <a:pt x="67" y="40"/>
                  </a:cubicBezTo>
                  <a:lnTo>
                    <a:pt x="67" y="16"/>
                  </a:lnTo>
                  <a:cubicBezTo>
                    <a:pt x="56" y="5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3205371" y="2021625"/>
              <a:ext cx="18593" cy="22271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4"/>
                  </a:ln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85"/>
                  </a:lnTo>
                  <a:cubicBezTo>
                    <a:pt x="22" y="85"/>
                    <a:pt x="22" y="109"/>
                    <a:pt x="46" y="109"/>
                  </a:cubicBezTo>
                  <a:lnTo>
                    <a:pt x="67" y="85"/>
                  </a:ln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7"/>
            <p:cNvSpPr/>
            <p:nvPr/>
          </p:nvSpPr>
          <p:spPr>
            <a:xfrm>
              <a:off x="2771793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7"/>
            <p:cNvSpPr/>
            <p:nvPr/>
          </p:nvSpPr>
          <p:spPr>
            <a:xfrm>
              <a:off x="2766889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lnTo>
                    <a:pt x="24" y="40"/>
                  </a:ln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6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7"/>
            <p:cNvSpPr/>
            <p:nvPr/>
          </p:nvSpPr>
          <p:spPr>
            <a:xfrm>
              <a:off x="2859244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6"/>
                    <a:pt x="18" y="62"/>
                    <a:pt x="24" y="62"/>
                  </a:cubicBezTo>
                  <a:cubicBezTo>
                    <a:pt x="29" y="62"/>
                    <a:pt x="35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2854749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68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8" y="18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2947104" y="2288065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7"/>
                    <a:pt x="17" y="63"/>
                    <a:pt x="22" y="63"/>
                  </a:cubicBezTo>
                  <a:cubicBezTo>
                    <a:pt x="28" y="63"/>
                    <a:pt x="34" y="57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2942200" y="228479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40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6"/>
                  </a:cubicBezTo>
                  <a:cubicBezTo>
                    <a:pt x="1" y="16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6"/>
                    <a:pt x="69" y="16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859244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0" y="0"/>
                  </a:moveTo>
                  <a:lnTo>
                    <a:pt x="0" y="46"/>
                  </a:lnTo>
                  <a:cubicBezTo>
                    <a:pt x="12" y="57"/>
                    <a:pt x="18" y="63"/>
                    <a:pt x="24" y="63"/>
                  </a:cubicBezTo>
                  <a:cubicBezTo>
                    <a:pt x="29" y="63"/>
                    <a:pt x="35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2854749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cubicBezTo>
                    <a:pt x="22" y="46"/>
                    <a:pt x="22" y="46"/>
                    <a:pt x="46" y="46"/>
                  </a:cubicBez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2" y="91"/>
                  </a:cubicBezTo>
                  <a:lnTo>
                    <a:pt x="68" y="91"/>
                  </a:lnTo>
                  <a:cubicBezTo>
                    <a:pt x="91" y="68"/>
                    <a:pt x="91" y="68"/>
                    <a:pt x="91" y="46"/>
                  </a:cubicBezTo>
                  <a:cubicBezTo>
                    <a:pt x="91" y="46"/>
                    <a:pt x="91" y="22"/>
                    <a:pt x="68" y="22"/>
                  </a:cubicBez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2771793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2766889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70"/>
                  </a:lnTo>
                  <a:lnTo>
                    <a:pt x="46" y="70"/>
                  </a:lnTo>
                  <a:cubicBezTo>
                    <a:pt x="46" y="70"/>
                    <a:pt x="24" y="70"/>
                    <a:pt x="24" y="46"/>
                  </a:cubicBezTo>
                  <a:close/>
                  <a:moveTo>
                    <a:pt x="46" y="1"/>
                  </a:moveTo>
                  <a:lnTo>
                    <a:pt x="24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24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2947104" y="2200614"/>
              <a:ext cx="9399" cy="12668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0" y="0"/>
                  </a:moveTo>
                  <a:lnTo>
                    <a:pt x="0" y="46"/>
                  </a:lnTo>
                  <a:cubicBezTo>
                    <a:pt x="11" y="56"/>
                    <a:pt x="17" y="62"/>
                    <a:pt x="22" y="62"/>
                  </a:cubicBezTo>
                  <a:cubicBezTo>
                    <a:pt x="28" y="62"/>
                    <a:pt x="34" y="56"/>
                    <a:pt x="45" y="46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2942200" y="219571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cubicBezTo>
                    <a:pt x="69" y="46"/>
                    <a:pt x="69" y="70"/>
                    <a:pt x="46" y="70"/>
                  </a:cubicBezTo>
                  <a:cubicBezTo>
                    <a:pt x="24" y="70"/>
                    <a:pt x="24" y="70"/>
                    <a:pt x="24" y="46"/>
                  </a:cubicBezTo>
                  <a:close/>
                  <a:moveTo>
                    <a:pt x="46" y="1"/>
                  </a:moveTo>
                  <a:cubicBezTo>
                    <a:pt x="24" y="1"/>
                    <a:pt x="24" y="24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70"/>
                    <a:pt x="1" y="70"/>
                    <a:pt x="24" y="91"/>
                  </a:cubicBezTo>
                  <a:lnTo>
                    <a:pt x="69" y="91"/>
                  </a:lnTo>
                  <a:cubicBezTo>
                    <a:pt x="91" y="70"/>
                    <a:pt x="91" y="70"/>
                    <a:pt x="91" y="46"/>
                  </a:cubicBezTo>
                  <a:cubicBezTo>
                    <a:pt x="91" y="46"/>
                    <a:pt x="91" y="24"/>
                    <a:pt x="69" y="24"/>
                  </a:cubicBezTo>
                  <a:cubicBezTo>
                    <a:pt x="69" y="24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2859244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24" y="0"/>
                  </a:moveTo>
                  <a:cubicBezTo>
                    <a:pt x="18" y="0"/>
                    <a:pt x="12" y="6"/>
                    <a:pt x="0" y="18"/>
                  </a:cubicBezTo>
                  <a:lnTo>
                    <a:pt x="0" y="40"/>
                  </a:lnTo>
                  <a:cubicBezTo>
                    <a:pt x="12" y="52"/>
                    <a:pt x="18" y="57"/>
                    <a:pt x="24" y="57"/>
                  </a:cubicBezTo>
                  <a:cubicBezTo>
                    <a:pt x="29" y="57"/>
                    <a:pt x="35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285474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68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8" y="17"/>
                  </a:cubicBezTo>
                  <a:cubicBezTo>
                    <a:pt x="68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2771793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2766889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70" y="40"/>
                  </a:moveTo>
                  <a:lnTo>
                    <a:pt x="70" y="62"/>
                  </a:lnTo>
                  <a:lnTo>
                    <a:pt x="46" y="62"/>
                  </a:lnTo>
                  <a:cubicBezTo>
                    <a:pt x="46" y="62"/>
                    <a:pt x="24" y="62"/>
                    <a:pt x="24" y="40"/>
                  </a:cubicBezTo>
                  <a:close/>
                  <a:moveTo>
                    <a:pt x="58" y="0"/>
                  </a:moveTo>
                  <a:cubicBezTo>
                    <a:pt x="47" y="0"/>
                    <a:pt x="35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2947104" y="2113980"/>
              <a:ext cx="9399" cy="11851"/>
            </a:xfrm>
            <a:custGeom>
              <a:avLst/>
              <a:gdLst/>
              <a:ahLst/>
              <a:cxnLst/>
              <a:rect l="l" t="t" r="r" b="b"/>
              <a:pathLst>
                <a:path w="46" h="58" extrusionOk="0">
                  <a:moveTo>
                    <a:pt x="22" y="0"/>
                  </a:moveTo>
                  <a:cubicBezTo>
                    <a:pt x="17" y="0"/>
                    <a:pt x="11" y="6"/>
                    <a:pt x="0" y="18"/>
                  </a:cubicBezTo>
                  <a:lnTo>
                    <a:pt x="0" y="40"/>
                  </a:lnTo>
                  <a:cubicBezTo>
                    <a:pt x="11" y="52"/>
                    <a:pt x="17" y="57"/>
                    <a:pt x="22" y="57"/>
                  </a:cubicBezTo>
                  <a:cubicBezTo>
                    <a:pt x="28" y="57"/>
                    <a:pt x="34" y="52"/>
                    <a:pt x="45" y="40"/>
                  </a:cubicBezTo>
                  <a:lnTo>
                    <a:pt x="45" y="18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2942200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cubicBezTo>
                    <a:pt x="24" y="62"/>
                    <a:pt x="24" y="62"/>
                    <a:pt x="24" y="40"/>
                  </a:cubicBezTo>
                  <a:close/>
                  <a:moveTo>
                    <a:pt x="47" y="0"/>
                  </a:moveTo>
                  <a:cubicBezTo>
                    <a:pt x="36" y="0"/>
                    <a:pt x="24" y="6"/>
                    <a:pt x="24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4" y="85"/>
                  </a:cubicBezTo>
                  <a:lnTo>
                    <a:pt x="69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9" y="17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30300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7" y="62"/>
                  </a:cubicBezTo>
                  <a:cubicBezTo>
                    <a:pt x="45" y="62"/>
                    <a:pt x="57" y="56"/>
                    <a:pt x="67" y="46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7"/>
            <p:cNvSpPr/>
            <p:nvPr/>
          </p:nvSpPr>
          <p:spPr>
            <a:xfrm>
              <a:off x="3030060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cubicBezTo>
                    <a:pt x="67" y="40"/>
                    <a:pt x="67" y="64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lose/>
                  <a:moveTo>
                    <a:pt x="42" y="1"/>
                  </a:moveTo>
                  <a:cubicBezTo>
                    <a:pt x="28" y="1"/>
                    <a:pt x="11" y="7"/>
                    <a:pt x="1" y="18"/>
                  </a:cubicBezTo>
                  <a:lnTo>
                    <a:pt x="1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8"/>
                    <a:pt x="67" y="18"/>
                  </a:cubicBezTo>
                  <a:cubicBezTo>
                    <a:pt x="67" y="7"/>
                    <a:pt x="56" y="1"/>
                    <a:pt x="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2596482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7" y="45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17"/>
            <p:cNvSpPr/>
            <p:nvPr/>
          </p:nvSpPr>
          <p:spPr>
            <a:xfrm>
              <a:off x="2591782" y="2460107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6"/>
                  </a:moveTo>
                  <a:cubicBezTo>
                    <a:pt x="69" y="16"/>
                    <a:pt x="69" y="40"/>
                    <a:pt x="69" y="40"/>
                  </a:cubicBezTo>
                  <a:lnTo>
                    <a:pt x="69" y="61"/>
                  </a:lnTo>
                  <a:lnTo>
                    <a:pt x="45" y="61"/>
                  </a:lnTo>
                  <a:lnTo>
                    <a:pt x="45" y="40"/>
                  </a:lnTo>
                  <a:lnTo>
                    <a:pt x="45" y="16"/>
                  </a:lnTo>
                  <a:close/>
                  <a:moveTo>
                    <a:pt x="57" y="0"/>
                  </a:moveTo>
                  <a:cubicBezTo>
                    <a:pt x="46" y="0"/>
                    <a:pt x="34" y="5"/>
                    <a:pt x="24" y="16"/>
                  </a:cubicBezTo>
                  <a:lnTo>
                    <a:pt x="0" y="40"/>
                  </a:lnTo>
                  <a:cubicBezTo>
                    <a:pt x="0" y="61"/>
                    <a:pt x="24" y="61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5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2683933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2679438" y="2372247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2683933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2679438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68" y="46"/>
                  </a:lnTo>
                  <a:lnTo>
                    <a:pt x="68" y="67"/>
                  </a:lnTo>
                  <a:lnTo>
                    <a:pt x="46" y="67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7"/>
                    <a:pt x="1" y="67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2596482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2591782" y="2371022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69"/>
                  </a:lnTo>
                  <a:lnTo>
                    <a:pt x="45" y="69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lnTo>
                    <a:pt x="0" y="46"/>
                  </a:lnTo>
                  <a:cubicBezTo>
                    <a:pt x="0" y="69"/>
                    <a:pt x="24" y="69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17"/>
            <p:cNvSpPr/>
            <p:nvPr/>
          </p:nvSpPr>
          <p:spPr>
            <a:xfrm>
              <a:off x="2771793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7" y="45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17"/>
            <p:cNvSpPr/>
            <p:nvPr/>
          </p:nvSpPr>
          <p:spPr>
            <a:xfrm>
              <a:off x="2766889" y="2371022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46"/>
                  </a:moveTo>
                  <a:lnTo>
                    <a:pt x="70" y="69"/>
                  </a:lnTo>
                  <a:lnTo>
                    <a:pt x="46" y="69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4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70" y="1"/>
                    <a:pt x="70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17"/>
            <p:cNvSpPr/>
            <p:nvPr/>
          </p:nvSpPr>
          <p:spPr>
            <a:xfrm>
              <a:off x="2683933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17"/>
            <p:cNvSpPr/>
            <p:nvPr/>
          </p:nvSpPr>
          <p:spPr>
            <a:xfrm>
              <a:off x="2679438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46"/>
                  </a:moveTo>
                  <a:lnTo>
                    <a:pt x="68" y="68"/>
                  </a:lnTo>
                  <a:lnTo>
                    <a:pt x="46" y="68"/>
                  </a:lnTo>
                  <a:lnTo>
                    <a:pt x="46" y="46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2"/>
                  </a:cubicBezTo>
                  <a:cubicBezTo>
                    <a:pt x="1" y="22"/>
                    <a:pt x="1" y="46"/>
                    <a:pt x="1" y="46"/>
                  </a:cubicBezTo>
                  <a:cubicBezTo>
                    <a:pt x="1" y="68"/>
                    <a:pt x="1" y="68"/>
                    <a:pt x="23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2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17"/>
            <p:cNvSpPr/>
            <p:nvPr/>
          </p:nvSpPr>
          <p:spPr>
            <a:xfrm>
              <a:off x="2508622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9" y="45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2504331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0" y="85"/>
                  </a:lnTo>
                  <a:cubicBezTo>
                    <a:pt x="112" y="63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2596482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7"/>
                    <a:pt x="23" y="63"/>
                    <a:pt x="31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7" y="46"/>
                    <a:pt x="67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2591782" y="228479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6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6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2421171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4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1" y="41"/>
                    <a:pt x="1" y="41"/>
                    <a:pt x="22" y="62"/>
                  </a:cubicBezTo>
                  <a:lnTo>
                    <a:pt x="46" y="62"/>
                  </a:lnTo>
                  <a:cubicBezTo>
                    <a:pt x="68" y="41"/>
                    <a:pt x="68" y="41"/>
                    <a:pt x="46" y="17"/>
                  </a:cubicBezTo>
                  <a:cubicBezTo>
                    <a:pt x="46" y="6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242117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22" y="67"/>
                    <a:pt x="22" y="67"/>
                    <a:pt x="22" y="46"/>
                  </a:cubicBezTo>
                  <a:lnTo>
                    <a:pt x="22" y="22"/>
                  </a:lnTo>
                  <a:close/>
                  <a:moveTo>
                    <a:pt x="46" y="0"/>
                  </a:moveTo>
                  <a:cubicBezTo>
                    <a:pt x="22" y="0"/>
                    <a:pt x="1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2508622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2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2504331" y="2547559"/>
              <a:ext cx="23088" cy="17368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45" y="18"/>
                  </a:moveTo>
                  <a:cubicBezTo>
                    <a:pt x="67" y="18"/>
                    <a:pt x="67" y="18"/>
                    <a:pt x="67" y="40"/>
                  </a:cubicBezTo>
                  <a:cubicBezTo>
                    <a:pt x="67" y="52"/>
                    <a:pt x="61" y="57"/>
                    <a:pt x="56" y="57"/>
                  </a:cubicBezTo>
                  <a:cubicBezTo>
                    <a:pt x="51" y="57"/>
                    <a:pt x="45" y="52"/>
                    <a:pt x="45" y="40"/>
                  </a:cubicBezTo>
                  <a:lnTo>
                    <a:pt x="45" y="18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8"/>
                  </a:cubicBezTo>
                  <a:cubicBezTo>
                    <a:pt x="22" y="18"/>
                    <a:pt x="0" y="18"/>
                    <a:pt x="0" y="40"/>
                  </a:cubicBezTo>
                  <a:cubicBezTo>
                    <a:pt x="0" y="63"/>
                    <a:pt x="22" y="63"/>
                    <a:pt x="22" y="63"/>
                  </a:cubicBezTo>
                  <a:cubicBezTo>
                    <a:pt x="22" y="85"/>
                    <a:pt x="45" y="85"/>
                    <a:pt x="45" y="85"/>
                  </a:cubicBezTo>
                  <a:cubicBezTo>
                    <a:pt x="67" y="85"/>
                    <a:pt x="67" y="85"/>
                    <a:pt x="90" y="63"/>
                  </a:cubicBezTo>
                  <a:cubicBezTo>
                    <a:pt x="112" y="63"/>
                    <a:pt x="112" y="18"/>
                    <a:pt x="90" y="18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2508622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1"/>
                    <a:pt x="69" y="41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2504331" y="2634193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6"/>
                  </a:lnTo>
                  <a:cubicBezTo>
                    <a:pt x="67" y="56"/>
                    <a:pt x="61" y="62"/>
                    <a:pt x="56" y="62"/>
                  </a:cubicBezTo>
                  <a:cubicBezTo>
                    <a:pt x="51" y="62"/>
                    <a:pt x="45" y="56"/>
                    <a:pt x="45" y="46"/>
                  </a:cubicBezTo>
                  <a:lnTo>
                    <a:pt x="45" y="22"/>
                  </a:lnTo>
                  <a:close/>
                  <a:moveTo>
                    <a:pt x="45" y="0"/>
                  </a:moveTo>
                  <a:cubicBezTo>
                    <a:pt x="45" y="0"/>
                    <a:pt x="22" y="0"/>
                    <a:pt x="22" y="22"/>
                  </a:cubicBezTo>
                  <a:cubicBezTo>
                    <a:pt x="22" y="22"/>
                    <a:pt x="0" y="22"/>
                    <a:pt x="0" y="46"/>
                  </a:cubicBezTo>
                  <a:lnTo>
                    <a:pt x="22" y="67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7"/>
                  </a:cubicBezTo>
                  <a:cubicBezTo>
                    <a:pt x="112" y="67"/>
                    <a:pt x="112" y="22"/>
                    <a:pt x="90" y="22"/>
                  </a:cubicBezTo>
                  <a:cubicBezTo>
                    <a:pt x="67" y="0"/>
                    <a:pt x="67" y="0"/>
                    <a:pt x="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2421171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lnTo>
                    <a:pt x="46" y="45"/>
                  </a:lnTo>
                  <a:cubicBezTo>
                    <a:pt x="68" y="22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17"/>
            <p:cNvSpPr/>
            <p:nvPr/>
          </p:nvSpPr>
          <p:spPr>
            <a:xfrm>
              <a:off x="242117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2" y="52"/>
                    <a:pt x="22" y="40"/>
                  </a:cubicBezTo>
                  <a:cubicBezTo>
                    <a:pt x="22" y="18"/>
                    <a:pt x="22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1" y="85"/>
                    <a:pt x="22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17"/>
            <p:cNvSpPr/>
            <p:nvPr/>
          </p:nvSpPr>
          <p:spPr>
            <a:xfrm>
              <a:off x="2596482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7" y="22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2591782" y="254633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cubicBezTo>
                    <a:pt x="69" y="24"/>
                    <a:pt x="69" y="24"/>
                    <a:pt x="69" y="46"/>
                  </a:cubicBezTo>
                  <a:cubicBezTo>
                    <a:pt x="69" y="58"/>
                    <a:pt x="63" y="63"/>
                    <a:pt x="57" y="63"/>
                  </a:cubicBezTo>
                  <a:cubicBezTo>
                    <a:pt x="51" y="63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45" y="1"/>
                  </a:moveTo>
                  <a:cubicBezTo>
                    <a:pt x="45" y="1"/>
                    <a:pt x="24" y="1"/>
                    <a:pt x="24" y="24"/>
                  </a:cubicBezTo>
                  <a:cubicBezTo>
                    <a:pt x="24" y="24"/>
                    <a:pt x="0" y="24"/>
                    <a:pt x="0" y="46"/>
                  </a:cubicBezTo>
                  <a:cubicBezTo>
                    <a:pt x="0" y="69"/>
                    <a:pt x="24" y="69"/>
                    <a:pt x="24" y="69"/>
                  </a:cubicBez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lnTo>
                    <a:pt x="90" y="46"/>
                  </a:lnTo>
                  <a:lnTo>
                    <a:pt x="90" y="24"/>
                  </a:ln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17"/>
            <p:cNvSpPr/>
            <p:nvPr/>
          </p:nvSpPr>
          <p:spPr>
            <a:xfrm>
              <a:off x="2508622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5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9" y="45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17"/>
            <p:cNvSpPr/>
            <p:nvPr/>
          </p:nvSpPr>
          <p:spPr>
            <a:xfrm>
              <a:off x="2504331" y="2458881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45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67" y="67"/>
                  </a:lnTo>
                  <a:lnTo>
                    <a:pt x="45" y="67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0" y="91"/>
                  </a:lnTo>
                  <a:cubicBezTo>
                    <a:pt x="112" y="67"/>
                    <a:pt x="112" y="22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2333311" y="2551237"/>
              <a:ext cx="14303" cy="9399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lnTo>
                    <a:pt x="70" y="45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2333311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1" y="57"/>
                    <a:pt x="35" y="57"/>
                  </a:cubicBezTo>
                  <a:cubicBezTo>
                    <a:pt x="30" y="57"/>
                    <a:pt x="24" y="52"/>
                    <a:pt x="24" y="40"/>
                  </a:cubicBezTo>
                  <a:cubicBezTo>
                    <a:pt x="24" y="18"/>
                    <a:pt x="24" y="18"/>
                    <a:pt x="46" y="18"/>
                  </a:cubicBezTo>
                  <a:close/>
                  <a:moveTo>
                    <a:pt x="35" y="1"/>
                  </a:moveTo>
                  <a:cubicBezTo>
                    <a:pt x="24" y="1"/>
                    <a:pt x="13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70" y="85"/>
                    <a:pt x="70" y="63"/>
                  </a:cubicBezTo>
                  <a:cubicBezTo>
                    <a:pt x="91" y="63"/>
                    <a:pt x="91" y="18"/>
                    <a:pt x="70" y="18"/>
                  </a:cubicBezTo>
                  <a:cubicBezTo>
                    <a:pt x="58" y="6"/>
                    <a:pt x="47" y="1"/>
                    <a:pt x="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2421171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5"/>
                    <a:pt x="22" y="45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5"/>
                  </a:cubicBezTo>
                  <a:cubicBezTo>
                    <a:pt x="68" y="45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17"/>
            <p:cNvSpPr/>
            <p:nvPr/>
          </p:nvSpPr>
          <p:spPr>
            <a:xfrm>
              <a:off x="242117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2" y="67"/>
                  </a:lnTo>
                  <a:lnTo>
                    <a:pt x="22" y="46"/>
                  </a:lnTo>
                  <a:cubicBezTo>
                    <a:pt x="22" y="46"/>
                    <a:pt x="22" y="22"/>
                    <a:pt x="46" y="22"/>
                  </a:cubicBez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17"/>
            <p:cNvSpPr/>
            <p:nvPr/>
          </p:nvSpPr>
          <p:spPr>
            <a:xfrm>
              <a:off x="2333311" y="2722870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17"/>
            <p:cNvSpPr/>
            <p:nvPr/>
          </p:nvSpPr>
          <p:spPr>
            <a:xfrm>
              <a:off x="2329020" y="2721644"/>
              <a:ext cx="23088" cy="18594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6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2" y="0"/>
                  </a:moveTo>
                  <a:cubicBezTo>
                    <a:pt x="0" y="24"/>
                    <a:pt x="0" y="46"/>
                    <a:pt x="22" y="69"/>
                  </a:cubicBezTo>
                  <a:cubicBezTo>
                    <a:pt x="45" y="91"/>
                    <a:pt x="45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cubicBezTo>
                    <a:pt x="112" y="46"/>
                    <a:pt x="112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17"/>
            <p:cNvSpPr/>
            <p:nvPr/>
          </p:nvSpPr>
          <p:spPr>
            <a:xfrm>
              <a:off x="2333311" y="2810525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17"/>
            <p:cNvSpPr/>
            <p:nvPr/>
          </p:nvSpPr>
          <p:spPr>
            <a:xfrm>
              <a:off x="2333311" y="2809504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45"/>
                    <a:pt x="91" y="22"/>
                    <a:pt x="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17"/>
            <p:cNvSpPr/>
            <p:nvPr/>
          </p:nvSpPr>
          <p:spPr>
            <a:xfrm>
              <a:off x="2245860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63"/>
                  </a:cubicBezTo>
                  <a:lnTo>
                    <a:pt x="68" y="63"/>
                  </a:ln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17"/>
            <p:cNvSpPr/>
            <p:nvPr/>
          </p:nvSpPr>
          <p:spPr>
            <a:xfrm>
              <a:off x="2241160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17"/>
            <p:cNvSpPr/>
            <p:nvPr/>
          </p:nvSpPr>
          <p:spPr>
            <a:xfrm>
              <a:off x="2421171" y="2722870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17"/>
            <p:cNvSpPr/>
            <p:nvPr/>
          </p:nvSpPr>
          <p:spPr>
            <a:xfrm>
              <a:off x="2416471" y="2721644"/>
              <a:ext cx="23497" cy="18594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4" y="0"/>
                  </a:moveTo>
                  <a:cubicBezTo>
                    <a:pt x="0" y="24"/>
                    <a:pt x="0" y="46"/>
                    <a:pt x="24" y="69"/>
                  </a:cubicBezTo>
                  <a:cubicBezTo>
                    <a:pt x="24" y="91"/>
                    <a:pt x="45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lnTo>
                    <a:pt x="114" y="46"/>
                  </a:lnTo>
                  <a:cubicBezTo>
                    <a:pt x="114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17"/>
            <p:cNvSpPr/>
            <p:nvPr/>
          </p:nvSpPr>
          <p:spPr>
            <a:xfrm>
              <a:off x="2333311" y="2635214"/>
              <a:ext cx="14303" cy="12872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41"/>
                    <a:pt x="1" y="41"/>
                    <a:pt x="24" y="62"/>
                  </a:cubicBezTo>
                  <a:lnTo>
                    <a:pt x="70" y="62"/>
                  </a:lnTo>
                  <a:lnTo>
                    <a:pt x="70" y="17"/>
                  </a:lnTo>
                  <a:cubicBezTo>
                    <a:pt x="58" y="6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17"/>
            <p:cNvSpPr/>
            <p:nvPr/>
          </p:nvSpPr>
          <p:spPr>
            <a:xfrm>
              <a:off x="2333311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cubicBezTo>
                    <a:pt x="46" y="56"/>
                    <a:pt x="41" y="62"/>
                    <a:pt x="35" y="62"/>
                  </a:cubicBezTo>
                  <a:cubicBezTo>
                    <a:pt x="30" y="62"/>
                    <a:pt x="24" y="56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70" y="91"/>
                    <a:pt x="70" y="67"/>
                  </a:cubicBezTo>
                  <a:cubicBezTo>
                    <a:pt x="91" y="67"/>
                    <a:pt x="91" y="22"/>
                    <a:pt x="70" y="22"/>
                  </a:cubicBezTo>
                  <a:cubicBezTo>
                    <a:pt x="70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17"/>
            <p:cNvSpPr/>
            <p:nvPr/>
          </p:nvSpPr>
          <p:spPr>
            <a:xfrm>
              <a:off x="2245860" y="2635214"/>
              <a:ext cx="13894" cy="12872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1"/>
                  </a:moveTo>
                  <a:cubicBezTo>
                    <a:pt x="28" y="1"/>
                    <a:pt x="23" y="6"/>
                    <a:pt x="23" y="17"/>
                  </a:cubicBezTo>
                  <a:cubicBezTo>
                    <a:pt x="1" y="41"/>
                    <a:pt x="1" y="41"/>
                    <a:pt x="23" y="62"/>
                  </a:cubicBezTo>
                  <a:lnTo>
                    <a:pt x="68" y="62"/>
                  </a:lnTo>
                  <a:lnTo>
                    <a:pt x="68" y="17"/>
                  </a:lnTo>
                  <a:cubicBezTo>
                    <a:pt x="57" y="6"/>
                    <a:pt x="46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17"/>
            <p:cNvSpPr/>
            <p:nvPr/>
          </p:nvSpPr>
          <p:spPr>
            <a:xfrm>
              <a:off x="2245860" y="263419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3" y="67"/>
                    <a:pt x="23" y="46"/>
                  </a:cubicBezTo>
                  <a:lnTo>
                    <a:pt x="23" y="22"/>
                  </a:lnTo>
                  <a:close/>
                  <a:moveTo>
                    <a:pt x="46" y="0"/>
                  </a:moveTo>
                  <a:cubicBezTo>
                    <a:pt x="23" y="0"/>
                    <a:pt x="23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3" y="91"/>
                    <a:pt x="23" y="91"/>
                    <a:pt x="46" y="91"/>
                  </a:cubicBezTo>
                  <a:cubicBezTo>
                    <a:pt x="46" y="91"/>
                    <a:pt x="68" y="91"/>
                    <a:pt x="68" y="67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22"/>
                  </a:cubicBezTo>
                  <a:cubicBezTo>
                    <a:pt x="68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17"/>
            <p:cNvSpPr/>
            <p:nvPr/>
          </p:nvSpPr>
          <p:spPr>
            <a:xfrm>
              <a:off x="2794845" y="1845110"/>
              <a:ext cx="8505" cy="11833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17"/>
            <p:cNvSpPr/>
            <p:nvPr/>
          </p:nvSpPr>
          <p:spPr>
            <a:xfrm>
              <a:off x="2790408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lnTo>
                    <a:pt x="24" y="46"/>
                  </a:lnTo>
                  <a:cubicBezTo>
                    <a:pt x="24" y="46"/>
                    <a:pt x="24" y="24"/>
                    <a:pt x="46" y="24"/>
                  </a:cubicBez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17"/>
            <p:cNvSpPr/>
            <p:nvPr/>
          </p:nvSpPr>
          <p:spPr>
            <a:xfrm>
              <a:off x="286990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7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17"/>
            <p:cNvSpPr/>
            <p:nvPr/>
          </p:nvSpPr>
          <p:spPr>
            <a:xfrm>
              <a:off x="2869909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cubicBezTo>
                    <a:pt x="46" y="58"/>
                    <a:pt x="46" y="64"/>
                    <a:pt x="43" y="64"/>
                  </a:cubicBezTo>
                  <a:cubicBezTo>
                    <a:pt x="40" y="64"/>
                    <a:pt x="34" y="58"/>
                    <a:pt x="22" y="46"/>
                  </a:cubicBezTo>
                  <a:lnTo>
                    <a:pt x="22" y="24"/>
                  </a:lnTo>
                  <a:close/>
                  <a:moveTo>
                    <a:pt x="1" y="1"/>
                  </a:moveTo>
                  <a:lnTo>
                    <a:pt x="1" y="70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17"/>
            <p:cNvSpPr/>
            <p:nvPr/>
          </p:nvSpPr>
          <p:spPr>
            <a:xfrm>
              <a:off x="2715344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8" y="0"/>
                    <a:pt x="12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35" y="6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17"/>
            <p:cNvSpPr/>
            <p:nvPr/>
          </p:nvSpPr>
          <p:spPr>
            <a:xfrm>
              <a:off x="271127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cubicBezTo>
                    <a:pt x="22" y="46"/>
                    <a:pt x="22" y="46"/>
                    <a:pt x="46" y="22"/>
                  </a:cubicBez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17"/>
            <p:cNvSpPr/>
            <p:nvPr/>
          </p:nvSpPr>
          <p:spPr>
            <a:xfrm>
              <a:off x="2947104" y="1938669"/>
              <a:ext cx="9399" cy="13077"/>
            </a:xfrm>
            <a:custGeom>
              <a:avLst/>
              <a:gdLst/>
              <a:ahLst/>
              <a:cxnLst/>
              <a:rect l="l" t="t" r="r" b="b"/>
              <a:pathLst>
                <a:path w="46" h="64" extrusionOk="0">
                  <a:moveTo>
                    <a:pt x="22" y="1"/>
                  </a:moveTo>
                  <a:cubicBezTo>
                    <a:pt x="17" y="1"/>
                    <a:pt x="11" y="7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lnTo>
                    <a:pt x="45" y="18"/>
                  </a:ln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17"/>
            <p:cNvSpPr/>
            <p:nvPr/>
          </p:nvSpPr>
          <p:spPr>
            <a:xfrm>
              <a:off x="2942200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46" y="40"/>
                  </a:moveTo>
                  <a:cubicBezTo>
                    <a:pt x="69" y="40"/>
                    <a:pt x="69" y="62"/>
                    <a:pt x="46" y="62"/>
                  </a:cubicBezTo>
                  <a:lnTo>
                    <a:pt x="24" y="62"/>
                  </a:lnTo>
                  <a:cubicBezTo>
                    <a:pt x="24" y="40"/>
                    <a:pt x="24" y="40"/>
                    <a:pt x="46" y="40"/>
                  </a:cubicBezTo>
                  <a:close/>
                  <a:moveTo>
                    <a:pt x="47" y="1"/>
                  </a:moveTo>
                  <a:cubicBezTo>
                    <a:pt x="36" y="1"/>
                    <a:pt x="24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cubicBezTo>
                    <a:pt x="24" y="85"/>
                    <a:pt x="24" y="107"/>
                    <a:pt x="46" y="107"/>
                  </a:cubicBezTo>
                  <a:cubicBezTo>
                    <a:pt x="69" y="107"/>
                    <a:pt x="69" y="85"/>
                    <a:pt x="69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9" y="17"/>
                  </a:cubicBezTo>
                  <a:cubicBezTo>
                    <a:pt x="69" y="6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17"/>
            <p:cNvSpPr/>
            <p:nvPr/>
          </p:nvSpPr>
          <p:spPr>
            <a:xfrm>
              <a:off x="2859244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17"/>
            <p:cNvSpPr/>
            <p:nvPr/>
          </p:nvSpPr>
          <p:spPr>
            <a:xfrm>
              <a:off x="285474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cubicBezTo>
                    <a:pt x="22" y="62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40"/>
                    <a:pt x="1" y="62"/>
                    <a:pt x="22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68" y="85"/>
                  </a:cubicBezTo>
                  <a:cubicBezTo>
                    <a:pt x="91" y="85"/>
                    <a:pt x="91" y="62"/>
                    <a:pt x="91" y="62"/>
                  </a:cubicBezTo>
                  <a:cubicBezTo>
                    <a:pt x="91" y="40"/>
                    <a:pt x="91" y="40"/>
                    <a:pt x="68" y="17"/>
                  </a:cubicBezTo>
                  <a:cubicBezTo>
                    <a:pt x="68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17"/>
            <p:cNvSpPr/>
            <p:nvPr/>
          </p:nvSpPr>
          <p:spPr>
            <a:xfrm>
              <a:off x="2636212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6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17"/>
            <p:cNvSpPr/>
            <p:nvPr/>
          </p:nvSpPr>
          <p:spPr>
            <a:xfrm>
              <a:off x="2631775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lnTo>
                    <a:pt x="46" y="22"/>
                  </a:ln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17"/>
            <p:cNvSpPr/>
            <p:nvPr/>
          </p:nvSpPr>
          <p:spPr>
            <a:xfrm>
              <a:off x="2794845" y="1924612"/>
              <a:ext cx="8505" cy="11463"/>
            </a:xfrm>
            <a:custGeom>
              <a:avLst/>
              <a:gdLst/>
              <a:ahLst/>
              <a:cxnLst/>
              <a:rect l="l" t="t" r="r" b="b"/>
              <a:pathLst>
                <a:path w="46" h="62" extrusionOk="0">
                  <a:moveTo>
                    <a:pt x="22" y="0"/>
                  </a:moveTo>
                  <a:cubicBezTo>
                    <a:pt x="17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lnTo>
                    <a:pt x="45" y="16"/>
                  </a:ln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17"/>
            <p:cNvSpPr/>
            <p:nvPr/>
          </p:nvSpPr>
          <p:spPr>
            <a:xfrm>
              <a:off x="2790408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cubicBezTo>
                    <a:pt x="69" y="22"/>
                    <a:pt x="69" y="46"/>
                    <a:pt x="69" y="46"/>
                  </a:cubicBez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4" y="68"/>
                  </a:cubicBezTo>
                  <a:cubicBezTo>
                    <a:pt x="24" y="91"/>
                    <a:pt x="24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17"/>
            <p:cNvSpPr/>
            <p:nvPr/>
          </p:nvSpPr>
          <p:spPr>
            <a:xfrm>
              <a:off x="2715344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8" y="1"/>
                    <a:pt x="12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35" y="7"/>
                    <a:pt x="29" y="1"/>
                    <a:pt x="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17"/>
            <p:cNvSpPr/>
            <p:nvPr/>
          </p:nvSpPr>
          <p:spPr>
            <a:xfrm>
              <a:off x="2711276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cubicBezTo>
                    <a:pt x="22" y="46"/>
                    <a:pt x="22" y="46"/>
                    <a:pt x="46" y="24"/>
                  </a:cubicBezTo>
                  <a:close/>
                  <a:moveTo>
                    <a:pt x="22" y="1"/>
                  </a:moveTo>
                  <a:cubicBezTo>
                    <a:pt x="1" y="24"/>
                    <a:pt x="1" y="46"/>
                    <a:pt x="22" y="70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8" y="91"/>
                    <a:pt x="68" y="91"/>
                    <a:pt x="68" y="70"/>
                  </a:cubicBezTo>
                  <a:cubicBezTo>
                    <a:pt x="91" y="70"/>
                    <a:pt x="91" y="46"/>
                    <a:pt x="91" y="46"/>
                  </a:cubicBezTo>
                  <a:cubicBezTo>
                    <a:pt x="91" y="24"/>
                    <a:pt x="91" y="24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17"/>
            <p:cNvSpPr/>
            <p:nvPr/>
          </p:nvSpPr>
          <p:spPr>
            <a:xfrm>
              <a:off x="2556711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17"/>
            <p:cNvSpPr/>
            <p:nvPr/>
          </p:nvSpPr>
          <p:spPr>
            <a:xfrm>
              <a:off x="2552643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2"/>
                  </a:moveTo>
                  <a:lnTo>
                    <a:pt x="68" y="46"/>
                  </a:ln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23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7"/>
            <p:cNvSpPr/>
            <p:nvPr/>
          </p:nvSpPr>
          <p:spPr>
            <a:xfrm>
              <a:off x="2636212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7"/>
            <p:cNvSpPr/>
            <p:nvPr/>
          </p:nvSpPr>
          <p:spPr>
            <a:xfrm>
              <a:off x="2631775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70" y="24"/>
                  </a:moveTo>
                  <a:lnTo>
                    <a:pt x="70" y="46"/>
                  </a:lnTo>
                  <a:cubicBezTo>
                    <a:pt x="58" y="58"/>
                    <a:pt x="52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24" y="46"/>
                  </a:lnTo>
                  <a:lnTo>
                    <a:pt x="46" y="24"/>
                  </a:lnTo>
                  <a:close/>
                  <a:moveTo>
                    <a:pt x="24" y="1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70"/>
                    <a:pt x="24" y="70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70" y="91"/>
                    <a:pt x="70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7"/>
            <p:cNvSpPr/>
            <p:nvPr/>
          </p:nvSpPr>
          <p:spPr>
            <a:xfrm>
              <a:off x="2683933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7"/>
            <p:cNvSpPr/>
            <p:nvPr/>
          </p:nvSpPr>
          <p:spPr>
            <a:xfrm>
              <a:off x="2679438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91" y="85"/>
                  </a:cubicBezTo>
                  <a:lnTo>
                    <a:pt x="91" y="64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7"/>
            <p:cNvSpPr/>
            <p:nvPr/>
          </p:nvSpPr>
          <p:spPr>
            <a:xfrm>
              <a:off x="2683933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7"/>
            <p:cNvSpPr/>
            <p:nvPr/>
          </p:nvSpPr>
          <p:spPr>
            <a:xfrm>
              <a:off x="2679438" y="2109485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7"/>
            <p:cNvSpPr/>
            <p:nvPr/>
          </p:nvSpPr>
          <p:spPr>
            <a:xfrm>
              <a:off x="2596482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1" y="16"/>
                  </a:cubicBezTo>
                  <a:lnTo>
                    <a:pt x="1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7"/>
            <p:cNvSpPr/>
            <p:nvPr/>
          </p:nvSpPr>
          <p:spPr>
            <a:xfrm>
              <a:off x="2591782" y="2025303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7"/>
                  </a:lnTo>
                  <a:lnTo>
                    <a:pt x="45" y="91"/>
                  </a:lnTo>
                  <a:cubicBezTo>
                    <a:pt x="69" y="91"/>
                    <a:pt x="69" y="67"/>
                    <a:pt x="90" y="67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7"/>
            <p:cNvSpPr/>
            <p:nvPr/>
          </p:nvSpPr>
          <p:spPr>
            <a:xfrm>
              <a:off x="2771793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1" y="0"/>
                  </a:moveTo>
                  <a:cubicBezTo>
                    <a:pt x="23" y="0"/>
                    <a:pt x="11" y="5"/>
                    <a:pt x="0" y="16"/>
                  </a:cubicBezTo>
                  <a:lnTo>
                    <a:pt x="0" y="40"/>
                  </a:lnTo>
                  <a:cubicBezTo>
                    <a:pt x="11" y="51"/>
                    <a:pt x="23" y="56"/>
                    <a:pt x="31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7" y="40"/>
                    <a:pt x="67" y="16"/>
                    <a:pt x="46" y="16"/>
                  </a:cubicBezTo>
                  <a:cubicBezTo>
                    <a:pt x="46" y="5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7"/>
            <p:cNvSpPr/>
            <p:nvPr/>
          </p:nvSpPr>
          <p:spPr>
            <a:xfrm>
              <a:off x="2766889" y="2025303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70" y="22"/>
                  </a:moveTo>
                  <a:lnTo>
                    <a:pt x="70" y="46"/>
                  </a:lnTo>
                  <a:lnTo>
                    <a:pt x="24" y="46"/>
                  </a:lnTo>
                  <a:cubicBezTo>
                    <a:pt x="24" y="22"/>
                    <a:pt x="46" y="22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7"/>
                    <a:pt x="24" y="67"/>
                  </a:cubicBezTo>
                  <a:lnTo>
                    <a:pt x="46" y="91"/>
                  </a:lnTo>
                  <a:cubicBezTo>
                    <a:pt x="70" y="91"/>
                    <a:pt x="70" y="67"/>
                    <a:pt x="91" y="67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7"/>
            <p:cNvSpPr/>
            <p:nvPr/>
          </p:nvSpPr>
          <p:spPr>
            <a:xfrm>
              <a:off x="2683933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7"/>
            <p:cNvSpPr/>
            <p:nvPr/>
          </p:nvSpPr>
          <p:spPr>
            <a:xfrm>
              <a:off x="2679438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68" y="40"/>
                  </a:moveTo>
                  <a:lnTo>
                    <a:pt x="68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3" y="17"/>
                  </a:cubicBezTo>
                  <a:cubicBezTo>
                    <a:pt x="1" y="40"/>
                    <a:pt x="1" y="62"/>
                    <a:pt x="23" y="85"/>
                  </a:cubicBezTo>
                  <a:lnTo>
                    <a:pt x="46" y="107"/>
                  </a:lnTo>
                  <a:cubicBezTo>
                    <a:pt x="68" y="107"/>
                    <a:pt x="68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7"/>
            <p:cNvSpPr/>
            <p:nvPr/>
          </p:nvSpPr>
          <p:spPr>
            <a:xfrm>
              <a:off x="2508622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2" y="0"/>
                  </a:moveTo>
                  <a:cubicBezTo>
                    <a:pt x="24" y="0"/>
                    <a:pt x="12" y="5"/>
                    <a:pt x="1" y="16"/>
                  </a:cubicBezTo>
                  <a:lnTo>
                    <a:pt x="1" y="40"/>
                  </a:lnTo>
                  <a:cubicBezTo>
                    <a:pt x="12" y="51"/>
                    <a:pt x="24" y="56"/>
                    <a:pt x="32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46" y="5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7"/>
            <p:cNvSpPr/>
            <p:nvPr/>
          </p:nvSpPr>
          <p:spPr>
            <a:xfrm>
              <a:off x="2504331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45" y="109"/>
                  </a:lnTo>
                  <a:cubicBezTo>
                    <a:pt x="67" y="109"/>
                    <a:pt x="67" y="85"/>
                    <a:pt x="90" y="85"/>
                  </a:cubicBezTo>
                  <a:cubicBezTo>
                    <a:pt x="112" y="64"/>
                    <a:pt x="112" y="40"/>
                    <a:pt x="90" y="19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7"/>
            <p:cNvSpPr/>
            <p:nvPr/>
          </p:nvSpPr>
          <p:spPr>
            <a:xfrm>
              <a:off x="2596482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7"/>
            <p:cNvSpPr/>
            <p:nvPr/>
          </p:nvSpPr>
          <p:spPr>
            <a:xfrm>
              <a:off x="2591782" y="1934174"/>
              <a:ext cx="18593" cy="22067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4" y="6"/>
                    <a:pt x="24" y="17"/>
                  </a:cubicBezTo>
                  <a:cubicBezTo>
                    <a:pt x="24" y="40"/>
                    <a:pt x="0" y="40"/>
                    <a:pt x="0" y="62"/>
                  </a:cubicBezTo>
                  <a:lnTo>
                    <a:pt x="24" y="85"/>
                  </a:lnTo>
                  <a:lnTo>
                    <a:pt x="45" y="107"/>
                  </a:lnTo>
                  <a:cubicBezTo>
                    <a:pt x="69" y="107"/>
                    <a:pt x="69" y="85"/>
                    <a:pt x="90" y="85"/>
                  </a:cubicBezTo>
                  <a:lnTo>
                    <a:pt x="90" y="62"/>
                  </a:lnTo>
                  <a:lnTo>
                    <a:pt x="90" y="17"/>
                  </a:ln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7"/>
            <p:cNvSpPr/>
            <p:nvPr/>
          </p:nvSpPr>
          <p:spPr>
            <a:xfrm>
              <a:off x="2771793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7"/>
            <p:cNvSpPr/>
            <p:nvPr/>
          </p:nvSpPr>
          <p:spPr>
            <a:xfrm>
              <a:off x="2766889" y="1934174"/>
              <a:ext cx="18798" cy="22067"/>
            </a:xfrm>
            <a:custGeom>
              <a:avLst/>
              <a:gdLst/>
              <a:ahLst/>
              <a:cxnLst/>
              <a:rect l="l" t="t" r="r" b="b"/>
              <a:pathLst>
                <a:path w="92" h="108" extrusionOk="0">
                  <a:moveTo>
                    <a:pt x="70" y="40"/>
                  </a:moveTo>
                  <a:lnTo>
                    <a:pt x="70" y="62"/>
                  </a:lnTo>
                  <a:lnTo>
                    <a:pt x="24" y="62"/>
                  </a:lnTo>
                  <a:cubicBezTo>
                    <a:pt x="24" y="40"/>
                    <a:pt x="46" y="40"/>
                    <a:pt x="46" y="40"/>
                  </a:cubicBezTo>
                  <a:close/>
                  <a:moveTo>
                    <a:pt x="58" y="1"/>
                  </a:moveTo>
                  <a:cubicBezTo>
                    <a:pt x="47" y="1"/>
                    <a:pt x="35" y="6"/>
                    <a:pt x="24" y="17"/>
                  </a:cubicBezTo>
                  <a:cubicBezTo>
                    <a:pt x="1" y="40"/>
                    <a:pt x="1" y="40"/>
                    <a:pt x="1" y="62"/>
                  </a:cubicBezTo>
                  <a:cubicBezTo>
                    <a:pt x="1" y="62"/>
                    <a:pt x="1" y="85"/>
                    <a:pt x="24" y="85"/>
                  </a:cubicBezTo>
                  <a:lnTo>
                    <a:pt x="46" y="107"/>
                  </a:lnTo>
                  <a:cubicBezTo>
                    <a:pt x="70" y="107"/>
                    <a:pt x="70" y="85"/>
                    <a:pt x="91" y="85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80" y="6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7"/>
            <p:cNvSpPr/>
            <p:nvPr/>
          </p:nvSpPr>
          <p:spPr>
            <a:xfrm>
              <a:off x="2859244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24" y="0"/>
                  </a:moveTo>
                  <a:cubicBezTo>
                    <a:pt x="18" y="0"/>
                    <a:pt x="12" y="5"/>
                    <a:pt x="0" y="16"/>
                  </a:cubicBezTo>
                  <a:lnTo>
                    <a:pt x="0" y="40"/>
                  </a:lnTo>
                  <a:cubicBezTo>
                    <a:pt x="12" y="51"/>
                    <a:pt x="18" y="56"/>
                    <a:pt x="24" y="56"/>
                  </a:cubicBezTo>
                  <a:cubicBezTo>
                    <a:pt x="29" y="56"/>
                    <a:pt x="35" y="51"/>
                    <a:pt x="46" y="40"/>
                  </a:cubicBezTo>
                  <a:cubicBezTo>
                    <a:pt x="69" y="40"/>
                    <a:pt x="69" y="16"/>
                    <a:pt x="46" y="16"/>
                  </a:cubicBezTo>
                  <a:cubicBezTo>
                    <a:pt x="35" y="5"/>
                    <a:pt x="29" y="0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7"/>
            <p:cNvSpPr/>
            <p:nvPr/>
          </p:nvSpPr>
          <p:spPr>
            <a:xfrm>
              <a:off x="2854749" y="2021625"/>
              <a:ext cx="18798" cy="22271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cubicBezTo>
                    <a:pt x="22" y="64"/>
                    <a:pt x="22" y="40"/>
                    <a:pt x="46" y="40"/>
                  </a:cubicBezTo>
                  <a:close/>
                  <a:moveTo>
                    <a:pt x="45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40"/>
                    <a:pt x="1" y="64"/>
                    <a:pt x="22" y="85"/>
                  </a:cubicBezTo>
                  <a:lnTo>
                    <a:pt x="46" y="109"/>
                  </a:lnTo>
                  <a:cubicBezTo>
                    <a:pt x="68" y="109"/>
                    <a:pt x="68" y="85"/>
                    <a:pt x="68" y="85"/>
                  </a:cubicBezTo>
                  <a:cubicBezTo>
                    <a:pt x="91" y="85"/>
                    <a:pt x="91" y="64"/>
                    <a:pt x="91" y="64"/>
                  </a:cubicBezTo>
                  <a:cubicBezTo>
                    <a:pt x="91" y="40"/>
                    <a:pt x="91" y="40"/>
                    <a:pt x="68" y="19"/>
                  </a:cubicBezTo>
                  <a:cubicBezTo>
                    <a:pt x="68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7"/>
            <p:cNvSpPr/>
            <p:nvPr/>
          </p:nvSpPr>
          <p:spPr>
            <a:xfrm>
              <a:off x="2421171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0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7"/>
                    <a:pt x="28" y="63"/>
                    <a:pt x="34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8" y="46"/>
                    <a:pt x="68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7"/>
            <p:cNvSpPr/>
            <p:nvPr/>
          </p:nvSpPr>
          <p:spPr>
            <a:xfrm>
              <a:off x="242117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2" y="68"/>
                  </a:lnTo>
                  <a:lnTo>
                    <a:pt x="22" y="46"/>
                  </a:lnTo>
                  <a:close/>
                  <a:moveTo>
                    <a:pt x="46" y="1"/>
                  </a:moveTo>
                  <a:cubicBezTo>
                    <a:pt x="22" y="1"/>
                    <a:pt x="1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7"/>
            <p:cNvSpPr/>
            <p:nvPr/>
          </p:nvSpPr>
          <p:spPr>
            <a:xfrm>
              <a:off x="2508622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7"/>
            <p:cNvSpPr/>
            <p:nvPr/>
          </p:nvSpPr>
          <p:spPr>
            <a:xfrm>
              <a:off x="2504331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0" y="85"/>
                  </a:lnTo>
                  <a:cubicBezTo>
                    <a:pt x="112" y="64"/>
                    <a:pt x="112" y="40"/>
                    <a:pt x="90" y="18"/>
                  </a:cubicBezTo>
                  <a:cubicBezTo>
                    <a:pt x="79" y="7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7"/>
            <p:cNvSpPr/>
            <p:nvPr/>
          </p:nvSpPr>
          <p:spPr>
            <a:xfrm>
              <a:off x="2508622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7"/>
                    <a:pt x="24" y="63"/>
                    <a:pt x="32" y="63"/>
                  </a:cubicBezTo>
                  <a:cubicBezTo>
                    <a:pt x="40" y="63"/>
                    <a:pt x="46" y="57"/>
                    <a:pt x="46" y="46"/>
                  </a:cubicBezTo>
                  <a:cubicBezTo>
                    <a:pt x="69" y="46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7"/>
            <p:cNvSpPr/>
            <p:nvPr/>
          </p:nvSpPr>
          <p:spPr>
            <a:xfrm>
              <a:off x="2504331" y="2283570"/>
              <a:ext cx="23088" cy="18798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46"/>
                  </a:moveTo>
                  <a:lnTo>
                    <a:pt x="67" y="68"/>
                  </a:lnTo>
                  <a:lnTo>
                    <a:pt x="45" y="68"/>
                  </a:lnTo>
                  <a:lnTo>
                    <a:pt x="45" y="46"/>
                  </a:lnTo>
                  <a:close/>
                  <a:moveTo>
                    <a:pt x="45" y="1"/>
                  </a:moveTo>
                  <a:cubicBezTo>
                    <a:pt x="45" y="1"/>
                    <a:pt x="22" y="1"/>
                    <a:pt x="22" y="22"/>
                  </a:cubicBezTo>
                  <a:lnTo>
                    <a:pt x="0" y="46"/>
                  </a:lnTo>
                  <a:cubicBezTo>
                    <a:pt x="0" y="68"/>
                    <a:pt x="22" y="68"/>
                    <a:pt x="22" y="91"/>
                  </a:cubicBezTo>
                  <a:lnTo>
                    <a:pt x="90" y="91"/>
                  </a:lnTo>
                  <a:cubicBezTo>
                    <a:pt x="112" y="68"/>
                    <a:pt x="112" y="46"/>
                    <a:pt x="90" y="22"/>
                  </a:cubicBezTo>
                  <a:cubicBezTo>
                    <a:pt x="67" y="1"/>
                    <a:pt x="67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7"/>
            <p:cNvSpPr/>
            <p:nvPr/>
          </p:nvSpPr>
          <p:spPr>
            <a:xfrm>
              <a:off x="2421171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8" y="46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7"/>
            <p:cNvSpPr/>
            <p:nvPr/>
          </p:nvSpPr>
          <p:spPr>
            <a:xfrm>
              <a:off x="2416471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7"/>
            <p:cNvSpPr/>
            <p:nvPr/>
          </p:nvSpPr>
          <p:spPr>
            <a:xfrm>
              <a:off x="2596482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1" y="56"/>
                    <a:pt x="23" y="62"/>
                    <a:pt x="31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7" y="46"/>
                    <a:pt x="67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7"/>
            <p:cNvSpPr/>
            <p:nvPr/>
          </p:nvSpPr>
          <p:spPr>
            <a:xfrm>
              <a:off x="2591782" y="219571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46"/>
                  </a:moveTo>
                  <a:lnTo>
                    <a:pt x="69" y="70"/>
                  </a:lnTo>
                  <a:lnTo>
                    <a:pt x="45" y="70"/>
                  </a:lnTo>
                  <a:lnTo>
                    <a:pt x="45" y="46"/>
                  </a:lnTo>
                  <a:close/>
                  <a:moveTo>
                    <a:pt x="45" y="1"/>
                  </a:moveTo>
                  <a:lnTo>
                    <a:pt x="24" y="24"/>
                  </a:lnTo>
                  <a:lnTo>
                    <a:pt x="0" y="46"/>
                  </a:lnTo>
                  <a:cubicBezTo>
                    <a:pt x="0" y="70"/>
                    <a:pt x="24" y="70"/>
                    <a:pt x="24" y="91"/>
                  </a:cubicBezTo>
                  <a:lnTo>
                    <a:pt x="90" y="91"/>
                  </a:lnTo>
                  <a:lnTo>
                    <a:pt x="90" y="46"/>
                  </a:lnTo>
                  <a:lnTo>
                    <a:pt x="90" y="24"/>
                  </a:lnTo>
                  <a:cubicBezTo>
                    <a:pt x="69" y="24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7"/>
            <p:cNvSpPr/>
            <p:nvPr/>
          </p:nvSpPr>
          <p:spPr>
            <a:xfrm>
              <a:off x="2508622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40"/>
                  </a:lnTo>
                  <a:cubicBezTo>
                    <a:pt x="12" y="52"/>
                    <a:pt x="24" y="57"/>
                    <a:pt x="32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7"/>
            <p:cNvSpPr/>
            <p:nvPr/>
          </p:nvSpPr>
          <p:spPr>
            <a:xfrm>
              <a:off x="2504331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0" y="85"/>
                  </a:ln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7"/>
            <p:cNvSpPr/>
            <p:nvPr/>
          </p:nvSpPr>
          <p:spPr>
            <a:xfrm>
              <a:off x="2333311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7"/>
            <p:cNvSpPr/>
            <p:nvPr/>
          </p:nvSpPr>
          <p:spPr>
            <a:xfrm>
              <a:off x="2329020" y="2196936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4"/>
                    <a:pt x="22" y="85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7"/>
            <p:cNvSpPr/>
            <p:nvPr/>
          </p:nvSpPr>
          <p:spPr>
            <a:xfrm>
              <a:off x="2421171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4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40"/>
                    <a:pt x="22" y="40"/>
                  </a:cubicBezTo>
                  <a:cubicBezTo>
                    <a:pt x="22" y="52"/>
                    <a:pt x="28" y="57"/>
                    <a:pt x="34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8" y="40"/>
                    <a:pt x="68" y="18"/>
                    <a:pt x="46" y="18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7"/>
            <p:cNvSpPr/>
            <p:nvPr/>
          </p:nvSpPr>
          <p:spPr>
            <a:xfrm>
              <a:off x="2416471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7"/>
            <p:cNvSpPr/>
            <p:nvPr/>
          </p:nvSpPr>
          <p:spPr>
            <a:xfrm>
              <a:off x="2596482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cubicBezTo>
                    <a:pt x="11" y="52"/>
                    <a:pt x="23" y="57"/>
                    <a:pt x="31" y="57"/>
                  </a:cubicBezTo>
                  <a:cubicBezTo>
                    <a:pt x="40" y="57"/>
                    <a:pt x="46" y="52"/>
                    <a:pt x="46" y="40"/>
                  </a:cubicBez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17"/>
            <p:cNvSpPr/>
            <p:nvPr/>
          </p:nvSpPr>
          <p:spPr>
            <a:xfrm>
              <a:off x="2591782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4" y="17"/>
                  </a:cubicBezTo>
                  <a:lnTo>
                    <a:pt x="0" y="40"/>
                  </a:lnTo>
                  <a:cubicBezTo>
                    <a:pt x="0" y="62"/>
                    <a:pt x="24" y="62"/>
                    <a:pt x="24" y="85"/>
                  </a:cubicBezTo>
                  <a:lnTo>
                    <a:pt x="90" y="85"/>
                  </a:lnTo>
                  <a:lnTo>
                    <a:pt x="90" y="40"/>
                  </a:lnTo>
                  <a:lnTo>
                    <a:pt x="90" y="17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17"/>
            <p:cNvSpPr/>
            <p:nvPr/>
          </p:nvSpPr>
          <p:spPr>
            <a:xfrm>
              <a:off x="2683933" y="2200614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0"/>
                  </a:moveTo>
                  <a:lnTo>
                    <a:pt x="1" y="46"/>
                  </a:lnTo>
                  <a:cubicBezTo>
                    <a:pt x="12" y="56"/>
                    <a:pt x="24" y="62"/>
                    <a:pt x="32" y="62"/>
                  </a:cubicBezTo>
                  <a:cubicBezTo>
                    <a:pt x="40" y="62"/>
                    <a:pt x="46" y="56"/>
                    <a:pt x="46" y="46"/>
                  </a:cubicBezTo>
                  <a:cubicBezTo>
                    <a:pt x="69" y="46"/>
                    <a:pt x="69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7"/>
            <p:cNvSpPr/>
            <p:nvPr/>
          </p:nvSpPr>
          <p:spPr>
            <a:xfrm>
              <a:off x="2679438" y="2196936"/>
              <a:ext cx="18798" cy="17572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40"/>
                  </a:move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40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7"/>
            <p:cNvSpPr/>
            <p:nvPr/>
          </p:nvSpPr>
          <p:spPr>
            <a:xfrm>
              <a:off x="2245860" y="2463377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5"/>
                    <a:pt x="23" y="45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7"/>
            <p:cNvSpPr/>
            <p:nvPr/>
          </p:nvSpPr>
          <p:spPr>
            <a:xfrm>
              <a:off x="2245860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3" y="67"/>
                  </a:lnTo>
                  <a:lnTo>
                    <a:pt x="23" y="46"/>
                  </a:lnTo>
                  <a:lnTo>
                    <a:pt x="46" y="22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7"/>
                    <a:pt x="91" y="67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7"/>
            <p:cNvSpPr/>
            <p:nvPr/>
          </p:nvSpPr>
          <p:spPr>
            <a:xfrm>
              <a:off x="2333311" y="2375925"/>
              <a:ext cx="14303" cy="1266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45"/>
                    <a:pt x="24" y="45"/>
                  </a:cubicBezTo>
                  <a:cubicBezTo>
                    <a:pt x="24" y="56"/>
                    <a:pt x="30" y="62"/>
                    <a:pt x="38" y="62"/>
                  </a:cubicBezTo>
                  <a:cubicBezTo>
                    <a:pt x="47" y="62"/>
                    <a:pt x="58" y="56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7"/>
            <p:cNvSpPr/>
            <p:nvPr/>
          </p:nvSpPr>
          <p:spPr>
            <a:xfrm>
              <a:off x="2329020" y="2372247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cubicBezTo>
                    <a:pt x="112" y="63"/>
                    <a:pt x="112" y="40"/>
                    <a:pt x="91" y="18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7"/>
            <p:cNvSpPr/>
            <p:nvPr/>
          </p:nvSpPr>
          <p:spPr>
            <a:xfrm>
              <a:off x="2333311" y="2463377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5"/>
                    <a:pt x="24" y="45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5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7"/>
            <p:cNvSpPr/>
            <p:nvPr/>
          </p:nvSpPr>
          <p:spPr>
            <a:xfrm>
              <a:off x="2333311" y="2458881"/>
              <a:ext cx="18798" cy="18594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lnTo>
                    <a:pt x="24" y="67"/>
                  </a:lnTo>
                  <a:lnTo>
                    <a:pt x="24" y="46"/>
                  </a:lnTo>
                  <a:cubicBezTo>
                    <a:pt x="24" y="46"/>
                    <a:pt x="24" y="22"/>
                    <a:pt x="46" y="22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7"/>
                    <a:pt x="91" y="22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7"/>
            <p:cNvSpPr/>
            <p:nvPr/>
          </p:nvSpPr>
          <p:spPr>
            <a:xfrm>
              <a:off x="2245860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5"/>
                    <a:pt x="23" y="45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5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7"/>
            <p:cNvSpPr/>
            <p:nvPr/>
          </p:nvSpPr>
          <p:spPr>
            <a:xfrm>
              <a:off x="2241160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7"/>
            <p:cNvSpPr/>
            <p:nvPr/>
          </p:nvSpPr>
          <p:spPr>
            <a:xfrm>
              <a:off x="2421171" y="2375925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45"/>
                    <a:pt x="22" y="45"/>
                  </a:cubicBezTo>
                  <a:cubicBezTo>
                    <a:pt x="22" y="56"/>
                    <a:pt x="28" y="62"/>
                    <a:pt x="34" y="62"/>
                  </a:cubicBezTo>
                  <a:cubicBezTo>
                    <a:pt x="40" y="62"/>
                    <a:pt x="46" y="56"/>
                    <a:pt x="46" y="45"/>
                  </a:cubicBezTo>
                  <a:cubicBezTo>
                    <a:pt x="68" y="45"/>
                    <a:pt x="68" y="22"/>
                    <a:pt x="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7"/>
            <p:cNvSpPr/>
            <p:nvPr/>
          </p:nvSpPr>
          <p:spPr>
            <a:xfrm>
              <a:off x="2416471" y="2372247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3"/>
                    <a:pt x="24" y="85"/>
                  </a:cubicBezTo>
                  <a:lnTo>
                    <a:pt x="91" y="85"/>
                  </a:lnTo>
                  <a:cubicBezTo>
                    <a:pt x="91" y="63"/>
                    <a:pt x="114" y="63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7"/>
            <p:cNvSpPr/>
            <p:nvPr/>
          </p:nvSpPr>
          <p:spPr>
            <a:xfrm>
              <a:off x="2333311" y="2288065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0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7"/>
                    <a:pt x="30" y="63"/>
                    <a:pt x="38" y="63"/>
                  </a:cubicBezTo>
                  <a:cubicBezTo>
                    <a:pt x="47" y="63"/>
                    <a:pt x="58" y="57"/>
                    <a:pt x="70" y="46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7"/>
            <p:cNvSpPr/>
            <p:nvPr/>
          </p:nvSpPr>
          <p:spPr>
            <a:xfrm>
              <a:off x="2333311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70" y="91"/>
                  </a:lnTo>
                  <a:cubicBezTo>
                    <a:pt x="91" y="68"/>
                    <a:pt x="91" y="46"/>
                    <a:pt x="70" y="22"/>
                  </a:cubicBezTo>
                  <a:cubicBezTo>
                    <a:pt x="70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7"/>
            <p:cNvSpPr/>
            <p:nvPr/>
          </p:nvSpPr>
          <p:spPr>
            <a:xfrm>
              <a:off x="2245860" y="2288065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3" y="0"/>
                  </a:moveTo>
                  <a:cubicBezTo>
                    <a:pt x="1" y="24"/>
                    <a:pt x="1" y="46"/>
                    <a:pt x="23" y="46"/>
                  </a:cubicBezTo>
                  <a:cubicBezTo>
                    <a:pt x="23" y="57"/>
                    <a:pt x="28" y="63"/>
                    <a:pt x="37" y="63"/>
                  </a:cubicBezTo>
                  <a:cubicBezTo>
                    <a:pt x="46" y="63"/>
                    <a:pt x="57" y="57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7"/>
            <p:cNvSpPr/>
            <p:nvPr/>
          </p:nvSpPr>
          <p:spPr>
            <a:xfrm>
              <a:off x="2245860" y="2283570"/>
              <a:ext cx="18798" cy="18798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46"/>
                  </a:moveTo>
                  <a:lnTo>
                    <a:pt x="46" y="68"/>
                  </a:lnTo>
                  <a:lnTo>
                    <a:pt x="23" y="68"/>
                  </a:lnTo>
                  <a:lnTo>
                    <a:pt x="23" y="46"/>
                  </a:lnTo>
                  <a:close/>
                  <a:moveTo>
                    <a:pt x="46" y="1"/>
                  </a:moveTo>
                  <a:cubicBezTo>
                    <a:pt x="23" y="1"/>
                    <a:pt x="23" y="1"/>
                    <a:pt x="1" y="22"/>
                  </a:cubicBezTo>
                  <a:lnTo>
                    <a:pt x="1" y="46"/>
                  </a:lnTo>
                  <a:lnTo>
                    <a:pt x="1" y="91"/>
                  </a:lnTo>
                  <a:lnTo>
                    <a:pt x="68" y="91"/>
                  </a:lnTo>
                  <a:cubicBezTo>
                    <a:pt x="68" y="68"/>
                    <a:pt x="91" y="68"/>
                    <a:pt x="91" y="46"/>
                  </a:cubicBezTo>
                  <a:lnTo>
                    <a:pt x="68" y="22"/>
                  </a:lnTo>
                  <a:cubicBezTo>
                    <a:pt x="68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7"/>
            <p:cNvSpPr/>
            <p:nvPr/>
          </p:nvSpPr>
          <p:spPr>
            <a:xfrm>
              <a:off x="2158204" y="2551237"/>
              <a:ext cx="14098" cy="9399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7"/>
            <p:cNvSpPr/>
            <p:nvPr/>
          </p:nvSpPr>
          <p:spPr>
            <a:xfrm>
              <a:off x="2158204" y="2547559"/>
              <a:ext cx="18593" cy="17368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18"/>
                  </a:moveTo>
                  <a:lnTo>
                    <a:pt x="45" y="40"/>
                  </a:lnTo>
                  <a:cubicBezTo>
                    <a:pt x="45" y="52"/>
                    <a:pt x="45" y="57"/>
                    <a:pt x="42" y="57"/>
                  </a:cubicBezTo>
                  <a:cubicBezTo>
                    <a:pt x="40" y="57"/>
                    <a:pt x="34" y="52"/>
                    <a:pt x="24" y="40"/>
                  </a:cubicBezTo>
                  <a:cubicBezTo>
                    <a:pt x="24" y="18"/>
                    <a:pt x="45" y="18"/>
                    <a:pt x="45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0" y="18"/>
                  </a:cubicBezTo>
                  <a:lnTo>
                    <a:pt x="0" y="40"/>
                  </a:lnTo>
                  <a:lnTo>
                    <a:pt x="0" y="63"/>
                  </a:lnTo>
                  <a:cubicBezTo>
                    <a:pt x="24" y="85"/>
                    <a:pt x="24" y="85"/>
                    <a:pt x="45" y="85"/>
                  </a:cubicBezTo>
                  <a:cubicBezTo>
                    <a:pt x="45" y="85"/>
                    <a:pt x="69" y="85"/>
                    <a:pt x="69" y="63"/>
                  </a:cubicBezTo>
                  <a:cubicBezTo>
                    <a:pt x="90" y="63"/>
                    <a:pt x="90" y="63"/>
                    <a:pt x="90" y="40"/>
                  </a:cubicBezTo>
                  <a:cubicBezTo>
                    <a:pt x="90" y="18"/>
                    <a:pt x="90" y="18"/>
                    <a:pt x="69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7"/>
            <p:cNvSpPr/>
            <p:nvPr/>
          </p:nvSpPr>
          <p:spPr>
            <a:xfrm>
              <a:off x="2245860" y="2551237"/>
              <a:ext cx="13894" cy="9399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3" y="0"/>
                  </a:moveTo>
                  <a:cubicBezTo>
                    <a:pt x="1" y="22"/>
                    <a:pt x="1" y="22"/>
                    <a:pt x="23" y="45"/>
                  </a:cubicBezTo>
                  <a:lnTo>
                    <a:pt x="68" y="45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7"/>
            <p:cNvSpPr/>
            <p:nvPr/>
          </p:nvSpPr>
          <p:spPr>
            <a:xfrm>
              <a:off x="2245860" y="2547559"/>
              <a:ext cx="18798" cy="17368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lnTo>
                    <a:pt x="46" y="40"/>
                  </a:lnTo>
                  <a:cubicBezTo>
                    <a:pt x="46" y="52"/>
                    <a:pt x="40" y="57"/>
                    <a:pt x="34" y="57"/>
                  </a:cubicBezTo>
                  <a:cubicBezTo>
                    <a:pt x="28" y="57"/>
                    <a:pt x="23" y="52"/>
                    <a:pt x="23" y="40"/>
                  </a:cubicBezTo>
                  <a:cubicBezTo>
                    <a:pt x="23" y="18"/>
                    <a:pt x="46" y="18"/>
                    <a:pt x="46" y="18"/>
                  </a:cubicBezTo>
                  <a:close/>
                  <a:moveTo>
                    <a:pt x="34" y="1"/>
                  </a:moveTo>
                  <a:cubicBezTo>
                    <a:pt x="23" y="1"/>
                    <a:pt x="12" y="6"/>
                    <a:pt x="1" y="18"/>
                  </a:cubicBezTo>
                  <a:lnTo>
                    <a:pt x="1" y="40"/>
                  </a:lnTo>
                  <a:lnTo>
                    <a:pt x="1" y="63"/>
                  </a:lnTo>
                  <a:cubicBezTo>
                    <a:pt x="23" y="85"/>
                    <a:pt x="23" y="85"/>
                    <a:pt x="46" y="85"/>
                  </a:cubicBezTo>
                  <a:cubicBezTo>
                    <a:pt x="46" y="85"/>
                    <a:pt x="68" y="85"/>
                    <a:pt x="68" y="63"/>
                  </a:cubicBezTo>
                  <a:cubicBezTo>
                    <a:pt x="68" y="63"/>
                    <a:pt x="91" y="63"/>
                    <a:pt x="91" y="40"/>
                  </a:cubicBezTo>
                  <a:cubicBezTo>
                    <a:pt x="91" y="18"/>
                    <a:pt x="68" y="18"/>
                    <a:pt x="68" y="18"/>
                  </a:cubicBezTo>
                  <a:cubicBezTo>
                    <a:pt x="57" y="6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7"/>
            <p:cNvSpPr/>
            <p:nvPr/>
          </p:nvSpPr>
          <p:spPr>
            <a:xfrm>
              <a:off x="2158204" y="2463377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5"/>
                    <a:pt x="24" y="45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7"/>
            <p:cNvSpPr/>
            <p:nvPr/>
          </p:nvSpPr>
          <p:spPr>
            <a:xfrm>
              <a:off x="2158204" y="2458881"/>
              <a:ext cx="18593" cy="18594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lnTo>
                    <a:pt x="45" y="67"/>
                  </a:lnTo>
                  <a:lnTo>
                    <a:pt x="24" y="67"/>
                  </a:lnTo>
                  <a:lnTo>
                    <a:pt x="24" y="46"/>
                  </a:lnTo>
                  <a:lnTo>
                    <a:pt x="45" y="22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7"/>
                    <a:pt x="90" y="67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7"/>
            <p:cNvSpPr/>
            <p:nvPr/>
          </p:nvSpPr>
          <p:spPr>
            <a:xfrm>
              <a:off x="2477579" y="1845110"/>
              <a:ext cx="12572" cy="11833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3" y="1"/>
                    <a:pt x="11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7"/>
            <p:cNvSpPr/>
            <p:nvPr/>
          </p:nvSpPr>
          <p:spPr>
            <a:xfrm>
              <a:off x="2473327" y="1844001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8"/>
                    <a:pt x="63" y="64"/>
                    <a:pt x="57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4" y="1"/>
                  </a:moveTo>
                  <a:cubicBezTo>
                    <a:pt x="24" y="24"/>
                    <a:pt x="0" y="24"/>
                    <a:pt x="0" y="46"/>
                  </a:cubicBezTo>
                  <a:lnTo>
                    <a:pt x="24" y="70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70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7"/>
            <p:cNvSpPr/>
            <p:nvPr/>
          </p:nvSpPr>
          <p:spPr>
            <a:xfrm>
              <a:off x="2556711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7"/>
            <p:cNvSpPr/>
            <p:nvPr/>
          </p:nvSpPr>
          <p:spPr>
            <a:xfrm>
              <a:off x="2552643" y="1844001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68" y="24"/>
                  </a:moveTo>
                  <a:lnTo>
                    <a:pt x="68" y="46"/>
                  </a:lnTo>
                  <a:cubicBezTo>
                    <a:pt x="57" y="58"/>
                    <a:pt x="51" y="64"/>
                    <a:pt x="49" y="64"/>
                  </a:cubicBezTo>
                  <a:cubicBezTo>
                    <a:pt x="46" y="64"/>
                    <a:pt x="46" y="58"/>
                    <a:pt x="46" y="46"/>
                  </a:cubicBezTo>
                  <a:lnTo>
                    <a:pt x="46" y="24"/>
                  </a:lnTo>
                  <a:close/>
                  <a:moveTo>
                    <a:pt x="23" y="1"/>
                  </a:moveTo>
                  <a:cubicBezTo>
                    <a:pt x="1" y="24"/>
                    <a:pt x="1" y="46"/>
                    <a:pt x="23" y="70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70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7"/>
            <p:cNvSpPr/>
            <p:nvPr/>
          </p:nvSpPr>
          <p:spPr>
            <a:xfrm>
              <a:off x="2398078" y="1924612"/>
              <a:ext cx="12942" cy="11463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6"/>
                    <a:pt x="46" y="16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7"/>
            <p:cNvSpPr/>
            <p:nvPr/>
          </p:nvSpPr>
          <p:spPr>
            <a:xfrm>
              <a:off x="2394195" y="1923503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2"/>
                  </a:moveTo>
                  <a:lnTo>
                    <a:pt x="67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2" y="1"/>
                  </a:moveTo>
                  <a:cubicBezTo>
                    <a:pt x="22" y="22"/>
                    <a:pt x="0" y="22"/>
                    <a:pt x="0" y="46"/>
                  </a:cubicBezTo>
                  <a:lnTo>
                    <a:pt x="22" y="68"/>
                  </a:ln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68"/>
                  </a:cubicBezTo>
                  <a:cubicBezTo>
                    <a:pt x="112" y="46"/>
                    <a:pt x="112" y="22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7"/>
            <p:cNvSpPr/>
            <p:nvPr/>
          </p:nvSpPr>
          <p:spPr>
            <a:xfrm>
              <a:off x="2508622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7"/>
            <p:cNvSpPr/>
            <p:nvPr/>
          </p:nvSpPr>
          <p:spPr>
            <a:xfrm>
              <a:off x="2504331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3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45" y="107"/>
                  </a:lnTo>
                  <a:cubicBezTo>
                    <a:pt x="67" y="107"/>
                    <a:pt x="67" y="85"/>
                    <a:pt x="90" y="85"/>
                  </a:cubicBezTo>
                  <a:cubicBezTo>
                    <a:pt x="112" y="62"/>
                    <a:pt x="112" y="40"/>
                    <a:pt x="90" y="17"/>
                  </a:cubicBezTo>
                  <a:cubicBezTo>
                    <a:pt x="79" y="6"/>
                    <a:pt x="67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7"/>
            <p:cNvSpPr/>
            <p:nvPr/>
          </p:nvSpPr>
          <p:spPr>
            <a:xfrm>
              <a:off x="2318946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4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46" y="62"/>
                  </a:lnTo>
                  <a:cubicBezTo>
                    <a:pt x="68" y="40"/>
                    <a:pt x="68" y="16"/>
                    <a:pt x="46" y="16"/>
                  </a:cubicBezTo>
                  <a:cubicBezTo>
                    <a:pt x="46" y="6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7"/>
            <p:cNvSpPr/>
            <p:nvPr/>
          </p:nvSpPr>
          <p:spPr>
            <a:xfrm>
              <a:off x="2318946" y="1923503"/>
              <a:ext cx="17009" cy="1701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1" y="1"/>
                  </a:moveTo>
                  <a:lnTo>
                    <a:pt x="1" y="46"/>
                  </a:lnTo>
                  <a:lnTo>
                    <a:pt x="1" y="68"/>
                  </a:lnTo>
                  <a:cubicBezTo>
                    <a:pt x="1" y="91"/>
                    <a:pt x="22" y="91"/>
                    <a:pt x="46" y="91"/>
                  </a:cubicBezTo>
                  <a:cubicBezTo>
                    <a:pt x="46" y="91"/>
                    <a:pt x="68" y="91"/>
                    <a:pt x="68" y="68"/>
                  </a:cubicBezTo>
                  <a:lnTo>
                    <a:pt x="91" y="46"/>
                  </a:lnTo>
                  <a:cubicBezTo>
                    <a:pt x="91" y="22"/>
                    <a:pt x="68" y="22"/>
                    <a:pt x="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7"/>
            <p:cNvSpPr/>
            <p:nvPr/>
          </p:nvSpPr>
          <p:spPr>
            <a:xfrm>
              <a:off x="2477579" y="1924612"/>
              <a:ext cx="12572" cy="11463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1" y="16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7" y="40"/>
                    <a:pt x="67" y="16"/>
                    <a:pt x="46" y="16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7"/>
            <p:cNvSpPr/>
            <p:nvPr/>
          </p:nvSpPr>
          <p:spPr>
            <a:xfrm>
              <a:off x="2473327" y="1923503"/>
              <a:ext cx="16825" cy="1701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lnTo>
                    <a:pt x="45" y="46"/>
                  </a:lnTo>
                  <a:lnTo>
                    <a:pt x="45" y="22"/>
                  </a:lnTo>
                  <a:close/>
                  <a:moveTo>
                    <a:pt x="24" y="1"/>
                  </a:moveTo>
                  <a:cubicBezTo>
                    <a:pt x="24" y="22"/>
                    <a:pt x="0" y="22"/>
                    <a:pt x="0" y="46"/>
                  </a:cubicBezTo>
                  <a:lnTo>
                    <a:pt x="24" y="68"/>
                  </a:lnTo>
                  <a:cubicBezTo>
                    <a:pt x="24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lnTo>
                    <a:pt x="90" y="46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7"/>
            <p:cNvSpPr/>
            <p:nvPr/>
          </p:nvSpPr>
          <p:spPr>
            <a:xfrm>
              <a:off x="2398078" y="1845110"/>
              <a:ext cx="12942" cy="11833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7"/>
            <p:cNvSpPr/>
            <p:nvPr/>
          </p:nvSpPr>
          <p:spPr>
            <a:xfrm>
              <a:off x="2394195" y="1844001"/>
              <a:ext cx="20892" cy="17010"/>
            </a:xfrm>
            <a:custGeom>
              <a:avLst/>
              <a:gdLst/>
              <a:ahLst/>
              <a:cxnLst/>
              <a:rect l="l" t="t" r="r" b="b"/>
              <a:pathLst>
                <a:path w="113" h="92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8"/>
                    <a:pt x="61" y="64"/>
                    <a:pt x="56" y="64"/>
                  </a:cubicBezTo>
                  <a:cubicBezTo>
                    <a:pt x="51" y="64"/>
                    <a:pt x="45" y="58"/>
                    <a:pt x="45" y="46"/>
                  </a:cubicBezTo>
                  <a:lnTo>
                    <a:pt x="45" y="24"/>
                  </a:lnTo>
                  <a:close/>
                  <a:moveTo>
                    <a:pt x="22" y="1"/>
                  </a:moveTo>
                  <a:cubicBezTo>
                    <a:pt x="0" y="24"/>
                    <a:pt x="0" y="46"/>
                    <a:pt x="22" y="70"/>
                  </a:cubicBezTo>
                  <a:cubicBezTo>
                    <a:pt x="22" y="91"/>
                    <a:pt x="45" y="91"/>
                    <a:pt x="45" y="91"/>
                  </a:cubicBezTo>
                  <a:cubicBezTo>
                    <a:pt x="67" y="91"/>
                    <a:pt x="67" y="91"/>
                    <a:pt x="90" y="70"/>
                  </a:cubicBezTo>
                  <a:cubicBezTo>
                    <a:pt x="112" y="46"/>
                    <a:pt x="112" y="24"/>
                    <a:pt x="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7"/>
            <p:cNvSpPr/>
            <p:nvPr/>
          </p:nvSpPr>
          <p:spPr>
            <a:xfrm>
              <a:off x="2245860" y="2113980"/>
              <a:ext cx="13894" cy="11851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0"/>
                  </a:moveTo>
                  <a:cubicBezTo>
                    <a:pt x="28" y="0"/>
                    <a:pt x="23" y="6"/>
                    <a:pt x="23" y="18"/>
                  </a:cubicBezTo>
                  <a:cubicBezTo>
                    <a:pt x="1" y="18"/>
                    <a:pt x="1" y="40"/>
                    <a:pt x="23" y="40"/>
                  </a:cubicBezTo>
                  <a:cubicBezTo>
                    <a:pt x="23" y="52"/>
                    <a:pt x="28" y="57"/>
                    <a:pt x="37" y="57"/>
                  </a:cubicBezTo>
                  <a:cubicBezTo>
                    <a:pt x="46" y="57"/>
                    <a:pt x="57" y="52"/>
                    <a:pt x="68" y="40"/>
                  </a:cubicBezTo>
                  <a:lnTo>
                    <a:pt x="68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7"/>
            <p:cNvSpPr/>
            <p:nvPr/>
          </p:nvSpPr>
          <p:spPr>
            <a:xfrm>
              <a:off x="2241160" y="2109485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2"/>
                  </a:lnTo>
                  <a:lnTo>
                    <a:pt x="46" y="62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lnTo>
                    <a:pt x="91" y="85"/>
                  </a:lnTo>
                  <a:cubicBezTo>
                    <a:pt x="91" y="62"/>
                    <a:pt x="114" y="62"/>
                    <a:pt x="114" y="40"/>
                  </a:cubicBezTo>
                  <a:lnTo>
                    <a:pt x="91" y="17"/>
                  </a:ln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7"/>
            <p:cNvSpPr/>
            <p:nvPr/>
          </p:nvSpPr>
          <p:spPr>
            <a:xfrm>
              <a:off x="2333311" y="2026529"/>
              <a:ext cx="14303" cy="11442"/>
            </a:xfrm>
            <a:custGeom>
              <a:avLst/>
              <a:gdLst/>
              <a:ahLst/>
              <a:cxnLst/>
              <a:rect l="l" t="t" r="r" b="b"/>
              <a:pathLst>
                <a:path w="70" h="56" extrusionOk="0">
                  <a:moveTo>
                    <a:pt x="38" y="0"/>
                  </a:moveTo>
                  <a:cubicBezTo>
                    <a:pt x="30" y="0"/>
                    <a:pt x="24" y="5"/>
                    <a:pt x="24" y="16"/>
                  </a:cubicBezTo>
                  <a:cubicBezTo>
                    <a:pt x="1" y="16"/>
                    <a:pt x="1" y="40"/>
                    <a:pt x="24" y="40"/>
                  </a:cubicBezTo>
                  <a:cubicBezTo>
                    <a:pt x="24" y="51"/>
                    <a:pt x="30" y="56"/>
                    <a:pt x="38" y="56"/>
                  </a:cubicBezTo>
                  <a:cubicBezTo>
                    <a:pt x="47" y="56"/>
                    <a:pt x="58" y="51"/>
                    <a:pt x="70" y="40"/>
                  </a:cubicBezTo>
                  <a:lnTo>
                    <a:pt x="70" y="16"/>
                  </a:lnTo>
                  <a:cubicBezTo>
                    <a:pt x="58" y="5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7"/>
            <p:cNvSpPr/>
            <p:nvPr/>
          </p:nvSpPr>
          <p:spPr>
            <a:xfrm>
              <a:off x="2329020" y="2021625"/>
              <a:ext cx="23088" cy="22271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0" y="40"/>
                    <a:pt x="0" y="64"/>
                    <a:pt x="22" y="85"/>
                  </a:cubicBezTo>
                  <a:cubicBezTo>
                    <a:pt x="45" y="85"/>
                    <a:pt x="45" y="109"/>
                    <a:pt x="67" y="109"/>
                  </a:cubicBezTo>
                  <a:lnTo>
                    <a:pt x="91" y="85"/>
                  </a:lnTo>
                  <a:cubicBezTo>
                    <a:pt x="112" y="64"/>
                    <a:pt x="112" y="40"/>
                    <a:pt x="91" y="19"/>
                  </a:cubicBezTo>
                  <a:cubicBezTo>
                    <a:pt x="79" y="7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7"/>
            <p:cNvSpPr/>
            <p:nvPr/>
          </p:nvSpPr>
          <p:spPr>
            <a:xfrm>
              <a:off x="2333311" y="2113980"/>
              <a:ext cx="14303" cy="11851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40"/>
                    <a:pt x="24" y="40"/>
                  </a:cubicBezTo>
                  <a:cubicBezTo>
                    <a:pt x="24" y="52"/>
                    <a:pt x="30" y="57"/>
                    <a:pt x="38" y="57"/>
                  </a:cubicBezTo>
                  <a:cubicBezTo>
                    <a:pt x="47" y="57"/>
                    <a:pt x="58" y="52"/>
                    <a:pt x="70" y="40"/>
                  </a:cubicBezTo>
                  <a:lnTo>
                    <a:pt x="70" y="18"/>
                  </a:lnTo>
                  <a:cubicBezTo>
                    <a:pt x="58" y="6"/>
                    <a:pt x="47" y="0"/>
                    <a:pt x="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7"/>
            <p:cNvSpPr/>
            <p:nvPr/>
          </p:nvSpPr>
          <p:spPr>
            <a:xfrm>
              <a:off x="2329020" y="2109485"/>
              <a:ext cx="23088" cy="17572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7"/>
            <p:cNvSpPr/>
            <p:nvPr/>
          </p:nvSpPr>
          <p:spPr>
            <a:xfrm>
              <a:off x="2245860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7" y="0"/>
                  </a:moveTo>
                  <a:cubicBezTo>
                    <a:pt x="28" y="0"/>
                    <a:pt x="23" y="5"/>
                    <a:pt x="23" y="16"/>
                  </a:cubicBezTo>
                  <a:cubicBezTo>
                    <a:pt x="1" y="16"/>
                    <a:pt x="1" y="40"/>
                    <a:pt x="23" y="40"/>
                  </a:cubicBezTo>
                  <a:cubicBezTo>
                    <a:pt x="23" y="51"/>
                    <a:pt x="28" y="56"/>
                    <a:pt x="37" y="56"/>
                  </a:cubicBezTo>
                  <a:cubicBezTo>
                    <a:pt x="46" y="56"/>
                    <a:pt x="57" y="51"/>
                    <a:pt x="68" y="40"/>
                  </a:cubicBezTo>
                  <a:lnTo>
                    <a:pt x="68" y="16"/>
                  </a:lnTo>
                  <a:cubicBezTo>
                    <a:pt x="57" y="5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7"/>
            <p:cNvSpPr/>
            <p:nvPr/>
          </p:nvSpPr>
          <p:spPr>
            <a:xfrm>
              <a:off x="2241160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46" y="85"/>
                    <a:pt x="46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7"/>
            <p:cNvSpPr/>
            <p:nvPr/>
          </p:nvSpPr>
          <p:spPr>
            <a:xfrm>
              <a:off x="2421171" y="2026529"/>
              <a:ext cx="13894" cy="11442"/>
            </a:xfrm>
            <a:custGeom>
              <a:avLst/>
              <a:gdLst/>
              <a:ahLst/>
              <a:cxnLst/>
              <a:rect l="l" t="t" r="r" b="b"/>
              <a:pathLst>
                <a:path w="68" h="56" extrusionOk="0">
                  <a:moveTo>
                    <a:pt x="34" y="0"/>
                  </a:moveTo>
                  <a:cubicBezTo>
                    <a:pt x="28" y="0"/>
                    <a:pt x="22" y="5"/>
                    <a:pt x="22" y="16"/>
                  </a:cubicBezTo>
                  <a:cubicBezTo>
                    <a:pt x="1" y="16"/>
                    <a:pt x="1" y="40"/>
                    <a:pt x="22" y="40"/>
                  </a:cubicBezTo>
                  <a:cubicBezTo>
                    <a:pt x="22" y="51"/>
                    <a:pt x="28" y="56"/>
                    <a:pt x="34" y="56"/>
                  </a:cubicBezTo>
                  <a:cubicBezTo>
                    <a:pt x="40" y="56"/>
                    <a:pt x="46" y="51"/>
                    <a:pt x="46" y="40"/>
                  </a:cubicBezTo>
                  <a:cubicBezTo>
                    <a:pt x="68" y="40"/>
                    <a:pt x="68" y="16"/>
                    <a:pt x="46" y="16"/>
                  </a:cubicBezTo>
                  <a:cubicBezTo>
                    <a:pt x="46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7"/>
            <p:cNvSpPr/>
            <p:nvPr/>
          </p:nvSpPr>
          <p:spPr>
            <a:xfrm>
              <a:off x="2416471" y="2021625"/>
              <a:ext cx="23497" cy="22271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0" y="40"/>
                    <a:pt x="0" y="64"/>
                    <a:pt x="24" y="85"/>
                  </a:cubicBezTo>
                  <a:cubicBezTo>
                    <a:pt x="24" y="85"/>
                    <a:pt x="45" y="109"/>
                    <a:pt x="69" y="109"/>
                  </a:cubicBezTo>
                  <a:lnTo>
                    <a:pt x="91" y="85"/>
                  </a:lnTo>
                  <a:lnTo>
                    <a:pt x="114" y="64"/>
                  </a:lnTo>
                  <a:cubicBezTo>
                    <a:pt x="114" y="40"/>
                    <a:pt x="91" y="40"/>
                    <a:pt x="91" y="19"/>
                  </a:cubicBez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7"/>
            <p:cNvSpPr/>
            <p:nvPr/>
          </p:nvSpPr>
          <p:spPr>
            <a:xfrm>
              <a:off x="2333311" y="1938669"/>
              <a:ext cx="14303" cy="13077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30" y="1"/>
                    <a:pt x="24" y="7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70" y="63"/>
                  </a:lnTo>
                  <a:lnTo>
                    <a:pt x="70" y="18"/>
                  </a:lnTo>
                  <a:cubicBezTo>
                    <a:pt x="58" y="7"/>
                    <a:pt x="47" y="1"/>
                    <a:pt x="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7"/>
            <p:cNvSpPr/>
            <p:nvPr/>
          </p:nvSpPr>
          <p:spPr>
            <a:xfrm>
              <a:off x="2329020" y="1934174"/>
              <a:ext cx="23088" cy="22067"/>
            </a:xfrm>
            <a:custGeom>
              <a:avLst/>
              <a:gdLst/>
              <a:ahLst/>
              <a:cxnLst/>
              <a:rect l="l" t="t" r="r" b="b"/>
              <a:pathLst>
                <a:path w="113" h="108" extrusionOk="0">
                  <a:moveTo>
                    <a:pt x="67" y="40"/>
                  </a:moveTo>
                  <a:lnTo>
                    <a:pt x="67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6" y="1"/>
                  </a:moveTo>
                  <a:cubicBezTo>
                    <a:pt x="45" y="1"/>
                    <a:pt x="34" y="6"/>
                    <a:pt x="22" y="17"/>
                  </a:cubicBezTo>
                  <a:cubicBezTo>
                    <a:pt x="0" y="40"/>
                    <a:pt x="0" y="62"/>
                    <a:pt x="22" y="85"/>
                  </a:cubicBezTo>
                  <a:cubicBezTo>
                    <a:pt x="45" y="85"/>
                    <a:pt x="45" y="107"/>
                    <a:pt x="67" y="107"/>
                  </a:cubicBezTo>
                  <a:lnTo>
                    <a:pt x="91" y="85"/>
                  </a:lnTo>
                  <a:cubicBezTo>
                    <a:pt x="112" y="62"/>
                    <a:pt x="112" y="40"/>
                    <a:pt x="91" y="17"/>
                  </a:cubicBezTo>
                  <a:cubicBezTo>
                    <a:pt x="79" y="6"/>
                    <a:pt x="68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17"/>
            <p:cNvSpPr/>
            <p:nvPr/>
          </p:nvSpPr>
          <p:spPr>
            <a:xfrm>
              <a:off x="2421171" y="1938669"/>
              <a:ext cx="13894" cy="13077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4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46" y="63"/>
                  </a:lnTo>
                  <a:cubicBezTo>
                    <a:pt x="68" y="40"/>
                    <a:pt x="68" y="18"/>
                    <a:pt x="46" y="18"/>
                  </a:cubicBezTo>
                  <a:cubicBezTo>
                    <a:pt x="46" y="7"/>
                    <a:pt x="40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17"/>
            <p:cNvSpPr/>
            <p:nvPr/>
          </p:nvSpPr>
          <p:spPr>
            <a:xfrm>
              <a:off x="2416471" y="1934174"/>
              <a:ext cx="23497" cy="22067"/>
            </a:xfrm>
            <a:custGeom>
              <a:avLst/>
              <a:gdLst/>
              <a:ahLst/>
              <a:cxnLst/>
              <a:rect l="l" t="t" r="r" b="b"/>
              <a:pathLst>
                <a:path w="115" h="108" extrusionOk="0">
                  <a:moveTo>
                    <a:pt x="69" y="40"/>
                  </a:moveTo>
                  <a:lnTo>
                    <a:pt x="69" y="62"/>
                  </a:lnTo>
                  <a:lnTo>
                    <a:pt x="45" y="62"/>
                  </a:lnTo>
                  <a:lnTo>
                    <a:pt x="45" y="40"/>
                  </a:lnTo>
                  <a:close/>
                  <a:moveTo>
                    <a:pt x="57" y="1"/>
                  </a:moveTo>
                  <a:cubicBezTo>
                    <a:pt x="46" y="1"/>
                    <a:pt x="35" y="6"/>
                    <a:pt x="24" y="17"/>
                  </a:cubicBezTo>
                  <a:cubicBezTo>
                    <a:pt x="0" y="40"/>
                    <a:pt x="0" y="62"/>
                    <a:pt x="24" y="85"/>
                  </a:cubicBezTo>
                  <a:cubicBezTo>
                    <a:pt x="24" y="85"/>
                    <a:pt x="45" y="107"/>
                    <a:pt x="69" y="107"/>
                  </a:cubicBezTo>
                  <a:lnTo>
                    <a:pt x="91" y="85"/>
                  </a:lnTo>
                  <a:lnTo>
                    <a:pt x="114" y="62"/>
                  </a:lnTo>
                  <a:cubicBezTo>
                    <a:pt x="114" y="40"/>
                    <a:pt x="91" y="40"/>
                    <a:pt x="91" y="17"/>
                  </a:cubicBezTo>
                  <a:cubicBezTo>
                    <a:pt x="80" y="6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17"/>
            <p:cNvSpPr/>
            <p:nvPr/>
          </p:nvSpPr>
          <p:spPr>
            <a:xfrm>
              <a:off x="2158204" y="2200614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17"/>
            <p:cNvSpPr/>
            <p:nvPr/>
          </p:nvSpPr>
          <p:spPr>
            <a:xfrm>
              <a:off x="2158204" y="2196936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4"/>
                    <a:pt x="45" y="64"/>
                  </a:cubicBezTo>
                  <a:lnTo>
                    <a:pt x="24" y="64"/>
                  </a:lnTo>
                  <a:lnTo>
                    <a:pt x="24" y="40"/>
                  </a:ln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4"/>
                    <a:pt x="90" y="64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17"/>
            <p:cNvSpPr/>
            <p:nvPr/>
          </p:nvSpPr>
          <p:spPr>
            <a:xfrm>
              <a:off x="2158204" y="2288065"/>
              <a:ext cx="14098" cy="13077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0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7"/>
                    <a:pt x="29" y="63"/>
                    <a:pt x="37" y="63"/>
                  </a:cubicBezTo>
                  <a:cubicBezTo>
                    <a:pt x="46" y="63"/>
                    <a:pt x="57" y="57"/>
                    <a:pt x="69" y="4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17"/>
            <p:cNvSpPr/>
            <p:nvPr/>
          </p:nvSpPr>
          <p:spPr>
            <a:xfrm>
              <a:off x="2158204" y="2283570"/>
              <a:ext cx="18593" cy="18798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46"/>
                  </a:moveTo>
                  <a:lnTo>
                    <a:pt x="45" y="68"/>
                  </a:lnTo>
                  <a:lnTo>
                    <a:pt x="24" y="68"/>
                  </a:lnTo>
                  <a:lnTo>
                    <a:pt x="24" y="46"/>
                  </a:lnTo>
                  <a:close/>
                  <a:moveTo>
                    <a:pt x="45" y="1"/>
                  </a:moveTo>
                  <a:cubicBezTo>
                    <a:pt x="24" y="1"/>
                    <a:pt x="24" y="1"/>
                    <a:pt x="0" y="22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90" y="68"/>
                    <a:pt x="90" y="68"/>
                    <a:pt x="90" y="46"/>
                  </a:cubicBezTo>
                  <a:cubicBezTo>
                    <a:pt x="90" y="46"/>
                    <a:pt x="90" y="22"/>
                    <a:pt x="69" y="22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17"/>
            <p:cNvSpPr/>
            <p:nvPr/>
          </p:nvSpPr>
          <p:spPr>
            <a:xfrm>
              <a:off x="2245860" y="2200614"/>
              <a:ext cx="13894" cy="1266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3" y="0"/>
                  </a:moveTo>
                  <a:cubicBezTo>
                    <a:pt x="1" y="22"/>
                    <a:pt x="1" y="46"/>
                    <a:pt x="23" y="46"/>
                  </a:cubicBezTo>
                  <a:cubicBezTo>
                    <a:pt x="23" y="56"/>
                    <a:pt x="28" y="62"/>
                    <a:pt x="37" y="62"/>
                  </a:cubicBezTo>
                  <a:cubicBezTo>
                    <a:pt x="46" y="62"/>
                    <a:pt x="57" y="56"/>
                    <a:pt x="68" y="46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17"/>
            <p:cNvSpPr/>
            <p:nvPr/>
          </p:nvSpPr>
          <p:spPr>
            <a:xfrm>
              <a:off x="2241160" y="2196936"/>
              <a:ext cx="23497" cy="17572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40"/>
                  </a:move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0" y="40"/>
                    <a:pt x="0" y="64"/>
                    <a:pt x="24" y="85"/>
                  </a:cubicBezTo>
                  <a:lnTo>
                    <a:pt x="91" y="85"/>
                  </a:lnTo>
                  <a:cubicBezTo>
                    <a:pt x="91" y="64"/>
                    <a:pt x="114" y="64"/>
                    <a:pt x="114" y="40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17"/>
            <p:cNvSpPr/>
            <p:nvPr/>
          </p:nvSpPr>
          <p:spPr>
            <a:xfrm>
              <a:off x="2158204" y="2113980"/>
              <a:ext cx="14098" cy="11851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7" y="0"/>
                  </a:moveTo>
                  <a:cubicBezTo>
                    <a:pt x="29" y="0"/>
                    <a:pt x="24" y="6"/>
                    <a:pt x="24" y="18"/>
                  </a:cubicBezTo>
                  <a:lnTo>
                    <a:pt x="0" y="18"/>
                  </a:lnTo>
                  <a:cubicBezTo>
                    <a:pt x="0" y="40"/>
                    <a:pt x="24" y="40"/>
                    <a:pt x="24" y="40"/>
                  </a:cubicBezTo>
                  <a:cubicBezTo>
                    <a:pt x="24" y="52"/>
                    <a:pt x="29" y="57"/>
                    <a:pt x="37" y="57"/>
                  </a:cubicBezTo>
                  <a:cubicBezTo>
                    <a:pt x="46" y="57"/>
                    <a:pt x="57" y="52"/>
                    <a:pt x="69" y="40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17"/>
            <p:cNvSpPr/>
            <p:nvPr/>
          </p:nvSpPr>
          <p:spPr>
            <a:xfrm>
              <a:off x="2158204" y="2109485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40"/>
                  </a:moveTo>
                  <a:cubicBezTo>
                    <a:pt x="69" y="40"/>
                    <a:pt x="69" y="62"/>
                    <a:pt x="45" y="62"/>
                  </a:cubicBezTo>
                  <a:lnTo>
                    <a:pt x="24" y="62"/>
                  </a:lnTo>
                  <a:lnTo>
                    <a:pt x="24" y="40"/>
                  </a:lnTo>
                  <a:close/>
                  <a:moveTo>
                    <a:pt x="34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2"/>
                    <a:pt x="90" y="62"/>
                    <a:pt x="90" y="40"/>
                  </a:cubicBezTo>
                  <a:cubicBezTo>
                    <a:pt x="90" y="40"/>
                    <a:pt x="90" y="17"/>
                    <a:pt x="69" y="17"/>
                  </a:cubicBezTo>
                  <a:cubicBezTo>
                    <a:pt x="57" y="6"/>
                    <a:pt x="46" y="0"/>
                    <a:pt x="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17"/>
            <p:cNvSpPr/>
            <p:nvPr/>
          </p:nvSpPr>
          <p:spPr>
            <a:xfrm>
              <a:off x="2158204" y="2375925"/>
              <a:ext cx="14098" cy="1266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0"/>
                  </a:moveTo>
                  <a:cubicBezTo>
                    <a:pt x="0" y="22"/>
                    <a:pt x="0" y="45"/>
                    <a:pt x="24" y="45"/>
                  </a:cubicBezTo>
                  <a:cubicBezTo>
                    <a:pt x="24" y="56"/>
                    <a:pt x="29" y="62"/>
                    <a:pt x="37" y="62"/>
                  </a:cubicBezTo>
                  <a:cubicBezTo>
                    <a:pt x="46" y="62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7"/>
            <p:cNvSpPr/>
            <p:nvPr/>
          </p:nvSpPr>
          <p:spPr>
            <a:xfrm>
              <a:off x="2158204" y="2372247"/>
              <a:ext cx="18593" cy="17572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2" y="24"/>
                  </a:moveTo>
                  <a:cubicBezTo>
                    <a:pt x="45" y="24"/>
                    <a:pt x="45" y="29"/>
                    <a:pt x="45" y="40"/>
                  </a:cubicBezTo>
                  <a:cubicBezTo>
                    <a:pt x="69" y="40"/>
                    <a:pt x="69" y="40"/>
                    <a:pt x="45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4" y="29"/>
                    <a:pt x="40" y="24"/>
                    <a:pt x="42" y="24"/>
                  </a:cubicBezTo>
                  <a:close/>
                  <a:moveTo>
                    <a:pt x="34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90" y="63"/>
                    <a:pt x="90" y="63"/>
                    <a:pt x="90" y="40"/>
                  </a:cubicBezTo>
                  <a:cubicBezTo>
                    <a:pt x="90" y="40"/>
                    <a:pt x="90" y="18"/>
                    <a:pt x="69" y="18"/>
                  </a:cubicBezTo>
                  <a:cubicBezTo>
                    <a:pt x="57" y="7"/>
                    <a:pt x="46" y="1"/>
                    <a:pt x="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5" name="Google Shape;1525;p17"/>
          <p:cNvSpPr/>
          <p:nvPr/>
        </p:nvSpPr>
        <p:spPr>
          <a:xfrm rot="5400000">
            <a:off x="1227701" y="4205278"/>
            <a:ext cx="1489113" cy="1489113"/>
          </a:xfrm>
          <a:custGeom>
            <a:avLst/>
            <a:gdLst/>
            <a:ahLst/>
            <a:cxnLst/>
            <a:rect l="l" t="t" r="r" b="b"/>
            <a:pathLst>
              <a:path w="6457" h="6457" extrusionOk="0">
                <a:moveTo>
                  <a:pt x="3229" y="0"/>
                </a:moveTo>
                <a:cubicBezTo>
                  <a:pt x="1445" y="0"/>
                  <a:pt x="0" y="1445"/>
                  <a:pt x="0" y="3229"/>
                </a:cubicBezTo>
                <a:cubicBezTo>
                  <a:pt x="0" y="5012"/>
                  <a:pt x="1445" y="6456"/>
                  <a:pt x="3229" y="6456"/>
                </a:cubicBezTo>
                <a:cubicBezTo>
                  <a:pt x="5012" y="6456"/>
                  <a:pt x="6457" y="5012"/>
                  <a:pt x="6457" y="3229"/>
                </a:cubicBezTo>
                <a:cubicBezTo>
                  <a:pt x="6457" y="1445"/>
                  <a:pt x="5012" y="0"/>
                  <a:pt x="32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7"/>
          <p:cNvSpPr/>
          <p:nvPr/>
        </p:nvSpPr>
        <p:spPr>
          <a:xfrm>
            <a:off x="4707109" y="2153546"/>
            <a:ext cx="287928" cy="280741"/>
          </a:xfrm>
          <a:custGeom>
            <a:avLst/>
            <a:gdLst/>
            <a:ahLst/>
            <a:cxnLst/>
            <a:rect l="l" t="t" r="r" b="b"/>
            <a:pathLst>
              <a:path w="881" h="859" extrusionOk="0">
                <a:moveTo>
                  <a:pt x="429" y="160"/>
                </a:moveTo>
                <a:cubicBezTo>
                  <a:pt x="588" y="160"/>
                  <a:pt x="723" y="272"/>
                  <a:pt x="723" y="430"/>
                </a:cubicBezTo>
                <a:cubicBezTo>
                  <a:pt x="723" y="588"/>
                  <a:pt x="588" y="701"/>
                  <a:pt x="429" y="701"/>
                </a:cubicBezTo>
                <a:cubicBezTo>
                  <a:pt x="294" y="701"/>
                  <a:pt x="158" y="588"/>
                  <a:pt x="158" y="430"/>
                </a:cubicBezTo>
                <a:cubicBezTo>
                  <a:pt x="158" y="272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181"/>
                  <a:pt x="1" y="430"/>
                </a:cubicBezTo>
                <a:cubicBezTo>
                  <a:pt x="1" y="678"/>
                  <a:pt x="203" y="858"/>
                  <a:pt x="429" y="858"/>
                </a:cubicBezTo>
                <a:cubicBezTo>
                  <a:pt x="678" y="858"/>
                  <a:pt x="880" y="678"/>
                  <a:pt x="880" y="430"/>
                </a:cubicBezTo>
                <a:cubicBezTo>
                  <a:pt x="880" y="181"/>
                  <a:pt x="678" y="1"/>
                  <a:pt x="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7"/>
          <p:cNvSpPr/>
          <p:nvPr/>
        </p:nvSpPr>
        <p:spPr>
          <a:xfrm>
            <a:off x="3742320" y="1589385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7"/>
          <p:cNvSpPr/>
          <p:nvPr/>
        </p:nvSpPr>
        <p:spPr>
          <a:xfrm>
            <a:off x="3742320" y="1589385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7"/>
          <p:cNvSpPr/>
          <p:nvPr/>
        </p:nvSpPr>
        <p:spPr>
          <a:xfrm>
            <a:off x="4324719" y="1360934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D885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7"/>
          <p:cNvSpPr/>
          <p:nvPr/>
        </p:nvSpPr>
        <p:spPr>
          <a:xfrm>
            <a:off x="4324719" y="1360934"/>
            <a:ext cx="327" cy="32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noFill/>
          <a:ln w="2250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7"/>
          <p:cNvSpPr/>
          <p:nvPr/>
        </p:nvSpPr>
        <p:spPr>
          <a:xfrm>
            <a:off x="11459222" y="12193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2" name="Google Shape;1532;p17"/>
          <p:cNvGrpSpPr/>
          <p:nvPr/>
        </p:nvGrpSpPr>
        <p:grpSpPr>
          <a:xfrm rot="-2700000">
            <a:off x="11069476" y="607733"/>
            <a:ext cx="325043" cy="317679"/>
            <a:chOff x="5387475" y="3939240"/>
            <a:chExt cx="185595" cy="181389"/>
          </a:xfrm>
        </p:grpSpPr>
        <p:sp>
          <p:nvSpPr>
            <p:cNvPr id="1533" name="Google Shape;1533;p1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5" name="Google Shape;1535;p17"/>
          <p:cNvSpPr/>
          <p:nvPr/>
        </p:nvSpPr>
        <p:spPr>
          <a:xfrm rot="-1929275">
            <a:off x="396059" y="3646217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6" name="Google Shape;1536;p17"/>
          <p:cNvGrpSpPr/>
          <p:nvPr/>
        </p:nvGrpSpPr>
        <p:grpSpPr>
          <a:xfrm>
            <a:off x="675547" y="6205273"/>
            <a:ext cx="325037" cy="317673"/>
            <a:chOff x="5225094" y="4199975"/>
            <a:chExt cx="185595" cy="181389"/>
          </a:xfrm>
        </p:grpSpPr>
        <p:sp>
          <p:nvSpPr>
            <p:cNvPr id="1537" name="Google Shape;1537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39" name="Google Shape;1539;p17"/>
          <p:cNvGrpSpPr/>
          <p:nvPr/>
        </p:nvGrpSpPr>
        <p:grpSpPr>
          <a:xfrm rot="2700000">
            <a:off x="797481" y="683831"/>
            <a:ext cx="325043" cy="317679"/>
            <a:chOff x="5225094" y="4199975"/>
            <a:chExt cx="185595" cy="181389"/>
          </a:xfrm>
        </p:grpSpPr>
        <p:sp>
          <p:nvSpPr>
            <p:cNvPr id="1540" name="Google Shape;1540;p1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2" name="Google Shape;1542;p17"/>
          <p:cNvSpPr/>
          <p:nvPr/>
        </p:nvSpPr>
        <p:spPr>
          <a:xfrm rot="5400000">
            <a:off x="6980655" y="64440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3" name="Google Shape;1543;p17"/>
          <p:cNvGrpSpPr/>
          <p:nvPr/>
        </p:nvGrpSpPr>
        <p:grpSpPr>
          <a:xfrm rot="2700000">
            <a:off x="4543545" y="5855350"/>
            <a:ext cx="325043" cy="317679"/>
            <a:chOff x="5387475" y="3939240"/>
            <a:chExt cx="185595" cy="181389"/>
          </a:xfrm>
        </p:grpSpPr>
        <p:sp>
          <p:nvSpPr>
            <p:cNvPr id="1544" name="Google Shape;1544;p1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6" name="Google Shape;1546;p17"/>
          <p:cNvSpPr/>
          <p:nvPr/>
        </p:nvSpPr>
        <p:spPr>
          <a:xfrm>
            <a:off x="10833781" y="602217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17"/>
          <p:cNvSpPr txBox="1">
            <a:spLocks noGrp="1"/>
          </p:cNvSpPr>
          <p:nvPr>
            <p:ph type="title" hasCustomPrompt="1"/>
          </p:nvPr>
        </p:nvSpPr>
        <p:spPr>
          <a:xfrm>
            <a:off x="1467975" y="2434300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8" name="Google Shape;1548;p17"/>
          <p:cNvSpPr txBox="1">
            <a:spLocks noGrp="1"/>
          </p:cNvSpPr>
          <p:nvPr>
            <p:ph type="subTitle" idx="1"/>
          </p:nvPr>
        </p:nvSpPr>
        <p:spPr>
          <a:xfrm>
            <a:off x="1619733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49" name="Google Shape;1549;p17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434300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0" name="Google Shape;1550;p17"/>
          <p:cNvSpPr txBox="1">
            <a:spLocks noGrp="1"/>
          </p:cNvSpPr>
          <p:nvPr>
            <p:ph type="subTitle" idx="3"/>
          </p:nvPr>
        </p:nvSpPr>
        <p:spPr>
          <a:xfrm>
            <a:off x="4995051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1" name="Google Shape;1551;p17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434300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2" name="Google Shape;1552;p17"/>
          <p:cNvSpPr txBox="1">
            <a:spLocks noGrp="1"/>
          </p:cNvSpPr>
          <p:nvPr>
            <p:ph type="subTitle" idx="5"/>
          </p:nvPr>
        </p:nvSpPr>
        <p:spPr>
          <a:xfrm>
            <a:off x="8387271" y="4118323"/>
            <a:ext cx="1985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3" name="Google Shape;1553;p17"/>
          <p:cNvSpPr txBox="1">
            <a:spLocks noGrp="1"/>
          </p:cNvSpPr>
          <p:nvPr>
            <p:ph type="subTitle" idx="6"/>
          </p:nvPr>
        </p:nvSpPr>
        <p:spPr>
          <a:xfrm>
            <a:off x="1619733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4" name="Google Shape;1554;p17"/>
          <p:cNvSpPr txBox="1">
            <a:spLocks noGrp="1"/>
          </p:cNvSpPr>
          <p:nvPr>
            <p:ph type="subTitle" idx="7"/>
          </p:nvPr>
        </p:nvSpPr>
        <p:spPr>
          <a:xfrm>
            <a:off x="4995048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5" name="Google Shape;1555;p17"/>
          <p:cNvSpPr txBox="1">
            <a:spLocks noGrp="1"/>
          </p:cNvSpPr>
          <p:nvPr>
            <p:ph type="subTitle" idx="8"/>
          </p:nvPr>
        </p:nvSpPr>
        <p:spPr>
          <a:xfrm>
            <a:off x="8387268" y="3688795"/>
            <a:ext cx="19856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56" name="Google Shape;1556;p17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99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8"/>
          <p:cNvSpPr txBox="1">
            <a:spLocks noGrp="1"/>
          </p:cNvSpPr>
          <p:nvPr>
            <p:ph type="title"/>
          </p:nvPr>
        </p:nvSpPr>
        <p:spPr>
          <a:xfrm>
            <a:off x="2867000" y="451367"/>
            <a:ext cx="64580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559" name="Google Shape;1559;p18"/>
          <p:cNvSpPr txBox="1">
            <a:spLocks noGrp="1"/>
          </p:cNvSpPr>
          <p:nvPr>
            <p:ph type="subTitle" idx="1"/>
          </p:nvPr>
        </p:nvSpPr>
        <p:spPr>
          <a:xfrm>
            <a:off x="1685567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0" name="Google Shape;1560;p18"/>
          <p:cNvSpPr txBox="1">
            <a:spLocks noGrp="1"/>
          </p:cNvSpPr>
          <p:nvPr>
            <p:ph type="subTitle" idx="2"/>
          </p:nvPr>
        </p:nvSpPr>
        <p:spPr>
          <a:xfrm>
            <a:off x="5172433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1" name="Google Shape;1561;p18"/>
          <p:cNvSpPr txBox="1">
            <a:spLocks noGrp="1"/>
          </p:cNvSpPr>
          <p:nvPr>
            <p:ph type="subTitle" idx="3"/>
          </p:nvPr>
        </p:nvSpPr>
        <p:spPr>
          <a:xfrm>
            <a:off x="8644832" y="3114172"/>
            <a:ext cx="19820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2" name="Google Shape;1562;p18"/>
          <p:cNvSpPr txBox="1">
            <a:spLocks noGrp="1"/>
          </p:cNvSpPr>
          <p:nvPr>
            <p:ph type="subTitle" idx="4"/>
          </p:nvPr>
        </p:nvSpPr>
        <p:spPr>
          <a:xfrm>
            <a:off x="9652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563" name="Google Shape;1563;p18"/>
          <p:cNvSpPr txBox="1">
            <a:spLocks noGrp="1"/>
          </p:cNvSpPr>
          <p:nvPr>
            <p:ph type="subTitle" idx="5"/>
          </p:nvPr>
        </p:nvSpPr>
        <p:spPr>
          <a:xfrm>
            <a:off x="44426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1564" name="Google Shape;1564;p18"/>
          <p:cNvSpPr txBox="1">
            <a:spLocks noGrp="1"/>
          </p:cNvSpPr>
          <p:nvPr>
            <p:ph type="subTitle" idx="6"/>
          </p:nvPr>
        </p:nvSpPr>
        <p:spPr>
          <a:xfrm>
            <a:off x="7920000" y="4494320"/>
            <a:ext cx="33068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224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9"/>
          <p:cNvSpPr txBox="1">
            <a:spLocks noGrp="1"/>
          </p:cNvSpPr>
          <p:nvPr>
            <p:ph type="title"/>
          </p:nvPr>
        </p:nvSpPr>
        <p:spPr>
          <a:xfrm>
            <a:off x="2867000" y="451367"/>
            <a:ext cx="645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567" name="Google Shape;1567;p19"/>
          <p:cNvSpPr txBox="1">
            <a:spLocks noGrp="1"/>
          </p:cNvSpPr>
          <p:nvPr>
            <p:ph type="subTitle" idx="1"/>
          </p:nvPr>
        </p:nvSpPr>
        <p:spPr>
          <a:xfrm>
            <a:off x="7920000" y="2912904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568" name="Google Shape;1568;p19"/>
          <p:cNvSpPr txBox="1">
            <a:spLocks noGrp="1"/>
          </p:cNvSpPr>
          <p:nvPr>
            <p:ph type="subTitle" idx="2"/>
          </p:nvPr>
        </p:nvSpPr>
        <p:spPr>
          <a:xfrm>
            <a:off x="7920000" y="3329328"/>
            <a:ext cx="3312000" cy="18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69" name="Google Shape;1569;p19"/>
          <p:cNvGrpSpPr/>
          <p:nvPr/>
        </p:nvGrpSpPr>
        <p:grpSpPr>
          <a:xfrm>
            <a:off x="926119" y="1584730"/>
            <a:ext cx="6655616" cy="4171753"/>
            <a:chOff x="694589" y="883747"/>
            <a:chExt cx="4991712" cy="3128815"/>
          </a:xfrm>
        </p:grpSpPr>
        <p:sp>
          <p:nvSpPr>
            <p:cNvPr id="1570" name="Google Shape;1570;p19"/>
            <p:cNvSpPr/>
            <p:nvPr/>
          </p:nvSpPr>
          <p:spPr>
            <a:xfrm rot="5400000">
              <a:off x="4071204" y="1367542"/>
              <a:ext cx="934698" cy="230318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1" name="Google Shape;1571;p19"/>
            <p:cNvGrpSpPr/>
            <p:nvPr/>
          </p:nvGrpSpPr>
          <p:grpSpPr>
            <a:xfrm rot="5400000">
              <a:off x="4216607" y="1204704"/>
              <a:ext cx="858203" cy="216289"/>
              <a:chOff x="8002498" y="1073094"/>
              <a:chExt cx="880118" cy="221812"/>
            </a:xfrm>
          </p:grpSpPr>
          <p:sp>
            <p:nvSpPr>
              <p:cNvPr id="1572" name="Google Shape;1572;p19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9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9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9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9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9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9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9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9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9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9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9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9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9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9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9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9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9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9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9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9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9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9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9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9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9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9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9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9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9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19"/>
            <p:cNvGrpSpPr/>
            <p:nvPr/>
          </p:nvGrpSpPr>
          <p:grpSpPr>
            <a:xfrm rot="5400000">
              <a:off x="1296430" y="2888778"/>
              <a:ext cx="1162014" cy="1085553"/>
              <a:chOff x="2158204" y="1844001"/>
              <a:chExt cx="1241071" cy="1159408"/>
            </a:xfrm>
          </p:grpSpPr>
          <p:sp>
            <p:nvSpPr>
              <p:cNvPr id="1603" name="Google Shape;1603;p19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9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9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9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9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9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9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9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9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9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9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9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9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9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9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9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9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9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9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2" name="Google Shape;1622;p19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9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9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9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9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9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9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9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9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9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9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9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9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9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9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9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9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9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9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9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9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9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4" name="Google Shape;1644;p19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9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9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9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9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9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9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9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9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9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9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9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9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9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9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9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9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9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9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9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9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19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19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9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9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9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9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9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9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9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9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9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9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9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9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9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9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9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9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9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9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9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9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9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9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9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9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9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9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9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6" name="Google Shape;1696;p19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9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9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9" name="Google Shape;1699;p19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0" name="Google Shape;1700;p19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9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2" name="Google Shape;1702;p19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3" name="Google Shape;1703;p19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4" name="Google Shape;1704;p19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9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9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7" name="Google Shape;1707;p19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8" name="Google Shape;1708;p19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9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0" name="Google Shape;1710;p19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1" name="Google Shape;1711;p19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9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9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4" name="Google Shape;1714;p19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5" name="Google Shape;1715;p19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9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7" name="Google Shape;1717;p19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8" name="Google Shape;1718;p19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9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9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1" name="Google Shape;1721;p19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2" name="Google Shape;1722;p19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3" name="Google Shape;1723;p19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9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9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6" name="Google Shape;1726;p19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7" name="Google Shape;1727;p19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9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9" name="Google Shape;1729;p19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0" name="Google Shape;1730;p19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9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9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3" name="Google Shape;1733;p19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4" name="Google Shape;1734;p19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5" name="Google Shape;1735;p19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6" name="Google Shape;1736;p19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9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9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9" name="Google Shape;1739;p19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0" name="Google Shape;1740;p19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9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2" name="Google Shape;1742;p19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19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9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9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19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7" name="Google Shape;1747;p19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9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9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19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19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9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9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9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19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9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9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19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19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9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9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19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19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9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9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9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7" name="Google Shape;1767;p19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8" name="Google Shape;1768;p19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9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9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19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9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9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9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19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9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9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9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9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9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1" name="Google Shape;1781;p19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9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9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9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19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19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9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9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9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9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6" name="Google Shape;1796;p19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19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19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19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19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19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19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19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8" name="Google Shape;1838;p19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9" name="Google Shape;1839;p19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19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5" name="Google Shape;1845;p19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0" name="Google Shape;1850;p19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1" name="Google Shape;1851;p19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9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9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2" name="Google Shape;1862;p19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3" name="Google Shape;1863;p19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9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9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9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9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9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1" name="Google Shape;1881;p19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2" name="Google Shape;1882;p19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9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9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5" name="Google Shape;1885;p19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6" name="Google Shape;1886;p19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7" name="Google Shape;1887;p19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9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9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9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9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9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9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4" name="Google Shape;1894;p19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5" name="Google Shape;1895;p19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9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9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9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9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9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9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9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9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9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9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9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9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9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9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9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9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9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3" name="Google Shape;1913;p19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4" name="Google Shape;1914;p19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9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9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9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8" name="Google Shape;1918;p19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9" name="Google Shape;1919;p19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9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1" name="Google Shape;1921;p19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2" name="Google Shape;1922;p19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9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9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5" name="Google Shape;1925;p19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6" name="Google Shape;1926;p19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7" name="Google Shape;1927;p19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9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9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0" name="Google Shape;1930;p19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1" name="Google Shape;1931;p19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9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9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4" name="Google Shape;1934;p19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5" name="Google Shape;1935;p19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6" name="Google Shape;1936;p19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9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9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9" name="Google Shape;1939;p19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0" name="Google Shape;1940;p19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9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9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9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9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9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9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9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9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9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9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9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9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9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9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9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9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9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8" name="Google Shape;1958;p19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9" name="Google Shape;1959;p19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9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9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9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63" name="Google Shape;1963;p19"/>
            <p:cNvSpPr/>
            <p:nvPr/>
          </p:nvSpPr>
          <p:spPr>
            <a:xfrm rot="5400000">
              <a:off x="1425340" y="2626043"/>
              <a:ext cx="1235353" cy="1235369"/>
            </a:xfrm>
            <a:custGeom>
              <a:avLst/>
              <a:gdLst/>
              <a:ahLst/>
              <a:cxnLst/>
              <a:rect l="l" t="t" r="r" b="b"/>
              <a:pathLst>
                <a:path w="6457" h="6457" extrusionOk="0">
                  <a:moveTo>
                    <a:pt x="3229" y="0"/>
                  </a:moveTo>
                  <a:cubicBezTo>
                    <a:pt x="1445" y="0"/>
                    <a:pt x="0" y="1445"/>
                    <a:pt x="0" y="3229"/>
                  </a:cubicBezTo>
                  <a:cubicBezTo>
                    <a:pt x="0" y="5012"/>
                    <a:pt x="1445" y="6456"/>
                    <a:pt x="3229" y="6456"/>
                  </a:cubicBezTo>
                  <a:cubicBezTo>
                    <a:pt x="5012" y="6456"/>
                    <a:pt x="6457" y="5012"/>
                    <a:pt x="6457" y="3229"/>
                  </a:cubicBezTo>
                  <a:cubicBezTo>
                    <a:pt x="6457" y="1445"/>
                    <a:pt x="5012" y="0"/>
                    <a:pt x="32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 rot="-1929326">
              <a:off x="823318" y="2583159"/>
              <a:ext cx="215885" cy="215885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59"/>
                  </a:moveTo>
                  <a:cubicBezTo>
                    <a:pt x="587" y="159"/>
                    <a:pt x="723" y="295"/>
                    <a:pt x="723" y="452"/>
                  </a:cubicBezTo>
                  <a:cubicBezTo>
                    <a:pt x="723" y="587"/>
                    <a:pt x="587" y="723"/>
                    <a:pt x="452" y="723"/>
                  </a:cubicBezTo>
                  <a:cubicBezTo>
                    <a:pt x="295" y="723"/>
                    <a:pt x="159" y="587"/>
                    <a:pt x="159" y="452"/>
                  </a:cubicBezTo>
                  <a:cubicBezTo>
                    <a:pt x="159" y="295"/>
                    <a:pt x="295" y="159"/>
                    <a:pt x="452" y="159"/>
                  </a:cubicBezTo>
                  <a:close/>
                  <a:moveTo>
                    <a:pt x="452" y="0"/>
                  </a:moveTo>
                  <a:cubicBezTo>
                    <a:pt x="204" y="0"/>
                    <a:pt x="0" y="204"/>
                    <a:pt x="0" y="452"/>
                  </a:cubicBezTo>
                  <a:cubicBezTo>
                    <a:pt x="0" y="677"/>
                    <a:pt x="204" y="881"/>
                    <a:pt x="452" y="881"/>
                  </a:cubicBezTo>
                  <a:cubicBezTo>
                    <a:pt x="677" y="881"/>
                    <a:pt x="881" y="677"/>
                    <a:pt x="881" y="452"/>
                  </a:cubicBezTo>
                  <a:cubicBezTo>
                    <a:pt x="881" y="204"/>
                    <a:pt x="677" y="0"/>
                    <a:pt x="4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65" name="Google Shape;1965;p19"/>
            <p:cNvGrpSpPr/>
            <p:nvPr/>
          </p:nvGrpSpPr>
          <p:grpSpPr>
            <a:xfrm>
              <a:off x="1016753" y="1265887"/>
              <a:ext cx="433655" cy="433655"/>
              <a:chOff x="-309341" y="2935180"/>
              <a:chExt cx="742179" cy="742179"/>
            </a:xfrm>
          </p:grpSpPr>
          <p:sp>
            <p:nvSpPr>
              <p:cNvPr id="1966" name="Google Shape;1966;p19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9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9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9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9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9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9"/>
            <p:cNvSpPr/>
            <p:nvPr/>
          </p:nvSpPr>
          <p:spPr>
            <a:xfrm rot="-5400000">
              <a:off x="4925720" y="2568382"/>
              <a:ext cx="778469" cy="129050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5417603" y="1381521"/>
              <a:ext cx="268698" cy="202385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4" name="Google Shape;1974;p19"/>
            <p:cNvGrpSpPr/>
            <p:nvPr/>
          </p:nvGrpSpPr>
          <p:grpSpPr>
            <a:xfrm rot="2700000">
              <a:off x="5197332" y="1038804"/>
              <a:ext cx="222070" cy="217081"/>
              <a:chOff x="8360742" y="4418908"/>
              <a:chExt cx="153843" cy="150357"/>
            </a:xfrm>
          </p:grpSpPr>
          <p:sp>
            <p:nvSpPr>
              <p:cNvPr id="1975" name="Google Shape;1975;p19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9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7" name="Google Shape;1977;p19"/>
            <p:cNvSpPr/>
            <p:nvPr/>
          </p:nvSpPr>
          <p:spPr>
            <a:xfrm rot="5400000">
              <a:off x="4186717" y="3691788"/>
              <a:ext cx="136397" cy="136090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1582197" y="2840679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9"/>
            <p:cNvSpPr/>
            <p:nvPr/>
          </p:nvSpPr>
          <p:spPr>
            <a:xfrm>
              <a:off x="930912" y="1978159"/>
              <a:ext cx="1431424" cy="131443"/>
            </a:xfrm>
            <a:custGeom>
              <a:avLst/>
              <a:gdLst/>
              <a:ahLst/>
              <a:cxnLst/>
              <a:rect l="l" t="t" r="r" b="b"/>
              <a:pathLst>
                <a:path w="6142" h="564" extrusionOk="0">
                  <a:moveTo>
                    <a:pt x="1" y="1"/>
                  </a:moveTo>
                  <a:lnTo>
                    <a:pt x="1" y="91"/>
                  </a:lnTo>
                  <a:cubicBezTo>
                    <a:pt x="160" y="91"/>
                    <a:pt x="227" y="181"/>
                    <a:pt x="317" y="317"/>
                  </a:cubicBezTo>
                  <a:cubicBezTo>
                    <a:pt x="386" y="429"/>
                    <a:pt x="498" y="564"/>
                    <a:pt x="678" y="564"/>
                  </a:cubicBezTo>
                  <a:cubicBezTo>
                    <a:pt x="882" y="564"/>
                    <a:pt x="973" y="429"/>
                    <a:pt x="1063" y="317"/>
                  </a:cubicBezTo>
                  <a:cubicBezTo>
                    <a:pt x="1153" y="181"/>
                    <a:pt x="1220" y="91"/>
                    <a:pt x="1379" y="91"/>
                  </a:cubicBezTo>
                  <a:cubicBezTo>
                    <a:pt x="1514" y="91"/>
                    <a:pt x="1581" y="181"/>
                    <a:pt x="1672" y="317"/>
                  </a:cubicBezTo>
                  <a:cubicBezTo>
                    <a:pt x="1762" y="429"/>
                    <a:pt x="1852" y="564"/>
                    <a:pt x="2056" y="564"/>
                  </a:cubicBezTo>
                  <a:cubicBezTo>
                    <a:pt x="2237" y="564"/>
                    <a:pt x="2349" y="429"/>
                    <a:pt x="2439" y="317"/>
                  </a:cubicBezTo>
                  <a:cubicBezTo>
                    <a:pt x="2508" y="181"/>
                    <a:pt x="2575" y="91"/>
                    <a:pt x="2733" y="91"/>
                  </a:cubicBezTo>
                  <a:cubicBezTo>
                    <a:pt x="2891" y="91"/>
                    <a:pt x="2959" y="181"/>
                    <a:pt x="3026" y="317"/>
                  </a:cubicBezTo>
                  <a:cubicBezTo>
                    <a:pt x="3116" y="429"/>
                    <a:pt x="3230" y="564"/>
                    <a:pt x="3411" y="564"/>
                  </a:cubicBezTo>
                  <a:cubicBezTo>
                    <a:pt x="3613" y="564"/>
                    <a:pt x="3703" y="429"/>
                    <a:pt x="3794" y="317"/>
                  </a:cubicBezTo>
                  <a:cubicBezTo>
                    <a:pt x="3884" y="181"/>
                    <a:pt x="3952" y="91"/>
                    <a:pt x="4088" y="91"/>
                  </a:cubicBezTo>
                  <a:cubicBezTo>
                    <a:pt x="4245" y="91"/>
                    <a:pt x="4314" y="181"/>
                    <a:pt x="4404" y="317"/>
                  </a:cubicBezTo>
                  <a:cubicBezTo>
                    <a:pt x="4494" y="429"/>
                    <a:pt x="4585" y="564"/>
                    <a:pt x="4787" y="564"/>
                  </a:cubicBezTo>
                  <a:cubicBezTo>
                    <a:pt x="4967" y="564"/>
                    <a:pt x="5081" y="429"/>
                    <a:pt x="5148" y="317"/>
                  </a:cubicBezTo>
                  <a:cubicBezTo>
                    <a:pt x="5238" y="181"/>
                    <a:pt x="5307" y="91"/>
                    <a:pt x="5464" y="91"/>
                  </a:cubicBezTo>
                  <a:cubicBezTo>
                    <a:pt x="5600" y="91"/>
                    <a:pt x="5690" y="181"/>
                    <a:pt x="5758" y="317"/>
                  </a:cubicBezTo>
                  <a:cubicBezTo>
                    <a:pt x="5849" y="429"/>
                    <a:pt x="5939" y="564"/>
                    <a:pt x="6141" y="564"/>
                  </a:cubicBezTo>
                  <a:lnTo>
                    <a:pt x="6141" y="474"/>
                  </a:lnTo>
                  <a:cubicBezTo>
                    <a:pt x="6006" y="474"/>
                    <a:pt x="5916" y="362"/>
                    <a:pt x="5849" y="248"/>
                  </a:cubicBezTo>
                  <a:cubicBezTo>
                    <a:pt x="5758" y="136"/>
                    <a:pt x="5645" y="1"/>
                    <a:pt x="5464" y="1"/>
                  </a:cubicBezTo>
                  <a:cubicBezTo>
                    <a:pt x="5262" y="1"/>
                    <a:pt x="5172" y="136"/>
                    <a:pt x="5081" y="248"/>
                  </a:cubicBezTo>
                  <a:cubicBezTo>
                    <a:pt x="4991" y="362"/>
                    <a:pt x="4922" y="474"/>
                    <a:pt x="4787" y="474"/>
                  </a:cubicBezTo>
                  <a:cubicBezTo>
                    <a:pt x="4630" y="474"/>
                    <a:pt x="4561" y="362"/>
                    <a:pt x="4471" y="248"/>
                  </a:cubicBezTo>
                  <a:cubicBezTo>
                    <a:pt x="4380" y="136"/>
                    <a:pt x="4290" y="1"/>
                    <a:pt x="4088" y="1"/>
                  </a:cubicBezTo>
                  <a:cubicBezTo>
                    <a:pt x="3907" y="1"/>
                    <a:pt x="3794" y="136"/>
                    <a:pt x="3727" y="248"/>
                  </a:cubicBezTo>
                  <a:cubicBezTo>
                    <a:pt x="3636" y="362"/>
                    <a:pt x="3568" y="474"/>
                    <a:pt x="3411" y="474"/>
                  </a:cubicBezTo>
                  <a:cubicBezTo>
                    <a:pt x="3275" y="474"/>
                    <a:pt x="3185" y="362"/>
                    <a:pt x="3116" y="248"/>
                  </a:cubicBezTo>
                  <a:cubicBezTo>
                    <a:pt x="3026" y="136"/>
                    <a:pt x="2936" y="1"/>
                    <a:pt x="2733" y="1"/>
                  </a:cubicBezTo>
                  <a:cubicBezTo>
                    <a:pt x="2529" y="1"/>
                    <a:pt x="2439" y="136"/>
                    <a:pt x="2349" y="248"/>
                  </a:cubicBezTo>
                  <a:cubicBezTo>
                    <a:pt x="2282" y="362"/>
                    <a:pt x="2192" y="474"/>
                    <a:pt x="2056" y="474"/>
                  </a:cubicBezTo>
                  <a:cubicBezTo>
                    <a:pt x="1897" y="474"/>
                    <a:pt x="1830" y="362"/>
                    <a:pt x="1740" y="248"/>
                  </a:cubicBezTo>
                  <a:cubicBezTo>
                    <a:pt x="1650" y="136"/>
                    <a:pt x="1560" y="1"/>
                    <a:pt x="1379" y="1"/>
                  </a:cubicBezTo>
                  <a:cubicBezTo>
                    <a:pt x="1175" y="1"/>
                    <a:pt x="1085" y="136"/>
                    <a:pt x="994" y="248"/>
                  </a:cubicBezTo>
                  <a:cubicBezTo>
                    <a:pt x="904" y="362"/>
                    <a:pt x="837" y="474"/>
                    <a:pt x="678" y="474"/>
                  </a:cubicBezTo>
                  <a:cubicBezTo>
                    <a:pt x="543" y="474"/>
                    <a:pt x="476" y="362"/>
                    <a:pt x="386" y="248"/>
                  </a:cubicBezTo>
                  <a:cubicBezTo>
                    <a:pt x="295" y="136"/>
                    <a:pt x="205" y="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9"/>
            <p:cNvSpPr/>
            <p:nvPr/>
          </p:nvSpPr>
          <p:spPr>
            <a:xfrm>
              <a:off x="4946520" y="3239478"/>
              <a:ext cx="563294" cy="121422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9"/>
            <p:cNvSpPr/>
            <p:nvPr/>
          </p:nvSpPr>
          <p:spPr>
            <a:xfrm>
              <a:off x="1582197" y="2840679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5212293" y="3311976"/>
              <a:ext cx="205321" cy="2001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3" name="Google Shape;1983;p19"/>
            <p:cNvGrpSpPr/>
            <p:nvPr/>
          </p:nvGrpSpPr>
          <p:grpSpPr>
            <a:xfrm>
              <a:off x="4979493" y="3785777"/>
              <a:ext cx="226778" cy="226781"/>
              <a:chOff x="-397290" y="3459667"/>
              <a:chExt cx="198806" cy="198808"/>
            </a:xfrm>
          </p:grpSpPr>
          <p:sp>
            <p:nvSpPr>
              <p:cNvPr id="1984" name="Google Shape;1984;p19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9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6" name="Google Shape;1986;p19"/>
            <p:cNvSpPr/>
            <p:nvPr/>
          </p:nvSpPr>
          <p:spPr>
            <a:xfrm>
              <a:off x="694589" y="1561095"/>
              <a:ext cx="1431191" cy="131909"/>
            </a:xfrm>
            <a:custGeom>
              <a:avLst/>
              <a:gdLst/>
              <a:ahLst/>
              <a:cxnLst/>
              <a:rect l="l" t="t" r="r" b="b"/>
              <a:pathLst>
                <a:path w="6141" h="566" extrusionOk="0">
                  <a:moveTo>
                    <a:pt x="0" y="0"/>
                  </a:moveTo>
                  <a:lnTo>
                    <a:pt x="0" y="91"/>
                  </a:lnTo>
                  <a:cubicBezTo>
                    <a:pt x="135" y="91"/>
                    <a:pt x="202" y="181"/>
                    <a:pt x="293" y="295"/>
                  </a:cubicBezTo>
                  <a:cubicBezTo>
                    <a:pt x="383" y="430"/>
                    <a:pt x="473" y="566"/>
                    <a:pt x="677" y="566"/>
                  </a:cubicBezTo>
                  <a:cubicBezTo>
                    <a:pt x="858" y="566"/>
                    <a:pt x="970" y="430"/>
                    <a:pt x="1060" y="295"/>
                  </a:cubicBezTo>
                  <a:cubicBezTo>
                    <a:pt x="1129" y="181"/>
                    <a:pt x="1219" y="91"/>
                    <a:pt x="1354" y="91"/>
                  </a:cubicBezTo>
                  <a:cubicBezTo>
                    <a:pt x="1512" y="91"/>
                    <a:pt x="1580" y="181"/>
                    <a:pt x="1671" y="295"/>
                  </a:cubicBezTo>
                  <a:cubicBezTo>
                    <a:pt x="1737" y="430"/>
                    <a:pt x="1851" y="566"/>
                    <a:pt x="2032" y="566"/>
                  </a:cubicBezTo>
                  <a:cubicBezTo>
                    <a:pt x="2234" y="566"/>
                    <a:pt x="2324" y="430"/>
                    <a:pt x="2415" y="295"/>
                  </a:cubicBezTo>
                  <a:cubicBezTo>
                    <a:pt x="2505" y="181"/>
                    <a:pt x="2574" y="91"/>
                    <a:pt x="2731" y="91"/>
                  </a:cubicBezTo>
                  <a:cubicBezTo>
                    <a:pt x="2866" y="91"/>
                    <a:pt x="2935" y="181"/>
                    <a:pt x="3025" y="295"/>
                  </a:cubicBezTo>
                  <a:cubicBezTo>
                    <a:pt x="3115" y="430"/>
                    <a:pt x="3206" y="566"/>
                    <a:pt x="3408" y="566"/>
                  </a:cubicBezTo>
                  <a:cubicBezTo>
                    <a:pt x="3589" y="566"/>
                    <a:pt x="3702" y="430"/>
                    <a:pt x="3769" y="295"/>
                  </a:cubicBezTo>
                  <a:cubicBezTo>
                    <a:pt x="3859" y="181"/>
                    <a:pt x="3928" y="91"/>
                    <a:pt x="4085" y="91"/>
                  </a:cubicBezTo>
                  <a:cubicBezTo>
                    <a:pt x="4221" y="91"/>
                    <a:pt x="4311" y="181"/>
                    <a:pt x="4380" y="295"/>
                  </a:cubicBezTo>
                  <a:cubicBezTo>
                    <a:pt x="4470" y="430"/>
                    <a:pt x="4582" y="566"/>
                    <a:pt x="4762" y="566"/>
                  </a:cubicBezTo>
                  <a:cubicBezTo>
                    <a:pt x="4966" y="566"/>
                    <a:pt x="5057" y="430"/>
                    <a:pt x="5147" y="295"/>
                  </a:cubicBezTo>
                  <a:cubicBezTo>
                    <a:pt x="5237" y="181"/>
                    <a:pt x="5304" y="91"/>
                    <a:pt x="5440" y="91"/>
                  </a:cubicBezTo>
                  <a:cubicBezTo>
                    <a:pt x="5599" y="91"/>
                    <a:pt x="5665" y="181"/>
                    <a:pt x="5756" y="295"/>
                  </a:cubicBezTo>
                  <a:cubicBezTo>
                    <a:pt x="5846" y="430"/>
                    <a:pt x="5936" y="566"/>
                    <a:pt x="6140" y="566"/>
                  </a:cubicBezTo>
                  <a:lnTo>
                    <a:pt x="6140" y="475"/>
                  </a:lnTo>
                  <a:cubicBezTo>
                    <a:pt x="5981" y="475"/>
                    <a:pt x="5915" y="362"/>
                    <a:pt x="5824" y="250"/>
                  </a:cubicBezTo>
                  <a:cubicBezTo>
                    <a:pt x="5734" y="136"/>
                    <a:pt x="5644" y="0"/>
                    <a:pt x="5440" y="0"/>
                  </a:cubicBezTo>
                  <a:cubicBezTo>
                    <a:pt x="5259" y="0"/>
                    <a:pt x="5147" y="136"/>
                    <a:pt x="5078" y="250"/>
                  </a:cubicBezTo>
                  <a:cubicBezTo>
                    <a:pt x="4988" y="362"/>
                    <a:pt x="4921" y="475"/>
                    <a:pt x="4762" y="475"/>
                  </a:cubicBezTo>
                  <a:cubicBezTo>
                    <a:pt x="4627" y="475"/>
                    <a:pt x="4537" y="362"/>
                    <a:pt x="4470" y="250"/>
                  </a:cubicBezTo>
                  <a:cubicBezTo>
                    <a:pt x="4380" y="136"/>
                    <a:pt x="4289" y="0"/>
                    <a:pt x="4085" y="0"/>
                  </a:cubicBezTo>
                  <a:cubicBezTo>
                    <a:pt x="3883" y="0"/>
                    <a:pt x="3793" y="136"/>
                    <a:pt x="3702" y="250"/>
                  </a:cubicBezTo>
                  <a:cubicBezTo>
                    <a:pt x="3612" y="362"/>
                    <a:pt x="3543" y="475"/>
                    <a:pt x="3408" y="475"/>
                  </a:cubicBezTo>
                  <a:cubicBezTo>
                    <a:pt x="3251" y="475"/>
                    <a:pt x="3182" y="362"/>
                    <a:pt x="3092" y="250"/>
                  </a:cubicBezTo>
                  <a:cubicBezTo>
                    <a:pt x="3002" y="136"/>
                    <a:pt x="2911" y="0"/>
                    <a:pt x="2731" y="0"/>
                  </a:cubicBezTo>
                  <a:cubicBezTo>
                    <a:pt x="2528" y="0"/>
                    <a:pt x="2438" y="136"/>
                    <a:pt x="2348" y="250"/>
                  </a:cubicBezTo>
                  <a:cubicBezTo>
                    <a:pt x="2257" y="362"/>
                    <a:pt x="2189" y="475"/>
                    <a:pt x="2032" y="475"/>
                  </a:cubicBezTo>
                  <a:cubicBezTo>
                    <a:pt x="1896" y="475"/>
                    <a:pt x="1828" y="362"/>
                    <a:pt x="1737" y="250"/>
                  </a:cubicBezTo>
                  <a:cubicBezTo>
                    <a:pt x="1647" y="136"/>
                    <a:pt x="1557" y="0"/>
                    <a:pt x="1354" y="0"/>
                  </a:cubicBezTo>
                  <a:cubicBezTo>
                    <a:pt x="1174" y="0"/>
                    <a:pt x="1060" y="136"/>
                    <a:pt x="970" y="250"/>
                  </a:cubicBezTo>
                  <a:cubicBezTo>
                    <a:pt x="903" y="362"/>
                    <a:pt x="813" y="475"/>
                    <a:pt x="677" y="475"/>
                  </a:cubicBezTo>
                  <a:cubicBezTo>
                    <a:pt x="518" y="475"/>
                    <a:pt x="452" y="362"/>
                    <a:pt x="361" y="250"/>
                  </a:cubicBezTo>
                  <a:cubicBezTo>
                    <a:pt x="293" y="136"/>
                    <a:pt x="18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997509" y="2677773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D88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997509" y="2677773"/>
              <a:ext cx="233" cy="233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22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53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p20"/>
          <p:cNvSpPr txBox="1">
            <a:spLocks noGrp="1"/>
          </p:cNvSpPr>
          <p:nvPr>
            <p:ph type="title"/>
          </p:nvPr>
        </p:nvSpPr>
        <p:spPr>
          <a:xfrm>
            <a:off x="6366867" y="2146800"/>
            <a:ext cx="47636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1991" name="Google Shape;1991;p20"/>
          <p:cNvSpPr txBox="1">
            <a:spLocks noGrp="1"/>
          </p:cNvSpPr>
          <p:nvPr>
            <p:ph type="subTitle" idx="1"/>
          </p:nvPr>
        </p:nvSpPr>
        <p:spPr>
          <a:xfrm>
            <a:off x="6379684" y="3115824"/>
            <a:ext cx="33120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992" name="Google Shape;1992;p20"/>
          <p:cNvSpPr txBox="1">
            <a:spLocks noGrp="1"/>
          </p:cNvSpPr>
          <p:nvPr>
            <p:ph type="subTitle" idx="2"/>
          </p:nvPr>
        </p:nvSpPr>
        <p:spPr>
          <a:xfrm>
            <a:off x="6379700" y="3532280"/>
            <a:ext cx="3312000" cy="19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93" name="Google Shape;1993;p20"/>
          <p:cNvGrpSpPr/>
          <p:nvPr/>
        </p:nvGrpSpPr>
        <p:grpSpPr>
          <a:xfrm>
            <a:off x="839643" y="620632"/>
            <a:ext cx="10957335" cy="5833928"/>
            <a:chOff x="629732" y="465474"/>
            <a:chExt cx="8218001" cy="4375446"/>
          </a:xfrm>
        </p:grpSpPr>
        <p:sp>
          <p:nvSpPr>
            <p:cNvPr id="1994" name="Google Shape;1994;p20"/>
            <p:cNvSpPr/>
            <p:nvPr/>
          </p:nvSpPr>
          <p:spPr>
            <a:xfrm rot="5400000">
              <a:off x="1194550" y="2940892"/>
              <a:ext cx="1561178" cy="1560783"/>
            </a:xfrm>
            <a:custGeom>
              <a:avLst/>
              <a:gdLst/>
              <a:ahLst/>
              <a:cxnLst/>
              <a:rect l="l" t="t" r="r" b="b"/>
              <a:pathLst>
                <a:path w="3952" h="3951" extrusionOk="0">
                  <a:moveTo>
                    <a:pt x="0" y="0"/>
                  </a:moveTo>
                  <a:lnTo>
                    <a:pt x="0" y="3950"/>
                  </a:lnTo>
                  <a:lnTo>
                    <a:pt x="3952" y="3950"/>
                  </a:lnTo>
                  <a:lnTo>
                    <a:pt x="39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5" name="Google Shape;1995;p20"/>
            <p:cNvGrpSpPr/>
            <p:nvPr/>
          </p:nvGrpSpPr>
          <p:grpSpPr>
            <a:xfrm rot="5400000">
              <a:off x="1001306" y="3611444"/>
              <a:ext cx="1103436" cy="1030829"/>
              <a:chOff x="2158204" y="1844001"/>
              <a:chExt cx="1241071" cy="1159408"/>
            </a:xfrm>
          </p:grpSpPr>
          <p:sp>
            <p:nvSpPr>
              <p:cNvPr id="1996" name="Google Shape;1996;p20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20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20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20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20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20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20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20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20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20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6" name="Google Shape;2066;p20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20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5" name="Google Shape;2155;p20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6" name="Google Shape;2156;p20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20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20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9" name="Google Shape;2159;p20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0" name="Google Shape;2160;p20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1" name="Google Shape;2161;p20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20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3" name="Google Shape;2163;p20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4" name="Google Shape;2164;p20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5" name="Google Shape;2165;p20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20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20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8" name="Google Shape;2168;p20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9" name="Google Shape;2169;p20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20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1" name="Google Shape;2171;p20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2" name="Google Shape;2172;p20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20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20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5" name="Google Shape;2175;p20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6" name="Google Shape;2176;p20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7" name="Google Shape;2177;p20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20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20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0" name="Google Shape;2180;p20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1" name="Google Shape;2181;p20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20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20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4" name="Google Shape;2184;p20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5" name="Google Shape;2185;p20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20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7" name="Google Shape;2187;p20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8" name="Google Shape;2188;p20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20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20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1" name="Google Shape;2191;p20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2" name="Google Shape;2192;p20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20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4" name="Google Shape;2194;p20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5" name="Google Shape;2195;p20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20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20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8" name="Google Shape;2198;p20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9" name="Google Shape;2199;p20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20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1" name="Google Shape;2201;p20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2" name="Google Shape;2202;p20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20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20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5" name="Google Shape;2205;p20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6" name="Google Shape;2206;p20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20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8" name="Google Shape;2208;p20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9" name="Google Shape;2209;p20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0" name="Google Shape;2210;p20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20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20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3" name="Google Shape;2213;p20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4" name="Google Shape;2214;p20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20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20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7" name="Google Shape;2217;p20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8" name="Google Shape;2218;p20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20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20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1" name="Google Shape;2221;p20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2" name="Google Shape;2222;p20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20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4" name="Google Shape;2224;p20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5" name="Google Shape;2225;p20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20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7" name="Google Shape;2227;p20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8" name="Google Shape;2228;p20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9" name="Google Shape;2229;p20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0" name="Google Shape;2230;p20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1" name="Google Shape;2231;p20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2" name="Google Shape;2232;p20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3" name="Google Shape;2233;p20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4" name="Google Shape;2234;p20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5" name="Google Shape;2235;p20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6" name="Google Shape;2236;p20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7" name="Google Shape;2237;p20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8" name="Google Shape;2238;p20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9" name="Google Shape;2239;p20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0" name="Google Shape;2240;p20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1" name="Google Shape;2241;p20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2" name="Google Shape;2242;p20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3" name="Google Shape;2243;p20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4" name="Google Shape;2244;p20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5" name="Google Shape;2245;p20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6" name="Google Shape;2246;p20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7" name="Google Shape;2247;p20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8" name="Google Shape;2248;p20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9" name="Google Shape;2249;p20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0" name="Google Shape;2250;p20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1" name="Google Shape;2251;p20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2" name="Google Shape;2252;p20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3" name="Google Shape;2253;p20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4" name="Google Shape;2254;p20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5" name="Google Shape;2255;p20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6" name="Google Shape;2256;p20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7" name="Google Shape;2257;p20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8" name="Google Shape;2258;p20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9" name="Google Shape;2259;p20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0" name="Google Shape;2260;p20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1" name="Google Shape;2261;p20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2" name="Google Shape;2262;p20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3" name="Google Shape;2263;p20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4" name="Google Shape;2264;p20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5" name="Google Shape;2265;p20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6" name="Google Shape;2266;p20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7" name="Google Shape;2267;p20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8" name="Google Shape;2268;p20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9" name="Google Shape;2269;p20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0" name="Google Shape;2270;p20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1" name="Google Shape;2271;p20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2" name="Google Shape;2272;p20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3" name="Google Shape;2273;p20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4" name="Google Shape;2274;p20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5" name="Google Shape;2275;p20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6" name="Google Shape;2276;p20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7" name="Google Shape;2277;p20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8" name="Google Shape;2278;p20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9" name="Google Shape;2279;p20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0" name="Google Shape;2280;p20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1" name="Google Shape;2281;p20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2" name="Google Shape;2282;p20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3" name="Google Shape;2283;p20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4" name="Google Shape;2284;p20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5" name="Google Shape;2285;p20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6" name="Google Shape;2286;p20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7" name="Google Shape;2287;p20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8" name="Google Shape;2288;p20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9" name="Google Shape;2289;p20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0" name="Google Shape;2290;p20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1" name="Google Shape;2291;p20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2" name="Google Shape;2292;p20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3" name="Google Shape;2293;p20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4" name="Google Shape;2294;p20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5" name="Google Shape;2295;p20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6" name="Google Shape;2296;p20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7" name="Google Shape;2297;p20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8" name="Google Shape;2298;p20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9" name="Google Shape;2299;p20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0" name="Google Shape;2300;p20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1" name="Google Shape;2301;p20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2" name="Google Shape;2302;p20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20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20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5" name="Google Shape;2305;p20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6" name="Google Shape;2306;p20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20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8" name="Google Shape;2308;p20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9" name="Google Shape;2309;p20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20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20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2" name="Google Shape;2312;p20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3" name="Google Shape;2313;p20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4" name="Google Shape;2314;p20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20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20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7" name="Google Shape;2317;p20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8" name="Google Shape;2318;p20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20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20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1" name="Google Shape;2321;p20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2" name="Google Shape;2322;p20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3" name="Google Shape;2323;p20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20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20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6" name="Google Shape;2326;p20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7" name="Google Shape;2327;p20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20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9" name="Google Shape;2329;p20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0" name="Google Shape;2330;p20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20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20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3" name="Google Shape;2333;p20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4" name="Google Shape;2334;p20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20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20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7" name="Google Shape;2337;p20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8" name="Google Shape;2338;p20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20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0" name="Google Shape;2340;p20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1" name="Google Shape;2341;p20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2" name="Google Shape;2342;p20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20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20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5" name="Google Shape;2345;p20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6" name="Google Shape;2346;p20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20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8" name="Google Shape;2348;p20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9" name="Google Shape;2349;p20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20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20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2" name="Google Shape;2352;p20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20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20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20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6" name="Google Shape;2356;p20"/>
            <p:cNvSpPr/>
            <p:nvPr/>
          </p:nvSpPr>
          <p:spPr>
            <a:xfrm rot="10800000">
              <a:off x="748933" y="1376549"/>
              <a:ext cx="910343" cy="224313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57" name="Google Shape;2357;p20"/>
            <p:cNvGrpSpPr/>
            <p:nvPr/>
          </p:nvGrpSpPr>
          <p:grpSpPr>
            <a:xfrm rot="10800000">
              <a:off x="902230" y="1448075"/>
              <a:ext cx="835672" cy="210610"/>
              <a:chOff x="8002498" y="1073094"/>
              <a:chExt cx="880118" cy="221812"/>
            </a:xfrm>
          </p:grpSpPr>
          <p:sp>
            <p:nvSpPr>
              <p:cNvPr id="2358" name="Google Shape;2358;p20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20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20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1" name="Google Shape;2361;p20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20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20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20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20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20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20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20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20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20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1" name="Google Shape;2371;p20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2" name="Google Shape;2372;p20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3" name="Google Shape;2373;p20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20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20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20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20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20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20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20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20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20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20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20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20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20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20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20"/>
            <p:cNvSpPr/>
            <p:nvPr/>
          </p:nvSpPr>
          <p:spPr>
            <a:xfrm rot="-5400000">
              <a:off x="1697525" y="705227"/>
              <a:ext cx="294761" cy="289631"/>
            </a:xfrm>
            <a:custGeom>
              <a:avLst/>
              <a:gdLst/>
              <a:ahLst/>
              <a:cxnLst/>
              <a:rect l="l" t="t" r="r" b="b"/>
              <a:pathLst>
                <a:path w="1379" h="1355" extrusionOk="0">
                  <a:moveTo>
                    <a:pt x="678" y="181"/>
                  </a:moveTo>
                  <a:cubicBezTo>
                    <a:pt x="972" y="181"/>
                    <a:pt x="1175" y="407"/>
                    <a:pt x="1175" y="678"/>
                  </a:cubicBezTo>
                  <a:cubicBezTo>
                    <a:pt x="1175" y="949"/>
                    <a:pt x="972" y="1174"/>
                    <a:pt x="678" y="1174"/>
                  </a:cubicBezTo>
                  <a:cubicBezTo>
                    <a:pt x="407" y="1174"/>
                    <a:pt x="181" y="949"/>
                    <a:pt x="181" y="678"/>
                  </a:cubicBezTo>
                  <a:cubicBezTo>
                    <a:pt x="181" y="407"/>
                    <a:pt x="407" y="181"/>
                    <a:pt x="678" y="181"/>
                  </a:cubicBezTo>
                  <a:close/>
                  <a:moveTo>
                    <a:pt x="678" y="0"/>
                  </a:moveTo>
                  <a:cubicBezTo>
                    <a:pt x="317" y="0"/>
                    <a:pt x="1" y="295"/>
                    <a:pt x="1" y="678"/>
                  </a:cubicBezTo>
                  <a:cubicBezTo>
                    <a:pt x="1" y="1062"/>
                    <a:pt x="317" y="1355"/>
                    <a:pt x="678" y="1355"/>
                  </a:cubicBezTo>
                  <a:cubicBezTo>
                    <a:pt x="1063" y="1355"/>
                    <a:pt x="1379" y="1062"/>
                    <a:pt x="1379" y="678"/>
                  </a:cubicBezTo>
                  <a:cubicBezTo>
                    <a:pt x="1379" y="295"/>
                    <a:pt x="1063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20"/>
            <p:cNvGrpSpPr/>
            <p:nvPr/>
          </p:nvGrpSpPr>
          <p:grpSpPr>
            <a:xfrm rot="10800000">
              <a:off x="827090" y="1236575"/>
              <a:ext cx="216257" cy="211417"/>
              <a:chOff x="8360742" y="4418908"/>
              <a:chExt cx="153843" cy="150357"/>
            </a:xfrm>
          </p:grpSpPr>
          <p:sp>
            <p:nvSpPr>
              <p:cNvPr id="2390" name="Google Shape;2390;p20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20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92" name="Google Shape;2392;p20"/>
            <p:cNvSpPr/>
            <p:nvPr/>
          </p:nvSpPr>
          <p:spPr>
            <a:xfrm rot="-5400000">
              <a:off x="2296354" y="465625"/>
              <a:ext cx="132843" cy="132542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93" name="Google Shape;2393;p20"/>
            <p:cNvGrpSpPr/>
            <p:nvPr/>
          </p:nvGrpSpPr>
          <p:grpSpPr>
            <a:xfrm rot="-5400000">
              <a:off x="3444465" y="2750485"/>
              <a:ext cx="709933" cy="709968"/>
              <a:chOff x="-1175534" y="1724115"/>
              <a:chExt cx="351278" cy="351278"/>
            </a:xfrm>
          </p:grpSpPr>
          <p:sp>
            <p:nvSpPr>
              <p:cNvPr id="2394" name="Google Shape;2394;p20"/>
              <p:cNvSpPr/>
              <p:nvPr/>
            </p:nvSpPr>
            <p:spPr>
              <a:xfrm>
                <a:off x="-1115336" y="1784313"/>
                <a:ext cx="269559" cy="269559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530" extrusionOk="0">
                    <a:moveTo>
                      <a:pt x="2325" y="1"/>
                    </a:moveTo>
                    <a:lnTo>
                      <a:pt x="1" y="2325"/>
                    </a:lnTo>
                    <a:cubicBezTo>
                      <a:pt x="91" y="2416"/>
                      <a:pt x="181" y="2484"/>
                      <a:pt x="293" y="2529"/>
                    </a:cubicBezTo>
                    <a:lnTo>
                      <a:pt x="2529" y="294"/>
                    </a:lnTo>
                    <a:cubicBezTo>
                      <a:pt x="2484" y="182"/>
                      <a:pt x="2415" y="91"/>
                      <a:pt x="23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20"/>
              <p:cNvSpPr/>
              <p:nvPr/>
            </p:nvSpPr>
            <p:spPr>
              <a:xfrm>
                <a:off x="-1156249" y="1743400"/>
                <a:ext cx="271903" cy="272009"/>
              </a:xfrm>
              <a:custGeom>
                <a:avLst/>
                <a:gdLst/>
                <a:ahLst/>
                <a:cxnLst/>
                <a:rect l="l" t="t" r="r" b="b"/>
                <a:pathLst>
                  <a:path w="2552" h="2553" extrusionOk="0">
                    <a:moveTo>
                      <a:pt x="2258" y="0"/>
                    </a:moveTo>
                    <a:lnTo>
                      <a:pt x="0" y="2258"/>
                    </a:lnTo>
                    <a:cubicBezTo>
                      <a:pt x="69" y="2348"/>
                      <a:pt x="136" y="2462"/>
                      <a:pt x="204" y="2552"/>
                    </a:cubicBezTo>
                    <a:lnTo>
                      <a:pt x="2552" y="204"/>
                    </a:lnTo>
                    <a:cubicBezTo>
                      <a:pt x="2462" y="136"/>
                      <a:pt x="2348" y="69"/>
                      <a:pt x="22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6" name="Google Shape;2396;p20"/>
              <p:cNvSpPr/>
              <p:nvPr/>
            </p:nvSpPr>
            <p:spPr>
              <a:xfrm>
                <a:off x="-1060039" y="1839609"/>
                <a:ext cx="235784" cy="235784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2" y="0"/>
                    </a:moveTo>
                    <a:lnTo>
                      <a:pt x="0" y="2122"/>
                    </a:lnTo>
                    <a:cubicBezTo>
                      <a:pt x="136" y="2167"/>
                      <a:pt x="271" y="2191"/>
                      <a:pt x="406" y="2213"/>
                    </a:cubicBezTo>
                    <a:lnTo>
                      <a:pt x="2212" y="407"/>
                    </a:lnTo>
                    <a:cubicBezTo>
                      <a:pt x="2191" y="271"/>
                      <a:pt x="2167" y="136"/>
                      <a:pt x="21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7" name="Google Shape;2397;p20"/>
              <p:cNvSpPr/>
              <p:nvPr/>
            </p:nvSpPr>
            <p:spPr>
              <a:xfrm>
                <a:off x="-1175534" y="1724115"/>
                <a:ext cx="235784" cy="235891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4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1" y="1942"/>
                      <a:pt x="46" y="2078"/>
                      <a:pt x="91" y="2213"/>
                    </a:cubicBezTo>
                    <a:lnTo>
                      <a:pt x="2213" y="91"/>
                    </a:lnTo>
                    <a:cubicBezTo>
                      <a:pt x="2077" y="46"/>
                      <a:pt x="1942" y="1"/>
                      <a:pt x="1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20"/>
              <p:cNvSpPr/>
              <p:nvPr/>
            </p:nvSpPr>
            <p:spPr>
              <a:xfrm>
                <a:off x="-983114" y="1916535"/>
                <a:ext cx="158859" cy="158859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491" extrusionOk="0">
                    <a:moveTo>
                      <a:pt x="1490" y="1"/>
                    </a:moveTo>
                    <a:lnTo>
                      <a:pt x="1" y="1491"/>
                    </a:lnTo>
                    <a:cubicBezTo>
                      <a:pt x="362" y="1445"/>
                      <a:pt x="723" y="1288"/>
                      <a:pt x="994" y="1017"/>
                    </a:cubicBezTo>
                    <a:cubicBezTo>
                      <a:pt x="1288" y="723"/>
                      <a:pt x="1445" y="385"/>
                      <a:pt x="14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20"/>
              <p:cNvSpPr/>
              <p:nvPr/>
            </p:nvSpPr>
            <p:spPr>
              <a:xfrm>
                <a:off x="-1175534" y="1724115"/>
                <a:ext cx="156515" cy="15651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9" extrusionOk="0">
                    <a:moveTo>
                      <a:pt x="1469" y="1"/>
                    </a:moveTo>
                    <a:lnTo>
                      <a:pt x="1469" y="1"/>
                    </a:lnTo>
                    <a:cubicBezTo>
                      <a:pt x="1108" y="46"/>
                      <a:pt x="746" y="205"/>
                      <a:pt x="475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20"/>
            <p:cNvSpPr/>
            <p:nvPr/>
          </p:nvSpPr>
          <p:spPr>
            <a:xfrm rot="-5400000">
              <a:off x="3567275" y="1784442"/>
              <a:ext cx="335269" cy="253025"/>
            </a:xfrm>
            <a:custGeom>
              <a:avLst/>
              <a:gdLst/>
              <a:ahLst/>
              <a:cxnLst/>
              <a:rect l="l" t="t" r="r" b="b"/>
              <a:pathLst>
                <a:path w="1557" h="1175" extrusionOk="0">
                  <a:moveTo>
                    <a:pt x="768" y="340"/>
                  </a:moveTo>
                  <a:lnTo>
                    <a:pt x="1196" y="994"/>
                  </a:lnTo>
                  <a:lnTo>
                    <a:pt x="338" y="994"/>
                  </a:lnTo>
                  <a:lnTo>
                    <a:pt x="768" y="340"/>
                  </a:lnTo>
                  <a:close/>
                  <a:moveTo>
                    <a:pt x="768" y="0"/>
                  </a:moveTo>
                  <a:lnTo>
                    <a:pt x="0" y="1174"/>
                  </a:lnTo>
                  <a:lnTo>
                    <a:pt x="1557" y="117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20"/>
            <p:cNvGrpSpPr/>
            <p:nvPr/>
          </p:nvGrpSpPr>
          <p:grpSpPr>
            <a:xfrm rot="-5400000">
              <a:off x="3923355" y="4184912"/>
              <a:ext cx="233630" cy="228474"/>
              <a:chOff x="277199" y="1260008"/>
              <a:chExt cx="115601" cy="113044"/>
            </a:xfrm>
          </p:grpSpPr>
          <p:sp>
            <p:nvSpPr>
              <p:cNvPr id="2402" name="Google Shape;2402;p20"/>
              <p:cNvSpPr/>
              <p:nvPr/>
            </p:nvSpPr>
            <p:spPr>
              <a:xfrm>
                <a:off x="325357" y="1260008"/>
                <a:ext cx="19285" cy="113044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061" extrusionOk="0">
                    <a:moveTo>
                      <a:pt x="0" y="1"/>
                    </a:moveTo>
                    <a:lnTo>
                      <a:pt x="0" y="1061"/>
                    </a:lnTo>
                    <a:lnTo>
                      <a:pt x="181" y="106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20"/>
              <p:cNvSpPr/>
              <p:nvPr/>
            </p:nvSpPr>
            <p:spPr>
              <a:xfrm>
                <a:off x="277199" y="1305609"/>
                <a:ext cx="115601" cy="21842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205" extrusionOk="0">
                    <a:moveTo>
                      <a:pt x="1" y="1"/>
                    </a:moveTo>
                    <a:lnTo>
                      <a:pt x="1" y="205"/>
                    </a:lnTo>
                    <a:lnTo>
                      <a:pt x="1084" y="205"/>
                    </a:lnTo>
                    <a:lnTo>
                      <a:pt x="108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4" name="Google Shape;2404;p20"/>
            <p:cNvSpPr/>
            <p:nvPr/>
          </p:nvSpPr>
          <p:spPr>
            <a:xfrm rot="-5400000">
              <a:off x="2824196" y="4233252"/>
              <a:ext cx="758608" cy="131788"/>
            </a:xfrm>
            <a:custGeom>
              <a:avLst/>
              <a:gdLst/>
              <a:ahLst/>
              <a:cxnLst/>
              <a:rect l="l" t="t" r="r" b="b"/>
              <a:pathLst>
                <a:path w="3523" h="612" extrusionOk="0">
                  <a:moveTo>
                    <a:pt x="746" y="1"/>
                  </a:moveTo>
                  <a:lnTo>
                    <a:pt x="407" y="341"/>
                  </a:lnTo>
                  <a:lnTo>
                    <a:pt x="114" y="70"/>
                  </a:lnTo>
                  <a:lnTo>
                    <a:pt x="1" y="205"/>
                  </a:lnTo>
                  <a:lnTo>
                    <a:pt x="407" y="611"/>
                  </a:lnTo>
                  <a:lnTo>
                    <a:pt x="746" y="272"/>
                  </a:lnTo>
                  <a:lnTo>
                    <a:pt x="1084" y="611"/>
                  </a:lnTo>
                  <a:lnTo>
                    <a:pt x="1424" y="272"/>
                  </a:lnTo>
                  <a:lnTo>
                    <a:pt x="1761" y="611"/>
                  </a:lnTo>
                  <a:lnTo>
                    <a:pt x="2101" y="272"/>
                  </a:lnTo>
                  <a:lnTo>
                    <a:pt x="2439" y="611"/>
                  </a:lnTo>
                  <a:lnTo>
                    <a:pt x="2778" y="272"/>
                  </a:lnTo>
                  <a:lnTo>
                    <a:pt x="3116" y="611"/>
                  </a:lnTo>
                  <a:lnTo>
                    <a:pt x="3522" y="205"/>
                  </a:lnTo>
                  <a:lnTo>
                    <a:pt x="3410" y="70"/>
                  </a:lnTo>
                  <a:lnTo>
                    <a:pt x="3116" y="341"/>
                  </a:lnTo>
                  <a:lnTo>
                    <a:pt x="2778" y="1"/>
                  </a:lnTo>
                  <a:lnTo>
                    <a:pt x="2439" y="341"/>
                  </a:lnTo>
                  <a:lnTo>
                    <a:pt x="2101" y="1"/>
                  </a:lnTo>
                  <a:lnTo>
                    <a:pt x="1761" y="341"/>
                  </a:lnTo>
                  <a:lnTo>
                    <a:pt x="1424" y="1"/>
                  </a:lnTo>
                  <a:lnTo>
                    <a:pt x="1084" y="341"/>
                  </a:lnTo>
                  <a:lnTo>
                    <a:pt x="7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0"/>
            <p:cNvSpPr/>
            <p:nvPr/>
          </p:nvSpPr>
          <p:spPr>
            <a:xfrm rot="-5400000">
              <a:off x="3796533" y="823200"/>
              <a:ext cx="758392" cy="131357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44" y="1"/>
                  </a:moveTo>
                  <a:lnTo>
                    <a:pt x="406" y="338"/>
                  </a:lnTo>
                  <a:lnTo>
                    <a:pt x="112" y="67"/>
                  </a:lnTo>
                  <a:lnTo>
                    <a:pt x="0" y="203"/>
                  </a:lnTo>
                  <a:lnTo>
                    <a:pt x="406" y="609"/>
                  </a:lnTo>
                  <a:lnTo>
                    <a:pt x="744" y="271"/>
                  </a:lnTo>
                  <a:lnTo>
                    <a:pt x="1084" y="609"/>
                  </a:lnTo>
                  <a:lnTo>
                    <a:pt x="1421" y="271"/>
                  </a:lnTo>
                  <a:lnTo>
                    <a:pt x="1761" y="609"/>
                  </a:lnTo>
                  <a:lnTo>
                    <a:pt x="2099" y="271"/>
                  </a:lnTo>
                  <a:lnTo>
                    <a:pt x="2438" y="609"/>
                  </a:lnTo>
                  <a:lnTo>
                    <a:pt x="2776" y="271"/>
                  </a:lnTo>
                  <a:lnTo>
                    <a:pt x="3115" y="609"/>
                  </a:lnTo>
                  <a:lnTo>
                    <a:pt x="3522" y="203"/>
                  </a:lnTo>
                  <a:lnTo>
                    <a:pt x="3386" y="67"/>
                  </a:lnTo>
                  <a:lnTo>
                    <a:pt x="3115" y="338"/>
                  </a:lnTo>
                  <a:lnTo>
                    <a:pt x="2776" y="1"/>
                  </a:lnTo>
                  <a:lnTo>
                    <a:pt x="2438" y="338"/>
                  </a:lnTo>
                  <a:lnTo>
                    <a:pt x="2099" y="1"/>
                  </a:lnTo>
                  <a:lnTo>
                    <a:pt x="1761" y="338"/>
                  </a:lnTo>
                  <a:lnTo>
                    <a:pt x="1421" y="1"/>
                  </a:lnTo>
                  <a:lnTo>
                    <a:pt x="1084" y="338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0"/>
            <p:cNvSpPr/>
            <p:nvPr/>
          </p:nvSpPr>
          <p:spPr>
            <a:xfrm rot="-5400000">
              <a:off x="627265" y="2081060"/>
              <a:ext cx="384364" cy="379429"/>
            </a:xfrm>
            <a:custGeom>
              <a:avLst/>
              <a:gdLst/>
              <a:ahLst/>
              <a:cxnLst/>
              <a:rect l="l" t="t" r="r" b="b"/>
              <a:pathLst>
                <a:path w="1785" h="1762" extrusionOk="0">
                  <a:moveTo>
                    <a:pt x="903" y="248"/>
                  </a:moveTo>
                  <a:lnTo>
                    <a:pt x="1535" y="880"/>
                  </a:lnTo>
                  <a:lnTo>
                    <a:pt x="903" y="1512"/>
                  </a:lnTo>
                  <a:lnTo>
                    <a:pt x="271" y="880"/>
                  </a:lnTo>
                  <a:lnTo>
                    <a:pt x="903" y="248"/>
                  </a:lnTo>
                  <a:close/>
                  <a:moveTo>
                    <a:pt x="903" y="1"/>
                  </a:moveTo>
                  <a:lnTo>
                    <a:pt x="0" y="880"/>
                  </a:lnTo>
                  <a:lnTo>
                    <a:pt x="903" y="1761"/>
                  </a:lnTo>
                  <a:lnTo>
                    <a:pt x="1785" y="880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7" name="Google Shape;2407;p20"/>
            <p:cNvGrpSpPr/>
            <p:nvPr/>
          </p:nvGrpSpPr>
          <p:grpSpPr>
            <a:xfrm rot="-8099630" flipH="1">
              <a:off x="8555401" y="3490758"/>
              <a:ext cx="243809" cy="238285"/>
              <a:chOff x="5387475" y="3939240"/>
              <a:chExt cx="185595" cy="181389"/>
            </a:xfrm>
          </p:grpSpPr>
          <p:sp>
            <p:nvSpPr>
              <p:cNvPr id="2408" name="Google Shape;2408;p20"/>
              <p:cNvSpPr/>
              <p:nvPr/>
            </p:nvSpPr>
            <p:spPr>
              <a:xfrm>
                <a:off x="5465076" y="3939240"/>
                <a:ext cx="30200" cy="18138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9" name="Google Shape;2409;p20"/>
              <p:cNvSpPr/>
              <p:nvPr/>
            </p:nvSpPr>
            <p:spPr>
              <a:xfrm>
                <a:off x="5387475" y="4012828"/>
                <a:ext cx="18559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0" name="Google Shape;2410;p20"/>
            <p:cNvGrpSpPr/>
            <p:nvPr/>
          </p:nvGrpSpPr>
          <p:grpSpPr>
            <a:xfrm rot="10800000" flipH="1">
              <a:off x="7648849" y="4418547"/>
              <a:ext cx="243778" cy="238310"/>
              <a:chOff x="5225094" y="4199975"/>
              <a:chExt cx="185595" cy="181389"/>
            </a:xfrm>
          </p:grpSpPr>
          <p:sp>
            <p:nvSpPr>
              <p:cNvPr id="2411" name="Google Shape;2411;p20"/>
              <p:cNvSpPr/>
              <p:nvPr/>
            </p:nvSpPr>
            <p:spPr>
              <a:xfrm>
                <a:off x="5302695" y="4199975"/>
                <a:ext cx="30200" cy="181389"/>
              </a:xfrm>
              <a:custGeom>
                <a:avLst/>
                <a:gdLst/>
                <a:ahLst/>
                <a:cxnLst/>
                <a:rect l="l" t="t" r="r" b="b"/>
                <a:pathLst>
                  <a:path w="158" h="949" extrusionOk="0">
                    <a:moveTo>
                      <a:pt x="1" y="0"/>
                    </a:moveTo>
                    <a:lnTo>
                      <a:pt x="1" y="949"/>
                    </a:lnTo>
                    <a:lnTo>
                      <a:pt x="158" y="949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2" name="Google Shape;2412;p20"/>
              <p:cNvSpPr/>
              <p:nvPr/>
            </p:nvSpPr>
            <p:spPr>
              <a:xfrm>
                <a:off x="5225094" y="4273562"/>
                <a:ext cx="185595" cy="3020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70" y="157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3" name="Google Shape;2413;p20"/>
            <p:cNvSpPr/>
            <p:nvPr/>
          </p:nvSpPr>
          <p:spPr>
            <a:xfrm rot="-5400000" flipH="1">
              <a:off x="8096152" y="4375768"/>
              <a:ext cx="792987" cy="137317"/>
            </a:xfrm>
            <a:custGeom>
              <a:avLst/>
              <a:gdLst/>
              <a:ahLst/>
              <a:cxnLst/>
              <a:rect l="l" t="t" r="r" b="b"/>
              <a:pathLst>
                <a:path w="3522" h="610" extrusionOk="0">
                  <a:moveTo>
                    <a:pt x="768" y="1"/>
                  </a:moveTo>
                  <a:lnTo>
                    <a:pt x="406" y="339"/>
                  </a:lnTo>
                  <a:lnTo>
                    <a:pt x="136" y="68"/>
                  </a:lnTo>
                  <a:lnTo>
                    <a:pt x="0" y="203"/>
                  </a:lnTo>
                  <a:lnTo>
                    <a:pt x="406" y="610"/>
                  </a:lnTo>
                  <a:lnTo>
                    <a:pt x="746" y="272"/>
                  </a:lnTo>
                  <a:lnTo>
                    <a:pt x="1084" y="610"/>
                  </a:lnTo>
                  <a:lnTo>
                    <a:pt x="1423" y="272"/>
                  </a:lnTo>
                  <a:lnTo>
                    <a:pt x="1761" y="610"/>
                  </a:lnTo>
                  <a:lnTo>
                    <a:pt x="2100" y="272"/>
                  </a:lnTo>
                  <a:lnTo>
                    <a:pt x="2438" y="610"/>
                  </a:lnTo>
                  <a:lnTo>
                    <a:pt x="2778" y="272"/>
                  </a:lnTo>
                  <a:lnTo>
                    <a:pt x="3115" y="610"/>
                  </a:lnTo>
                  <a:lnTo>
                    <a:pt x="3522" y="203"/>
                  </a:lnTo>
                  <a:lnTo>
                    <a:pt x="3410" y="68"/>
                  </a:lnTo>
                  <a:lnTo>
                    <a:pt x="3115" y="339"/>
                  </a:lnTo>
                  <a:lnTo>
                    <a:pt x="2778" y="1"/>
                  </a:lnTo>
                  <a:lnTo>
                    <a:pt x="2438" y="339"/>
                  </a:lnTo>
                  <a:lnTo>
                    <a:pt x="2122" y="1"/>
                  </a:lnTo>
                  <a:lnTo>
                    <a:pt x="1761" y="339"/>
                  </a:lnTo>
                  <a:lnTo>
                    <a:pt x="1445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197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82367" y="4288844"/>
            <a:ext cx="46944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546467" y="2371209"/>
            <a:ext cx="2736400" cy="23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01468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Google Shape;2415;p21"/>
          <p:cNvSpPr txBox="1">
            <a:spLocks noGrp="1"/>
          </p:cNvSpPr>
          <p:nvPr>
            <p:ph type="title"/>
          </p:nvPr>
        </p:nvSpPr>
        <p:spPr>
          <a:xfrm>
            <a:off x="1262620" y="2146793"/>
            <a:ext cx="3418400" cy="1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2416" name="Google Shape;2416;p21"/>
          <p:cNvSpPr txBox="1">
            <a:spLocks noGrp="1"/>
          </p:cNvSpPr>
          <p:nvPr>
            <p:ph type="subTitle" idx="1"/>
          </p:nvPr>
        </p:nvSpPr>
        <p:spPr>
          <a:xfrm>
            <a:off x="1055067" y="3782000"/>
            <a:ext cx="3623200" cy="15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417" name="Google Shape;2417;p21"/>
          <p:cNvGrpSpPr/>
          <p:nvPr/>
        </p:nvGrpSpPr>
        <p:grpSpPr>
          <a:xfrm>
            <a:off x="673535" y="527478"/>
            <a:ext cx="9968101" cy="5541645"/>
            <a:chOff x="505151" y="395608"/>
            <a:chExt cx="7476076" cy="4156234"/>
          </a:xfrm>
        </p:grpSpPr>
        <p:grpSp>
          <p:nvGrpSpPr>
            <p:cNvPr id="2418" name="Google Shape;2418;p21"/>
            <p:cNvGrpSpPr/>
            <p:nvPr/>
          </p:nvGrpSpPr>
          <p:grpSpPr>
            <a:xfrm rot="-5400000">
              <a:off x="6692073" y="2697064"/>
              <a:ext cx="1106911" cy="1034076"/>
              <a:chOff x="2158204" y="1844001"/>
              <a:chExt cx="1241071" cy="1159408"/>
            </a:xfrm>
          </p:grpSpPr>
          <p:sp>
            <p:nvSpPr>
              <p:cNvPr id="2419" name="Google Shape;2419;p21"/>
              <p:cNvSpPr/>
              <p:nvPr/>
            </p:nvSpPr>
            <p:spPr>
              <a:xfrm>
                <a:off x="33806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45" y="45"/>
                    </a:lnTo>
                    <a:cubicBezTo>
                      <a:pt x="67" y="22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0" name="Google Shape;2420;p21"/>
              <p:cNvSpPr/>
              <p:nvPr/>
            </p:nvSpPr>
            <p:spPr>
              <a:xfrm>
                <a:off x="338068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2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5" y="85"/>
                    </a:cubicBezTo>
                    <a:cubicBezTo>
                      <a:pt x="45" y="85"/>
                      <a:pt x="67" y="85"/>
                      <a:pt x="67" y="63"/>
                    </a:cubicBezTo>
                    <a:cubicBezTo>
                      <a:pt x="67" y="63"/>
                      <a:pt x="91" y="63"/>
                      <a:pt x="91" y="40"/>
                    </a:cubicBezTo>
                    <a:cubicBezTo>
                      <a:pt x="91" y="18"/>
                      <a:pt x="67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21"/>
              <p:cNvSpPr/>
              <p:nvPr/>
            </p:nvSpPr>
            <p:spPr>
              <a:xfrm>
                <a:off x="32928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21"/>
              <p:cNvSpPr/>
              <p:nvPr/>
            </p:nvSpPr>
            <p:spPr>
              <a:xfrm>
                <a:off x="3288327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68" y="57"/>
                      <a:pt x="62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46" y="91"/>
                      <a:pt x="46" y="91"/>
                      <a:pt x="68" y="91"/>
                    </a:cubicBezTo>
                    <a:cubicBezTo>
                      <a:pt x="68" y="91"/>
                      <a:pt x="91" y="91"/>
                      <a:pt x="91" y="69"/>
                    </a:cubicBezTo>
                    <a:cubicBezTo>
                      <a:pt x="113" y="46"/>
                      <a:pt x="113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32928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29" y="1"/>
                      <a:pt x="24" y="6"/>
                      <a:pt x="24" y="17"/>
                    </a:cubicBezTo>
                    <a:cubicBezTo>
                      <a:pt x="0" y="41"/>
                      <a:pt x="0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7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3292822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0" y="62"/>
                      <a:pt x="35" y="62"/>
                    </a:cubicBezTo>
                    <a:cubicBezTo>
                      <a:pt x="29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3117511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39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3117511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1"/>
                      <a:pt x="91" y="40"/>
                      <a:pt x="69" y="16"/>
                    </a:cubicBezTo>
                    <a:cubicBezTo>
                      <a:pt x="58" y="5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32053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17"/>
                      <a:pt x="0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320537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0" y="0"/>
                    </a:moveTo>
                    <a:lnTo>
                      <a:pt x="0" y="45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2947104" y="2985837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2942200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5"/>
                    </a:cubicBezTo>
                    <a:lnTo>
                      <a:pt x="24" y="45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lnTo>
                      <a:pt x="69" y="67"/>
                    </a:ln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33806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5"/>
                    </a:cubicBezTo>
                    <a:cubicBezTo>
                      <a:pt x="67" y="45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21"/>
              <p:cNvSpPr/>
              <p:nvPr/>
            </p:nvSpPr>
            <p:spPr>
              <a:xfrm>
                <a:off x="3375778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5" y="63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21"/>
              <p:cNvSpPr/>
              <p:nvPr/>
            </p:nvSpPr>
            <p:spPr>
              <a:xfrm>
                <a:off x="33806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5"/>
                    </a:cubicBezTo>
                    <a:cubicBezTo>
                      <a:pt x="67" y="45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338068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5" y="22"/>
                    </a:cubicBez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7"/>
                      <a:pt x="91" y="67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32928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21"/>
              <p:cNvSpPr/>
              <p:nvPr/>
            </p:nvSpPr>
            <p:spPr>
              <a:xfrm>
                <a:off x="3288327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57" y="24"/>
                    </a:moveTo>
                    <a:cubicBezTo>
                      <a:pt x="62" y="24"/>
                      <a:pt x="68" y="29"/>
                      <a:pt x="68" y="40"/>
                    </a:cubicBez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ubicBezTo>
                      <a:pt x="46" y="29"/>
                      <a:pt x="51" y="24"/>
                      <a:pt x="57" y="24"/>
                    </a:cubicBez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91" y="85"/>
                    </a:lnTo>
                    <a:cubicBezTo>
                      <a:pt x="113" y="63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21"/>
              <p:cNvSpPr/>
              <p:nvPr/>
            </p:nvSpPr>
            <p:spPr>
              <a:xfrm>
                <a:off x="33806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5" y="57"/>
                      <a:pt x="45" y="46"/>
                    </a:cubicBezTo>
                    <a:cubicBezTo>
                      <a:pt x="67" y="46"/>
                      <a:pt x="67" y="24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21"/>
              <p:cNvSpPr/>
              <p:nvPr/>
            </p:nvSpPr>
            <p:spPr>
              <a:xfrm>
                <a:off x="338068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5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67" y="68"/>
                      <a:pt x="91" y="68"/>
                      <a:pt x="91" y="46"/>
                    </a:cubicBezTo>
                    <a:lnTo>
                      <a:pt x="67" y="22"/>
                    </a:lnTo>
                    <a:cubicBezTo>
                      <a:pt x="67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32053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320537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3"/>
                    </a:lnTo>
                    <a:lnTo>
                      <a:pt x="22" y="63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31175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311751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6"/>
                      <a:pt x="46" y="62"/>
                      <a:pt x="43" y="62"/>
                    </a:cubicBezTo>
                    <a:cubicBezTo>
                      <a:pt x="40" y="62"/>
                      <a:pt x="35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32053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0" y="22"/>
                      <a:pt x="0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320537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32053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0" y="41"/>
                      <a:pt x="0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6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3205371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0" y="22"/>
                    </a:cubicBezTo>
                    <a:lnTo>
                      <a:pt x="0" y="46"/>
                    </a:lnTo>
                    <a:lnTo>
                      <a:pt x="0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31175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3117511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5" y="52"/>
                      <a:pt x="24" y="40"/>
                    </a:cubicBezTo>
                    <a:cubicBezTo>
                      <a:pt x="35" y="29"/>
                      <a:pt x="40" y="24"/>
                      <a:pt x="43" y="24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32928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3292822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5" y="57"/>
                    </a:cubicBezTo>
                    <a:cubicBezTo>
                      <a:pt x="29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69" y="85"/>
                      <a:pt x="69" y="63"/>
                    </a:cubicBezTo>
                    <a:cubicBezTo>
                      <a:pt x="91" y="63"/>
                      <a:pt x="91" y="18"/>
                      <a:pt x="69" y="18"/>
                    </a:cubicBezTo>
                    <a:cubicBezTo>
                      <a:pt x="57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32053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320537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30300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67" y="45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3030060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6" y="57"/>
                      <a:pt x="43" y="57"/>
                    </a:cubicBezTo>
                    <a:cubicBezTo>
                      <a:pt x="40" y="57"/>
                      <a:pt x="34" y="52"/>
                      <a:pt x="22" y="40"/>
                    </a:cubicBezTo>
                    <a:lnTo>
                      <a:pt x="46" y="18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2" y="85"/>
                      <a:pt x="22" y="85"/>
                      <a:pt x="46" y="85"/>
                    </a:cubicBezTo>
                    <a:cubicBezTo>
                      <a:pt x="46" y="85"/>
                      <a:pt x="67" y="85"/>
                      <a:pt x="67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7" y="18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32928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21"/>
              <p:cNvSpPr/>
              <p:nvPr/>
            </p:nvSpPr>
            <p:spPr>
              <a:xfrm>
                <a:off x="3292822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21"/>
              <p:cNvSpPr/>
              <p:nvPr/>
            </p:nvSpPr>
            <p:spPr>
              <a:xfrm>
                <a:off x="2947104" y="2810525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21"/>
              <p:cNvSpPr/>
              <p:nvPr/>
            </p:nvSpPr>
            <p:spPr>
              <a:xfrm>
                <a:off x="2942200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45"/>
                      <a:pt x="69" y="45"/>
                    </a:cubicBezTo>
                    <a:lnTo>
                      <a:pt x="24" y="45"/>
                    </a:lnTo>
                    <a:cubicBezTo>
                      <a:pt x="24" y="45"/>
                      <a:pt x="24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21"/>
              <p:cNvSpPr/>
              <p:nvPr/>
            </p:nvSpPr>
            <p:spPr>
              <a:xfrm>
                <a:off x="30300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21"/>
              <p:cNvSpPr/>
              <p:nvPr/>
            </p:nvSpPr>
            <p:spPr>
              <a:xfrm>
                <a:off x="3030060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21"/>
              <p:cNvSpPr/>
              <p:nvPr/>
            </p:nvSpPr>
            <p:spPr>
              <a:xfrm>
                <a:off x="31175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7"/>
                    </a:lnTo>
                    <a:cubicBezTo>
                      <a:pt x="58" y="6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21"/>
              <p:cNvSpPr/>
              <p:nvPr/>
            </p:nvSpPr>
            <p:spPr>
              <a:xfrm>
                <a:off x="3117511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9" y="45"/>
                      <a:pt x="69" y="45"/>
                      <a:pt x="46" y="45"/>
                    </a:cubicBez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7"/>
                    </a:cubicBezTo>
                    <a:cubicBezTo>
                      <a:pt x="91" y="45"/>
                      <a:pt x="91" y="22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21"/>
              <p:cNvSpPr/>
              <p:nvPr/>
            </p:nvSpPr>
            <p:spPr>
              <a:xfrm>
                <a:off x="3030060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3030060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cubicBezTo>
                      <a:pt x="67" y="22"/>
                      <a:pt x="67" y="45"/>
                      <a:pt x="67" y="45"/>
                    </a:cubicBez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2947104" y="2722870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2942200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31175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311751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5" y="57"/>
                      <a:pt x="24" y="46"/>
                    </a:cubicBezTo>
                    <a:lnTo>
                      <a:pt x="24" y="24"/>
                    </a:lnTo>
                    <a:close/>
                    <a:moveTo>
                      <a:pt x="1" y="0"/>
                    </a:moveTo>
                    <a:lnTo>
                      <a:pt x="1" y="69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9"/>
                    </a:cubicBezTo>
                    <a:cubicBezTo>
                      <a:pt x="91" y="46"/>
                      <a:pt x="91" y="24"/>
                      <a:pt x="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30300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67" y="62"/>
                    </a:lnTo>
                    <a:lnTo>
                      <a:pt x="67" y="17"/>
                    </a:lnTo>
                    <a:cubicBezTo>
                      <a:pt x="57" y="6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3030060" y="263419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67" y="46"/>
                    </a:lnTo>
                    <a:lnTo>
                      <a:pt x="46" y="46"/>
                    </a:lnTo>
                    <a:lnTo>
                      <a:pt x="46" y="67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22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22"/>
                    </a:cubicBezTo>
                    <a:cubicBezTo>
                      <a:pt x="67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2859244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285474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0"/>
                    </a:moveTo>
                    <a:cubicBezTo>
                      <a:pt x="1" y="24"/>
                      <a:pt x="1" y="46"/>
                      <a:pt x="22" y="69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32053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21"/>
              <p:cNvSpPr/>
              <p:nvPr/>
            </p:nvSpPr>
            <p:spPr>
              <a:xfrm>
                <a:off x="3205371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4"/>
                    </a:moveTo>
                    <a:lnTo>
                      <a:pt x="46" y="46"/>
                    </a:lnTo>
                    <a:cubicBezTo>
                      <a:pt x="46" y="57"/>
                      <a:pt x="46" y="63"/>
                      <a:pt x="43" y="63"/>
                    </a:cubicBezTo>
                    <a:cubicBezTo>
                      <a:pt x="40" y="63"/>
                      <a:pt x="34" y="57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0" y="0"/>
                    </a:moveTo>
                    <a:lnTo>
                      <a:pt x="0" y="69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9"/>
                    </a:cubicBezTo>
                    <a:cubicBezTo>
                      <a:pt x="91" y="69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21"/>
              <p:cNvSpPr/>
              <p:nvPr/>
            </p:nvSpPr>
            <p:spPr>
              <a:xfrm>
                <a:off x="2859244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21"/>
              <p:cNvSpPr/>
              <p:nvPr/>
            </p:nvSpPr>
            <p:spPr>
              <a:xfrm>
                <a:off x="285474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cubicBezTo>
                      <a:pt x="22" y="61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5"/>
                      <a:pt x="22" y="16"/>
                    </a:cubicBezTo>
                    <a:cubicBezTo>
                      <a:pt x="1" y="40"/>
                      <a:pt x="1" y="61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8" y="16"/>
                    </a:cubicBezTo>
                    <a:cubicBezTo>
                      <a:pt x="68" y="5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21"/>
              <p:cNvSpPr/>
              <p:nvPr/>
            </p:nvSpPr>
            <p:spPr>
              <a:xfrm>
                <a:off x="2859244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21"/>
              <p:cNvSpPr/>
              <p:nvPr/>
            </p:nvSpPr>
            <p:spPr>
              <a:xfrm>
                <a:off x="2854749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63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68" y="85"/>
                    </a:cubicBezTo>
                    <a:cubicBezTo>
                      <a:pt x="91" y="85"/>
                      <a:pt x="91" y="63"/>
                      <a:pt x="91" y="63"/>
                    </a:cubicBezTo>
                    <a:cubicBezTo>
                      <a:pt x="91" y="40"/>
                      <a:pt x="91" y="40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21"/>
              <p:cNvSpPr/>
              <p:nvPr/>
            </p:nvSpPr>
            <p:spPr>
              <a:xfrm>
                <a:off x="2771793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21"/>
              <p:cNvSpPr/>
              <p:nvPr/>
            </p:nvSpPr>
            <p:spPr>
              <a:xfrm>
                <a:off x="2766889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70" y="40"/>
                    </a:moveTo>
                    <a:lnTo>
                      <a:pt x="70" y="61"/>
                    </a:lnTo>
                    <a:lnTo>
                      <a:pt x="24" y="61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21"/>
              <p:cNvSpPr/>
              <p:nvPr/>
            </p:nvSpPr>
            <p:spPr>
              <a:xfrm>
                <a:off x="2947104" y="2898181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21"/>
              <p:cNvSpPr/>
              <p:nvPr/>
            </p:nvSpPr>
            <p:spPr>
              <a:xfrm>
                <a:off x="2942200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46" y="40"/>
                    </a:moveTo>
                    <a:cubicBezTo>
                      <a:pt x="69" y="40"/>
                      <a:pt x="69" y="61"/>
                      <a:pt x="46" y="61"/>
                    </a:cubicBezTo>
                    <a:lnTo>
                      <a:pt x="24" y="61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40"/>
                      <a:pt x="1" y="40"/>
                      <a:pt x="1" y="61"/>
                    </a:cubicBezTo>
                    <a:cubicBezTo>
                      <a:pt x="1" y="61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21"/>
              <p:cNvSpPr/>
              <p:nvPr/>
            </p:nvSpPr>
            <p:spPr>
              <a:xfrm>
                <a:off x="2859244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21"/>
              <p:cNvSpPr/>
              <p:nvPr/>
            </p:nvSpPr>
            <p:spPr>
              <a:xfrm>
                <a:off x="285474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cubicBezTo>
                      <a:pt x="22" y="45"/>
                      <a:pt x="22" y="45"/>
                      <a:pt x="46" y="22"/>
                    </a:cubicBezTo>
                    <a:close/>
                    <a:moveTo>
                      <a:pt x="22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5"/>
                      <a:pt x="91" y="45"/>
                    </a:cubicBezTo>
                    <a:cubicBezTo>
                      <a:pt x="91" y="22"/>
                      <a:pt x="91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21"/>
              <p:cNvSpPr/>
              <p:nvPr/>
            </p:nvSpPr>
            <p:spPr>
              <a:xfrm>
                <a:off x="2683933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21"/>
              <p:cNvSpPr/>
              <p:nvPr/>
            </p:nvSpPr>
            <p:spPr>
              <a:xfrm>
                <a:off x="2679438" y="2893686"/>
                <a:ext cx="1879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7" extrusionOk="0">
                    <a:moveTo>
                      <a:pt x="68" y="40"/>
                    </a:moveTo>
                    <a:lnTo>
                      <a:pt x="68" y="61"/>
                    </a:lnTo>
                    <a:lnTo>
                      <a:pt x="46" y="61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3" y="16"/>
                    </a:cubicBezTo>
                    <a:cubicBezTo>
                      <a:pt x="1" y="40"/>
                      <a:pt x="1" y="61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1"/>
                    </a:lnTo>
                    <a:lnTo>
                      <a:pt x="91" y="16"/>
                    </a:lnTo>
                    <a:cubicBezTo>
                      <a:pt x="79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21"/>
              <p:cNvSpPr/>
              <p:nvPr/>
            </p:nvSpPr>
            <p:spPr>
              <a:xfrm>
                <a:off x="2771793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21"/>
              <p:cNvSpPr/>
              <p:nvPr/>
            </p:nvSpPr>
            <p:spPr>
              <a:xfrm>
                <a:off x="2766889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lnTo>
                      <a:pt x="46" y="22"/>
                    </a:ln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21"/>
              <p:cNvSpPr/>
              <p:nvPr/>
            </p:nvSpPr>
            <p:spPr>
              <a:xfrm>
                <a:off x="3030060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21"/>
              <p:cNvSpPr/>
              <p:nvPr/>
            </p:nvSpPr>
            <p:spPr>
              <a:xfrm>
                <a:off x="3030060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46" y="40"/>
                    </a:moveTo>
                    <a:cubicBezTo>
                      <a:pt x="67" y="40"/>
                      <a:pt x="67" y="61"/>
                      <a:pt x="46" y="61"/>
                    </a:cubicBezTo>
                    <a:lnTo>
                      <a:pt x="22" y="61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5"/>
                      <a:pt x="1" y="16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1"/>
                      <a:pt x="91" y="61"/>
                    </a:cubicBezTo>
                    <a:cubicBezTo>
                      <a:pt x="91" y="40"/>
                      <a:pt x="91" y="40"/>
                      <a:pt x="67" y="16"/>
                    </a:cubicBezTo>
                    <a:cubicBezTo>
                      <a:pt x="67" y="5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21"/>
              <p:cNvSpPr/>
              <p:nvPr/>
            </p:nvSpPr>
            <p:spPr>
              <a:xfrm>
                <a:off x="2683933" y="2985837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2" name="Google Shape;2492;p21"/>
              <p:cNvSpPr/>
              <p:nvPr/>
            </p:nvSpPr>
            <p:spPr>
              <a:xfrm>
                <a:off x="2679438" y="2981137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46" y="108"/>
                    </a:lnTo>
                    <a:cubicBezTo>
                      <a:pt x="68" y="108"/>
                      <a:pt x="68" y="85"/>
                      <a:pt x="91" y="85"/>
                    </a:cubicBezTo>
                    <a:lnTo>
                      <a:pt x="91" y="63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3" name="Google Shape;2493;p21"/>
              <p:cNvSpPr/>
              <p:nvPr/>
            </p:nvSpPr>
            <p:spPr>
              <a:xfrm>
                <a:off x="2596482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4" name="Google Shape;2494;p21"/>
              <p:cNvSpPr/>
              <p:nvPr/>
            </p:nvSpPr>
            <p:spPr>
              <a:xfrm>
                <a:off x="2591782" y="2984815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lnTo>
                      <a:pt x="45" y="90"/>
                    </a:lnTo>
                    <a:cubicBezTo>
                      <a:pt x="69" y="90"/>
                      <a:pt x="69" y="67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5" name="Google Shape;2495;p21"/>
              <p:cNvSpPr/>
              <p:nvPr/>
            </p:nvSpPr>
            <p:spPr>
              <a:xfrm>
                <a:off x="2771793" y="2985837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2766889" y="2984815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5"/>
                    </a:lnTo>
                    <a:lnTo>
                      <a:pt x="24" y="45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4" y="67"/>
                    </a:cubicBezTo>
                    <a:lnTo>
                      <a:pt x="46" y="90"/>
                    </a:lnTo>
                    <a:cubicBezTo>
                      <a:pt x="70" y="90"/>
                      <a:pt x="70" y="67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32928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29" y="0"/>
                      <a:pt x="24" y="6"/>
                      <a:pt x="24" y="18"/>
                    </a:cubicBezTo>
                    <a:cubicBezTo>
                      <a:pt x="0" y="18"/>
                      <a:pt x="0" y="40"/>
                      <a:pt x="24" y="40"/>
                    </a:cubicBezTo>
                    <a:cubicBezTo>
                      <a:pt x="24" y="52"/>
                      <a:pt x="29" y="57"/>
                      <a:pt x="38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3288327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91" y="85"/>
                    </a:lnTo>
                    <a:cubicBezTo>
                      <a:pt x="113" y="62"/>
                      <a:pt x="113" y="40"/>
                      <a:pt x="91" y="17"/>
                    </a:cubicBez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32928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29" y="0"/>
                      <a:pt x="24" y="5"/>
                      <a:pt x="24" y="16"/>
                    </a:cubicBezTo>
                    <a:cubicBezTo>
                      <a:pt x="0" y="16"/>
                      <a:pt x="0" y="40"/>
                      <a:pt x="24" y="40"/>
                    </a:cubicBezTo>
                    <a:cubicBezTo>
                      <a:pt x="24" y="51"/>
                      <a:pt x="29" y="56"/>
                      <a:pt x="38" y="56"/>
                    </a:cubicBezTo>
                    <a:cubicBezTo>
                      <a:pt x="46" y="56"/>
                      <a:pt x="57" y="51"/>
                      <a:pt x="69" y="40"/>
                    </a:cubicBezTo>
                    <a:lnTo>
                      <a:pt x="69" y="16"/>
                    </a:lnTo>
                    <a:cubicBezTo>
                      <a:pt x="57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0" name="Google Shape;2500;p21"/>
              <p:cNvSpPr/>
              <p:nvPr/>
            </p:nvSpPr>
            <p:spPr>
              <a:xfrm>
                <a:off x="3288327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cubicBezTo>
                      <a:pt x="46" y="85"/>
                      <a:pt x="46" y="109"/>
                      <a:pt x="68" y="109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9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1" name="Google Shape;2501;p21"/>
              <p:cNvSpPr/>
              <p:nvPr/>
            </p:nvSpPr>
            <p:spPr>
              <a:xfrm>
                <a:off x="32053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6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320537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32928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8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3292822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32053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0" y="24"/>
                      <a:pt x="0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6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6" name="Google Shape;2506;p21"/>
              <p:cNvSpPr/>
              <p:nvPr/>
            </p:nvSpPr>
            <p:spPr>
              <a:xfrm>
                <a:off x="320537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7" name="Google Shape;2507;p21"/>
              <p:cNvSpPr/>
              <p:nvPr/>
            </p:nvSpPr>
            <p:spPr>
              <a:xfrm>
                <a:off x="31175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3117511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4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32928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8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>
                <a:off x="3288327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91" y="85"/>
                    </a:lnTo>
                    <a:cubicBezTo>
                      <a:pt x="113" y="64"/>
                      <a:pt x="113" y="40"/>
                      <a:pt x="91" y="18"/>
                    </a:cubicBez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>
                <a:off x="32053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0" y="18"/>
                      <a:pt x="0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6" y="52"/>
                      <a:pt x="67" y="40"/>
                    </a:cubicBezTo>
                    <a:lnTo>
                      <a:pt x="67" y="18"/>
                    </a:lnTo>
                    <a:cubicBezTo>
                      <a:pt x="56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320537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1" y="6"/>
                      <a:pt x="0" y="17"/>
                    </a:cubicBezTo>
                    <a:lnTo>
                      <a:pt x="0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56" y="6"/>
                      <a:pt x="45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33806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0" y="22"/>
                      <a:pt x="0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5" y="56"/>
                      <a:pt x="45" y="46"/>
                    </a:cubicBezTo>
                    <a:cubicBezTo>
                      <a:pt x="67" y="46"/>
                      <a:pt x="67" y="22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>
                <a:off x="3375778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8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1" y="40"/>
                      <a:pt x="1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5" y="64"/>
                      <a:pt x="115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>
                <a:off x="2947104" y="2463377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2942200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69" y="40"/>
                    </a:moveTo>
                    <a:lnTo>
                      <a:pt x="46" y="61"/>
                    </a:lnTo>
                    <a:lnTo>
                      <a:pt x="24" y="40"/>
                    </a:lnTo>
                    <a:close/>
                    <a:moveTo>
                      <a:pt x="47" y="0"/>
                    </a:moveTo>
                    <a:cubicBezTo>
                      <a:pt x="36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69" y="85"/>
                    </a:lnTo>
                    <a:cubicBezTo>
                      <a:pt x="91" y="61"/>
                      <a:pt x="91" y="61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5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30300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3030060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3" y="24"/>
                    </a:moveTo>
                    <a:cubicBezTo>
                      <a:pt x="46" y="24"/>
                      <a:pt x="46" y="29"/>
                      <a:pt x="46" y="40"/>
                    </a:cubicBezTo>
                    <a:cubicBezTo>
                      <a:pt x="67" y="40"/>
                      <a:pt x="67" y="40"/>
                      <a:pt x="46" y="63"/>
                    </a:cubicBezTo>
                    <a:lnTo>
                      <a:pt x="22" y="63"/>
                    </a:lnTo>
                    <a:lnTo>
                      <a:pt x="22" y="40"/>
                    </a:lnTo>
                    <a:cubicBezTo>
                      <a:pt x="34" y="29"/>
                      <a:pt x="40" y="24"/>
                      <a:pt x="43" y="24"/>
                    </a:cubicBez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>
                <a:off x="31175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>
                <a:off x="3117511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69" y="46"/>
                      <a:pt x="69" y="46"/>
                      <a:pt x="46" y="67"/>
                    </a:cubicBezTo>
                    <a:lnTo>
                      <a:pt x="24" y="67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7"/>
                      <a:pt x="91" y="22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30300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5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3030060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67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46" y="46"/>
                      <a:pt x="46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2947104" y="2375925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5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2942200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9"/>
                    </a:cubicBezTo>
                    <a:cubicBezTo>
                      <a:pt x="24" y="69"/>
                      <a:pt x="24" y="46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69" y="91"/>
                    </a:ln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5" name="Google Shape;2525;p21"/>
              <p:cNvSpPr/>
              <p:nvPr/>
            </p:nvSpPr>
            <p:spPr>
              <a:xfrm>
                <a:off x="31175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6" y="62"/>
                      <a:pt x="58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6" name="Google Shape;2526;p21"/>
              <p:cNvSpPr/>
              <p:nvPr/>
            </p:nvSpPr>
            <p:spPr>
              <a:xfrm>
                <a:off x="3117511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40"/>
                      <a:pt x="46" y="63"/>
                    </a:cubicBezTo>
                    <a:lnTo>
                      <a:pt x="24" y="63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3"/>
                      <a:pt x="91" y="40"/>
                      <a:pt x="69" y="18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30300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7" y="63"/>
                    </a:cubicBezTo>
                    <a:cubicBezTo>
                      <a:pt x="45" y="63"/>
                      <a:pt x="57" y="57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3030060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7" y="46"/>
                    </a:moveTo>
                    <a:cubicBezTo>
                      <a:pt x="67" y="46"/>
                      <a:pt x="67" y="68"/>
                      <a:pt x="46" y="68"/>
                    </a:cubicBez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22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7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7" y="22"/>
                    </a:cubicBezTo>
                    <a:cubicBezTo>
                      <a:pt x="67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2859244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2854749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cubicBezTo>
                      <a:pt x="22" y="40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3"/>
                      <a:pt x="22" y="85"/>
                    </a:cubicBezTo>
                    <a:lnTo>
                      <a:pt x="68" y="85"/>
                    </a:ln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>
                <a:off x="31175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6" y="63"/>
                      <a:pt x="58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21"/>
              <p:cNvSpPr/>
              <p:nvPr/>
            </p:nvSpPr>
            <p:spPr>
              <a:xfrm>
                <a:off x="3117511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46"/>
                    </a:moveTo>
                    <a:cubicBezTo>
                      <a:pt x="69" y="46"/>
                      <a:pt x="69" y="46"/>
                      <a:pt x="46" y="68"/>
                    </a:cubicBez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9" y="91"/>
                    </a:lnTo>
                    <a:cubicBezTo>
                      <a:pt x="91" y="68"/>
                      <a:pt x="91" y="46"/>
                      <a:pt x="69" y="22"/>
                    </a:cubicBezTo>
                    <a:cubicBezTo>
                      <a:pt x="69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2771793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2766889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17"/>
                    </a:moveTo>
                    <a:lnTo>
                      <a:pt x="70" y="41"/>
                    </a:lnTo>
                    <a:cubicBezTo>
                      <a:pt x="58" y="51"/>
                      <a:pt x="52" y="57"/>
                      <a:pt x="49" y="57"/>
                    </a:cubicBezTo>
                    <a:cubicBezTo>
                      <a:pt x="46" y="57"/>
                      <a:pt x="46" y="51"/>
                      <a:pt x="46" y="41"/>
                    </a:cubicBezTo>
                    <a:lnTo>
                      <a:pt x="24" y="41"/>
                    </a:lnTo>
                    <a:cubicBezTo>
                      <a:pt x="24" y="41"/>
                      <a:pt x="46" y="41"/>
                      <a:pt x="46" y="17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46" y="86"/>
                      <a:pt x="46" y="86"/>
                    </a:cubicBezTo>
                    <a:cubicBezTo>
                      <a:pt x="70" y="86"/>
                      <a:pt x="70" y="86"/>
                      <a:pt x="91" y="62"/>
                    </a:cubicBezTo>
                    <a:lnTo>
                      <a:pt x="91" y="41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2859244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2854749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68" y="40"/>
                    </a:ln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2" y="63"/>
                    </a:cubicBezTo>
                    <a:cubicBezTo>
                      <a:pt x="22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68" y="63"/>
                    </a:cubicBezTo>
                    <a:cubicBezTo>
                      <a:pt x="91" y="63"/>
                      <a:pt x="91" y="63"/>
                      <a:pt x="91" y="40"/>
                    </a:cubicBezTo>
                    <a:cubicBezTo>
                      <a:pt x="91" y="18"/>
                      <a:pt x="91" y="18"/>
                      <a:pt x="68" y="18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2947104" y="2635214"/>
                <a:ext cx="9399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46" h="63" extrusionOk="0">
                    <a:moveTo>
                      <a:pt x="22" y="1"/>
                    </a:moveTo>
                    <a:cubicBezTo>
                      <a:pt x="17" y="1"/>
                      <a:pt x="11" y="6"/>
                      <a:pt x="0" y="17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7"/>
                    </a:lnTo>
                    <a:cubicBezTo>
                      <a:pt x="34" y="6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2942200" y="2635214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17"/>
                    </a:moveTo>
                    <a:lnTo>
                      <a:pt x="69" y="41"/>
                    </a:lnTo>
                    <a:lnTo>
                      <a:pt x="24" y="41"/>
                    </a:lnTo>
                    <a:lnTo>
                      <a:pt x="46" y="17"/>
                    </a:ln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17"/>
                      <a:pt x="1" y="17"/>
                      <a:pt x="1" y="41"/>
                    </a:cubicBezTo>
                    <a:cubicBezTo>
                      <a:pt x="1" y="41"/>
                      <a:pt x="1" y="62"/>
                      <a:pt x="24" y="62"/>
                    </a:cubicBezTo>
                    <a:cubicBezTo>
                      <a:pt x="24" y="86"/>
                      <a:pt x="24" y="86"/>
                      <a:pt x="46" y="86"/>
                    </a:cubicBezTo>
                    <a:cubicBezTo>
                      <a:pt x="69" y="86"/>
                      <a:pt x="69" y="86"/>
                      <a:pt x="69" y="62"/>
                    </a:cubicBezTo>
                    <a:cubicBezTo>
                      <a:pt x="91" y="62"/>
                      <a:pt x="91" y="41"/>
                      <a:pt x="91" y="41"/>
                    </a:cubicBezTo>
                    <a:cubicBezTo>
                      <a:pt x="91" y="17"/>
                      <a:pt x="91" y="17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2859244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24" y="1"/>
                    </a:moveTo>
                    <a:cubicBezTo>
                      <a:pt x="18" y="1"/>
                      <a:pt x="12" y="6"/>
                      <a:pt x="0" y="17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35" y="6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2854749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46" y="0"/>
                      <a:pt x="22" y="0"/>
                      <a:pt x="22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2" y="67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22"/>
                    </a:cubicBezTo>
                    <a:lnTo>
                      <a:pt x="68" y="46"/>
                    </a:lnTo>
                    <a:lnTo>
                      <a:pt x="46" y="67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lnTo>
                      <a:pt x="68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>
                <a:off x="2771793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>
                <a:off x="2766889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4"/>
                    </a:moveTo>
                    <a:cubicBezTo>
                      <a:pt x="46" y="24"/>
                      <a:pt x="70" y="24"/>
                      <a:pt x="70" y="46"/>
                    </a:cubicBezTo>
                    <a:cubicBezTo>
                      <a:pt x="58" y="58"/>
                      <a:pt x="52" y="63"/>
                      <a:pt x="49" y="63"/>
                    </a:cubicBezTo>
                    <a:cubicBezTo>
                      <a:pt x="46" y="63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2947104" y="2551237"/>
                <a:ext cx="9399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0" y="0"/>
                    </a:moveTo>
                    <a:lnTo>
                      <a:pt x="0" y="45"/>
                    </a:lnTo>
                    <a:lnTo>
                      <a:pt x="45" y="45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2942200" y="254633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4" y="1"/>
                      <a:pt x="24" y="1"/>
                      <a:pt x="24" y="24"/>
                    </a:cubicBezTo>
                    <a:cubicBezTo>
                      <a:pt x="1" y="24"/>
                      <a:pt x="1" y="24"/>
                      <a:pt x="1" y="46"/>
                    </a:cubicBezTo>
                    <a:cubicBezTo>
                      <a:pt x="1" y="69"/>
                      <a:pt x="1" y="69"/>
                      <a:pt x="24" y="69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9"/>
                    </a:cubicBezTo>
                    <a:cubicBezTo>
                      <a:pt x="91" y="69"/>
                      <a:pt x="91" y="69"/>
                      <a:pt x="91" y="46"/>
                    </a:cubicBezTo>
                    <a:cubicBezTo>
                      <a:pt x="91" y="24"/>
                      <a:pt x="91" y="24"/>
                      <a:pt x="69" y="24"/>
                    </a:cubicBezTo>
                    <a:cubicBezTo>
                      <a:pt x="69" y="1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2859244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2854749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46" y="22"/>
                      <a:pt x="46" y="46"/>
                      <a:pt x="68" y="46"/>
                    </a:cubicBezTo>
                    <a:lnTo>
                      <a:pt x="68" y="67"/>
                    </a:lnTo>
                    <a:lnTo>
                      <a:pt x="46" y="67"/>
                    </a:lnTo>
                    <a:cubicBezTo>
                      <a:pt x="22" y="46"/>
                      <a:pt x="22" y="4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2" y="91"/>
                    </a:cubicBezTo>
                    <a:lnTo>
                      <a:pt x="68" y="91"/>
                    </a:lnTo>
                    <a:cubicBezTo>
                      <a:pt x="91" y="67"/>
                      <a:pt x="91" y="67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>
                <a:off x="2683933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>
                <a:off x="2679438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cubicBezTo>
                      <a:pt x="46" y="18"/>
                      <a:pt x="68" y="18"/>
                      <a:pt x="68" y="40"/>
                    </a:cubicBezTo>
                    <a:cubicBezTo>
                      <a:pt x="57" y="52"/>
                      <a:pt x="51" y="57"/>
                      <a:pt x="49" y="57"/>
                    </a:cubicBezTo>
                    <a:cubicBezTo>
                      <a:pt x="46" y="57"/>
                      <a:pt x="46" y="52"/>
                      <a:pt x="46" y="40"/>
                    </a:cubicBezTo>
                    <a:lnTo>
                      <a:pt x="46" y="18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8"/>
                    </a:cubicBezTo>
                    <a:cubicBezTo>
                      <a:pt x="1" y="18"/>
                      <a:pt x="1" y="18"/>
                      <a:pt x="1" y="40"/>
                    </a:cubicBezTo>
                    <a:cubicBezTo>
                      <a:pt x="1" y="63"/>
                      <a:pt x="1" y="63"/>
                      <a:pt x="23" y="63"/>
                    </a:cubicBezTo>
                    <a:cubicBezTo>
                      <a:pt x="23" y="85"/>
                      <a:pt x="46" y="85"/>
                      <a:pt x="46" y="85"/>
                    </a:cubicBezTo>
                    <a:cubicBezTo>
                      <a:pt x="68" y="85"/>
                      <a:pt x="68" y="85"/>
                      <a:pt x="91" y="63"/>
                    </a:cubicBez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>
                <a:off x="2771793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>
                <a:off x="2766889" y="2460107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6"/>
                    </a:moveTo>
                    <a:lnTo>
                      <a:pt x="70" y="40"/>
                    </a:lnTo>
                    <a:lnTo>
                      <a:pt x="70" y="61"/>
                    </a:lnTo>
                    <a:lnTo>
                      <a:pt x="46" y="61"/>
                    </a:lnTo>
                    <a:cubicBezTo>
                      <a:pt x="46" y="40"/>
                      <a:pt x="24" y="40"/>
                      <a:pt x="24" y="40"/>
                    </a:cubicBezTo>
                    <a:lnTo>
                      <a:pt x="46" y="40"/>
                    </a:lnTo>
                    <a:lnTo>
                      <a:pt x="46" y="16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5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1"/>
                      <a:pt x="1" y="61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5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>
                <a:off x="2596482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7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>
                <a:off x="2591782" y="280950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4" y="0"/>
                    </a:moveTo>
                    <a:cubicBezTo>
                      <a:pt x="24" y="22"/>
                      <a:pt x="0" y="22"/>
                      <a:pt x="0" y="45"/>
                    </a:cubicBezTo>
                    <a:lnTo>
                      <a:pt x="24" y="67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7"/>
                    </a:cubicBezTo>
                    <a:lnTo>
                      <a:pt x="90" y="45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>
                <a:off x="2683933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>
                <a:off x="2679438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7"/>
                      <a:pt x="51" y="63"/>
                      <a:pt x="49" y="63"/>
                    </a:cubicBezTo>
                    <a:cubicBezTo>
                      <a:pt x="46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0"/>
                    </a:moveTo>
                    <a:cubicBezTo>
                      <a:pt x="1" y="24"/>
                      <a:pt x="1" y="46"/>
                      <a:pt x="23" y="69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21"/>
              <p:cNvSpPr/>
              <p:nvPr/>
            </p:nvSpPr>
            <p:spPr>
              <a:xfrm>
                <a:off x="2683933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>
                <a:off x="2679438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5"/>
                    </a:lnTo>
                    <a:lnTo>
                      <a:pt x="46" y="45"/>
                    </a:lnTo>
                    <a:lnTo>
                      <a:pt x="46" y="22"/>
                    </a:lnTo>
                    <a:close/>
                    <a:moveTo>
                      <a:pt x="23" y="0"/>
                    </a:moveTo>
                    <a:cubicBezTo>
                      <a:pt x="1" y="22"/>
                      <a:pt x="1" y="22"/>
                      <a:pt x="1" y="45"/>
                    </a:cubicBezTo>
                    <a:cubicBezTo>
                      <a:pt x="1" y="45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5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>
                <a:off x="2596482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>
                <a:off x="2591782" y="2721644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46"/>
                      <a:pt x="69" y="69"/>
                      <a:pt x="45" y="69"/>
                    </a:cubicBezTo>
                    <a:lnTo>
                      <a:pt x="45" y="46"/>
                    </a:ln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69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>
                <a:off x="2771793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>
                <a:off x="2766889" y="272164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4"/>
                    </a:moveTo>
                    <a:lnTo>
                      <a:pt x="70" y="46"/>
                    </a:lnTo>
                    <a:lnTo>
                      <a:pt x="46" y="69"/>
                    </a:lnTo>
                    <a:lnTo>
                      <a:pt x="46" y="46"/>
                    </a:ln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69"/>
                      <a:pt x="24" y="69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9"/>
                    </a:cubicBezTo>
                    <a:lnTo>
                      <a:pt x="91" y="46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>
                <a:off x="2683933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>
                <a:off x="2679438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68" y="22"/>
                    </a:moveTo>
                    <a:lnTo>
                      <a:pt x="68" y="46"/>
                    </a:lnTo>
                    <a:cubicBezTo>
                      <a:pt x="57" y="56"/>
                      <a:pt x="51" y="62"/>
                      <a:pt x="49" y="62"/>
                    </a:cubicBezTo>
                    <a:cubicBezTo>
                      <a:pt x="46" y="62"/>
                      <a:pt x="46" y="56"/>
                      <a:pt x="46" y="46"/>
                    </a:cubicBezTo>
                    <a:lnTo>
                      <a:pt x="46" y="22"/>
                    </a:lnTo>
                    <a:close/>
                    <a:moveTo>
                      <a:pt x="46" y="0"/>
                    </a:moveTo>
                    <a:cubicBezTo>
                      <a:pt x="46" y="0"/>
                      <a:pt x="23" y="0"/>
                      <a:pt x="23" y="22"/>
                    </a:cubicBez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3" y="67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7"/>
                    </a:cubicBez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0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>
                <a:off x="2508622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>
                <a:off x="2504331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1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9"/>
                    </a:cubicBezTo>
                    <a:cubicBezTo>
                      <a:pt x="112" y="46"/>
                      <a:pt x="112" y="24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>
                <a:off x="2596482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1"/>
                    </a:moveTo>
                    <a:cubicBezTo>
                      <a:pt x="23" y="1"/>
                      <a:pt x="11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1"/>
                      <a:pt x="67" y="41"/>
                      <a:pt x="46" y="17"/>
                    </a:cubicBezTo>
                    <a:cubicBezTo>
                      <a:pt x="46" y="6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>
                <a:off x="2591782" y="2635214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17"/>
                    </a:moveTo>
                    <a:lnTo>
                      <a:pt x="69" y="41"/>
                    </a:lnTo>
                    <a:cubicBezTo>
                      <a:pt x="69" y="51"/>
                      <a:pt x="63" y="57"/>
                      <a:pt x="57" y="57"/>
                    </a:cubicBezTo>
                    <a:cubicBezTo>
                      <a:pt x="51" y="57"/>
                      <a:pt x="45" y="51"/>
                      <a:pt x="45" y="41"/>
                    </a:cubicBezTo>
                    <a:lnTo>
                      <a:pt x="45" y="17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17"/>
                      <a:pt x="0" y="17"/>
                      <a:pt x="0" y="41"/>
                    </a:cubicBezTo>
                    <a:lnTo>
                      <a:pt x="24" y="62"/>
                    </a:lnTo>
                    <a:cubicBezTo>
                      <a:pt x="24" y="86"/>
                      <a:pt x="45" y="86"/>
                      <a:pt x="45" y="86"/>
                    </a:cubicBezTo>
                    <a:cubicBezTo>
                      <a:pt x="69" y="86"/>
                      <a:pt x="69" y="86"/>
                      <a:pt x="90" y="62"/>
                    </a:cubicBezTo>
                    <a:lnTo>
                      <a:pt x="90" y="41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>
                <a:off x="2508622" y="2898181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39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>
                <a:off x="2504331" y="2893686"/>
                <a:ext cx="23088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7" extrusionOk="0">
                    <a:moveTo>
                      <a:pt x="67" y="40"/>
                    </a:moveTo>
                    <a:lnTo>
                      <a:pt x="67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5"/>
                      <a:pt x="22" y="16"/>
                    </a:cubicBezTo>
                    <a:cubicBezTo>
                      <a:pt x="0" y="40"/>
                      <a:pt x="0" y="61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1"/>
                      <a:pt x="112" y="40"/>
                      <a:pt x="90" y="16"/>
                    </a:cubicBezTo>
                    <a:cubicBezTo>
                      <a:pt x="79" y="5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21"/>
              <p:cNvSpPr/>
              <p:nvPr/>
            </p:nvSpPr>
            <p:spPr>
              <a:xfrm>
                <a:off x="2421171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39"/>
                      <a:pt x="22" y="63"/>
                    </a:cubicBezTo>
                    <a:lnTo>
                      <a:pt x="46" y="63"/>
                    </a:lnTo>
                    <a:cubicBezTo>
                      <a:pt x="68" y="39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>
                <a:off x="2416471" y="2893686"/>
                <a:ext cx="23497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5"/>
                      <a:pt x="24" y="16"/>
                    </a:cubicBezTo>
                    <a:cubicBezTo>
                      <a:pt x="0" y="40"/>
                      <a:pt x="0" y="61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1"/>
                    </a:lnTo>
                    <a:cubicBezTo>
                      <a:pt x="114" y="40"/>
                      <a:pt x="91" y="40"/>
                      <a:pt x="91" y="16"/>
                    </a:cubicBez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>
                <a:off x="2596482" y="2898181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39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2591782" y="2893686"/>
                <a:ext cx="18593" cy="21863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7" extrusionOk="0">
                    <a:moveTo>
                      <a:pt x="69" y="40"/>
                    </a:move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cubicBezTo>
                      <a:pt x="24" y="40"/>
                      <a:pt x="0" y="40"/>
                      <a:pt x="0" y="61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1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2508622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7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2504331" y="280950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5"/>
                    </a:lnTo>
                    <a:lnTo>
                      <a:pt x="45" y="45"/>
                    </a:lnTo>
                    <a:lnTo>
                      <a:pt x="45" y="22"/>
                    </a:lnTo>
                    <a:close/>
                    <a:moveTo>
                      <a:pt x="22" y="0"/>
                    </a:moveTo>
                    <a:cubicBezTo>
                      <a:pt x="22" y="22"/>
                      <a:pt x="0" y="22"/>
                      <a:pt x="0" y="45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45"/>
                      <a:pt x="112" y="22"/>
                      <a:pt x="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2421171" y="2810525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17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7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242117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2" y="45"/>
                    </a:lnTo>
                    <a:lnTo>
                      <a:pt x="22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5"/>
                    </a:lnTo>
                    <a:cubicBezTo>
                      <a:pt x="91" y="22"/>
                      <a:pt x="68" y="22"/>
                      <a:pt x="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31175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69" y="63"/>
                    </a:lnTo>
                    <a:lnTo>
                      <a:pt x="69" y="18"/>
                    </a:lnTo>
                    <a:cubicBezTo>
                      <a:pt x="58" y="7"/>
                      <a:pt x="46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311751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85"/>
                    </a:lnTo>
                    <a:cubicBezTo>
                      <a:pt x="24" y="85"/>
                      <a:pt x="24" y="107"/>
                      <a:pt x="46" y="107"/>
                    </a:cubicBez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32053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0" y="18"/>
                      <a:pt x="0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6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3205371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lnTo>
                      <a:pt x="46" y="62"/>
                    </a:ln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6"/>
                      <a:pt x="0" y="17"/>
                    </a:cubicBezTo>
                    <a:lnTo>
                      <a:pt x="0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56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294904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24" y="62"/>
                    </a:cubicBezTo>
                    <a:lnTo>
                      <a:pt x="69" y="62"/>
                    </a:lnTo>
                    <a:lnTo>
                      <a:pt x="69" y="16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2949041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lnTo>
                      <a:pt x="24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69" y="91"/>
                      <a:pt x="69" y="68"/>
                    </a:cubicBezTo>
                    <a:cubicBezTo>
                      <a:pt x="91" y="46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286990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67" y="62"/>
                    </a:lnTo>
                    <a:lnTo>
                      <a:pt x="67" y="16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>
                <a:off x="2869909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21"/>
              <p:cNvSpPr/>
              <p:nvPr/>
            </p:nvSpPr>
            <p:spPr>
              <a:xfrm>
                <a:off x="30300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7" y="51"/>
                      <a:pt x="67" y="40"/>
                    </a:cubicBezTo>
                    <a:lnTo>
                      <a:pt x="67" y="16"/>
                    </a:lnTo>
                    <a:cubicBezTo>
                      <a:pt x="57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21"/>
              <p:cNvSpPr/>
              <p:nvPr/>
            </p:nvSpPr>
            <p:spPr>
              <a:xfrm>
                <a:off x="3030060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7" y="40"/>
                      <a:pt x="67" y="40"/>
                      <a:pt x="67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9"/>
                    </a:cubicBezTo>
                    <a:lnTo>
                      <a:pt x="1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>
                <a:off x="31175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6" y="57"/>
                      <a:pt x="58" y="52"/>
                      <a:pt x="69" y="40"/>
                    </a:cubicBezTo>
                    <a:lnTo>
                      <a:pt x="69" y="18"/>
                    </a:lnTo>
                    <a:cubicBezTo>
                      <a:pt x="58" y="6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>
                <a:off x="3117511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5" y="0"/>
                    </a:moveTo>
                    <a:cubicBezTo>
                      <a:pt x="24" y="0"/>
                      <a:pt x="12" y="6"/>
                      <a:pt x="1" y="17"/>
                    </a:cubicBezTo>
                    <a:lnTo>
                      <a:pt x="1" y="85"/>
                    </a:lnTo>
                    <a:lnTo>
                      <a:pt x="69" y="85"/>
                    </a:lnTo>
                    <a:cubicBezTo>
                      <a:pt x="91" y="62"/>
                      <a:pt x="91" y="40"/>
                      <a:pt x="69" y="17"/>
                    </a:cubicBezTo>
                    <a:cubicBezTo>
                      <a:pt x="58" y="6"/>
                      <a:pt x="46" y="0"/>
                      <a:pt x="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>
                <a:off x="30300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7" y="57"/>
                    </a:cubicBezTo>
                    <a:cubicBezTo>
                      <a:pt x="45" y="57"/>
                      <a:pt x="57" y="52"/>
                      <a:pt x="67" y="40"/>
                    </a:cubicBezTo>
                    <a:lnTo>
                      <a:pt x="67" y="18"/>
                    </a:lnTo>
                    <a:cubicBezTo>
                      <a:pt x="57" y="6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>
                <a:off x="3030060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0"/>
                    </a:moveTo>
                    <a:cubicBezTo>
                      <a:pt x="28" y="0"/>
                      <a:pt x="11" y="6"/>
                      <a:pt x="1" y="17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7" y="17"/>
                    </a:cubicBezTo>
                    <a:cubicBezTo>
                      <a:pt x="67" y="6"/>
                      <a:pt x="56" y="0"/>
                      <a:pt x="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>
                <a:off x="2947104" y="2026529"/>
                <a:ext cx="9399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46" h="56" extrusionOk="0">
                    <a:moveTo>
                      <a:pt x="22" y="0"/>
                    </a:moveTo>
                    <a:cubicBezTo>
                      <a:pt x="17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17" y="56"/>
                      <a:pt x="22" y="56"/>
                    </a:cubicBezTo>
                    <a:cubicBezTo>
                      <a:pt x="28" y="56"/>
                      <a:pt x="34" y="51"/>
                      <a:pt x="45" y="40"/>
                    </a:cubicBezTo>
                    <a:lnTo>
                      <a:pt x="45" y="16"/>
                    </a:lnTo>
                    <a:cubicBezTo>
                      <a:pt x="34" y="5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>
                <a:off x="2942200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cubicBezTo>
                      <a:pt x="69" y="22"/>
                      <a:pt x="69" y="22"/>
                      <a:pt x="69" y="46"/>
                    </a:cubicBezTo>
                    <a:lnTo>
                      <a:pt x="24" y="46"/>
                    </a:lnTo>
                    <a:cubicBezTo>
                      <a:pt x="24" y="22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cubicBezTo>
                      <a:pt x="24" y="67"/>
                      <a:pt x="24" y="91"/>
                      <a:pt x="46" y="91"/>
                    </a:cubicBezTo>
                    <a:cubicBezTo>
                      <a:pt x="69" y="91"/>
                      <a:pt x="69" y="67"/>
                      <a:pt x="69" y="67"/>
                    </a:cubicBezTo>
                    <a:cubicBezTo>
                      <a:pt x="91" y="67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>
                <a:off x="31175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6" y="56"/>
                      <a:pt x="58" y="51"/>
                      <a:pt x="69" y="40"/>
                    </a:cubicBezTo>
                    <a:lnTo>
                      <a:pt x="69" y="16"/>
                    </a:lnTo>
                    <a:cubicBezTo>
                      <a:pt x="58" y="5"/>
                      <a:pt x="46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>
                <a:off x="311751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cubicBezTo>
                      <a:pt x="69" y="40"/>
                      <a:pt x="69" y="64"/>
                      <a:pt x="46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5" y="1"/>
                    </a:moveTo>
                    <a:cubicBezTo>
                      <a:pt x="24" y="1"/>
                      <a:pt x="12" y="7"/>
                      <a:pt x="1" y="19"/>
                    </a:cubicBezTo>
                    <a:lnTo>
                      <a:pt x="1" y="85"/>
                    </a:lnTo>
                    <a:cubicBezTo>
                      <a:pt x="24" y="85"/>
                      <a:pt x="24" y="109"/>
                      <a:pt x="46" y="109"/>
                    </a:cubicBezTo>
                    <a:lnTo>
                      <a:pt x="69" y="85"/>
                    </a:lnTo>
                    <a:cubicBezTo>
                      <a:pt x="91" y="64"/>
                      <a:pt x="91" y="40"/>
                      <a:pt x="69" y="19"/>
                    </a:cubicBezTo>
                    <a:cubicBezTo>
                      <a:pt x="58" y="7"/>
                      <a:pt x="46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5" name="Google Shape;2595;p21"/>
              <p:cNvSpPr/>
              <p:nvPr/>
            </p:nvSpPr>
            <p:spPr>
              <a:xfrm>
                <a:off x="3030060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67" y="63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6" name="Google Shape;2596;p21"/>
              <p:cNvSpPr/>
              <p:nvPr/>
            </p:nvSpPr>
            <p:spPr>
              <a:xfrm>
                <a:off x="3030060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46" y="40"/>
                    </a:moveTo>
                    <a:cubicBezTo>
                      <a:pt x="67" y="40"/>
                      <a:pt x="67" y="62"/>
                      <a:pt x="46" y="62"/>
                    </a:cubicBezTo>
                    <a:lnTo>
                      <a:pt x="22" y="62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6"/>
                      <a:pt x="1" y="17"/>
                    </a:cubicBezTo>
                    <a:lnTo>
                      <a:pt x="1" y="85"/>
                    </a:lnTo>
                    <a:cubicBezTo>
                      <a:pt x="22" y="85"/>
                      <a:pt x="22" y="107"/>
                      <a:pt x="46" y="107"/>
                    </a:cubicBezTo>
                    <a:lnTo>
                      <a:pt x="67" y="85"/>
                    </a:ln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7" y="17"/>
                    </a:cubicBezTo>
                    <a:cubicBezTo>
                      <a:pt x="67" y="6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>
                <a:off x="32053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0" y="16"/>
                      <a:pt x="0" y="40"/>
                      <a:pt x="22" y="40"/>
                    </a:cubicBezTo>
                    <a:cubicBezTo>
                      <a:pt x="22" y="51"/>
                      <a:pt x="28" y="56"/>
                      <a:pt x="37" y="56"/>
                    </a:cubicBezTo>
                    <a:cubicBezTo>
                      <a:pt x="45" y="56"/>
                      <a:pt x="56" y="51"/>
                      <a:pt x="67" y="40"/>
                    </a:cubicBezTo>
                    <a:lnTo>
                      <a:pt x="67" y="16"/>
                    </a:lnTo>
                    <a:cubicBezTo>
                      <a:pt x="56" y="5"/>
                      <a:pt x="45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>
                <a:off x="3205371" y="2021625"/>
                <a:ext cx="18593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9" extrusionOk="0">
                    <a:moveTo>
                      <a:pt x="46" y="40"/>
                    </a:moveTo>
                    <a:lnTo>
                      <a:pt x="46" y="64"/>
                    </a:ln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1" y="7"/>
                      <a:pt x="0" y="19"/>
                    </a:cubicBezTo>
                    <a:lnTo>
                      <a:pt x="0" y="85"/>
                    </a:lnTo>
                    <a:cubicBezTo>
                      <a:pt x="22" y="85"/>
                      <a:pt x="22" y="109"/>
                      <a:pt x="46" y="109"/>
                    </a:cubicBezTo>
                    <a:lnTo>
                      <a:pt x="67" y="85"/>
                    </a:ln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7" y="19"/>
                    </a:cubicBezTo>
                    <a:cubicBezTo>
                      <a:pt x="56" y="7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>
                <a:off x="2771793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>
                <a:off x="2766889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lnTo>
                      <a:pt x="24" y="40"/>
                    </a:ln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6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>
                <a:off x="2859244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6"/>
                      <a:pt x="18" y="62"/>
                      <a:pt x="24" y="62"/>
                    </a:cubicBezTo>
                    <a:cubicBezTo>
                      <a:pt x="29" y="62"/>
                      <a:pt x="35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>
                <a:off x="2854749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8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68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8" y="18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>
                <a:off x="2947104" y="2288065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7"/>
                      <a:pt x="17" y="63"/>
                      <a:pt x="22" y="63"/>
                    </a:cubicBezTo>
                    <a:cubicBezTo>
                      <a:pt x="28" y="63"/>
                      <a:pt x="34" y="57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>
                <a:off x="2942200" y="228479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9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40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6"/>
                    </a:cubicBezTo>
                    <a:cubicBezTo>
                      <a:pt x="1" y="16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6"/>
                      <a:pt x="69" y="16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21"/>
              <p:cNvSpPr/>
              <p:nvPr/>
            </p:nvSpPr>
            <p:spPr>
              <a:xfrm>
                <a:off x="2859244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2" y="57"/>
                      <a:pt x="18" y="63"/>
                      <a:pt x="24" y="63"/>
                    </a:cubicBezTo>
                    <a:cubicBezTo>
                      <a:pt x="29" y="63"/>
                      <a:pt x="35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21"/>
              <p:cNvSpPr/>
              <p:nvPr/>
            </p:nvSpPr>
            <p:spPr>
              <a:xfrm>
                <a:off x="2854749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cubicBezTo>
                      <a:pt x="22" y="46"/>
                      <a:pt x="22" y="46"/>
                      <a:pt x="46" y="46"/>
                    </a:cubicBezTo>
                    <a:close/>
                    <a:moveTo>
                      <a:pt x="46" y="1"/>
                    </a:moveTo>
                    <a:cubicBezTo>
                      <a:pt x="46" y="1"/>
                      <a:pt x="22" y="1"/>
                      <a:pt x="22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2" y="91"/>
                    </a:cubicBezTo>
                    <a:lnTo>
                      <a:pt x="68" y="91"/>
                    </a:lnTo>
                    <a:cubicBezTo>
                      <a:pt x="91" y="68"/>
                      <a:pt x="91" y="68"/>
                      <a:pt x="91" y="46"/>
                    </a:cubicBezTo>
                    <a:cubicBezTo>
                      <a:pt x="91" y="46"/>
                      <a:pt x="91" y="22"/>
                      <a:pt x="68" y="22"/>
                    </a:cubicBez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21"/>
              <p:cNvSpPr/>
              <p:nvPr/>
            </p:nvSpPr>
            <p:spPr>
              <a:xfrm>
                <a:off x="2771793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21"/>
              <p:cNvSpPr/>
              <p:nvPr/>
            </p:nvSpPr>
            <p:spPr>
              <a:xfrm>
                <a:off x="2766889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70"/>
                    </a:lnTo>
                    <a:lnTo>
                      <a:pt x="46" y="70"/>
                    </a:lnTo>
                    <a:cubicBezTo>
                      <a:pt x="46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lnTo>
                      <a:pt x="24" y="24"/>
                    </a:ln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24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21"/>
              <p:cNvSpPr/>
              <p:nvPr/>
            </p:nvSpPr>
            <p:spPr>
              <a:xfrm>
                <a:off x="2947104" y="2200614"/>
                <a:ext cx="9399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0" y="0"/>
                    </a:moveTo>
                    <a:lnTo>
                      <a:pt x="0" y="46"/>
                    </a:lnTo>
                    <a:cubicBezTo>
                      <a:pt x="11" y="56"/>
                      <a:pt x="17" y="62"/>
                      <a:pt x="22" y="62"/>
                    </a:cubicBezTo>
                    <a:cubicBezTo>
                      <a:pt x="28" y="62"/>
                      <a:pt x="34" y="56"/>
                      <a:pt x="45" y="46"/>
                    </a:cubicBezTo>
                    <a:lnTo>
                      <a:pt x="4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0" name="Google Shape;2610;p21"/>
              <p:cNvSpPr/>
              <p:nvPr/>
            </p:nvSpPr>
            <p:spPr>
              <a:xfrm>
                <a:off x="2942200" y="219571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cubicBezTo>
                      <a:pt x="69" y="46"/>
                      <a:pt x="69" y="70"/>
                      <a:pt x="46" y="70"/>
                    </a:cubicBezTo>
                    <a:cubicBezTo>
                      <a:pt x="24" y="70"/>
                      <a:pt x="24" y="70"/>
                      <a:pt x="24" y="46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24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70"/>
                      <a:pt x="1" y="70"/>
                      <a:pt x="24" y="91"/>
                    </a:cubicBezTo>
                    <a:lnTo>
                      <a:pt x="69" y="91"/>
                    </a:lnTo>
                    <a:cubicBezTo>
                      <a:pt x="91" y="70"/>
                      <a:pt x="91" y="70"/>
                      <a:pt x="91" y="46"/>
                    </a:cubicBezTo>
                    <a:cubicBezTo>
                      <a:pt x="91" y="46"/>
                      <a:pt x="91" y="24"/>
                      <a:pt x="69" y="24"/>
                    </a:cubicBezTo>
                    <a:cubicBezTo>
                      <a:pt x="69" y="24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21"/>
              <p:cNvSpPr/>
              <p:nvPr/>
            </p:nvSpPr>
            <p:spPr>
              <a:xfrm>
                <a:off x="2859244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8"/>
                    </a:cubicBezTo>
                    <a:lnTo>
                      <a:pt x="0" y="40"/>
                    </a:lnTo>
                    <a:cubicBezTo>
                      <a:pt x="12" y="52"/>
                      <a:pt x="18" y="57"/>
                      <a:pt x="24" y="57"/>
                    </a:cubicBezTo>
                    <a:cubicBezTo>
                      <a:pt x="29" y="57"/>
                      <a:pt x="35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21"/>
              <p:cNvSpPr/>
              <p:nvPr/>
            </p:nvSpPr>
            <p:spPr>
              <a:xfrm>
                <a:off x="285474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0"/>
                    </a:moveTo>
                    <a:cubicBezTo>
                      <a:pt x="34" y="0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68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8" y="17"/>
                    </a:cubicBezTo>
                    <a:cubicBezTo>
                      <a:pt x="68" y="6"/>
                      <a:pt x="56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21"/>
              <p:cNvSpPr/>
              <p:nvPr/>
            </p:nvSpPr>
            <p:spPr>
              <a:xfrm>
                <a:off x="2771793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4" name="Google Shape;2614;p21"/>
              <p:cNvSpPr/>
              <p:nvPr/>
            </p:nvSpPr>
            <p:spPr>
              <a:xfrm>
                <a:off x="2766889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46" y="62"/>
                    </a:lnTo>
                    <a:cubicBezTo>
                      <a:pt x="46" y="62"/>
                      <a:pt x="24" y="62"/>
                      <a:pt x="24" y="40"/>
                    </a:cubicBezTo>
                    <a:close/>
                    <a:moveTo>
                      <a:pt x="58" y="0"/>
                    </a:moveTo>
                    <a:cubicBezTo>
                      <a:pt x="47" y="0"/>
                      <a:pt x="35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80" y="6"/>
                      <a:pt x="69" y="0"/>
                      <a:pt x="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21"/>
              <p:cNvSpPr/>
              <p:nvPr/>
            </p:nvSpPr>
            <p:spPr>
              <a:xfrm>
                <a:off x="2947104" y="2113980"/>
                <a:ext cx="9399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46" h="58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8"/>
                    </a:cubicBezTo>
                    <a:lnTo>
                      <a:pt x="0" y="40"/>
                    </a:lnTo>
                    <a:cubicBezTo>
                      <a:pt x="11" y="52"/>
                      <a:pt x="17" y="57"/>
                      <a:pt x="22" y="57"/>
                    </a:cubicBezTo>
                    <a:cubicBezTo>
                      <a:pt x="28" y="57"/>
                      <a:pt x="34" y="52"/>
                      <a:pt x="45" y="40"/>
                    </a:cubicBezTo>
                    <a:lnTo>
                      <a:pt x="45" y="18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21"/>
              <p:cNvSpPr/>
              <p:nvPr/>
            </p:nvSpPr>
            <p:spPr>
              <a:xfrm>
                <a:off x="2942200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cubicBezTo>
                      <a:pt x="24" y="62"/>
                      <a:pt x="24" y="62"/>
                      <a:pt x="24" y="40"/>
                    </a:cubicBezTo>
                    <a:close/>
                    <a:moveTo>
                      <a:pt x="47" y="0"/>
                    </a:moveTo>
                    <a:cubicBezTo>
                      <a:pt x="36" y="0"/>
                      <a:pt x="24" y="6"/>
                      <a:pt x="24" y="17"/>
                    </a:cubicBezTo>
                    <a:cubicBezTo>
                      <a:pt x="1" y="17"/>
                      <a:pt x="1" y="40"/>
                      <a:pt x="1" y="40"/>
                    </a:cubicBezTo>
                    <a:cubicBezTo>
                      <a:pt x="1" y="62"/>
                      <a:pt x="1" y="62"/>
                      <a:pt x="24" y="85"/>
                    </a:cubicBezTo>
                    <a:lnTo>
                      <a:pt x="69" y="85"/>
                    </a:lnTo>
                    <a:cubicBezTo>
                      <a:pt x="91" y="62"/>
                      <a:pt x="91" y="62"/>
                      <a:pt x="91" y="40"/>
                    </a:cubicBezTo>
                    <a:cubicBezTo>
                      <a:pt x="91" y="40"/>
                      <a:pt x="91" y="17"/>
                      <a:pt x="69" y="17"/>
                    </a:cubicBezTo>
                    <a:cubicBezTo>
                      <a:pt x="69" y="6"/>
                      <a:pt x="58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21"/>
              <p:cNvSpPr/>
              <p:nvPr/>
            </p:nvSpPr>
            <p:spPr>
              <a:xfrm>
                <a:off x="30300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7" y="62"/>
                    </a:cubicBezTo>
                    <a:cubicBezTo>
                      <a:pt x="45" y="62"/>
                      <a:pt x="57" y="56"/>
                      <a:pt x="67" y="46"/>
                    </a:cubicBezTo>
                    <a:lnTo>
                      <a:pt x="6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21"/>
              <p:cNvSpPr/>
              <p:nvPr/>
            </p:nvSpPr>
            <p:spPr>
              <a:xfrm>
                <a:off x="3030060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6" y="40"/>
                    </a:moveTo>
                    <a:cubicBezTo>
                      <a:pt x="67" y="40"/>
                      <a:pt x="67" y="64"/>
                      <a:pt x="46" y="64"/>
                    </a:cubicBezTo>
                    <a:lnTo>
                      <a:pt x="22" y="64"/>
                    </a:lnTo>
                    <a:lnTo>
                      <a:pt x="22" y="40"/>
                    </a:lnTo>
                    <a:close/>
                    <a:moveTo>
                      <a:pt x="42" y="1"/>
                    </a:moveTo>
                    <a:cubicBezTo>
                      <a:pt x="28" y="1"/>
                      <a:pt x="11" y="7"/>
                      <a:pt x="1" y="18"/>
                    </a:cubicBezTo>
                    <a:lnTo>
                      <a:pt x="1" y="85"/>
                    </a:lnTo>
                    <a:lnTo>
                      <a:pt x="67" y="85"/>
                    </a:lnTo>
                    <a:cubicBezTo>
                      <a:pt x="91" y="64"/>
                      <a:pt x="91" y="64"/>
                      <a:pt x="91" y="40"/>
                    </a:cubicBezTo>
                    <a:cubicBezTo>
                      <a:pt x="91" y="40"/>
                      <a:pt x="91" y="18"/>
                      <a:pt x="67" y="18"/>
                    </a:cubicBezTo>
                    <a:cubicBezTo>
                      <a:pt x="67" y="7"/>
                      <a:pt x="56" y="1"/>
                      <a:pt x="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21"/>
              <p:cNvSpPr/>
              <p:nvPr/>
            </p:nvSpPr>
            <p:spPr>
              <a:xfrm>
                <a:off x="2596482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7" y="45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21"/>
              <p:cNvSpPr/>
              <p:nvPr/>
            </p:nvSpPr>
            <p:spPr>
              <a:xfrm>
                <a:off x="2591782" y="2460107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6"/>
                    </a:moveTo>
                    <a:cubicBezTo>
                      <a:pt x="69" y="16"/>
                      <a:pt x="69" y="40"/>
                      <a:pt x="69" y="40"/>
                    </a:cubicBezTo>
                    <a:lnTo>
                      <a:pt x="69" y="61"/>
                    </a:lnTo>
                    <a:lnTo>
                      <a:pt x="45" y="61"/>
                    </a:lnTo>
                    <a:lnTo>
                      <a:pt x="45" y="40"/>
                    </a:lnTo>
                    <a:lnTo>
                      <a:pt x="45" y="16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5"/>
                      <a:pt x="24" y="16"/>
                    </a:cubicBezTo>
                    <a:lnTo>
                      <a:pt x="0" y="40"/>
                    </a:lnTo>
                    <a:cubicBezTo>
                      <a:pt x="0" y="61"/>
                      <a:pt x="24" y="61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5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1" name="Google Shape;2621;p21"/>
              <p:cNvSpPr/>
              <p:nvPr/>
            </p:nvSpPr>
            <p:spPr>
              <a:xfrm>
                <a:off x="2683933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21"/>
              <p:cNvSpPr/>
              <p:nvPr/>
            </p:nvSpPr>
            <p:spPr>
              <a:xfrm>
                <a:off x="2679438" y="2372247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3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21"/>
              <p:cNvSpPr/>
              <p:nvPr/>
            </p:nvSpPr>
            <p:spPr>
              <a:xfrm>
                <a:off x="2683933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4" name="Google Shape;2624;p21"/>
              <p:cNvSpPr/>
              <p:nvPr/>
            </p:nvSpPr>
            <p:spPr>
              <a:xfrm>
                <a:off x="2679438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68" y="46"/>
                    </a:lnTo>
                    <a:lnTo>
                      <a:pt x="68" y="67"/>
                    </a:lnTo>
                    <a:lnTo>
                      <a:pt x="46" y="67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7"/>
                      <a:pt x="1" y="67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5" name="Google Shape;2625;p21"/>
              <p:cNvSpPr/>
              <p:nvPr/>
            </p:nvSpPr>
            <p:spPr>
              <a:xfrm>
                <a:off x="2596482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6" name="Google Shape;2626;p21"/>
              <p:cNvSpPr/>
              <p:nvPr/>
            </p:nvSpPr>
            <p:spPr>
              <a:xfrm>
                <a:off x="2591782" y="2371022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69"/>
                    </a:lnTo>
                    <a:lnTo>
                      <a:pt x="45" y="69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lnTo>
                      <a:pt x="0" y="46"/>
                    </a:lnTo>
                    <a:cubicBezTo>
                      <a:pt x="0" y="69"/>
                      <a:pt x="24" y="69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21"/>
              <p:cNvSpPr/>
              <p:nvPr/>
            </p:nvSpPr>
            <p:spPr>
              <a:xfrm>
                <a:off x="2771793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0" y="0"/>
                    </a:moveTo>
                    <a:lnTo>
                      <a:pt x="0" y="45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7" y="45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21"/>
              <p:cNvSpPr/>
              <p:nvPr/>
            </p:nvSpPr>
            <p:spPr>
              <a:xfrm>
                <a:off x="2766889" y="2371022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46"/>
                    </a:moveTo>
                    <a:lnTo>
                      <a:pt x="70" y="69"/>
                    </a:lnTo>
                    <a:lnTo>
                      <a:pt x="46" y="69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4" y="1"/>
                      <a:pt x="24" y="24"/>
                    </a:cubicBezTo>
                    <a:cubicBezTo>
                      <a:pt x="1" y="24"/>
                      <a:pt x="1" y="46"/>
                      <a:pt x="1" y="46"/>
                    </a:cubicBezTo>
                    <a:cubicBezTo>
                      <a:pt x="1" y="69"/>
                      <a:pt x="1" y="69"/>
                      <a:pt x="24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4"/>
                    </a:lnTo>
                    <a:cubicBezTo>
                      <a:pt x="70" y="1"/>
                      <a:pt x="70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21"/>
              <p:cNvSpPr/>
              <p:nvPr/>
            </p:nvSpPr>
            <p:spPr>
              <a:xfrm>
                <a:off x="2683933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21"/>
              <p:cNvSpPr/>
              <p:nvPr/>
            </p:nvSpPr>
            <p:spPr>
              <a:xfrm>
                <a:off x="2679438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46"/>
                    </a:moveTo>
                    <a:lnTo>
                      <a:pt x="68" y="68"/>
                    </a:lnTo>
                    <a:lnTo>
                      <a:pt x="46" y="68"/>
                    </a:lnTo>
                    <a:lnTo>
                      <a:pt x="46" y="46"/>
                    </a:lnTo>
                    <a:close/>
                    <a:moveTo>
                      <a:pt x="46" y="1"/>
                    </a:moveTo>
                    <a:cubicBezTo>
                      <a:pt x="46" y="1"/>
                      <a:pt x="23" y="1"/>
                      <a:pt x="23" y="22"/>
                    </a:cubicBezTo>
                    <a:cubicBezTo>
                      <a:pt x="1" y="22"/>
                      <a:pt x="1" y="46"/>
                      <a:pt x="1" y="46"/>
                    </a:cubicBezTo>
                    <a:cubicBezTo>
                      <a:pt x="1" y="68"/>
                      <a:pt x="1" y="68"/>
                      <a:pt x="23" y="91"/>
                    </a:cubicBezTo>
                    <a:lnTo>
                      <a:pt x="91" y="91"/>
                    </a:lnTo>
                    <a:lnTo>
                      <a:pt x="91" y="46"/>
                    </a:lnTo>
                    <a:lnTo>
                      <a:pt x="91" y="22"/>
                    </a:lnTo>
                    <a:cubicBezTo>
                      <a:pt x="68" y="1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21"/>
              <p:cNvSpPr/>
              <p:nvPr/>
            </p:nvSpPr>
            <p:spPr>
              <a:xfrm>
                <a:off x="2508622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9" y="45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21"/>
              <p:cNvSpPr/>
              <p:nvPr/>
            </p:nvSpPr>
            <p:spPr>
              <a:xfrm>
                <a:off x="2504331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0" y="85"/>
                    </a:lnTo>
                    <a:cubicBezTo>
                      <a:pt x="112" y="63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21"/>
              <p:cNvSpPr/>
              <p:nvPr/>
            </p:nvSpPr>
            <p:spPr>
              <a:xfrm>
                <a:off x="2596482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7"/>
                      <a:pt x="23" y="63"/>
                      <a:pt x="31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7" y="46"/>
                      <a:pt x="67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21"/>
              <p:cNvSpPr/>
              <p:nvPr/>
            </p:nvSpPr>
            <p:spPr>
              <a:xfrm>
                <a:off x="2591782" y="228479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6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6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1"/>
              <p:cNvSpPr/>
              <p:nvPr/>
            </p:nvSpPr>
            <p:spPr>
              <a:xfrm>
                <a:off x="2421171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4" y="1"/>
                    </a:moveTo>
                    <a:cubicBezTo>
                      <a:pt x="28" y="1"/>
                      <a:pt x="22" y="6"/>
                      <a:pt x="22" y="17"/>
                    </a:cubicBezTo>
                    <a:cubicBezTo>
                      <a:pt x="1" y="41"/>
                      <a:pt x="1" y="41"/>
                      <a:pt x="22" y="62"/>
                    </a:cubicBezTo>
                    <a:lnTo>
                      <a:pt x="46" y="62"/>
                    </a:lnTo>
                    <a:cubicBezTo>
                      <a:pt x="68" y="41"/>
                      <a:pt x="68" y="41"/>
                      <a:pt x="46" y="17"/>
                    </a:cubicBezTo>
                    <a:cubicBezTo>
                      <a:pt x="46" y="6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1"/>
              <p:cNvSpPr/>
              <p:nvPr/>
            </p:nvSpPr>
            <p:spPr>
              <a:xfrm>
                <a:off x="242117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22" y="67"/>
                      <a:pt x="22" y="67"/>
                      <a:pt x="22" y="46"/>
                    </a:cubicBezTo>
                    <a:lnTo>
                      <a:pt x="22" y="22"/>
                    </a:lnTo>
                    <a:close/>
                    <a:moveTo>
                      <a:pt x="46" y="0"/>
                    </a:moveTo>
                    <a:cubicBezTo>
                      <a:pt x="22" y="0"/>
                      <a:pt x="1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1"/>
              <p:cNvSpPr/>
              <p:nvPr/>
            </p:nvSpPr>
            <p:spPr>
              <a:xfrm>
                <a:off x="2508622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9" y="22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21"/>
              <p:cNvSpPr/>
              <p:nvPr/>
            </p:nvSpPr>
            <p:spPr>
              <a:xfrm>
                <a:off x="2504331" y="2547559"/>
                <a:ext cx="2308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5" extrusionOk="0">
                    <a:moveTo>
                      <a:pt x="45" y="18"/>
                    </a:moveTo>
                    <a:cubicBezTo>
                      <a:pt x="67" y="18"/>
                      <a:pt x="67" y="18"/>
                      <a:pt x="67" y="40"/>
                    </a:cubicBezTo>
                    <a:cubicBezTo>
                      <a:pt x="67" y="52"/>
                      <a:pt x="61" y="57"/>
                      <a:pt x="56" y="57"/>
                    </a:cubicBezTo>
                    <a:cubicBezTo>
                      <a:pt x="51" y="57"/>
                      <a:pt x="45" y="52"/>
                      <a:pt x="45" y="40"/>
                    </a:cubicBezTo>
                    <a:lnTo>
                      <a:pt x="45" y="18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8"/>
                    </a:cubicBezTo>
                    <a:cubicBezTo>
                      <a:pt x="22" y="18"/>
                      <a:pt x="0" y="18"/>
                      <a:pt x="0" y="40"/>
                    </a:cubicBezTo>
                    <a:cubicBezTo>
                      <a:pt x="0" y="63"/>
                      <a:pt x="22" y="63"/>
                      <a:pt x="22" y="63"/>
                    </a:cubicBezTo>
                    <a:cubicBezTo>
                      <a:pt x="22" y="85"/>
                      <a:pt x="45" y="85"/>
                      <a:pt x="45" y="85"/>
                    </a:cubicBezTo>
                    <a:cubicBezTo>
                      <a:pt x="67" y="85"/>
                      <a:pt x="67" y="85"/>
                      <a:pt x="90" y="63"/>
                    </a:cubicBezTo>
                    <a:cubicBezTo>
                      <a:pt x="112" y="63"/>
                      <a:pt x="112" y="18"/>
                      <a:pt x="90" y="18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21"/>
              <p:cNvSpPr/>
              <p:nvPr/>
            </p:nvSpPr>
            <p:spPr>
              <a:xfrm>
                <a:off x="2508622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2" y="1"/>
                    </a:moveTo>
                    <a:cubicBezTo>
                      <a:pt x="24" y="1"/>
                      <a:pt x="12" y="6"/>
                      <a:pt x="1" y="17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1"/>
                      <a:pt x="69" y="41"/>
                      <a:pt x="46" y="17"/>
                    </a:cubicBezTo>
                    <a:cubicBezTo>
                      <a:pt x="46" y="6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1"/>
              <p:cNvSpPr/>
              <p:nvPr/>
            </p:nvSpPr>
            <p:spPr>
              <a:xfrm>
                <a:off x="2504331" y="2634193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2"/>
                    </a:moveTo>
                    <a:lnTo>
                      <a:pt x="67" y="46"/>
                    </a:lnTo>
                    <a:cubicBezTo>
                      <a:pt x="67" y="56"/>
                      <a:pt x="61" y="62"/>
                      <a:pt x="56" y="62"/>
                    </a:cubicBezTo>
                    <a:cubicBezTo>
                      <a:pt x="51" y="62"/>
                      <a:pt x="45" y="56"/>
                      <a:pt x="45" y="46"/>
                    </a:cubicBezTo>
                    <a:lnTo>
                      <a:pt x="45" y="22"/>
                    </a:lnTo>
                    <a:close/>
                    <a:moveTo>
                      <a:pt x="45" y="0"/>
                    </a:moveTo>
                    <a:cubicBezTo>
                      <a:pt x="45" y="0"/>
                      <a:pt x="22" y="0"/>
                      <a:pt x="22" y="22"/>
                    </a:cubicBezTo>
                    <a:cubicBezTo>
                      <a:pt x="22" y="22"/>
                      <a:pt x="0" y="22"/>
                      <a:pt x="0" y="46"/>
                    </a:cubicBezTo>
                    <a:lnTo>
                      <a:pt x="22" y="67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7"/>
                    </a:cubicBez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0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1"/>
              <p:cNvSpPr/>
              <p:nvPr/>
            </p:nvSpPr>
            <p:spPr>
              <a:xfrm>
                <a:off x="2421171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2" y="0"/>
                    </a:moveTo>
                    <a:cubicBezTo>
                      <a:pt x="1" y="22"/>
                      <a:pt x="1" y="22"/>
                      <a:pt x="22" y="45"/>
                    </a:cubicBezTo>
                    <a:lnTo>
                      <a:pt x="46" y="45"/>
                    </a:lnTo>
                    <a:cubicBezTo>
                      <a:pt x="68" y="22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1"/>
              <p:cNvSpPr/>
              <p:nvPr/>
            </p:nvSpPr>
            <p:spPr>
              <a:xfrm>
                <a:off x="242117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2" y="52"/>
                      <a:pt x="22" y="40"/>
                    </a:cubicBezTo>
                    <a:cubicBezTo>
                      <a:pt x="22" y="18"/>
                      <a:pt x="22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1" y="85"/>
                      <a:pt x="22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5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1"/>
              <p:cNvSpPr/>
              <p:nvPr/>
            </p:nvSpPr>
            <p:spPr>
              <a:xfrm>
                <a:off x="2596482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1" y="0"/>
                    </a:moveTo>
                    <a:lnTo>
                      <a:pt x="1" y="45"/>
                    </a:lnTo>
                    <a:lnTo>
                      <a:pt x="46" y="45"/>
                    </a:lnTo>
                    <a:cubicBezTo>
                      <a:pt x="67" y="22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1"/>
              <p:cNvSpPr/>
              <p:nvPr/>
            </p:nvSpPr>
            <p:spPr>
              <a:xfrm>
                <a:off x="2591782" y="254633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4"/>
                    </a:moveTo>
                    <a:cubicBezTo>
                      <a:pt x="69" y="24"/>
                      <a:pt x="69" y="24"/>
                      <a:pt x="69" y="46"/>
                    </a:cubicBezTo>
                    <a:cubicBezTo>
                      <a:pt x="69" y="58"/>
                      <a:pt x="63" y="63"/>
                      <a:pt x="57" y="63"/>
                    </a:cubicBezTo>
                    <a:cubicBezTo>
                      <a:pt x="51" y="63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4" y="1"/>
                      <a:pt x="24" y="24"/>
                    </a:cubicBezTo>
                    <a:cubicBezTo>
                      <a:pt x="24" y="24"/>
                      <a:pt x="0" y="24"/>
                      <a:pt x="0" y="46"/>
                    </a:cubicBezTo>
                    <a:cubicBezTo>
                      <a:pt x="0" y="69"/>
                      <a:pt x="24" y="69"/>
                      <a:pt x="24" y="69"/>
                    </a:cubicBez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9"/>
                    </a:cubicBez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1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1"/>
              <p:cNvSpPr/>
              <p:nvPr/>
            </p:nvSpPr>
            <p:spPr>
              <a:xfrm>
                <a:off x="2508622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5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9" y="45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1"/>
              <p:cNvSpPr/>
              <p:nvPr/>
            </p:nvSpPr>
            <p:spPr>
              <a:xfrm>
                <a:off x="2504331" y="2458881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45" y="22"/>
                    </a:moveTo>
                    <a:cubicBezTo>
                      <a:pt x="67" y="22"/>
                      <a:pt x="67" y="46"/>
                      <a:pt x="67" y="46"/>
                    </a:cubicBezTo>
                    <a:lnTo>
                      <a:pt x="67" y="67"/>
                    </a:lnTo>
                    <a:lnTo>
                      <a:pt x="45" y="67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7"/>
                      <a:pt x="22" y="67"/>
                      <a:pt x="22" y="91"/>
                    </a:cubicBezTo>
                    <a:lnTo>
                      <a:pt x="90" y="91"/>
                    </a:lnTo>
                    <a:cubicBezTo>
                      <a:pt x="112" y="67"/>
                      <a:pt x="112" y="22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1"/>
              <p:cNvSpPr/>
              <p:nvPr/>
            </p:nvSpPr>
            <p:spPr>
              <a:xfrm>
                <a:off x="2333311" y="2551237"/>
                <a:ext cx="14303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70" h="46" extrusionOk="0">
                    <a:moveTo>
                      <a:pt x="24" y="0"/>
                    </a:moveTo>
                    <a:cubicBezTo>
                      <a:pt x="1" y="22"/>
                      <a:pt x="1" y="22"/>
                      <a:pt x="24" y="45"/>
                    </a:cubicBezTo>
                    <a:lnTo>
                      <a:pt x="70" y="45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1"/>
              <p:cNvSpPr/>
              <p:nvPr/>
            </p:nvSpPr>
            <p:spPr>
              <a:xfrm>
                <a:off x="2333311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1" y="57"/>
                      <a:pt x="35" y="57"/>
                    </a:cubicBezTo>
                    <a:cubicBezTo>
                      <a:pt x="30" y="57"/>
                      <a:pt x="24" y="52"/>
                      <a:pt x="24" y="40"/>
                    </a:cubicBezTo>
                    <a:cubicBezTo>
                      <a:pt x="24" y="18"/>
                      <a:pt x="24" y="18"/>
                      <a:pt x="46" y="18"/>
                    </a:cubicBezTo>
                    <a:close/>
                    <a:moveTo>
                      <a:pt x="35" y="1"/>
                    </a:moveTo>
                    <a:cubicBezTo>
                      <a:pt x="24" y="1"/>
                      <a:pt x="13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4" y="85"/>
                      <a:pt x="24" y="85"/>
                      <a:pt x="46" y="85"/>
                    </a:cubicBezTo>
                    <a:cubicBezTo>
                      <a:pt x="46" y="85"/>
                      <a:pt x="70" y="85"/>
                      <a:pt x="70" y="63"/>
                    </a:cubicBezTo>
                    <a:cubicBezTo>
                      <a:pt x="91" y="63"/>
                      <a:pt x="91" y="18"/>
                      <a:pt x="70" y="18"/>
                    </a:cubicBezTo>
                    <a:cubicBezTo>
                      <a:pt x="58" y="6"/>
                      <a:pt x="47" y="1"/>
                      <a:pt x="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1"/>
              <p:cNvSpPr/>
              <p:nvPr/>
            </p:nvSpPr>
            <p:spPr>
              <a:xfrm>
                <a:off x="2421171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5"/>
                      <a:pt x="22" y="45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5"/>
                    </a:cubicBezTo>
                    <a:cubicBezTo>
                      <a:pt x="68" y="45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1"/>
              <p:cNvSpPr/>
              <p:nvPr/>
            </p:nvSpPr>
            <p:spPr>
              <a:xfrm>
                <a:off x="242117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2" y="67"/>
                    </a:lnTo>
                    <a:lnTo>
                      <a:pt x="22" y="46"/>
                    </a:lnTo>
                    <a:cubicBezTo>
                      <a:pt x="22" y="46"/>
                      <a:pt x="22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1"/>
              <p:cNvSpPr/>
              <p:nvPr/>
            </p:nvSpPr>
            <p:spPr>
              <a:xfrm>
                <a:off x="2333311" y="2722870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1"/>
              <p:cNvSpPr/>
              <p:nvPr/>
            </p:nvSpPr>
            <p:spPr>
              <a:xfrm>
                <a:off x="2329020" y="2721644"/>
                <a:ext cx="2308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1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7"/>
                      <a:pt x="62" y="63"/>
                      <a:pt x="56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0"/>
                    </a:moveTo>
                    <a:cubicBezTo>
                      <a:pt x="0" y="24"/>
                      <a:pt x="0" y="46"/>
                      <a:pt x="22" y="69"/>
                    </a:cubicBezTo>
                    <a:cubicBezTo>
                      <a:pt x="45" y="91"/>
                      <a:pt x="45" y="91"/>
                      <a:pt x="67" y="91"/>
                    </a:cubicBezTo>
                    <a:cubicBezTo>
                      <a:pt x="67" y="91"/>
                      <a:pt x="91" y="91"/>
                      <a:pt x="91" y="69"/>
                    </a:cubicBezTo>
                    <a:cubicBezTo>
                      <a:pt x="112" y="46"/>
                      <a:pt x="112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1"/>
              <p:cNvSpPr/>
              <p:nvPr/>
            </p:nvSpPr>
            <p:spPr>
              <a:xfrm>
                <a:off x="2333311" y="2810525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17"/>
                      <a:pt x="1" y="40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1"/>
              <p:cNvSpPr/>
              <p:nvPr/>
            </p:nvSpPr>
            <p:spPr>
              <a:xfrm>
                <a:off x="2333311" y="2809504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5"/>
                    </a:lnTo>
                    <a:lnTo>
                      <a:pt x="24" y="45"/>
                    </a:lnTo>
                    <a:lnTo>
                      <a:pt x="24" y="22"/>
                    </a:lnTo>
                    <a:close/>
                    <a:moveTo>
                      <a:pt x="1" y="0"/>
                    </a:moveTo>
                    <a:lnTo>
                      <a:pt x="1" y="45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45"/>
                      <a:pt x="91" y="22"/>
                      <a:pt x="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1"/>
              <p:cNvSpPr/>
              <p:nvPr/>
            </p:nvSpPr>
            <p:spPr>
              <a:xfrm>
                <a:off x="2245860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63"/>
                    </a:cubicBezTo>
                    <a:lnTo>
                      <a:pt x="68" y="63"/>
                    </a:ln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1"/>
              <p:cNvSpPr/>
              <p:nvPr/>
            </p:nvSpPr>
            <p:spPr>
              <a:xfrm>
                <a:off x="2241160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6" y="57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46" y="91"/>
                      <a:pt x="46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1"/>
              <p:cNvSpPr/>
              <p:nvPr/>
            </p:nvSpPr>
            <p:spPr>
              <a:xfrm>
                <a:off x="2421171" y="2722870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1"/>
              <p:cNvSpPr/>
              <p:nvPr/>
            </p:nvSpPr>
            <p:spPr>
              <a:xfrm>
                <a:off x="2416471" y="2721644"/>
                <a:ext cx="23497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7"/>
                      <a:pt x="63" y="63"/>
                      <a:pt x="57" y="63"/>
                    </a:cubicBezTo>
                    <a:cubicBezTo>
                      <a:pt x="51" y="63"/>
                      <a:pt x="45" y="57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0"/>
                    </a:moveTo>
                    <a:cubicBezTo>
                      <a:pt x="0" y="24"/>
                      <a:pt x="0" y="46"/>
                      <a:pt x="24" y="69"/>
                    </a:cubicBezTo>
                    <a:cubicBezTo>
                      <a:pt x="24" y="91"/>
                      <a:pt x="45" y="91"/>
                      <a:pt x="69" y="91"/>
                    </a:cubicBezTo>
                    <a:cubicBezTo>
                      <a:pt x="69" y="91"/>
                      <a:pt x="91" y="91"/>
                      <a:pt x="91" y="69"/>
                    </a:cubicBezTo>
                    <a:lnTo>
                      <a:pt x="114" y="46"/>
                    </a:lnTo>
                    <a:cubicBezTo>
                      <a:pt x="114" y="24"/>
                      <a:pt x="91" y="24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1"/>
              <p:cNvSpPr/>
              <p:nvPr/>
            </p:nvSpPr>
            <p:spPr>
              <a:xfrm>
                <a:off x="2333311" y="2635214"/>
                <a:ext cx="14303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70" h="63" extrusionOk="0">
                    <a:moveTo>
                      <a:pt x="38" y="1"/>
                    </a:moveTo>
                    <a:cubicBezTo>
                      <a:pt x="30" y="1"/>
                      <a:pt x="24" y="6"/>
                      <a:pt x="24" y="17"/>
                    </a:cubicBezTo>
                    <a:cubicBezTo>
                      <a:pt x="1" y="41"/>
                      <a:pt x="1" y="41"/>
                      <a:pt x="24" y="62"/>
                    </a:cubicBezTo>
                    <a:lnTo>
                      <a:pt x="70" y="62"/>
                    </a:lnTo>
                    <a:lnTo>
                      <a:pt x="70" y="17"/>
                    </a:lnTo>
                    <a:cubicBezTo>
                      <a:pt x="58" y="6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1"/>
              <p:cNvSpPr/>
              <p:nvPr/>
            </p:nvSpPr>
            <p:spPr>
              <a:xfrm>
                <a:off x="2333311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cubicBezTo>
                      <a:pt x="46" y="56"/>
                      <a:pt x="41" y="62"/>
                      <a:pt x="35" y="62"/>
                    </a:cubicBezTo>
                    <a:cubicBezTo>
                      <a:pt x="30" y="62"/>
                      <a:pt x="24" y="56"/>
                      <a:pt x="24" y="46"/>
                    </a:cubicBezTo>
                    <a:lnTo>
                      <a:pt x="24" y="22"/>
                    </a:lnTo>
                    <a:close/>
                    <a:moveTo>
                      <a:pt x="46" y="0"/>
                    </a:moveTo>
                    <a:cubicBezTo>
                      <a:pt x="24" y="0"/>
                      <a:pt x="24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4" y="91"/>
                      <a:pt x="24" y="91"/>
                      <a:pt x="46" y="91"/>
                    </a:cubicBezTo>
                    <a:cubicBezTo>
                      <a:pt x="46" y="91"/>
                      <a:pt x="70" y="91"/>
                      <a:pt x="70" y="67"/>
                    </a:cubicBez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1"/>
              <p:cNvSpPr/>
              <p:nvPr/>
            </p:nvSpPr>
            <p:spPr>
              <a:xfrm>
                <a:off x="2245860" y="2635214"/>
                <a:ext cx="13894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3" extrusionOk="0">
                    <a:moveTo>
                      <a:pt x="37" y="1"/>
                    </a:moveTo>
                    <a:cubicBezTo>
                      <a:pt x="28" y="1"/>
                      <a:pt x="23" y="6"/>
                      <a:pt x="23" y="17"/>
                    </a:cubicBezTo>
                    <a:cubicBezTo>
                      <a:pt x="1" y="41"/>
                      <a:pt x="1" y="41"/>
                      <a:pt x="23" y="62"/>
                    </a:cubicBezTo>
                    <a:lnTo>
                      <a:pt x="68" y="62"/>
                    </a:lnTo>
                    <a:lnTo>
                      <a:pt x="68" y="17"/>
                    </a:lnTo>
                    <a:cubicBezTo>
                      <a:pt x="57" y="6"/>
                      <a:pt x="46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1"/>
              <p:cNvSpPr/>
              <p:nvPr/>
            </p:nvSpPr>
            <p:spPr>
              <a:xfrm>
                <a:off x="2245860" y="263419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cubicBezTo>
                      <a:pt x="46" y="67"/>
                      <a:pt x="23" y="67"/>
                      <a:pt x="23" y="46"/>
                    </a:cubicBezTo>
                    <a:lnTo>
                      <a:pt x="23" y="22"/>
                    </a:lnTo>
                    <a:close/>
                    <a:moveTo>
                      <a:pt x="46" y="0"/>
                    </a:moveTo>
                    <a:cubicBezTo>
                      <a:pt x="23" y="0"/>
                      <a:pt x="23" y="0"/>
                      <a:pt x="1" y="22"/>
                    </a:cubicBezTo>
                    <a:lnTo>
                      <a:pt x="1" y="46"/>
                    </a:lnTo>
                    <a:lnTo>
                      <a:pt x="1" y="67"/>
                    </a:lnTo>
                    <a:cubicBezTo>
                      <a:pt x="23" y="91"/>
                      <a:pt x="23" y="91"/>
                      <a:pt x="46" y="91"/>
                    </a:cubicBezTo>
                    <a:cubicBezTo>
                      <a:pt x="46" y="91"/>
                      <a:pt x="68" y="91"/>
                      <a:pt x="68" y="67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22"/>
                    </a:cubicBezTo>
                    <a:cubicBezTo>
                      <a:pt x="68" y="0"/>
                      <a:pt x="46" y="0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1"/>
              <p:cNvSpPr/>
              <p:nvPr/>
            </p:nvSpPr>
            <p:spPr>
              <a:xfrm>
                <a:off x="2794845" y="1845110"/>
                <a:ext cx="8505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5" y="64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1"/>
              <p:cNvSpPr/>
              <p:nvPr/>
            </p:nvSpPr>
            <p:spPr>
              <a:xfrm>
                <a:off x="2790408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4"/>
                    </a:moveTo>
                    <a:cubicBezTo>
                      <a:pt x="69" y="46"/>
                      <a:pt x="69" y="46"/>
                      <a:pt x="46" y="46"/>
                    </a:cubicBezTo>
                    <a:lnTo>
                      <a:pt x="24" y="46"/>
                    </a:lnTo>
                    <a:cubicBezTo>
                      <a:pt x="24" y="46"/>
                      <a:pt x="24" y="24"/>
                      <a:pt x="46" y="24"/>
                    </a:cubicBez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1"/>
              <p:cNvSpPr/>
              <p:nvPr/>
            </p:nvSpPr>
            <p:spPr>
              <a:xfrm>
                <a:off x="286990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7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4"/>
                    </a:cubicBezTo>
                    <a:lnTo>
                      <a:pt x="67" y="64"/>
                    </a:lnTo>
                    <a:lnTo>
                      <a:pt x="67" y="18"/>
                    </a:lnTo>
                    <a:cubicBezTo>
                      <a:pt x="57" y="7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1"/>
              <p:cNvSpPr/>
              <p:nvPr/>
            </p:nvSpPr>
            <p:spPr>
              <a:xfrm>
                <a:off x="2869909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6" y="24"/>
                    </a:moveTo>
                    <a:cubicBezTo>
                      <a:pt x="67" y="46"/>
                      <a:pt x="67" y="46"/>
                      <a:pt x="46" y="46"/>
                    </a:cubicBezTo>
                    <a:cubicBezTo>
                      <a:pt x="46" y="58"/>
                      <a:pt x="46" y="64"/>
                      <a:pt x="43" y="64"/>
                    </a:cubicBezTo>
                    <a:cubicBezTo>
                      <a:pt x="40" y="64"/>
                      <a:pt x="34" y="58"/>
                      <a:pt x="22" y="46"/>
                    </a:cubicBezTo>
                    <a:lnTo>
                      <a:pt x="22" y="24"/>
                    </a:lnTo>
                    <a:close/>
                    <a:moveTo>
                      <a:pt x="1" y="1"/>
                    </a:moveTo>
                    <a:lnTo>
                      <a:pt x="1" y="70"/>
                    </a:lnTo>
                    <a:cubicBezTo>
                      <a:pt x="22" y="91"/>
                      <a:pt x="22" y="91"/>
                      <a:pt x="46" y="91"/>
                    </a:cubicBezTo>
                    <a:cubicBezTo>
                      <a:pt x="46" y="91"/>
                      <a:pt x="67" y="91"/>
                      <a:pt x="67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1"/>
              <p:cNvSpPr/>
              <p:nvPr/>
            </p:nvSpPr>
            <p:spPr>
              <a:xfrm>
                <a:off x="2715344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8" y="0"/>
                      <a:pt x="12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6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1"/>
              <p:cNvSpPr/>
              <p:nvPr/>
            </p:nvSpPr>
            <p:spPr>
              <a:xfrm>
                <a:off x="271127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cubicBezTo>
                      <a:pt x="22" y="46"/>
                      <a:pt x="22" y="46"/>
                      <a:pt x="46" y="22"/>
                    </a:cubicBezTo>
                    <a:close/>
                    <a:moveTo>
                      <a:pt x="22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2" y="68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1"/>
              <p:cNvSpPr/>
              <p:nvPr/>
            </p:nvSpPr>
            <p:spPr>
              <a:xfrm>
                <a:off x="2947104" y="1938669"/>
                <a:ext cx="9399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64" extrusionOk="0">
                    <a:moveTo>
                      <a:pt x="22" y="1"/>
                    </a:moveTo>
                    <a:cubicBezTo>
                      <a:pt x="17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5" y="63"/>
                    </a:lnTo>
                    <a:lnTo>
                      <a:pt x="45" y="18"/>
                    </a:lnTo>
                    <a:cubicBezTo>
                      <a:pt x="34" y="7"/>
                      <a:pt x="28" y="1"/>
                      <a:pt x="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1"/>
              <p:cNvSpPr/>
              <p:nvPr/>
            </p:nvSpPr>
            <p:spPr>
              <a:xfrm>
                <a:off x="2942200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46" y="40"/>
                    </a:moveTo>
                    <a:cubicBezTo>
                      <a:pt x="69" y="40"/>
                      <a:pt x="69" y="62"/>
                      <a:pt x="46" y="62"/>
                    </a:cubicBezTo>
                    <a:lnTo>
                      <a:pt x="24" y="62"/>
                    </a:lnTo>
                    <a:cubicBezTo>
                      <a:pt x="24" y="40"/>
                      <a:pt x="24" y="40"/>
                      <a:pt x="46" y="40"/>
                    </a:cubicBezTo>
                    <a:close/>
                    <a:moveTo>
                      <a:pt x="47" y="1"/>
                    </a:moveTo>
                    <a:cubicBezTo>
                      <a:pt x="36" y="1"/>
                      <a:pt x="24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cubicBezTo>
                      <a:pt x="24" y="85"/>
                      <a:pt x="24" y="107"/>
                      <a:pt x="46" y="107"/>
                    </a:cubicBezTo>
                    <a:cubicBezTo>
                      <a:pt x="69" y="107"/>
                      <a:pt x="69" y="85"/>
                      <a:pt x="69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9" y="17"/>
                    </a:cubicBezTo>
                    <a:cubicBezTo>
                      <a:pt x="69" y="6"/>
                      <a:pt x="58" y="1"/>
                      <a:pt x="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1"/>
              <p:cNvSpPr/>
              <p:nvPr/>
            </p:nvSpPr>
            <p:spPr>
              <a:xfrm>
                <a:off x="2859244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1"/>
              <p:cNvSpPr/>
              <p:nvPr/>
            </p:nvSpPr>
            <p:spPr>
              <a:xfrm>
                <a:off x="285474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cubicBezTo>
                      <a:pt x="22" y="62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6"/>
                      <a:pt x="22" y="17"/>
                    </a:cubicBezTo>
                    <a:cubicBezTo>
                      <a:pt x="1" y="40"/>
                      <a:pt x="1" y="62"/>
                      <a:pt x="22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68" y="85"/>
                    </a:cubicBezTo>
                    <a:cubicBezTo>
                      <a:pt x="91" y="85"/>
                      <a:pt x="91" y="62"/>
                      <a:pt x="91" y="62"/>
                    </a:cubicBezTo>
                    <a:cubicBezTo>
                      <a:pt x="91" y="40"/>
                      <a:pt x="91" y="40"/>
                      <a:pt x="68" y="17"/>
                    </a:cubicBezTo>
                    <a:cubicBezTo>
                      <a:pt x="68" y="6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1"/>
              <p:cNvSpPr/>
              <p:nvPr/>
            </p:nvSpPr>
            <p:spPr>
              <a:xfrm>
                <a:off x="2636212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1"/>
              <p:cNvSpPr/>
              <p:nvPr/>
            </p:nvSpPr>
            <p:spPr>
              <a:xfrm>
                <a:off x="2631775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lnTo>
                      <a:pt x="46" y="22"/>
                    </a:ln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1"/>
              <p:cNvSpPr/>
              <p:nvPr/>
            </p:nvSpPr>
            <p:spPr>
              <a:xfrm>
                <a:off x="2794845" y="1924612"/>
                <a:ext cx="8505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46" h="62" extrusionOk="0">
                    <a:moveTo>
                      <a:pt x="22" y="0"/>
                    </a:moveTo>
                    <a:cubicBezTo>
                      <a:pt x="17" y="0"/>
                      <a:pt x="11" y="6"/>
                      <a:pt x="0" y="16"/>
                    </a:cubicBezTo>
                    <a:lnTo>
                      <a:pt x="0" y="62"/>
                    </a:lnTo>
                    <a:lnTo>
                      <a:pt x="45" y="62"/>
                    </a:lnTo>
                    <a:lnTo>
                      <a:pt x="45" y="16"/>
                    </a:lnTo>
                    <a:cubicBezTo>
                      <a:pt x="34" y="6"/>
                      <a:pt x="28" y="0"/>
                      <a:pt x="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1"/>
              <p:cNvSpPr/>
              <p:nvPr/>
            </p:nvSpPr>
            <p:spPr>
              <a:xfrm>
                <a:off x="2790408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cubicBezTo>
                      <a:pt x="69" y="22"/>
                      <a:pt x="69" y="46"/>
                      <a:pt x="69" y="46"/>
                    </a:cubicBez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4" y="68"/>
                    </a:cubicBezTo>
                    <a:cubicBezTo>
                      <a:pt x="24" y="91"/>
                      <a:pt x="24" y="91"/>
                      <a:pt x="46" y="91"/>
                    </a:cubicBezTo>
                    <a:cubicBezTo>
                      <a:pt x="69" y="91"/>
                      <a:pt x="69" y="91"/>
                      <a:pt x="69" y="68"/>
                    </a:cubicBezTo>
                    <a:cubicBezTo>
                      <a:pt x="91" y="68"/>
                      <a:pt x="91" y="46"/>
                      <a:pt x="91" y="46"/>
                    </a:cubicBezTo>
                    <a:cubicBezTo>
                      <a:pt x="91" y="22"/>
                      <a:pt x="91" y="22"/>
                      <a:pt x="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1"/>
              <p:cNvSpPr/>
              <p:nvPr/>
            </p:nvSpPr>
            <p:spPr>
              <a:xfrm>
                <a:off x="2715344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1"/>
                    </a:moveTo>
                    <a:cubicBezTo>
                      <a:pt x="18" y="1"/>
                      <a:pt x="12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35" y="7"/>
                      <a:pt x="29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1"/>
              <p:cNvSpPr/>
              <p:nvPr/>
            </p:nvSpPr>
            <p:spPr>
              <a:xfrm>
                <a:off x="2711276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cubicBezTo>
                      <a:pt x="22" y="46"/>
                      <a:pt x="22" y="46"/>
                      <a:pt x="46" y="24"/>
                    </a:cubicBezTo>
                    <a:close/>
                    <a:moveTo>
                      <a:pt x="22" y="1"/>
                    </a:moveTo>
                    <a:cubicBezTo>
                      <a:pt x="1" y="24"/>
                      <a:pt x="1" y="46"/>
                      <a:pt x="22" y="70"/>
                    </a:cubicBezTo>
                    <a:cubicBezTo>
                      <a:pt x="22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68" y="70"/>
                    </a:cubicBezTo>
                    <a:cubicBezTo>
                      <a:pt x="91" y="70"/>
                      <a:pt x="91" y="46"/>
                      <a:pt x="91" y="46"/>
                    </a:cubicBezTo>
                    <a:cubicBezTo>
                      <a:pt x="91" y="24"/>
                      <a:pt x="91" y="24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1"/>
              <p:cNvSpPr/>
              <p:nvPr/>
            </p:nvSpPr>
            <p:spPr>
              <a:xfrm>
                <a:off x="2556711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1"/>
              <p:cNvSpPr/>
              <p:nvPr/>
            </p:nvSpPr>
            <p:spPr>
              <a:xfrm>
                <a:off x="2552643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2"/>
                    </a:moveTo>
                    <a:lnTo>
                      <a:pt x="68" y="46"/>
                    </a:lnTo>
                    <a:lnTo>
                      <a:pt x="46" y="46"/>
                    </a:lnTo>
                    <a:lnTo>
                      <a:pt x="46" y="22"/>
                    </a:lnTo>
                    <a:close/>
                    <a:moveTo>
                      <a:pt x="23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8"/>
                      <a:pt x="23" y="68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68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1"/>
              <p:cNvSpPr/>
              <p:nvPr/>
            </p:nvSpPr>
            <p:spPr>
              <a:xfrm>
                <a:off x="2636212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1"/>
              <p:cNvSpPr/>
              <p:nvPr/>
            </p:nvSpPr>
            <p:spPr>
              <a:xfrm>
                <a:off x="2631775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70" y="24"/>
                    </a:moveTo>
                    <a:lnTo>
                      <a:pt x="70" y="46"/>
                    </a:lnTo>
                    <a:cubicBezTo>
                      <a:pt x="58" y="58"/>
                      <a:pt x="52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24" y="46"/>
                    </a:lnTo>
                    <a:lnTo>
                      <a:pt x="46" y="24"/>
                    </a:lnTo>
                    <a:close/>
                    <a:moveTo>
                      <a:pt x="24" y="1"/>
                    </a:moveTo>
                    <a:cubicBezTo>
                      <a:pt x="1" y="24"/>
                      <a:pt x="1" y="24"/>
                      <a:pt x="1" y="46"/>
                    </a:cubicBezTo>
                    <a:cubicBezTo>
                      <a:pt x="1" y="46"/>
                      <a:pt x="1" y="70"/>
                      <a:pt x="24" y="70"/>
                    </a:cubicBezTo>
                    <a:cubicBezTo>
                      <a:pt x="24" y="91"/>
                      <a:pt x="46" y="91"/>
                      <a:pt x="46" y="91"/>
                    </a:cubicBezTo>
                    <a:cubicBezTo>
                      <a:pt x="70" y="91"/>
                      <a:pt x="70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1"/>
              <p:cNvSpPr/>
              <p:nvPr/>
            </p:nvSpPr>
            <p:spPr>
              <a:xfrm>
                <a:off x="2683933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1"/>
              <p:cNvSpPr/>
              <p:nvPr/>
            </p:nvSpPr>
            <p:spPr>
              <a:xfrm>
                <a:off x="2679438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9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91" y="85"/>
                    </a:cubicBezTo>
                    <a:lnTo>
                      <a:pt x="91" y="64"/>
                    </a:lnTo>
                    <a:lnTo>
                      <a:pt x="91" y="19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1"/>
              <p:cNvSpPr/>
              <p:nvPr/>
            </p:nvSpPr>
            <p:spPr>
              <a:xfrm>
                <a:off x="2683933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1"/>
              <p:cNvSpPr/>
              <p:nvPr/>
            </p:nvSpPr>
            <p:spPr>
              <a:xfrm>
                <a:off x="2679438" y="2109485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7"/>
                    </a:lnTo>
                    <a:cubicBezTo>
                      <a:pt x="79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1"/>
              <p:cNvSpPr/>
              <p:nvPr/>
            </p:nvSpPr>
            <p:spPr>
              <a:xfrm>
                <a:off x="2596482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1" y="16"/>
                    </a:cubicBezTo>
                    <a:lnTo>
                      <a:pt x="1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1"/>
              <p:cNvSpPr/>
              <p:nvPr/>
            </p:nvSpPr>
            <p:spPr>
              <a:xfrm>
                <a:off x="2591782" y="2025303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7"/>
                    </a:lnTo>
                    <a:lnTo>
                      <a:pt x="45" y="91"/>
                    </a:lnTo>
                    <a:cubicBezTo>
                      <a:pt x="69" y="91"/>
                      <a:pt x="69" y="67"/>
                      <a:pt x="90" y="67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1"/>
              <p:cNvSpPr/>
              <p:nvPr/>
            </p:nvSpPr>
            <p:spPr>
              <a:xfrm>
                <a:off x="2771793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1" y="0"/>
                    </a:moveTo>
                    <a:cubicBezTo>
                      <a:pt x="23" y="0"/>
                      <a:pt x="11" y="5"/>
                      <a:pt x="0" y="16"/>
                    </a:cubicBezTo>
                    <a:lnTo>
                      <a:pt x="0" y="40"/>
                    </a:lnTo>
                    <a:cubicBezTo>
                      <a:pt x="11" y="51"/>
                      <a:pt x="23" y="56"/>
                      <a:pt x="31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5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1"/>
              <p:cNvSpPr/>
              <p:nvPr/>
            </p:nvSpPr>
            <p:spPr>
              <a:xfrm>
                <a:off x="2766889" y="2025303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70" y="22"/>
                    </a:moveTo>
                    <a:lnTo>
                      <a:pt x="70" y="46"/>
                    </a:lnTo>
                    <a:lnTo>
                      <a:pt x="24" y="46"/>
                    </a:lnTo>
                    <a:cubicBezTo>
                      <a:pt x="24" y="22"/>
                      <a:pt x="46" y="22"/>
                      <a:pt x="46" y="22"/>
                    </a:cubicBezTo>
                    <a:close/>
                    <a:moveTo>
                      <a:pt x="24" y="1"/>
                    </a:moveTo>
                    <a:cubicBezTo>
                      <a:pt x="1" y="22"/>
                      <a:pt x="1" y="22"/>
                      <a:pt x="1" y="46"/>
                    </a:cubicBezTo>
                    <a:cubicBezTo>
                      <a:pt x="1" y="46"/>
                      <a:pt x="1" y="67"/>
                      <a:pt x="24" y="67"/>
                    </a:cubicBezTo>
                    <a:lnTo>
                      <a:pt x="46" y="91"/>
                    </a:lnTo>
                    <a:cubicBezTo>
                      <a:pt x="70" y="91"/>
                      <a:pt x="70" y="67"/>
                      <a:pt x="91" y="67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1"/>
              <p:cNvSpPr/>
              <p:nvPr/>
            </p:nvSpPr>
            <p:spPr>
              <a:xfrm>
                <a:off x="2683933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21"/>
              <p:cNvSpPr/>
              <p:nvPr/>
            </p:nvSpPr>
            <p:spPr>
              <a:xfrm>
                <a:off x="2679438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68" y="40"/>
                    </a:moveTo>
                    <a:lnTo>
                      <a:pt x="68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3" y="17"/>
                    </a:cubicBezTo>
                    <a:cubicBezTo>
                      <a:pt x="1" y="40"/>
                      <a:pt x="1" y="62"/>
                      <a:pt x="23" y="85"/>
                    </a:cubicBezTo>
                    <a:lnTo>
                      <a:pt x="46" y="107"/>
                    </a:lnTo>
                    <a:cubicBezTo>
                      <a:pt x="68" y="107"/>
                      <a:pt x="68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79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21"/>
              <p:cNvSpPr/>
              <p:nvPr/>
            </p:nvSpPr>
            <p:spPr>
              <a:xfrm>
                <a:off x="2508622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2" y="0"/>
                    </a:moveTo>
                    <a:cubicBezTo>
                      <a:pt x="24" y="0"/>
                      <a:pt x="12" y="5"/>
                      <a:pt x="1" y="16"/>
                    </a:cubicBezTo>
                    <a:lnTo>
                      <a:pt x="1" y="40"/>
                    </a:lnTo>
                    <a:cubicBezTo>
                      <a:pt x="12" y="51"/>
                      <a:pt x="24" y="56"/>
                      <a:pt x="32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5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1"/>
              <p:cNvSpPr/>
              <p:nvPr/>
            </p:nvSpPr>
            <p:spPr>
              <a:xfrm>
                <a:off x="2504331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45" y="109"/>
                    </a:lnTo>
                    <a:cubicBezTo>
                      <a:pt x="67" y="109"/>
                      <a:pt x="67" y="85"/>
                      <a:pt x="90" y="85"/>
                    </a:cubicBezTo>
                    <a:cubicBezTo>
                      <a:pt x="112" y="64"/>
                      <a:pt x="112" y="40"/>
                      <a:pt x="90" y="19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1"/>
              <p:cNvSpPr/>
              <p:nvPr/>
            </p:nvSpPr>
            <p:spPr>
              <a:xfrm>
                <a:off x="2596482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1"/>
              <p:cNvSpPr/>
              <p:nvPr/>
            </p:nvSpPr>
            <p:spPr>
              <a:xfrm>
                <a:off x="2591782" y="1934174"/>
                <a:ext cx="18593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6"/>
                      <a:pt x="24" y="17"/>
                    </a:cubicBezTo>
                    <a:cubicBezTo>
                      <a:pt x="24" y="40"/>
                      <a:pt x="0" y="40"/>
                      <a:pt x="0" y="62"/>
                    </a:cubicBezTo>
                    <a:lnTo>
                      <a:pt x="24" y="85"/>
                    </a:lnTo>
                    <a:lnTo>
                      <a:pt x="45" y="107"/>
                    </a:lnTo>
                    <a:cubicBezTo>
                      <a:pt x="69" y="107"/>
                      <a:pt x="69" y="85"/>
                      <a:pt x="90" y="85"/>
                    </a:cubicBezTo>
                    <a:lnTo>
                      <a:pt x="90" y="62"/>
                    </a:lnTo>
                    <a:lnTo>
                      <a:pt x="90" y="17"/>
                    </a:ln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21"/>
              <p:cNvSpPr/>
              <p:nvPr/>
            </p:nvSpPr>
            <p:spPr>
              <a:xfrm>
                <a:off x="2771793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0" y="18"/>
                    </a:cubicBezTo>
                    <a:lnTo>
                      <a:pt x="0" y="63"/>
                    </a:lnTo>
                    <a:lnTo>
                      <a:pt x="46" y="63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21"/>
              <p:cNvSpPr/>
              <p:nvPr/>
            </p:nvSpPr>
            <p:spPr>
              <a:xfrm>
                <a:off x="2766889" y="1934174"/>
                <a:ext cx="1879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8" extrusionOk="0">
                    <a:moveTo>
                      <a:pt x="70" y="40"/>
                    </a:moveTo>
                    <a:lnTo>
                      <a:pt x="70" y="62"/>
                    </a:lnTo>
                    <a:lnTo>
                      <a:pt x="24" y="62"/>
                    </a:lnTo>
                    <a:cubicBezTo>
                      <a:pt x="24" y="40"/>
                      <a:pt x="46" y="40"/>
                      <a:pt x="46" y="40"/>
                    </a:cubicBezTo>
                    <a:close/>
                    <a:moveTo>
                      <a:pt x="58" y="1"/>
                    </a:moveTo>
                    <a:cubicBezTo>
                      <a:pt x="47" y="1"/>
                      <a:pt x="35" y="6"/>
                      <a:pt x="24" y="17"/>
                    </a:cubicBezTo>
                    <a:cubicBezTo>
                      <a:pt x="1" y="40"/>
                      <a:pt x="1" y="40"/>
                      <a:pt x="1" y="62"/>
                    </a:cubicBezTo>
                    <a:cubicBezTo>
                      <a:pt x="1" y="62"/>
                      <a:pt x="1" y="85"/>
                      <a:pt x="24" y="85"/>
                    </a:cubicBezTo>
                    <a:lnTo>
                      <a:pt x="46" y="107"/>
                    </a:lnTo>
                    <a:cubicBezTo>
                      <a:pt x="70" y="107"/>
                      <a:pt x="70" y="85"/>
                      <a:pt x="91" y="85"/>
                    </a:cubicBezTo>
                    <a:lnTo>
                      <a:pt x="91" y="62"/>
                    </a:lnTo>
                    <a:lnTo>
                      <a:pt x="91" y="17"/>
                    </a:lnTo>
                    <a:cubicBezTo>
                      <a:pt x="80" y="6"/>
                      <a:pt x="69" y="1"/>
                      <a:pt x="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1"/>
              <p:cNvSpPr/>
              <p:nvPr/>
            </p:nvSpPr>
            <p:spPr>
              <a:xfrm>
                <a:off x="2859244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24" y="0"/>
                    </a:moveTo>
                    <a:cubicBezTo>
                      <a:pt x="18" y="0"/>
                      <a:pt x="12" y="5"/>
                      <a:pt x="0" y="16"/>
                    </a:cubicBezTo>
                    <a:lnTo>
                      <a:pt x="0" y="40"/>
                    </a:lnTo>
                    <a:cubicBezTo>
                      <a:pt x="12" y="51"/>
                      <a:pt x="18" y="56"/>
                      <a:pt x="24" y="56"/>
                    </a:cubicBezTo>
                    <a:cubicBezTo>
                      <a:pt x="29" y="56"/>
                      <a:pt x="35" y="51"/>
                      <a:pt x="46" y="40"/>
                    </a:cubicBezTo>
                    <a:cubicBezTo>
                      <a:pt x="69" y="40"/>
                      <a:pt x="69" y="16"/>
                      <a:pt x="46" y="16"/>
                    </a:cubicBezTo>
                    <a:cubicBezTo>
                      <a:pt x="35" y="5"/>
                      <a:pt x="29" y="0"/>
                      <a:pt x="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1"/>
              <p:cNvSpPr/>
              <p:nvPr/>
            </p:nvSpPr>
            <p:spPr>
              <a:xfrm>
                <a:off x="2854749" y="2021625"/>
                <a:ext cx="1879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92" h="109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cubicBezTo>
                      <a:pt x="22" y="64"/>
                      <a:pt x="22" y="40"/>
                      <a:pt x="46" y="40"/>
                    </a:cubicBezTo>
                    <a:close/>
                    <a:moveTo>
                      <a:pt x="45" y="1"/>
                    </a:moveTo>
                    <a:cubicBezTo>
                      <a:pt x="34" y="1"/>
                      <a:pt x="22" y="7"/>
                      <a:pt x="22" y="19"/>
                    </a:cubicBezTo>
                    <a:cubicBezTo>
                      <a:pt x="1" y="40"/>
                      <a:pt x="1" y="64"/>
                      <a:pt x="22" y="85"/>
                    </a:cubicBezTo>
                    <a:lnTo>
                      <a:pt x="46" y="109"/>
                    </a:lnTo>
                    <a:cubicBezTo>
                      <a:pt x="68" y="109"/>
                      <a:pt x="68" y="85"/>
                      <a:pt x="68" y="85"/>
                    </a:cubicBezTo>
                    <a:cubicBezTo>
                      <a:pt x="91" y="85"/>
                      <a:pt x="91" y="64"/>
                      <a:pt x="91" y="64"/>
                    </a:cubicBezTo>
                    <a:cubicBezTo>
                      <a:pt x="91" y="40"/>
                      <a:pt x="91" y="40"/>
                      <a:pt x="68" y="19"/>
                    </a:cubicBezTo>
                    <a:cubicBezTo>
                      <a:pt x="68" y="7"/>
                      <a:pt x="56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1"/>
              <p:cNvSpPr/>
              <p:nvPr/>
            </p:nvSpPr>
            <p:spPr>
              <a:xfrm>
                <a:off x="2421171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2" y="0"/>
                    </a:moveTo>
                    <a:cubicBezTo>
                      <a:pt x="1" y="24"/>
                      <a:pt x="1" y="46"/>
                      <a:pt x="22" y="46"/>
                    </a:cubicBezTo>
                    <a:cubicBezTo>
                      <a:pt x="22" y="57"/>
                      <a:pt x="28" y="63"/>
                      <a:pt x="34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8" y="46"/>
                      <a:pt x="68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1"/>
              <p:cNvSpPr/>
              <p:nvPr/>
            </p:nvSpPr>
            <p:spPr>
              <a:xfrm>
                <a:off x="242117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2" y="68"/>
                    </a:lnTo>
                    <a:lnTo>
                      <a:pt x="22" y="46"/>
                    </a:lnTo>
                    <a:close/>
                    <a:moveTo>
                      <a:pt x="46" y="1"/>
                    </a:moveTo>
                    <a:cubicBezTo>
                      <a:pt x="22" y="1"/>
                      <a:pt x="1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1"/>
              <p:cNvSpPr/>
              <p:nvPr/>
            </p:nvSpPr>
            <p:spPr>
              <a:xfrm>
                <a:off x="2508622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1"/>
              <p:cNvSpPr/>
              <p:nvPr/>
            </p:nvSpPr>
            <p:spPr>
              <a:xfrm>
                <a:off x="2504331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0" y="85"/>
                    </a:lnTo>
                    <a:cubicBezTo>
                      <a:pt x="112" y="64"/>
                      <a:pt x="112" y="40"/>
                      <a:pt x="90" y="18"/>
                    </a:cubicBezTo>
                    <a:cubicBezTo>
                      <a:pt x="79" y="7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1"/>
              <p:cNvSpPr/>
              <p:nvPr/>
            </p:nvSpPr>
            <p:spPr>
              <a:xfrm>
                <a:off x="2508622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7"/>
                      <a:pt x="24" y="63"/>
                      <a:pt x="32" y="63"/>
                    </a:cubicBezTo>
                    <a:cubicBezTo>
                      <a:pt x="40" y="63"/>
                      <a:pt x="46" y="57"/>
                      <a:pt x="46" y="46"/>
                    </a:cubicBezTo>
                    <a:cubicBezTo>
                      <a:pt x="69" y="46"/>
                      <a:pt x="69" y="24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1"/>
              <p:cNvSpPr/>
              <p:nvPr/>
            </p:nvSpPr>
            <p:spPr>
              <a:xfrm>
                <a:off x="2504331" y="2283570"/>
                <a:ext cx="2308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46"/>
                    </a:moveTo>
                    <a:lnTo>
                      <a:pt x="67" y="68"/>
                    </a:lnTo>
                    <a:lnTo>
                      <a:pt x="45" y="68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cubicBezTo>
                      <a:pt x="45" y="1"/>
                      <a:pt x="22" y="1"/>
                      <a:pt x="22" y="22"/>
                    </a:cubicBezTo>
                    <a:lnTo>
                      <a:pt x="0" y="46"/>
                    </a:lnTo>
                    <a:cubicBezTo>
                      <a:pt x="0" y="68"/>
                      <a:pt x="22" y="68"/>
                      <a:pt x="22" y="91"/>
                    </a:cubicBezTo>
                    <a:lnTo>
                      <a:pt x="90" y="91"/>
                    </a:lnTo>
                    <a:cubicBezTo>
                      <a:pt x="112" y="68"/>
                      <a:pt x="112" y="46"/>
                      <a:pt x="90" y="22"/>
                    </a:cubicBezTo>
                    <a:cubicBezTo>
                      <a:pt x="67" y="1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1"/>
              <p:cNvSpPr/>
              <p:nvPr/>
            </p:nvSpPr>
            <p:spPr>
              <a:xfrm>
                <a:off x="2421171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6"/>
                      <a:pt x="22" y="46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8" y="46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1"/>
              <p:cNvSpPr/>
              <p:nvPr/>
            </p:nvSpPr>
            <p:spPr>
              <a:xfrm>
                <a:off x="2416471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1"/>
              <p:cNvSpPr/>
              <p:nvPr/>
            </p:nvSpPr>
            <p:spPr>
              <a:xfrm>
                <a:off x="2596482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1" y="56"/>
                      <a:pt x="23" y="62"/>
                      <a:pt x="31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7" y="46"/>
                      <a:pt x="67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1"/>
              <p:cNvSpPr/>
              <p:nvPr/>
            </p:nvSpPr>
            <p:spPr>
              <a:xfrm>
                <a:off x="2591782" y="219571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46"/>
                    </a:moveTo>
                    <a:lnTo>
                      <a:pt x="69" y="70"/>
                    </a:lnTo>
                    <a:lnTo>
                      <a:pt x="45" y="70"/>
                    </a:lnTo>
                    <a:lnTo>
                      <a:pt x="45" y="46"/>
                    </a:lnTo>
                    <a:close/>
                    <a:moveTo>
                      <a:pt x="45" y="1"/>
                    </a:moveTo>
                    <a:lnTo>
                      <a:pt x="24" y="24"/>
                    </a:lnTo>
                    <a:lnTo>
                      <a:pt x="0" y="46"/>
                    </a:lnTo>
                    <a:cubicBezTo>
                      <a:pt x="0" y="70"/>
                      <a:pt x="24" y="70"/>
                      <a:pt x="24" y="91"/>
                    </a:cubicBezTo>
                    <a:lnTo>
                      <a:pt x="90" y="91"/>
                    </a:lnTo>
                    <a:lnTo>
                      <a:pt x="90" y="46"/>
                    </a:lnTo>
                    <a:lnTo>
                      <a:pt x="90" y="24"/>
                    </a:lnTo>
                    <a:cubicBezTo>
                      <a:pt x="69" y="24"/>
                      <a:pt x="69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1"/>
              <p:cNvSpPr/>
              <p:nvPr/>
            </p:nvSpPr>
            <p:spPr>
              <a:xfrm>
                <a:off x="2508622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8"/>
                    </a:cubicBezTo>
                    <a:lnTo>
                      <a:pt x="1" y="40"/>
                    </a:lnTo>
                    <a:cubicBezTo>
                      <a:pt x="12" y="52"/>
                      <a:pt x="24" y="57"/>
                      <a:pt x="32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1"/>
              <p:cNvSpPr/>
              <p:nvPr/>
            </p:nvSpPr>
            <p:spPr>
              <a:xfrm>
                <a:off x="2504331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0" y="85"/>
                    </a:ln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1"/>
              <p:cNvSpPr/>
              <p:nvPr/>
            </p:nvSpPr>
            <p:spPr>
              <a:xfrm>
                <a:off x="2333311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6"/>
                      <a:pt x="24" y="46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1"/>
              <p:cNvSpPr/>
              <p:nvPr/>
            </p:nvSpPr>
            <p:spPr>
              <a:xfrm>
                <a:off x="2329020" y="2196936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4"/>
                      <a:pt x="22" y="85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1"/>
              <p:cNvSpPr/>
              <p:nvPr/>
            </p:nvSpPr>
            <p:spPr>
              <a:xfrm>
                <a:off x="2421171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8"/>
                    </a:cubicBezTo>
                    <a:cubicBezTo>
                      <a:pt x="1" y="18"/>
                      <a:pt x="1" y="40"/>
                      <a:pt x="22" y="40"/>
                    </a:cubicBezTo>
                    <a:cubicBezTo>
                      <a:pt x="22" y="52"/>
                      <a:pt x="28" y="57"/>
                      <a:pt x="34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1"/>
              <p:cNvSpPr/>
              <p:nvPr/>
            </p:nvSpPr>
            <p:spPr>
              <a:xfrm>
                <a:off x="2416471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1"/>
              <p:cNvSpPr/>
              <p:nvPr/>
            </p:nvSpPr>
            <p:spPr>
              <a:xfrm>
                <a:off x="2596482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8"/>
                    </a:cubicBezTo>
                    <a:lnTo>
                      <a:pt x="1" y="40"/>
                    </a:lnTo>
                    <a:cubicBezTo>
                      <a:pt x="11" y="52"/>
                      <a:pt x="23" y="57"/>
                      <a:pt x="31" y="57"/>
                    </a:cubicBezTo>
                    <a:cubicBezTo>
                      <a:pt x="40" y="57"/>
                      <a:pt x="46" y="52"/>
                      <a:pt x="46" y="40"/>
                    </a:cubicBez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1"/>
              <p:cNvSpPr/>
              <p:nvPr/>
            </p:nvSpPr>
            <p:spPr>
              <a:xfrm>
                <a:off x="2591782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4" y="6"/>
                      <a:pt x="24" y="17"/>
                    </a:cubicBezTo>
                    <a:lnTo>
                      <a:pt x="0" y="40"/>
                    </a:lnTo>
                    <a:cubicBezTo>
                      <a:pt x="0" y="62"/>
                      <a:pt x="24" y="62"/>
                      <a:pt x="24" y="85"/>
                    </a:cubicBezTo>
                    <a:lnTo>
                      <a:pt x="90" y="85"/>
                    </a:lnTo>
                    <a:lnTo>
                      <a:pt x="90" y="40"/>
                    </a:lnTo>
                    <a:lnTo>
                      <a:pt x="90" y="17"/>
                    </a:lnTo>
                    <a:cubicBezTo>
                      <a:pt x="80" y="6"/>
                      <a:pt x="68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1"/>
              <p:cNvSpPr/>
              <p:nvPr/>
            </p:nvSpPr>
            <p:spPr>
              <a:xfrm>
                <a:off x="2683933" y="2200614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1" y="0"/>
                    </a:moveTo>
                    <a:lnTo>
                      <a:pt x="1" y="46"/>
                    </a:lnTo>
                    <a:cubicBezTo>
                      <a:pt x="12" y="56"/>
                      <a:pt x="24" y="62"/>
                      <a:pt x="32" y="62"/>
                    </a:cubicBezTo>
                    <a:cubicBezTo>
                      <a:pt x="40" y="62"/>
                      <a:pt x="46" y="56"/>
                      <a:pt x="46" y="46"/>
                    </a:cubicBezTo>
                    <a:cubicBezTo>
                      <a:pt x="69" y="46"/>
                      <a:pt x="69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1"/>
              <p:cNvSpPr/>
              <p:nvPr/>
            </p:nvSpPr>
            <p:spPr>
              <a:xfrm>
                <a:off x="2679438" y="2196936"/>
                <a:ext cx="1879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2" h="86" extrusionOk="0">
                    <a:moveTo>
                      <a:pt x="68" y="40"/>
                    </a:moveTo>
                    <a:lnTo>
                      <a:pt x="68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4" y="7"/>
                      <a:pt x="23" y="18"/>
                    </a:cubicBezTo>
                    <a:cubicBezTo>
                      <a:pt x="1" y="40"/>
                      <a:pt x="1" y="64"/>
                      <a:pt x="23" y="85"/>
                    </a:cubicBezTo>
                    <a:lnTo>
                      <a:pt x="91" y="85"/>
                    </a:lnTo>
                    <a:lnTo>
                      <a:pt x="91" y="40"/>
                    </a:lnTo>
                    <a:lnTo>
                      <a:pt x="91" y="18"/>
                    </a:lnTo>
                    <a:cubicBezTo>
                      <a:pt x="79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1"/>
              <p:cNvSpPr/>
              <p:nvPr/>
            </p:nvSpPr>
            <p:spPr>
              <a:xfrm>
                <a:off x="2245860" y="2463377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5"/>
                      <a:pt x="23" y="45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1"/>
              <p:cNvSpPr/>
              <p:nvPr/>
            </p:nvSpPr>
            <p:spPr>
              <a:xfrm>
                <a:off x="2245860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3" y="67"/>
                    </a:lnTo>
                    <a:lnTo>
                      <a:pt x="23" y="46"/>
                    </a:lnTo>
                    <a:lnTo>
                      <a:pt x="46" y="22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7"/>
                      <a:pt x="91" y="67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1"/>
              <p:cNvSpPr/>
              <p:nvPr/>
            </p:nvSpPr>
            <p:spPr>
              <a:xfrm>
                <a:off x="2333311" y="2375925"/>
                <a:ext cx="14303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24" y="0"/>
                    </a:moveTo>
                    <a:cubicBezTo>
                      <a:pt x="1" y="22"/>
                      <a:pt x="1" y="45"/>
                      <a:pt x="24" y="45"/>
                    </a:cubicBezTo>
                    <a:cubicBezTo>
                      <a:pt x="24" y="56"/>
                      <a:pt x="30" y="62"/>
                      <a:pt x="38" y="62"/>
                    </a:cubicBezTo>
                    <a:cubicBezTo>
                      <a:pt x="47" y="62"/>
                      <a:pt x="58" y="56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1"/>
              <p:cNvSpPr/>
              <p:nvPr/>
            </p:nvSpPr>
            <p:spPr>
              <a:xfrm>
                <a:off x="2329020" y="2372247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8"/>
                    </a:cubicBezTo>
                    <a:cubicBezTo>
                      <a:pt x="0" y="40"/>
                      <a:pt x="0" y="63"/>
                      <a:pt x="22" y="85"/>
                    </a:cubicBezTo>
                    <a:lnTo>
                      <a:pt x="91" y="85"/>
                    </a:lnTo>
                    <a:cubicBezTo>
                      <a:pt x="112" y="63"/>
                      <a:pt x="112" y="40"/>
                      <a:pt x="91" y="18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1"/>
              <p:cNvSpPr/>
              <p:nvPr/>
            </p:nvSpPr>
            <p:spPr>
              <a:xfrm>
                <a:off x="2333311" y="2463377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5"/>
                      <a:pt x="24" y="45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5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1"/>
              <p:cNvSpPr/>
              <p:nvPr/>
            </p:nvSpPr>
            <p:spPr>
              <a:xfrm>
                <a:off x="2333311" y="2458881"/>
                <a:ext cx="18798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46" y="67"/>
                    </a:lnTo>
                    <a:lnTo>
                      <a:pt x="24" y="67"/>
                    </a:lnTo>
                    <a:lnTo>
                      <a:pt x="24" y="46"/>
                    </a:lnTo>
                    <a:cubicBezTo>
                      <a:pt x="24" y="46"/>
                      <a:pt x="24" y="22"/>
                      <a:pt x="46" y="22"/>
                    </a:cubicBez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7"/>
                      <a:pt x="91" y="22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1"/>
              <p:cNvSpPr/>
              <p:nvPr/>
            </p:nvSpPr>
            <p:spPr>
              <a:xfrm>
                <a:off x="2245860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5"/>
                      <a:pt x="23" y="45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5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1"/>
              <p:cNvSpPr/>
              <p:nvPr/>
            </p:nvSpPr>
            <p:spPr>
              <a:xfrm>
                <a:off x="2241160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6" y="63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1"/>
              <p:cNvSpPr/>
              <p:nvPr/>
            </p:nvSpPr>
            <p:spPr>
              <a:xfrm>
                <a:off x="2421171" y="2375925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2" y="0"/>
                    </a:moveTo>
                    <a:cubicBezTo>
                      <a:pt x="1" y="22"/>
                      <a:pt x="1" y="45"/>
                      <a:pt x="22" y="45"/>
                    </a:cubicBezTo>
                    <a:cubicBezTo>
                      <a:pt x="22" y="56"/>
                      <a:pt x="28" y="62"/>
                      <a:pt x="34" y="62"/>
                    </a:cubicBezTo>
                    <a:cubicBezTo>
                      <a:pt x="40" y="62"/>
                      <a:pt x="46" y="56"/>
                      <a:pt x="46" y="45"/>
                    </a:cubicBezTo>
                    <a:cubicBezTo>
                      <a:pt x="68" y="45"/>
                      <a:pt x="68" y="22"/>
                      <a:pt x="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1"/>
              <p:cNvSpPr/>
              <p:nvPr/>
            </p:nvSpPr>
            <p:spPr>
              <a:xfrm>
                <a:off x="2416471" y="2372247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3"/>
                    </a:lnTo>
                    <a:lnTo>
                      <a:pt x="45" y="63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3"/>
                      <a:pt x="24" y="85"/>
                    </a:cubicBezTo>
                    <a:lnTo>
                      <a:pt x="91" y="85"/>
                    </a:lnTo>
                    <a:cubicBezTo>
                      <a:pt x="91" y="63"/>
                      <a:pt x="114" y="63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1"/>
              <p:cNvSpPr/>
              <p:nvPr/>
            </p:nvSpPr>
            <p:spPr>
              <a:xfrm>
                <a:off x="2333311" y="2288065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24" y="0"/>
                    </a:moveTo>
                    <a:cubicBezTo>
                      <a:pt x="1" y="24"/>
                      <a:pt x="1" y="46"/>
                      <a:pt x="24" y="46"/>
                    </a:cubicBezTo>
                    <a:cubicBezTo>
                      <a:pt x="24" y="57"/>
                      <a:pt x="30" y="63"/>
                      <a:pt x="38" y="63"/>
                    </a:cubicBezTo>
                    <a:cubicBezTo>
                      <a:pt x="47" y="63"/>
                      <a:pt x="58" y="57"/>
                      <a:pt x="70" y="46"/>
                    </a:cubicBez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1"/>
              <p:cNvSpPr/>
              <p:nvPr/>
            </p:nvSpPr>
            <p:spPr>
              <a:xfrm>
                <a:off x="2333311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6" y="1"/>
                    </a:moveTo>
                    <a:cubicBezTo>
                      <a:pt x="24" y="1"/>
                      <a:pt x="24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70" y="91"/>
                    </a:lnTo>
                    <a:cubicBezTo>
                      <a:pt x="91" y="68"/>
                      <a:pt x="91" y="46"/>
                      <a:pt x="70" y="22"/>
                    </a:cubicBezTo>
                    <a:cubicBezTo>
                      <a:pt x="70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1"/>
              <p:cNvSpPr/>
              <p:nvPr/>
            </p:nvSpPr>
            <p:spPr>
              <a:xfrm>
                <a:off x="2245860" y="2288065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23" y="0"/>
                    </a:moveTo>
                    <a:cubicBezTo>
                      <a:pt x="1" y="24"/>
                      <a:pt x="1" y="46"/>
                      <a:pt x="23" y="46"/>
                    </a:cubicBezTo>
                    <a:cubicBezTo>
                      <a:pt x="23" y="57"/>
                      <a:pt x="28" y="63"/>
                      <a:pt x="37" y="63"/>
                    </a:cubicBezTo>
                    <a:cubicBezTo>
                      <a:pt x="46" y="63"/>
                      <a:pt x="57" y="57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1"/>
              <p:cNvSpPr/>
              <p:nvPr/>
            </p:nvSpPr>
            <p:spPr>
              <a:xfrm>
                <a:off x="2245860" y="2283570"/>
                <a:ext cx="18798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46"/>
                    </a:moveTo>
                    <a:lnTo>
                      <a:pt x="46" y="68"/>
                    </a:lnTo>
                    <a:lnTo>
                      <a:pt x="23" y="68"/>
                    </a:lnTo>
                    <a:lnTo>
                      <a:pt x="23" y="46"/>
                    </a:lnTo>
                    <a:close/>
                    <a:moveTo>
                      <a:pt x="46" y="1"/>
                    </a:moveTo>
                    <a:cubicBezTo>
                      <a:pt x="23" y="1"/>
                      <a:pt x="23" y="1"/>
                      <a:pt x="1" y="22"/>
                    </a:cubicBezTo>
                    <a:lnTo>
                      <a:pt x="1" y="46"/>
                    </a:lnTo>
                    <a:lnTo>
                      <a:pt x="1" y="91"/>
                    </a:lnTo>
                    <a:lnTo>
                      <a:pt x="68" y="91"/>
                    </a:lnTo>
                    <a:cubicBezTo>
                      <a:pt x="68" y="68"/>
                      <a:pt x="91" y="68"/>
                      <a:pt x="91" y="46"/>
                    </a:cubicBezTo>
                    <a:lnTo>
                      <a:pt x="68" y="22"/>
                    </a:lnTo>
                    <a:cubicBezTo>
                      <a:pt x="68" y="1"/>
                      <a:pt x="46" y="1"/>
                      <a:pt x="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158204" y="2551237"/>
                <a:ext cx="14098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9" h="46" extrusionOk="0">
                    <a:moveTo>
                      <a:pt x="24" y="0"/>
                    </a:moveTo>
                    <a:cubicBezTo>
                      <a:pt x="0" y="22"/>
                      <a:pt x="0" y="22"/>
                      <a:pt x="24" y="45"/>
                    </a:cubicBezTo>
                    <a:lnTo>
                      <a:pt x="69" y="4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158204" y="2547559"/>
                <a:ext cx="18593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1" h="85" extrusionOk="0">
                    <a:moveTo>
                      <a:pt x="45" y="18"/>
                    </a:moveTo>
                    <a:lnTo>
                      <a:pt x="45" y="40"/>
                    </a:lnTo>
                    <a:cubicBezTo>
                      <a:pt x="45" y="52"/>
                      <a:pt x="45" y="57"/>
                      <a:pt x="42" y="57"/>
                    </a:cubicBezTo>
                    <a:cubicBezTo>
                      <a:pt x="40" y="57"/>
                      <a:pt x="34" y="52"/>
                      <a:pt x="24" y="40"/>
                    </a:cubicBezTo>
                    <a:cubicBezTo>
                      <a:pt x="24" y="18"/>
                      <a:pt x="45" y="18"/>
                      <a:pt x="45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0" y="18"/>
                    </a:cubicBezTo>
                    <a:lnTo>
                      <a:pt x="0" y="40"/>
                    </a:lnTo>
                    <a:lnTo>
                      <a:pt x="0" y="63"/>
                    </a:lnTo>
                    <a:cubicBezTo>
                      <a:pt x="24" y="85"/>
                      <a:pt x="24" y="85"/>
                      <a:pt x="45" y="85"/>
                    </a:cubicBezTo>
                    <a:cubicBezTo>
                      <a:pt x="45" y="85"/>
                      <a:pt x="69" y="85"/>
                      <a:pt x="69" y="63"/>
                    </a:cubicBez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18"/>
                      <a:pt x="90" y="18"/>
                      <a:pt x="69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21"/>
              <p:cNvSpPr/>
              <p:nvPr/>
            </p:nvSpPr>
            <p:spPr>
              <a:xfrm>
                <a:off x="2245860" y="2551237"/>
                <a:ext cx="13894" cy="9399"/>
              </a:xfrm>
              <a:custGeom>
                <a:avLst/>
                <a:gdLst/>
                <a:ahLst/>
                <a:cxnLst/>
                <a:rect l="l" t="t" r="r" b="b"/>
                <a:pathLst>
                  <a:path w="68" h="46" extrusionOk="0">
                    <a:moveTo>
                      <a:pt x="23" y="0"/>
                    </a:moveTo>
                    <a:cubicBezTo>
                      <a:pt x="1" y="22"/>
                      <a:pt x="1" y="22"/>
                      <a:pt x="23" y="45"/>
                    </a:cubicBezTo>
                    <a:lnTo>
                      <a:pt x="68" y="45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1"/>
              <p:cNvSpPr/>
              <p:nvPr/>
            </p:nvSpPr>
            <p:spPr>
              <a:xfrm>
                <a:off x="2245860" y="2547559"/>
                <a:ext cx="18798" cy="17368"/>
              </a:xfrm>
              <a:custGeom>
                <a:avLst/>
                <a:gdLst/>
                <a:ahLst/>
                <a:cxnLst/>
                <a:rect l="l" t="t" r="r" b="b"/>
                <a:pathLst>
                  <a:path w="92" h="85" extrusionOk="0">
                    <a:moveTo>
                      <a:pt x="46" y="18"/>
                    </a:moveTo>
                    <a:lnTo>
                      <a:pt x="46" y="40"/>
                    </a:lnTo>
                    <a:cubicBezTo>
                      <a:pt x="46" y="52"/>
                      <a:pt x="40" y="57"/>
                      <a:pt x="34" y="57"/>
                    </a:cubicBezTo>
                    <a:cubicBezTo>
                      <a:pt x="28" y="57"/>
                      <a:pt x="23" y="52"/>
                      <a:pt x="23" y="40"/>
                    </a:cubicBezTo>
                    <a:cubicBezTo>
                      <a:pt x="23" y="18"/>
                      <a:pt x="46" y="18"/>
                      <a:pt x="46" y="18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6"/>
                      <a:pt x="1" y="18"/>
                    </a:cubicBezTo>
                    <a:lnTo>
                      <a:pt x="1" y="40"/>
                    </a:lnTo>
                    <a:lnTo>
                      <a:pt x="1" y="63"/>
                    </a:lnTo>
                    <a:cubicBezTo>
                      <a:pt x="23" y="85"/>
                      <a:pt x="23" y="85"/>
                      <a:pt x="46" y="85"/>
                    </a:cubicBezTo>
                    <a:cubicBezTo>
                      <a:pt x="46" y="85"/>
                      <a:pt x="68" y="85"/>
                      <a:pt x="68" y="63"/>
                    </a:cubicBezTo>
                    <a:cubicBezTo>
                      <a:pt x="68" y="63"/>
                      <a:pt x="91" y="63"/>
                      <a:pt x="91" y="40"/>
                    </a:cubicBezTo>
                    <a:cubicBezTo>
                      <a:pt x="91" y="18"/>
                      <a:pt x="68" y="18"/>
                      <a:pt x="68" y="18"/>
                    </a:cubicBezTo>
                    <a:cubicBezTo>
                      <a:pt x="57" y="6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158204" y="2463377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5"/>
                      <a:pt x="24" y="45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158204" y="2458881"/>
                <a:ext cx="18593" cy="18594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22"/>
                    </a:moveTo>
                    <a:lnTo>
                      <a:pt x="45" y="46"/>
                    </a:lnTo>
                    <a:lnTo>
                      <a:pt x="45" y="67"/>
                    </a:lnTo>
                    <a:lnTo>
                      <a:pt x="24" y="67"/>
                    </a:lnTo>
                    <a:lnTo>
                      <a:pt x="24" y="46"/>
                    </a:lnTo>
                    <a:lnTo>
                      <a:pt x="45" y="22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7"/>
                      <a:pt x="90" y="67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1"/>
              <p:cNvSpPr/>
              <p:nvPr/>
            </p:nvSpPr>
            <p:spPr>
              <a:xfrm>
                <a:off x="2477579" y="1845110"/>
                <a:ext cx="1257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1" y="1"/>
                    </a:moveTo>
                    <a:cubicBezTo>
                      <a:pt x="23" y="1"/>
                      <a:pt x="11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7" y="40"/>
                      <a:pt x="67" y="18"/>
                      <a:pt x="46" y="18"/>
                    </a:cubicBezTo>
                    <a:cubicBezTo>
                      <a:pt x="46" y="7"/>
                      <a:pt x="40" y="1"/>
                      <a:pt x="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1"/>
              <p:cNvSpPr/>
              <p:nvPr/>
            </p:nvSpPr>
            <p:spPr>
              <a:xfrm>
                <a:off x="2473327" y="1844001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4"/>
                    </a:moveTo>
                    <a:lnTo>
                      <a:pt x="69" y="46"/>
                    </a:lnTo>
                    <a:cubicBezTo>
                      <a:pt x="69" y="58"/>
                      <a:pt x="63" y="64"/>
                      <a:pt x="57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4" y="1"/>
                    </a:moveTo>
                    <a:cubicBezTo>
                      <a:pt x="24" y="24"/>
                      <a:pt x="0" y="24"/>
                      <a:pt x="0" y="46"/>
                    </a:cubicBezTo>
                    <a:lnTo>
                      <a:pt x="24" y="70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70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556711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552643" y="1844001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68" y="24"/>
                    </a:moveTo>
                    <a:lnTo>
                      <a:pt x="68" y="46"/>
                    </a:lnTo>
                    <a:cubicBezTo>
                      <a:pt x="57" y="58"/>
                      <a:pt x="51" y="64"/>
                      <a:pt x="49" y="64"/>
                    </a:cubicBezTo>
                    <a:cubicBezTo>
                      <a:pt x="46" y="64"/>
                      <a:pt x="46" y="58"/>
                      <a:pt x="46" y="46"/>
                    </a:cubicBezTo>
                    <a:lnTo>
                      <a:pt x="46" y="24"/>
                    </a:lnTo>
                    <a:close/>
                    <a:moveTo>
                      <a:pt x="23" y="1"/>
                    </a:moveTo>
                    <a:cubicBezTo>
                      <a:pt x="1" y="24"/>
                      <a:pt x="1" y="46"/>
                      <a:pt x="23" y="70"/>
                    </a:cubicBezTo>
                    <a:cubicBezTo>
                      <a:pt x="23" y="91"/>
                      <a:pt x="46" y="91"/>
                      <a:pt x="46" y="91"/>
                    </a:cubicBezTo>
                    <a:cubicBezTo>
                      <a:pt x="68" y="91"/>
                      <a:pt x="68" y="91"/>
                      <a:pt x="91" y="70"/>
                    </a:cubicBezTo>
                    <a:lnTo>
                      <a:pt x="91" y="46"/>
                    </a:lnTo>
                    <a:lnTo>
                      <a:pt x="9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2398078" y="1924612"/>
                <a:ext cx="1294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2" y="0"/>
                    </a:moveTo>
                    <a:cubicBezTo>
                      <a:pt x="24" y="0"/>
                      <a:pt x="12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9" y="40"/>
                      <a:pt x="69" y="16"/>
                      <a:pt x="46" y="16"/>
                    </a:cubicBezTo>
                    <a:cubicBezTo>
                      <a:pt x="46" y="6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2394195" y="1923503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2"/>
                    </a:moveTo>
                    <a:lnTo>
                      <a:pt x="67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2" y="1"/>
                    </a:moveTo>
                    <a:cubicBezTo>
                      <a:pt x="22" y="22"/>
                      <a:pt x="0" y="22"/>
                      <a:pt x="0" y="46"/>
                    </a:cubicBezTo>
                    <a:lnTo>
                      <a:pt x="22" y="68"/>
                    </a:ln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68"/>
                    </a:cubicBezTo>
                    <a:cubicBezTo>
                      <a:pt x="112" y="46"/>
                      <a:pt x="112" y="22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508622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3"/>
                    </a:lnTo>
                    <a:lnTo>
                      <a:pt x="46" y="63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504331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3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45" y="107"/>
                    </a:lnTo>
                    <a:cubicBezTo>
                      <a:pt x="67" y="107"/>
                      <a:pt x="67" y="85"/>
                      <a:pt x="90" y="85"/>
                    </a:cubicBezTo>
                    <a:cubicBezTo>
                      <a:pt x="112" y="62"/>
                      <a:pt x="112" y="40"/>
                      <a:pt x="90" y="17"/>
                    </a:cubicBezTo>
                    <a:cubicBezTo>
                      <a:pt x="79" y="6"/>
                      <a:pt x="67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2318946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4" y="0"/>
                    </a:moveTo>
                    <a:cubicBezTo>
                      <a:pt x="28" y="0"/>
                      <a:pt x="22" y="6"/>
                      <a:pt x="22" y="16"/>
                    </a:cubicBezTo>
                    <a:cubicBezTo>
                      <a:pt x="1" y="16"/>
                      <a:pt x="1" y="40"/>
                      <a:pt x="22" y="62"/>
                    </a:cubicBezTo>
                    <a:lnTo>
                      <a:pt x="46" y="62"/>
                    </a:ln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6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1"/>
              <p:cNvSpPr/>
              <p:nvPr/>
            </p:nvSpPr>
            <p:spPr>
              <a:xfrm>
                <a:off x="2318946" y="1923503"/>
                <a:ext cx="17009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2" h="92" extrusionOk="0">
                    <a:moveTo>
                      <a:pt x="46" y="22"/>
                    </a:moveTo>
                    <a:lnTo>
                      <a:pt x="46" y="46"/>
                    </a:lnTo>
                    <a:lnTo>
                      <a:pt x="22" y="46"/>
                    </a:lnTo>
                    <a:lnTo>
                      <a:pt x="22" y="22"/>
                    </a:lnTo>
                    <a:close/>
                    <a:moveTo>
                      <a:pt x="1" y="1"/>
                    </a:moveTo>
                    <a:lnTo>
                      <a:pt x="1" y="46"/>
                    </a:lnTo>
                    <a:lnTo>
                      <a:pt x="1" y="68"/>
                    </a:lnTo>
                    <a:cubicBezTo>
                      <a:pt x="1" y="91"/>
                      <a:pt x="22" y="91"/>
                      <a:pt x="46" y="91"/>
                    </a:cubicBezTo>
                    <a:cubicBezTo>
                      <a:pt x="46" y="91"/>
                      <a:pt x="68" y="91"/>
                      <a:pt x="68" y="68"/>
                    </a:cubicBezTo>
                    <a:lnTo>
                      <a:pt x="91" y="46"/>
                    </a:lnTo>
                    <a:cubicBezTo>
                      <a:pt x="91" y="22"/>
                      <a:pt x="68" y="22"/>
                      <a:pt x="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477579" y="1924612"/>
                <a:ext cx="12572" cy="11463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31" y="0"/>
                    </a:moveTo>
                    <a:cubicBezTo>
                      <a:pt x="23" y="0"/>
                      <a:pt x="11" y="6"/>
                      <a:pt x="1" y="16"/>
                    </a:cubicBezTo>
                    <a:lnTo>
                      <a:pt x="1" y="62"/>
                    </a:lnTo>
                    <a:lnTo>
                      <a:pt x="46" y="62"/>
                    </a:lnTo>
                    <a:cubicBezTo>
                      <a:pt x="67" y="40"/>
                      <a:pt x="67" y="16"/>
                      <a:pt x="46" y="16"/>
                    </a:cubicBezTo>
                    <a:cubicBezTo>
                      <a:pt x="46" y="6"/>
                      <a:pt x="40" y="0"/>
                      <a:pt x="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473327" y="1923503"/>
                <a:ext cx="16825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69" y="22"/>
                    </a:moveTo>
                    <a:lnTo>
                      <a:pt x="69" y="46"/>
                    </a:lnTo>
                    <a:lnTo>
                      <a:pt x="45" y="46"/>
                    </a:lnTo>
                    <a:lnTo>
                      <a:pt x="45" y="22"/>
                    </a:lnTo>
                    <a:close/>
                    <a:moveTo>
                      <a:pt x="24" y="1"/>
                    </a:moveTo>
                    <a:cubicBezTo>
                      <a:pt x="24" y="22"/>
                      <a:pt x="0" y="22"/>
                      <a:pt x="0" y="46"/>
                    </a:cubicBezTo>
                    <a:lnTo>
                      <a:pt x="24" y="68"/>
                    </a:lnTo>
                    <a:cubicBezTo>
                      <a:pt x="24" y="91"/>
                      <a:pt x="45" y="91"/>
                      <a:pt x="45" y="91"/>
                    </a:cubicBezTo>
                    <a:cubicBezTo>
                      <a:pt x="69" y="91"/>
                      <a:pt x="69" y="91"/>
                      <a:pt x="90" y="68"/>
                    </a:cubicBezTo>
                    <a:lnTo>
                      <a:pt x="90" y="46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2398078" y="1845110"/>
                <a:ext cx="12942" cy="11833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2" y="1"/>
                    </a:moveTo>
                    <a:cubicBezTo>
                      <a:pt x="24" y="1"/>
                      <a:pt x="12" y="7"/>
                      <a:pt x="1" y="18"/>
                    </a:cubicBezTo>
                    <a:lnTo>
                      <a:pt x="1" y="64"/>
                    </a:lnTo>
                    <a:lnTo>
                      <a:pt x="46" y="64"/>
                    </a:lnTo>
                    <a:cubicBezTo>
                      <a:pt x="69" y="40"/>
                      <a:pt x="69" y="18"/>
                      <a:pt x="46" y="18"/>
                    </a:cubicBezTo>
                    <a:cubicBezTo>
                      <a:pt x="46" y="7"/>
                      <a:pt x="40" y="1"/>
                      <a:pt x="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2394195" y="1844001"/>
                <a:ext cx="20892" cy="17010"/>
              </a:xfrm>
              <a:custGeom>
                <a:avLst/>
                <a:gdLst/>
                <a:ahLst/>
                <a:cxnLst/>
                <a:rect l="l" t="t" r="r" b="b"/>
                <a:pathLst>
                  <a:path w="113" h="92" extrusionOk="0">
                    <a:moveTo>
                      <a:pt x="67" y="24"/>
                    </a:moveTo>
                    <a:lnTo>
                      <a:pt x="67" y="46"/>
                    </a:lnTo>
                    <a:cubicBezTo>
                      <a:pt x="67" y="58"/>
                      <a:pt x="61" y="64"/>
                      <a:pt x="56" y="64"/>
                    </a:cubicBezTo>
                    <a:cubicBezTo>
                      <a:pt x="51" y="64"/>
                      <a:pt x="45" y="58"/>
                      <a:pt x="45" y="46"/>
                    </a:cubicBezTo>
                    <a:lnTo>
                      <a:pt x="45" y="24"/>
                    </a:lnTo>
                    <a:close/>
                    <a:moveTo>
                      <a:pt x="22" y="1"/>
                    </a:moveTo>
                    <a:cubicBezTo>
                      <a:pt x="0" y="24"/>
                      <a:pt x="0" y="46"/>
                      <a:pt x="22" y="70"/>
                    </a:cubicBezTo>
                    <a:cubicBezTo>
                      <a:pt x="22" y="91"/>
                      <a:pt x="45" y="91"/>
                      <a:pt x="45" y="91"/>
                    </a:cubicBezTo>
                    <a:cubicBezTo>
                      <a:pt x="67" y="91"/>
                      <a:pt x="67" y="91"/>
                      <a:pt x="90" y="70"/>
                    </a:cubicBezTo>
                    <a:cubicBezTo>
                      <a:pt x="112" y="46"/>
                      <a:pt x="112" y="24"/>
                      <a:pt x="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245860" y="2113980"/>
                <a:ext cx="13894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7" y="0"/>
                    </a:moveTo>
                    <a:cubicBezTo>
                      <a:pt x="28" y="0"/>
                      <a:pt x="23" y="6"/>
                      <a:pt x="23" y="18"/>
                    </a:cubicBezTo>
                    <a:cubicBezTo>
                      <a:pt x="1" y="18"/>
                      <a:pt x="1" y="40"/>
                      <a:pt x="23" y="40"/>
                    </a:cubicBezTo>
                    <a:cubicBezTo>
                      <a:pt x="23" y="52"/>
                      <a:pt x="28" y="57"/>
                      <a:pt x="37" y="57"/>
                    </a:cubicBezTo>
                    <a:cubicBezTo>
                      <a:pt x="46" y="57"/>
                      <a:pt x="57" y="52"/>
                      <a:pt x="68" y="40"/>
                    </a:cubicBezTo>
                    <a:lnTo>
                      <a:pt x="68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241160" y="2109485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6" y="62"/>
                    </a:lnTo>
                    <a:lnTo>
                      <a:pt x="46" y="40"/>
                    </a:lnTo>
                    <a:close/>
                    <a:moveTo>
                      <a:pt x="57" y="0"/>
                    </a:moveTo>
                    <a:cubicBezTo>
                      <a:pt x="46" y="0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lnTo>
                      <a:pt x="91" y="85"/>
                    </a:lnTo>
                    <a:cubicBezTo>
                      <a:pt x="91" y="62"/>
                      <a:pt x="114" y="62"/>
                      <a:pt x="114" y="40"/>
                    </a:cubicBezTo>
                    <a:lnTo>
                      <a:pt x="91" y="17"/>
                    </a:lnTo>
                    <a:cubicBezTo>
                      <a:pt x="80" y="6"/>
                      <a:pt x="69" y="0"/>
                      <a:pt x="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2333311" y="2026529"/>
                <a:ext cx="14303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70" h="56" extrusionOk="0">
                    <a:moveTo>
                      <a:pt x="38" y="0"/>
                    </a:moveTo>
                    <a:cubicBezTo>
                      <a:pt x="30" y="0"/>
                      <a:pt x="24" y="5"/>
                      <a:pt x="24" y="16"/>
                    </a:cubicBezTo>
                    <a:cubicBezTo>
                      <a:pt x="1" y="16"/>
                      <a:pt x="1" y="40"/>
                      <a:pt x="24" y="40"/>
                    </a:cubicBezTo>
                    <a:cubicBezTo>
                      <a:pt x="24" y="51"/>
                      <a:pt x="30" y="56"/>
                      <a:pt x="38" y="56"/>
                    </a:cubicBezTo>
                    <a:cubicBezTo>
                      <a:pt x="47" y="56"/>
                      <a:pt x="58" y="51"/>
                      <a:pt x="70" y="40"/>
                    </a:cubicBezTo>
                    <a:lnTo>
                      <a:pt x="70" y="16"/>
                    </a:lnTo>
                    <a:cubicBezTo>
                      <a:pt x="58" y="5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2329020" y="2021625"/>
                <a:ext cx="23088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9" extrusionOk="0">
                    <a:moveTo>
                      <a:pt x="67" y="40"/>
                    </a:moveTo>
                    <a:lnTo>
                      <a:pt x="67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7"/>
                      <a:pt x="22" y="19"/>
                    </a:cubicBezTo>
                    <a:cubicBezTo>
                      <a:pt x="0" y="40"/>
                      <a:pt x="0" y="64"/>
                      <a:pt x="22" y="85"/>
                    </a:cubicBezTo>
                    <a:cubicBezTo>
                      <a:pt x="45" y="85"/>
                      <a:pt x="45" y="109"/>
                      <a:pt x="67" y="109"/>
                    </a:cubicBezTo>
                    <a:lnTo>
                      <a:pt x="91" y="85"/>
                    </a:lnTo>
                    <a:cubicBezTo>
                      <a:pt x="112" y="64"/>
                      <a:pt x="112" y="40"/>
                      <a:pt x="91" y="19"/>
                    </a:cubicBezTo>
                    <a:cubicBezTo>
                      <a:pt x="79" y="7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333311" y="2113980"/>
                <a:ext cx="14303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70" h="58" extrusionOk="0">
                    <a:moveTo>
                      <a:pt x="38" y="0"/>
                    </a:moveTo>
                    <a:cubicBezTo>
                      <a:pt x="30" y="0"/>
                      <a:pt x="24" y="6"/>
                      <a:pt x="24" y="18"/>
                    </a:cubicBezTo>
                    <a:cubicBezTo>
                      <a:pt x="1" y="18"/>
                      <a:pt x="1" y="40"/>
                      <a:pt x="24" y="40"/>
                    </a:cubicBezTo>
                    <a:cubicBezTo>
                      <a:pt x="24" y="52"/>
                      <a:pt x="30" y="57"/>
                      <a:pt x="38" y="57"/>
                    </a:cubicBezTo>
                    <a:cubicBezTo>
                      <a:pt x="47" y="57"/>
                      <a:pt x="58" y="52"/>
                      <a:pt x="70" y="40"/>
                    </a:cubicBezTo>
                    <a:lnTo>
                      <a:pt x="70" y="18"/>
                    </a:lnTo>
                    <a:cubicBezTo>
                      <a:pt x="58" y="6"/>
                      <a:pt x="47" y="0"/>
                      <a:pt x="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329020" y="2109485"/>
                <a:ext cx="23088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86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0"/>
                    </a:moveTo>
                    <a:cubicBezTo>
                      <a:pt x="45" y="0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2245860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7" y="0"/>
                    </a:moveTo>
                    <a:cubicBezTo>
                      <a:pt x="28" y="0"/>
                      <a:pt x="23" y="5"/>
                      <a:pt x="23" y="16"/>
                    </a:cubicBezTo>
                    <a:cubicBezTo>
                      <a:pt x="1" y="16"/>
                      <a:pt x="1" y="40"/>
                      <a:pt x="23" y="40"/>
                    </a:cubicBezTo>
                    <a:cubicBezTo>
                      <a:pt x="23" y="51"/>
                      <a:pt x="28" y="56"/>
                      <a:pt x="37" y="56"/>
                    </a:cubicBezTo>
                    <a:cubicBezTo>
                      <a:pt x="46" y="56"/>
                      <a:pt x="57" y="51"/>
                      <a:pt x="68" y="40"/>
                    </a:cubicBezTo>
                    <a:lnTo>
                      <a:pt x="68" y="16"/>
                    </a:lnTo>
                    <a:cubicBezTo>
                      <a:pt x="57" y="5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241160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46" y="85"/>
                      <a:pt x="46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421171" y="2026529"/>
                <a:ext cx="13894" cy="11442"/>
              </a:xfrm>
              <a:custGeom>
                <a:avLst/>
                <a:gdLst/>
                <a:ahLst/>
                <a:cxnLst/>
                <a:rect l="l" t="t" r="r" b="b"/>
                <a:pathLst>
                  <a:path w="68" h="56" extrusionOk="0">
                    <a:moveTo>
                      <a:pt x="34" y="0"/>
                    </a:moveTo>
                    <a:cubicBezTo>
                      <a:pt x="28" y="0"/>
                      <a:pt x="22" y="5"/>
                      <a:pt x="22" y="16"/>
                    </a:cubicBezTo>
                    <a:cubicBezTo>
                      <a:pt x="1" y="16"/>
                      <a:pt x="1" y="40"/>
                      <a:pt x="22" y="40"/>
                    </a:cubicBezTo>
                    <a:cubicBezTo>
                      <a:pt x="22" y="51"/>
                      <a:pt x="28" y="56"/>
                      <a:pt x="34" y="56"/>
                    </a:cubicBezTo>
                    <a:cubicBezTo>
                      <a:pt x="40" y="56"/>
                      <a:pt x="46" y="51"/>
                      <a:pt x="46" y="40"/>
                    </a:cubicBezTo>
                    <a:cubicBezTo>
                      <a:pt x="68" y="40"/>
                      <a:pt x="68" y="16"/>
                      <a:pt x="46" y="16"/>
                    </a:cubicBezTo>
                    <a:cubicBezTo>
                      <a:pt x="46" y="5"/>
                      <a:pt x="40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416471" y="2021625"/>
                <a:ext cx="23497" cy="2227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9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5" y="64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9"/>
                    </a:cubicBezTo>
                    <a:cubicBezTo>
                      <a:pt x="0" y="40"/>
                      <a:pt x="0" y="64"/>
                      <a:pt x="24" y="85"/>
                    </a:cubicBezTo>
                    <a:cubicBezTo>
                      <a:pt x="24" y="85"/>
                      <a:pt x="45" y="109"/>
                      <a:pt x="69" y="109"/>
                    </a:cubicBezTo>
                    <a:lnTo>
                      <a:pt x="91" y="85"/>
                    </a:lnTo>
                    <a:lnTo>
                      <a:pt x="114" y="64"/>
                    </a:lnTo>
                    <a:cubicBezTo>
                      <a:pt x="114" y="40"/>
                      <a:pt x="91" y="40"/>
                      <a:pt x="91" y="19"/>
                    </a:cubicBezTo>
                    <a:cubicBezTo>
                      <a:pt x="80" y="7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2333311" y="1938669"/>
                <a:ext cx="14303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70" h="64" extrusionOk="0">
                    <a:moveTo>
                      <a:pt x="38" y="1"/>
                    </a:moveTo>
                    <a:cubicBezTo>
                      <a:pt x="30" y="1"/>
                      <a:pt x="24" y="7"/>
                      <a:pt x="24" y="18"/>
                    </a:cubicBezTo>
                    <a:cubicBezTo>
                      <a:pt x="1" y="18"/>
                      <a:pt x="1" y="40"/>
                      <a:pt x="24" y="63"/>
                    </a:cubicBezTo>
                    <a:lnTo>
                      <a:pt x="70" y="63"/>
                    </a:lnTo>
                    <a:lnTo>
                      <a:pt x="70" y="18"/>
                    </a:lnTo>
                    <a:cubicBezTo>
                      <a:pt x="58" y="7"/>
                      <a:pt x="47" y="1"/>
                      <a:pt x="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2329020" y="1934174"/>
                <a:ext cx="23088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08" extrusionOk="0">
                    <a:moveTo>
                      <a:pt x="67" y="40"/>
                    </a:moveTo>
                    <a:lnTo>
                      <a:pt x="67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6" y="1"/>
                    </a:moveTo>
                    <a:cubicBezTo>
                      <a:pt x="45" y="1"/>
                      <a:pt x="34" y="6"/>
                      <a:pt x="22" y="17"/>
                    </a:cubicBezTo>
                    <a:cubicBezTo>
                      <a:pt x="0" y="40"/>
                      <a:pt x="0" y="62"/>
                      <a:pt x="22" y="85"/>
                    </a:cubicBezTo>
                    <a:cubicBezTo>
                      <a:pt x="45" y="85"/>
                      <a:pt x="45" y="107"/>
                      <a:pt x="67" y="107"/>
                    </a:cubicBezTo>
                    <a:lnTo>
                      <a:pt x="91" y="85"/>
                    </a:lnTo>
                    <a:cubicBezTo>
                      <a:pt x="112" y="62"/>
                      <a:pt x="112" y="40"/>
                      <a:pt x="91" y="17"/>
                    </a:cubicBezTo>
                    <a:cubicBezTo>
                      <a:pt x="79" y="6"/>
                      <a:pt x="68" y="1"/>
                      <a:pt x="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421171" y="1938669"/>
                <a:ext cx="13894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8" h="64" extrusionOk="0">
                    <a:moveTo>
                      <a:pt x="34" y="1"/>
                    </a:moveTo>
                    <a:cubicBezTo>
                      <a:pt x="28" y="1"/>
                      <a:pt x="22" y="7"/>
                      <a:pt x="22" y="18"/>
                    </a:cubicBezTo>
                    <a:cubicBezTo>
                      <a:pt x="1" y="18"/>
                      <a:pt x="1" y="40"/>
                      <a:pt x="22" y="63"/>
                    </a:cubicBezTo>
                    <a:lnTo>
                      <a:pt x="46" y="63"/>
                    </a:lnTo>
                    <a:cubicBezTo>
                      <a:pt x="68" y="40"/>
                      <a:pt x="68" y="18"/>
                      <a:pt x="46" y="18"/>
                    </a:cubicBezTo>
                    <a:cubicBezTo>
                      <a:pt x="46" y="7"/>
                      <a:pt x="40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2416471" y="1934174"/>
                <a:ext cx="23497" cy="2206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08" extrusionOk="0">
                    <a:moveTo>
                      <a:pt x="69" y="40"/>
                    </a:moveTo>
                    <a:lnTo>
                      <a:pt x="69" y="62"/>
                    </a:lnTo>
                    <a:lnTo>
                      <a:pt x="45" y="62"/>
                    </a:lnTo>
                    <a:lnTo>
                      <a:pt x="45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6"/>
                      <a:pt x="24" y="17"/>
                    </a:cubicBezTo>
                    <a:cubicBezTo>
                      <a:pt x="0" y="40"/>
                      <a:pt x="0" y="62"/>
                      <a:pt x="24" y="85"/>
                    </a:cubicBezTo>
                    <a:cubicBezTo>
                      <a:pt x="24" y="85"/>
                      <a:pt x="45" y="107"/>
                      <a:pt x="69" y="107"/>
                    </a:cubicBezTo>
                    <a:lnTo>
                      <a:pt x="91" y="85"/>
                    </a:lnTo>
                    <a:lnTo>
                      <a:pt x="114" y="62"/>
                    </a:lnTo>
                    <a:cubicBezTo>
                      <a:pt x="114" y="40"/>
                      <a:pt x="91" y="40"/>
                      <a:pt x="91" y="17"/>
                    </a:cubicBezTo>
                    <a:cubicBezTo>
                      <a:pt x="80" y="6"/>
                      <a:pt x="68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2158204" y="2200614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6"/>
                      <a:pt x="24" y="46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2158204" y="2196936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4"/>
                      <a:pt x="45" y="64"/>
                    </a:cubicBezTo>
                    <a:lnTo>
                      <a:pt x="24" y="64"/>
                    </a:lnTo>
                    <a:lnTo>
                      <a:pt x="24" y="40"/>
                    </a:ln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4"/>
                      <a:pt x="90" y="64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2158204" y="2288065"/>
                <a:ext cx="14098" cy="13077"/>
              </a:xfrm>
              <a:custGeom>
                <a:avLst/>
                <a:gdLst/>
                <a:ahLst/>
                <a:cxnLst/>
                <a:rect l="l" t="t" r="r" b="b"/>
                <a:pathLst>
                  <a:path w="69" h="64" extrusionOk="0">
                    <a:moveTo>
                      <a:pt x="24" y="0"/>
                    </a:moveTo>
                    <a:cubicBezTo>
                      <a:pt x="0" y="24"/>
                      <a:pt x="0" y="46"/>
                      <a:pt x="24" y="46"/>
                    </a:cubicBezTo>
                    <a:cubicBezTo>
                      <a:pt x="24" y="57"/>
                      <a:pt x="29" y="63"/>
                      <a:pt x="37" y="63"/>
                    </a:cubicBezTo>
                    <a:cubicBezTo>
                      <a:pt x="46" y="63"/>
                      <a:pt x="57" y="57"/>
                      <a:pt x="69" y="46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2158204" y="2283570"/>
                <a:ext cx="18593" cy="18798"/>
              </a:xfrm>
              <a:custGeom>
                <a:avLst/>
                <a:gdLst/>
                <a:ahLst/>
                <a:cxnLst/>
                <a:rect l="l" t="t" r="r" b="b"/>
                <a:pathLst>
                  <a:path w="91" h="92" extrusionOk="0">
                    <a:moveTo>
                      <a:pt x="45" y="46"/>
                    </a:moveTo>
                    <a:lnTo>
                      <a:pt x="45" y="68"/>
                    </a:lnTo>
                    <a:lnTo>
                      <a:pt x="24" y="68"/>
                    </a:lnTo>
                    <a:lnTo>
                      <a:pt x="24" y="46"/>
                    </a:lnTo>
                    <a:close/>
                    <a:moveTo>
                      <a:pt x="45" y="1"/>
                    </a:moveTo>
                    <a:cubicBezTo>
                      <a:pt x="24" y="1"/>
                      <a:pt x="24" y="1"/>
                      <a:pt x="0" y="22"/>
                    </a:cubicBezTo>
                    <a:lnTo>
                      <a:pt x="0" y="46"/>
                    </a:lnTo>
                    <a:lnTo>
                      <a:pt x="0" y="91"/>
                    </a:lnTo>
                    <a:lnTo>
                      <a:pt x="69" y="91"/>
                    </a:lnTo>
                    <a:cubicBezTo>
                      <a:pt x="90" y="68"/>
                      <a:pt x="90" y="68"/>
                      <a:pt x="90" y="46"/>
                    </a:cubicBezTo>
                    <a:cubicBezTo>
                      <a:pt x="90" y="46"/>
                      <a:pt x="90" y="22"/>
                      <a:pt x="69" y="22"/>
                    </a:cubicBezTo>
                    <a:cubicBezTo>
                      <a:pt x="69" y="1"/>
                      <a:pt x="45" y="1"/>
                      <a:pt x="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2245860" y="2200614"/>
                <a:ext cx="13894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2" extrusionOk="0">
                    <a:moveTo>
                      <a:pt x="23" y="0"/>
                    </a:moveTo>
                    <a:cubicBezTo>
                      <a:pt x="1" y="22"/>
                      <a:pt x="1" y="46"/>
                      <a:pt x="23" y="46"/>
                    </a:cubicBezTo>
                    <a:cubicBezTo>
                      <a:pt x="23" y="56"/>
                      <a:pt x="28" y="62"/>
                      <a:pt x="37" y="62"/>
                    </a:cubicBezTo>
                    <a:cubicBezTo>
                      <a:pt x="46" y="62"/>
                      <a:pt x="57" y="56"/>
                      <a:pt x="68" y="46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2241160" y="2196936"/>
                <a:ext cx="23497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115" h="86" extrusionOk="0">
                    <a:moveTo>
                      <a:pt x="69" y="40"/>
                    </a:moveTo>
                    <a:lnTo>
                      <a:pt x="69" y="64"/>
                    </a:lnTo>
                    <a:lnTo>
                      <a:pt x="46" y="64"/>
                    </a:lnTo>
                    <a:lnTo>
                      <a:pt x="46" y="40"/>
                    </a:lnTo>
                    <a:close/>
                    <a:moveTo>
                      <a:pt x="57" y="1"/>
                    </a:moveTo>
                    <a:cubicBezTo>
                      <a:pt x="46" y="1"/>
                      <a:pt x="35" y="7"/>
                      <a:pt x="24" y="18"/>
                    </a:cubicBezTo>
                    <a:cubicBezTo>
                      <a:pt x="0" y="40"/>
                      <a:pt x="0" y="64"/>
                      <a:pt x="24" y="85"/>
                    </a:cubicBezTo>
                    <a:lnTo>
                      <a:pt x="91" y="85"/>
                    </a:lnTo>
                    <a:cubicBezTo>
                      <a:pt x="91" y="64"/>
                      <a:pt x="114" y="64"/>
                      <a:pt x="114" y="40"/>
                    </a:cubicBezTo>
                    <a:lnTo>
                      <a:pt x="91" y="18"/>
                    </a:lnTo>
                    <a:cubicBezTo>
                      <a:pt x="80" y="7"/>
                      <a:pt x="69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2158204" y="2113980"/>
                <a:ext cx="14098" cy="11851"/>
              </a:xfrm>
              <a:custGeom>
                <a:avLst/>
                <a:gdLst/>
                <a:ahLst/>
                <a:cxnLst/>
                <a:rect l="l" t="t" r="r" b="b"/>
                <a:pathLst>
                  <a:path w="69" h="58" extrusionOk="0">
                    <a:moveTo>
                      <a:pt x="37" y="0"/>
                    </a:moveTo>
                    <a:cubicBezTo>
                      <a:pt x="29" y="0"/>
                      <a:pt x="24" y="6"/>
                      <a:pt x="24" y="18"/>
                    </a:cubicBezTo>
                    <a:lnTo>
                      <a:pt x="0" y="18"/>
                    </a:lnTo>
                    <a:cubicBezTo>
                      <a:pt x="0" y="40"/>
                      <a:pt x="24" y="40"/>
                      <a:pt x="24" y="40"/>
                    </a:cubicBezTo>
                    <a:cubicBezTo>
                      <a:pt x="24" y="52"/>
                      <a:pt x="29" y="57"/>
                      <a:pt x="37" y="57"/>
                    </a:cubicBezTo>
                    <a:cubicBezTo>
                      <a:pt x="46" y="57"/>
                      <a:pt x="57" y="52"/>
                      <a:pt x="69" y="40"/>
                    </a:cubicBezTo>
                    <a:lnTo>
                      <a:pt x="69" y="18"/>
                    </a:lnTo>
                    <a:cubicBezTo>
                      <a:pt x="57" y="6"/>
                      <a:pt x="46" y="0"/>
                      <a:pt x="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2158204" y="2109485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5" y="40"/>
                    </a:moveTo>
                    <a:cubicBezTo>
                      <a:pt x="69" y="40"/>
                      <a:pt x="69" y="62"/>
                      <a:pt x="45" y="62"/>
                    </a:cubicBezTo>
                    <a:lnTo>
                      <a:pt x="24" y="62"/>
                    </a:lnTo>
                    <a:lnTo>
                      <a:pt x="24" y="40"/>
                    </a:lnTo>
                    <a:close/>
                    <a:moveTo>
                      <a:pt x="34" y="0"/>
                    </a:moveTo>
                    <a:cubicBezTo>
                      <a:pt x="23" y="0"/>
                      <a:pt x="12" y="6"/>
                      <a:pt x="0" y="17"/>
                    </a:cubicBezTo>
                    <a:lnTo>
                      <a:pt x="0" y="40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2"/>
                      <a:pt x="90" y="62"/>
                      <a:pt x="90" y="40"/>
                    </a:cubicBezTo>
                    <a:cubicBezTo>
                      <a:pt x="90" y="40"/>
                      <a:pt x="90" y="17"/>
                      <a:pt x="69" y="17"/>
                    </a:cubicBezTo>
                    <a:cubicBezTo>
                      <a:pt x="57" y="6"/>
                      <a:pt x="46" y="0"/>
                      <a:pt x="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2158204" y="2375925"/>
                <a:ext cx="14098" cy="12668"/>
              </a:xfrm>
              <a:custGeom>
                <a:avLst/>
                <a:gdLst/>
                <a:ahLst/>
                <a:cxnLst/>
                <a:rect l="l" t="t" r="r" b="b"/>
                <a:pathLst>
                  <a:path w="69" h="62" extrusionOk="0">
                    <a:moveTo>
                      <a:pt x="24" y="0"/>
                    </a:moveTo>
                    <a:cubicBezTo>
                      <a:pt x="0" y="22"/>
                      <a:pt x="0" y="45"/>
                      <a:pt x="24" y="45"/>
                    </a:cubicBezTo>
                    <a:cubicBezTo>
                      <a:pt x="24" y="56"/>
                      <a:pt x="29" y="62"/>
                      <a:pt x="37" y="62"/>
                    </a:cubicBezTo>
                    <a:cubicBezTo>
                      <a:pt x="46" y="62"/>
                      <a:pt x="57" y="56"/>
                      <a:pt x="69" y="45"/>
                    </a:cubicBezTo>
                    <a:lnTo>
                      <a:pt x="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2158204" y="2372247"/>
                <a:ext cx="18593" cy="17572"/>
              </a:xfrm>
              <a:custGeom>
                <a:avLst/>
                <a:gdLst/>
                <a:ahLst/>
                <a:cxnLst/>
                <a:rect l="l" t="t" r="r" b="b"/>
                <a:pathLst>
                  <a:path w="91" h="86" extrusionOk="0">
                    <a:moveTo>
                      <a:pt x="42" y="24"/>
                    </a:moveTo>
                    <a:cubicBezTo>
                      <a:pt x="45" y="24"/>
                      <a:pt x="45" y="29"/>
                      <a:pt x="45" y="40"/>
                    </a:cubicBezTo>
                    <a:cubicBezTo>
                      <a:pt x="69" y="40"/>
                      <a:pt x="69" y="40"/>
                      <a:pt x="45" y="63"/>
                    </a:cubicBezTo>
                    <a:lnTo>
                      <a:pt x="24" y="63"/>
                    </a:lnTo>
                    <a:lnTo>
                      <a:pt x="24" y="40"/>
                    </a:lnTo>
                    <a:cubicBezTo>
                      <a:pt x="34" y="29"/>
                      <a:pt x="40" y="24"/>
                      <a:pt x="42" y="24"/>
                    </a:cubicBezTo>
                    <a:close/>
                    <a:moveTo>
                      <a:pt x="34" y="1"/>
                    </a:moveTo>
                    <a:cubicBezTo>
                      <a:pt x="23" y="1"/>
                      <a:pt x="12" y="7"/>
                      <a:pt x="0" y="18"/>
                    </a:cubicBezTo>
                    <a:lnTo>
                      <a:pt x="0" y="40"/>
                    </a:lnTo>
                    <a:lnTo>
                      <a:pt x="0" y="85"/>
                    </a:lnTo>
                    <a:lnTo>
                      <a:pt x="69" y="85"/>
                    </a:lnTo>
                    <a:cubicBezTo>
                      <a:pt x="90" y="63"/>
                      <a:pt x="90" y="63"/>
                      <a:pt x="90" y="40"/>
                    </a:cubicBezTo>
                    <a:cubicBezTo>
                      <a:pt x="90" y="40"/>
                      <a:pt x="90" y="18"/>
                      <a:pt x="69" y="18"/>
                    </a:cubicBezTo>
                    <a:cubicBezTo>
                      <a:pt x="57" y="7"/>
                      <a:pt x="46" y="1"/>
                      <a:pt x="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21"/>
            <p:cNvGrpSpPr/>
            <p:nvPr/>
          </p:nvGrpSpPr>
          <p:grpSpPr>
            <a:xfrm rot="10800000">
              <a:off x="4776454" y="475293"/>
              <a:ext cx="1125871" cy="1203313"/>
              <a:chOff x="795198" y="3074561"/>
              <a:chExt cx="1182016" cy="1263321"/>
            </a:xfrm>
          </p:grpSpPr>
          <p:sp>
            <p:nvSpPr>
              <p:cNvPr id="2780" name="Google Shape;2780;p21"/>
              <p:cNvSpPr/>
              <p:nvPr/>
            </p:nvSpPr>
            <p:spPr>
              <a:xfrm>
                <a:off x="795198" y="3098043"/>
                <a:ext cx="399750" cy="340023"/>
              </a:xfrm>
              <a:custGeom>
                <a:avLst/>
                <a:gdLst/>
                <a:ahLst/>
                <a:cxnLst/>
                <a:rect l="l" t="t" r="r" b="b"/>
                <a:pathLst>
                  <a:path w="4222" h="3591" extrusionOk="0">
                    <a:moveTo>
                      <a:pt x="1" y="0"/>
                    </a:moveTo>
                    <a:lnTo>
                      <a:pt x="1" y="3590"/>
                    </a:lnTo>
                    <a:lnTo>
                      <a:pt x="4221" y="3590"/>
                    </a:lnTo>
                    <a:lnTo>
                      <a:pt x="42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781" name="Google Shape;2781;p21"/>
              <p:cNvGrpSpPr/>
              <p:nvPr/>
            </p:nvGrpSpPr>
            <p:grpSpPr>
              <a:xfrm>
                <a:off x="1885278" y="3200590"/>
                <a:ext cx="32097" cy="511028"/>
                <a:chOff x="1885278" y="3200590"/>
                <a:chExt cx="32097" cy="511028"/>
              </a:xfrm>
            </p:grpSpPr>
            <p:sp>
              <p:nvSpPr>
                <p:cNvPr id="2782" name="Google Shape;2782;p21"/>
                <p:cNvSpPr/>
                <p:nvPr/>
              </p:nvSpPr>
              <p:spPr>
                <a:xfrm>
                  <a:off x="1887361" y="3683685"/>
                  <a:ext cx="27931" cy="25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72" extrusionOk="0">
                      <a:moveTo>
                        <a:pt x="136" y="1"/>
                      </a:moveTo>
                      <a:cubicBezTo>
                        <a:pt x="69" y="1"/>
                        <a:pt x="0" y="46"/>
                        <a:pt x="0" y="136"/>
                      </a:cubicBezTo>
                      <a:cubicBezTo>
                        <a:pt x="0" y="205"/>
                        <a:pt x="69" y="272"/>
                        <a:pt x="136" y="272"/>
                      </a:cubicBezTo>
                      <a:cubicBezTo>
                        <a:pt x="226" y="272"/>
                        <a:pt x="295" y="205"/>
                        <a:pt x="295" y="136"/>
                      </a:cubicBezTo>
                      <a:cubicBezTo>
                        <a:pt x="295" y="46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21"/>
                <p:cNvSpPr/>
                <p:nvPr/>
              </p:nvSpPr>
              <p:spPr>
                <a:xfrm>
                  <a:off x="1885278" y="368160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3"/>
                      </a:moveTo>
                      <a:cubicBezTo>
                        <a:pt x="227" y="23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3"/>
                        <a:pt x="158" y="23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21"/>
                <p:cNvSpPr/>
                <p:nvPr/>
              </p:nvSpPr>
              <p:spPr>
                <a:xfrm>
                  <a:off x="1887361" y="3561917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8"/>
                        <a:pt x="0" y="158"/>
                      </a:cubicBezTo>
                      <a:cubicBezTo>
                        <a:pt x="0" y="227"/>
                        <a:pt x="69" y="293"/>
                        <a:pt x="136" y="293"/>
                      </a:cubicBezTo>
                      <a:cubicBezTo>
                        <a:pt x="226" y="293"/>
                        <a:pt x="295" y="227"/>
                        <a:pt x="295" y="158"/>
                      </a:cubicBezTo>
                      <a:cubicBezTo>
                        <a:pt x="295" y="68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21"/>
                <p:cNvSpPr/>
                <p:nvPr/>
              </p:nvSpPr>
              <p:spPr>
                <a:xfrm>
                  <a:off x="1885278" y="356191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7"/>
                        <a:pt x="227" y="272"/>
                        <a:pt x="158" y="272"/>
                      </a:cubicBezTo>
                      <a:cubicBezTo>
                        <a:pt x="91" y="272"/>
                        <a:pt x="46" y="227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8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8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21"/>
                <p:cNvSpPr/>
                <p:nvPr/>
              </p:nvSpPr>
              <p:spPr>
                <a:xfrm>
                  <a:off x="1887361" y="3442232"/>
                  <a:ext cx="27931" cy="2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4" extrusionOk="0">
                      <a:moveTo>
                        <a:pt x="136" y="1"/>
                      </a:moveTo>
                      <a:cubicBezTo>
                        <a:pt x="69" y="1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1"/>
                        <a:pt x="1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21"/>
                <p:cNvSpPr/>
                <p:nvPr/>
              </p:nvSpPr>
              <p:spPr>
                <a:xfrm>
                  <a:off x="1885278" y="3442232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67"/>
                        <a:pt x="1" y="158"/>
                      </a:cubicBezTo>
                      <a:cubicBezTo>
                        <a:pt x="1" y="248"/>
                        <a:pt x="91" y="317"/>
                        <a:pt x="158" y="317"/>
                      </a:cubicBezTo>
                      <a:cubicBezTo>
                        <a:pt x="248" y="317"/>
                        <a:pt x="339" y="248"/>
                        <a:pt x="339" y="158"/>
                      </a:cubicBezTo>
                      <a:cubicBezTo>
                        <a:pt x="339" y="67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21"/>
                <p:cNvSpPr/>
                <p:nvPr/>
              </p:nvSpPr>
              <p:spPr>
                <a:xfrm>
                  <a:off x="1887361" y="3322547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8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8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21"/>
                <p:cNvSpPr/>
                <p:nvPr/>
              </p:nvSpPr>
              <p:spPr>
                <a:xfrm>
                  <a:off x="1885278" y="3322547"/>
                  <a:ext cx="32097" cy="3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17" extrusionOk="0">
                      <a:moveTo>
                        <a:pt x="158" y="22"/>
                      </a:moveTo>
                      <a:cubicBezTo>
                        <a:pt x="227" y="22"/>
                        <a:pt x="293" y="91"/>
                        <a:pt x="293" y="158"/>
                      </a:cubicBezTo>
                      <a:cubicBezTo>
                        <a:pt x="293" y="226"/>
                        <a:pt x="227" y="271"/>
                        <a:pt x="158" y="271"/>
                      </a:cubicBezTo>
                      <a:cubicBezTo>
                        <a:pt x="91" y="271"/>
                        <a:pt x="46" y="226"/>
                        <a:pt x="46" y="158"/>
                      </a:cubicBezTo>
                      <a:cubicBezTo>
                        <a:pt x="46" y="91"/>
                        <a:pt x="91" y="22"/>
                        <a:pt x="158" y="22"/>
                      </a:cubicBezTo>
                      <a:close/>
                      <a:moveTo>
                        <a:pt x="158" y="0"/>
                      </a:moveTo>
                      <a:cubicBezTo>
                        <a:pt x="91" y="0"/>
                        <a:pt x="1" y="67"/>
                        <a:pt x="1" y="158"/>
                      </a:cubicBezTo>
                      <a:cubicBezTo>
                        <a:pt x="1" y="248"/>
                        <a:pt x="91" y="316"/>
                        <a:pt x="158" y="316"/>
                      </a:cubicBezTo>
                      <a:cubicBezTo>
                        <a:pt x="248" y="316"/>
                        <a:pt x="339" y="248"/>
                        <a:pt x="339" y="158"/>
                      </a:cubicBezTo>
                      <a:cubicBezTo>
                        <a:pt x="339" y="67"/>
                        <a:pt x="248" y="0"/>
                        <a:pt x="1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21"/>
                <p:cNvSpPr/>
                <p:nvPr/>
              </p:nvSpPr>
              <p:spPr>
                <a:xfrm>
                  <a:off x="1887361" y="3202862"/>
                  <a:ext cx="27931" cy="277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" h="293" extrusionOk="0">
                      <a:moveTo>
                        <a:pt x="136" y="0"/>
                      </a:moveTo>
                      <a:cubicBezTo>
                        <a:pt x="69" y="0"/>
                        <a:pt x="0" y="67"/>
                        <a:pt x="0" y="157"/>
                      </a:cubicBezTo>
                      <a:cubicBezTo>
                        <a:pt x="0" y="226"/>
                        <a:pt x="69" y="293"/>
                        <a:pt x="136" y="293"/>
                      </a:cubicBezTo>
                      <a:cubicBezTo>
                        <a:pt x="226" y="293"/>
                        <a:pt x="295" y="226"/>
                        <a:pt x="295" y="157"/>
                      </a:cubicBezTo>
                      <a:cubicBezTo>
                        <a:pt x="295" y="67"/>
                        <a:pt x="226" y="0"/>
                        <a:pt x="1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21"/>
                <p:cNvSpPr/>
                <p:nvPr/>
              </p:nvSpPr>
              <p:spPr>
                <a:xfrm>
                  <a:off x="1885278" y="3200590"/>
                  <a:ext cx="32097" cy="3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" h="341" extrusionOk="0">
                      <a:moveTo>
                        <a:pt x="158" y="46"/>
                      </a:moveTo>
                      <a:cubicBezTo>
                        <a:pt x="227" y="46"/>
                        <a:pt x="293" y="115"/>
                        <a:pt x="293" y="181"/>
                      </a:cubicBezTo>
                      <a:cubicBezTo>
                        <a:pt x="293" y="250"/>
                        <a:pt x="227" y="295"/>
                        <a:pt x="158" y="295"/>
                      </a:cubicBezTo>
                      <a:cubicBezTo>
                        <a:pt x="91" y="295"/>
                        <a:pt x="46" y="250"/>
                        <a:pt x="46" y="181"/>
                      </a:cubicBezTo>
                      <a:cubicBezTo>
                        <a:pt x="46" y="115"/>
                        <a:pt x="91" y="46"/>
                        <a:pt x="158" y="46"/>
                      </a:cubicBezTo>
                      <a:close/>
                      <a:moveTo>
                        <a:pt x="158" y="1"/>
                      </a:moveTo>
                      <a:cubicBezTo>
                        <a:pt x="91" y="1"/>
                        <a:pt x="1" y="91"/>
                        <a:pt x="1" y="181"/>
                      </a:cubicBezTo>
                      <a:cubicBezTo>
                        <a:pt x="1" y="250"/>
                        <a:pt x="91" y="340"/>
                        <a:pt x="158" y="340"/>
                      </a:cubicBezTo>
                      <a:cubicBezTo>
                        <a:pt x="248" y="340"/>
                        <a:pt x="339" y="250"/>
                        <a:pt x="339" y="181"/>
                      </a:cubicBezTo>
                      <a:cubicBezTo>
                        <a:pt x="339" y="91"/>
                        <a:pt x="248" y="1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92" name="Google Shape;2792;p21"/>
              <p:cNvSpPr/>
              <p:nvPr/>
            </p:nvSpPr>
            <p:spPr>
              <a:xfrm>
                <a:off x="1560422" y="3818426"/>
                <a:ext cx="416792" cy="359244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794" extrusionOk="0">
                    <a:moveTo>
                      <a:pt x="4221" y="181"/>
                    </a:moveTo>
                    <a:lnTo>
                      <a:pt x="4221" y="3589"/>
                    </a:lnTo>
                    <a:lnTo>
                      <a:pt x="181" y="3589"/>
                    </a:lnTo>
                    <a:lnTo>
                      <a:pt x="181" y="181"/>
                    </a:lnTo>
                    <a:close/>
                    <a:moveTo>
                      <a:pt x="0" y="1"/>
                    </a:moveTo>
                    <a:lnTo>
                      <a:pt x="0" y="3793"/>
                    </a:lnTo>
                    <a:lnTo>
                      <a:pt x="4402" y="3793"/>
                    </a:lnTo>
                    <a:lnTo>
                      <a:pt x="4402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21"/>
              <p:cNvSpPr/>
              <p:nvPr/>
            </p:nvSpPr>
            <p:spPr>
              <a:xfrm>
                <a:off x="925482" y="3189985"/>
                <a:ext cx="876476" cy="1062394"/>
              </a:xfrm>
              <a:custGeom>
                <a:avLst/>
                <a:gdLst/>
                <a:ahLst/>
                <a:cxnLst/>
                <a:rect l="l" t="t" r="r" b="b"/>
                <a:pathLst>
                  <a:path w="9257" h="11220" extrusionOk="0">
                    <a:moveTo>
                      <a:pt x="1" y="1"/>
                    </a:moveTo>
                    <a:lnTo>
                      <a:pt x="1" y="11220"/>
                    </a:lnTo>
                    <a:lnTo>
                      <a:pt x="9256" y="11220"/>
                    </a:lnTo>
                    <a:lnTo>
                      <a:pt x="92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21"/>
              <p:cNvSpPr/>
              <p:nvPr/>
            </p:nvSpPr>
            <p:spPr>
              <a:xfrm>
                <a:off x="857121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4" y="1"/>
                    </a:moveTo>
                    <a:cubicBezTo>
                      <a:pt x="91" y="1"/>
                      <a:pt x="0" y="91"/>
                      <a:pt x="0" y="203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857121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4" y="0"/>
                    </a:moveTo>
                    <a:cubicBezTo>
                      <a:pt x="91" y="0"/>
                      <a:pt x="0" y="90"/>
                      <a:pt x="0" y="202"/>
                    </a:cubicBezTo>
                    <a:cubicBezTo>
                      <a:pt x="0" y="293"/>
                      <a:pt x="91" y="383"/>
                      <a:pt x="204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976799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976799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1096478" y="4301521"/>
                <a:ext cx="36547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4" extrusionOk="0">
                    <a:moveTo>
                      <a:pt x="205" y="1"/>
                    </a:moveTo>
                    <a:cubicBezTo>
                      <a:pt x="91" y="1"/>
                      <a:pt x="1" y="91"/>
                      <a:pt x="1" y="203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3"/>
                    </a:cubicBezTo>
                    <a:cubicBezTo>
                      <a:pt x="385" y="91"/>
                      <a:pt x="29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096478" y="4173314"/>
                <a:ext cx="36547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3" extrusionOk="0">
                    <a:moveTo>
                      <a:pt x="205" y="0"/>
                    </a:moveTo>
                    <a:cubicBezTo>
                      <a:pt x="91" y="0"/>
                      <a:pt x="1" y="90"/>
                      <a:pt x="1" y="202"/>
                    </a:cubicBezTo>
                    <a:cubicBezTo>
                      <a:pt x="1" y="293"/>
                      <a:pt x="91" y="383"/>
                      <a:pt x="205" y="383"/>
                    </a:cubicBezTo>
                    <a:cubicBezTo>
                      <a:pt x="295" y="383"/>
                      <a:pt x="385" y="293"/>
                      <a:pt x="385" y="202"/>
                    </a:cubicBezTo>
                    <a:cubicBezTo>
                      <a:pt x="385" y="90"/>
                      <a:pt x="295" y="0"/>
                      <a:pt x="2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218429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0" y="91"/>
                      <a:pt x="0" y="203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3"/>
                    </a:cubicBezTo>
                    <a:cubicBezTo>
                      <a:pt x="362" y="91"/>
                      <a:pt x="271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1218429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0" y="90"/>
                      <a:pt x="0" y="202"/>
                    </a:cubicBezTo>
                    <a:cubicBezTo>
                      <a:pt x="0" y="293"/>
                      <a:pt x="67" y="383"/>
                      <a:pt x="181" y="383"/>
                    </a:cubicBezTo>
                    <a:cubicBezTo>
                      <a:pt x="271" y="383"/>
                      <a:pt x="362" y="293"/>
                      <a:pt x="362" y="202"/>
                    </a:cubicBezTo>
                    <a:cubicBezTo>
                      <a:pt x="362" y="90"/>
                      <a:pt x="271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1338108" y="4301521"/>
                <a:ext cx="34275" cy="3636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4" extrusionOk="0">
                    <a:moveTo>
                      <a:pt x="181" y="1"/>
                    </a:moveTo>
                    <a:cubicBezTo>
                      <a:pt x="67" y="1"/>
                      <a:pt x="1" y="91"/>
                      <a:pt x="1" y="203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3"/>
                    </a:cubicBezTo>
                    <a:cubicBezTo>
                      <a:pt x="362" y="91"/>
                      <a:pt x="27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1338108" y="4173314"/>
                <a:ext cx="34275" cy="3626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383" extrusionOk="0">
                    <a:moveTo>
                      <a:pt x="181" y="0"/>
                    </a:moveTo>
                    <a:cubicBezTo>
                      <a:pt x="67" y="0"/>
                      <a:pt x="1" y="90"/>
                      <a:pt x="1" y="202"/>
                    </a:cubicBezTo>
                    <a:cubicBezTo>
                      <a:pt x="1" y="293"/>
                      <a:pt x="67" y="383"/>
                      <a:pt x="181" y="383"/>
                    </a:cubicBezTo>
                    <a:cubicBezTo>
                      <a:pt x="272" y="383"/>
                      <a:pt x="362" y="293"/>
                      <a:pt x="362" y="202"/>
                    </a:cubicBezTo>
                    <a:cubicBezTo>
                      <a:pt x="362" y="90"/>
                      <a:pt x="272" y="0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1667319" y="3074561"/>
                <a:ext cx="53401" cy="333584"/>
              </a:xfrm>
              <a:custGeom>
                <a:avLst/>
                <a:gdLst/>
                <a:ahLst/>
                <a:cxnLst/>
                <a:rect l="l" t="t" r="r" b="b"/>
                <a:pathLst>
                  <a:path w="564" h="3523" extrusionOk="0">
                    <a:moveTo>
                      <a:pt x="0" y="1"/>
                    </a:moveTo>
                    <a:lnTo>
                      <a:pt x="0" y="3522"/>
                    </a:lnTo>
                    <a:lnTo>
                      <a:pt x="564" y="3522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5" name="Google Shape;2805;p21"/>
            <p:cNvSpPr/>
            <p:nvPr/>
          </p:nvSpPr>
          <p:spPr>
            <a:xfrm>
              <a:off x="4986862" y="1746500"/>
              <a:ext cx="2317635" cy="2183198"/>
            </a:xfrm>
            <a:custGeom>
              <a:avLst/>
              <a:gdLst/>
              <a:ahLst/>
              <a:cxnLst/>
              <a:rect l="l" t="t" r="r" b="b"/>
              <a:pathLst>
                <a:path w="6863" h="6465" extrusionOk="0">
                  <a:moveTo>
                    <a:pt x="3441" y="1"/>
                  </a:moveTo>
                  <a:cubicBezTo>
                    <a:pt x="1832" y="1"/>
                    <a:pt x="454" y="1181"/>
                    <a:pt x="226" y="2803"/>
                  </a:cubicBezTo>
                  <a:cubicBezTo>
                    <a:pt x="0" y="4587"/>
                    <a:pt x="1241" y="6189"/>
                    <a:pt x="3025" y="6439"/>
                  </a:cubicBezTo>
                  <a:cubicBezTo>
                    <a:pt x="3164" y="6456"/>
                    <a:pt x="3302" y="6465"/>
                    <a:pt x="3439" y="6465"/>
                  </a:cubicBezTo>
                  <a:cubicBezTo>
                    <a:pt x="5034" y="6465"/>
                    <a:pt x="6429" y="5283"/>
                    <a:pt x="6637" y="3661"/>
                  </a:cubicBezTo>
                  <a:cubicBezTo>
                    <a:pt x="6863" y="1878"/>
                    <a:pt x="5620" y="275"/>
                    <a:pt x="3859" y="27"/>
                  </a:cubicBezTo>
                  <a:cubicBezTo>
                    <a:pt x="3719" y="9"/>
                    <a:pt x="3579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21"/>
            <p:cNvSpPr/>
            <p:nvPr/>
          </p:nvSpPr>
          <p:spPr>
            <a:xfrm>
              <a:off x="4120836" y="2054194"/>
              <a:ext cx="255945" cy="192779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7" name="Google Shape;2807;p21"/>
            <p:cNvGrpSpPr/>
            <p:nvPr/>
          </p:nvGrpSpPr>
          <p:grpSpPr>
            <a:xfrm rot="2700000">
              <a:off x="7191576" y="4124406"/>
              <a:ext cx="211540" cy="206779"/>
              <a:chOff x="8360742" y="4418908"/>
              <a:chExt cx="153843" cy="150357"/>
            </a:xfrm>
          </p:grpSpPr>
          <p:sp>
            <p:nvSpPr>
              <p:cNvPr id="2808" name="Google Shape;2808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10" name="Google Shape;2810;p21"/>
            <p:cNvSpPr/>
            <p:nvPr/>
          </p:nvSpPr>
          <p:spPr>
            <a:xfrm rot="5400000">
              <a:off x="4583241" y="2864415"/>
              <a:ext cx="129922" cy="129633"/>
            </a:xfrm>
            <a:custGeom>
              <a:avLst/>
              <a:gdLst/>
              <a:ahLst/>
              <a:cxnLst/>
              <a:rect l="l" t="t" r="r" b="b"/>
              <a:pathLst>
                <a:path w="883" h="881" extrusionOk="0">
                  <a:moveTo>
                    <a:pt x="452" y="158"/>
                  </a:moveTo>
                  <a:cubicBezTo>
                    <a:pt x="588" y="158"/>
                    <a:pt x="723" y="293"/>
                    <a:pt x="723" y="429"/>
                  </a:cubicBezTo>
                  <a:cubicBezTo>
                    <a:pt x="723" y="588"/>
                    <a:pt x="588" y="723"/>
                    <a:pt x="452" y="723"/>
                  </a:cubicBezTo>
                  <a:cubicBezTo>
                    <a:pt x="295" y="723"/>
                    <a:pt x="182" y="588"/>
                    <a:pt x="182" y="429"/>
                  </a:cubicBezTo>
                  <a:cubicBezTo>
                    <a:pt x="182" y="293"/>
                    <a:pt x="295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3"/>
                    <a:pt x="1" y="429"/>
                  </a:cubicBezTo>
                  <a:cubicBezTo>
                    <a:pt x="1" y="678"/>
                    <a:pt x="205" y="880"/>
                    <a:pt x="452" y="880"/>
                  </a:cubicBezTo>
                  <a:cubicBezTo>
                    <a:pt x="678" y="880"/>
                    <a:pt x="882" y="678"/>
                    <a:pt x="882" y="429"/>
                  </a:cubicBezTo>
                  <a:cubicBezTo>
                    <a:pt x="882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21"/>
            <p:cNvSpPr/>
            <p:nvPr/>
          </p:nvSpPr>
          <p:spPr>
            <a:xfrm>
              <a:off x="7252804" y="1250725"/>
              <a:ext cx="728423" cy="115650"/>
            </a:xfrm>
            <a:custGeom>
              <a:avLst/>
              <a:gdLst/>
              <a:ahLst/>
              <a:cxnLst/>
              <a:rect l="l" t="t" r="r" b="b"/>
              <a:pathLst>
                <a:path w="2417" h="521" extrusionOk="0">
                  <a:moveTo>
                    <a:pt x="0" y="1"/>
                  </a:moveTo>
                  <a:lnTo>
                    <a:pt x="0" y="521"/>
                  </a:lnTo>
                  <a:lnTo>
                    <a:pt x="2417" y="521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21"/>
            <p:cNvSpPr/>
            <p:nvPr/>
          </p:nvSpPr>
          <p:spPr>
            <a:xfrm>
              <a:off x="7356305" y="1308677"/>
              <a:ext cx="195578" cy="190694"/>
            </a:xfrm>
            <a:custGeom>
              <a:avLst/>
              <a:gdLst/>
              <a:ahLst/>
              <a:cxnLst/>
              <a:rect l="l" t="t" r="r" b="b"/>
              <a:pathLst>
                <a:path w="881" h="859" extrusionOk="0">
                  <a:moveTo>
                    <a:pt x="429" y="160"/>
                  </a:moveTo>
                  <a:cubicBezTo>
                    <a:pt x="588" y="160"/>
                    <a:pt x="723" y="272"/>
                    <a:pt x="723" y="430"/>
                  </a:cubicBezTo>
                  <a:cubicBezTo>
                    <a:pt x="723" y="588"/>
                    <a:pt x="588" y="701"/>
                    <a:pt x="429" y="701"/>
                  </a:cubicBezTo>
                  <a:cubicBezTo>
                    <a:pt x="294" y="701"/>
                    <a:pt x="158" y="588"/>
                    <a:pt x="158" y="430"/>
                  </a:cubicBezTo>
                  <a:cubicBezTo>
                    <a:pt x="158" y="272"/>
                    <a:pt x="294" y="160"/>
                    <a:pt x="429" y="160"/>
                  </a:cubicBezTo>
                  <a:close/>
                  <a:moveTo>
                    <a:pt x="429" y="1"/>
                  </a:moveTo>
                  <a:cubicBezTo>
                    <a:pt x="203" y="1"/>
                    <a:pt x="1" y="181"/>
                    <a:pt x="1" y="430"/>
                  </a:cubicBezTo>
                  <a:cubicBezTo>
                    <a:pt x="1" y="678"/>
                    <a:pt x="203" y="858"/>
                    <a:pt x="429" y="858"/>
                  </a:cubicBezTo>
                  <a:cubicBezTo>
                    <a:pt x="678" y="858"/>
                    <a:pt x="880" y="678"/>
                    <a:pt x="880" y="430"/>
                  </a:cubicBezTo>
                  <a:cubicBezTo>
                    <a:pt x="880" y="181"/>
                    <a:pt x="678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13" name="Google Shape;2813;p21"/>
            <p:cNvGrpSpPr/>
            <p:nvPr/>
          </p:nvGrpSpPr>
          <p:grpSpPr>
            <a:xfrm>
              <a:off x="7604669" y="2406004"/>
              <a:ext cx="192881" cy="192884"/>
              <a:chOff x="-397290" y="3459667"/>
              <a:chExt cx="198806" cy="198808"/>
            </a:xfrm>
          </p:grpSpPr>
          <p:sp>
            <p:nvSpPr>
              <p:cNvPr id="2814" name="Google Shape;2814;p21"/>
              <p:cNvSpPr/>
              <p:nvPr/>
            </p:nvSpPr>
            <p:spPr>
              <a:xfrm>
                <a:off x="-314334" y="3459667"/>
                <a:ext cx="32692" cy="198808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3" extrusionOk="0">
                    <a:moveTo>
                      <a:pt x="1" y="0"/>
                    </a:moveTo>
                    <a:lnTo>
                      <a:pt x="1" y="972"/>
                    </a:lnTo>
                    <a:lnTo>
                      <a:pt x="160" y="972"/>
                    </a:lnTo>
                    <a:lnTo>
                      <a:pt x="16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-397290" y="3542623"/>
                <a:ext cx="198806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60" extrusionOk="0">
                    <a:moveTo>
                      <a:pt x="1" y="1"/>
                    </a:moveTo>
                    <a:lnTo>
                      <a:pt x="1" y="160"/>
                    </a:lnTo>
                    <a:lnTo>
                      <a:pt x="972" y="160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6" name="Google Shape;2816;p21"/>
            <p:cNvGrpSpPr/>
            <p:nvPr/>
          </p:nvGrpSpPr>
          <p:grpSpPr>
            <a:xfrm>
              <a:off x="1563728" y="395608"/>
              <a:ext cx="444788" cy="444788"/>
              <a:chOff x="-309341" y="2935180"/>
              <a:chExt cx="742179" cy="742179"/>
            </a:xfrm>
          </p:grpSpPr>
          <p:sp>
            <p:nvSpPr>
              <p:cNvPr id="2817" name="Google Shape;2817;p21"/>
              <p:cNvSpPr/>
              <p:nvPr/>
            </p:nvSpPr>
            <p:spPr>
              <a:xfrm>
                <a:off x="-182606" y="3061916"/>
                <a:ext cx="574699" cy="574699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53" extrusionOk="0">
                    <a:moveTo>
                      <a:pt x="2348" y="1"/>
                    </a:moveTo>
                    <a:lnTo>
                      <a:pt x="1" y="2349"/>
                    </a:lnTo>
                    <a:cubicBezTo>
                      <a:pt x="91" y="2417"/>
                      <a:pt x="205" y="2484"/>
                      <a:pt x="295" y="2553"/>
                    </a:cubicBezTo>
                    <a:lnTo>
                      <a:pt x="2552" y="295"/>
                    </a:lnTo>
                    <a:cubicBezTo>
                      <a:pt x="2484" y="205"/>
                      <a:pt x="2417" y="91"/>
                      <a:pt x="2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-263869" y="2980652"/>
                <a:ext cx="574699" cy="569297"/>
              </a:xfrm>
              <a:custGeom>
                <a:avLst/>
                <a:gdLst/>
                <a:ahLst/>
                <a:cxnLst/>
                <a:rect l="l" t="t" r="r" b="b"/>
                <a:pathLst>
                  <a:path w="2553" h="2529" extrusionOk="0">
                    <a:moveTo>
                      <a:pt x="2236" y="1"/>
                    </a:moveTo>
                    <a:lnTo>
                      <a:pt x="0" y="2236"/>
                    </a:lnTo>
                    <a:cubicBezTo>
                      <a:pt x="69" y="2348"/>
                      <a:pt x="136" y="2439"/>
                      <a:pt x="205" y="2529"/>
                    </a:cubicBezTo>
                    <a:lnTo>
                      <a:pt x="2552" y="205"/>
                    </a:lnTo>
                    <a:cubicBezTo>
                      <a:pt x="2439" y="136"/>
                      <a:pt x="2348" y="69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-65550" y="3178971"/>
                <a:ext cx="498388" cy="498388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4" extrusionOk="0">
                    <a:moveTo>
                      <a:pt x="2123" y="1"/>
                    </a:moveTo>
                    <a:lnTo>
                      <a:pt x="1" y="2123"/>
                    </a:lnTo>
                    <a:cubicBezTo>
                      <a:pt x="136" y="2168"/>
                      <a:pt x="272" y="2213"/>
                      <a:pt x="429" y="2213"/>
                    </a:cubicBezTo>
                    <a:lnTo>
                      <a:pt x="2213" y="429"/>
                    </a:lnTo>
                    <a:cubicBezTo>
                      <a:pt x="2213" y="272"/>
                      <a:pt x="2168" y="136"/>
                      <a:pt x="21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-309341" y="2935180"/>
                <a:ext cx="498163" cy="498163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1806" y="0"/>
                    </a:moveTo>
                    <a:lnTo>
                      <a:pt x="0" y="1806"/>
                    </a:lnTo>
                    <a:cubicBezTo>
                      <a:pt x="22" y="1942"/>
                      <a:pt x="45" y="2099"/>
                      <a:pt x="112" y="2213"/>
                    </a:cubicBezTo>
                    <a:lnTo>
                      <a:pt x="2212" y="112"/>
                    </a:lnTo>
                    <a:cubicBezTo>
                      <a:pt x="2099" y="45"/>
                      <a:pt x="1963" y="22"/>
                      <a:pt x="18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101929" y="3346451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lnTo>
                      <a:pt x="1" y="1469"/>
                    </a:lnTo>
                    <a:cubicBezTo>
                      <a:pt x="362" y="1446"/>
                      <a:pt x="723" y="1289"/>
                      <a:pt x="994" y="994"/>
                    </a:cubicBezTo>
                    <a:cubicBezTo>
                      <a:pt x="1288" y="723"/>
                      <a:pt x="1446" y="362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-304614" y="2939908"/>
                <a:ext cx="330908" cy="330908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470" extrusionOk="0">
                    <a:moveTo>
                      <a:pt x="1469" y="1"/>
                    </a:moveTo>
                    <a:cubicBezTo>
                      <a:pt x="1108" y="24"/>
                      <a:pt x="747" y="182"/>
                      <a:pt x="476" y="476"/>
                    </a:cubicBezTo>
                    <a:cubicBezTo>
                      <a:pt x="181" y="747"/>
                      <a:pt x="24" y="1108"/>
                      <a:pt x="1" y="1469"/>
                    </a:cubicBezTo>
                    <a:lnTo>
                      <a:pt x="14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23" name="Google Shape;2823;p21"/>
            <p:cNvSpPr/>
            <p:nvPr/>
          </p:nvSpPr>
          <p:spPr>
            <a:xfrm>
              <a:off x="1210057" y="642218"/>
              <a:ext cx="798456" cy="132363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21"/>
            <p:cNvSpPr/>
            <p:nvPr/>
          </p:nvSpPr>
          <p:spPr>
            <a:xfrm>
              <a:off x="1041252" y="1311086"/>
              <a:ext cx="351168" cy="264501"/>
            </a:xfrm>
            <a:custGeom>
              <a:avLst/>
              <a:gdLst/>
              <a:ahLst/>
              <a:cxnLst/>
              <a:rect l="l" t="t" r="r" b="b"/>
              <a:pathLst>
                <a:path w="1560" h="1175" extrusionOk="0">
                  <a:moveTo>
                    <a:pt x="792" y="338"/>
                  </a:moveTo>
                  <a:lnTo>
                    <a:pt x="1220" y="994"/>
                  </a:lnTo>
                  <a:lnTo>
                    <a:pt x="362" y="994"/>
                  </a:lnTo>
                  <a:lnTo>
                    <a:pt x="792" y="338"/>
                  </a:lnTo>
                  <a:close/>
                  <a:moveTo>
                    <a:pt x="792" y="0"/>
                  </a:moveTo>
                  <a:lnTo>
                    <a:pt x="1" y="1174"/>
                  </a:lnTo>
                  <a:lnTo>
                    <a:pt x="1559" y="1174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5" name="Google Shape;2825;p21"/>
            <p:cNvGrpSpPr/>
            <p:nvPr/>
          </p:nvGrpSpPr>
          <p:grpSpPr>
            <a:xfrm rot="2700000">
              <a:off x="550517" y="888293"/>
              <a:ext cx="227749" cy="222652"/>
              <a:chOff x="8360742" y="4418908"/>
              <a:chExt cx="153843" cy="150357"/>
            </a:xfrm>
          </p:grpSpPr>
          <p:sp>
            <p:nvSpPr>
              <p:cNvPr id="2826" name="Google Shape;2826;p21"/>
              <p:cNvSpPr/>
              <p:nvPr/>
            </p:nvSpPr>
            <p:spPr>
              <a:xfrm>
                <a:off x="8425067" y="4418908"/>
                <a:ext cx="25192" cy="150357"/>
              </a:xfrm>
              <a:custGeom>
                <a:avLst/>
                <a:gdLst/>
                <a:ahLst/>
                <a:cxnLst/>
                <a:rect l="l" t="t" r="r" b="b"/>
                <a:pathLst>
                  <a:path w="159" h="949" extrusionOk="0">
                    <a:moveTo>
                      <a:pt x="1" y="0"/>
                    </a:moveTo>
                    <a:lnTo>
                      <a:pt x="1" y="948"/>
                    </a:lnTo>
                    <a:lnTo>
                      <a:pt x="158" y="948"/>
                    </a:ln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8360742" y="4479590"/>
                <a:ext cx="153843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60" extrusionOk="0">
                    <a:moveTo>
                      <a:pt x="1" y="0"/>
                    </a:moveTo>
                    <a:lnTo>
                      <a:pt x="1" y="159"/>
                    </a:lnTo>
                    <a:lnTo>
                      <a:pt x="970" y="159"/>
                    </a:lnTo>
                    <a:lnTo>
                      <a:pt x="9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28" name="Google Shape;2828;p21"/>
            <p:cNvSpPr/>
            <p:nvPr/>
          </p:nvSpPr>
          <p:spPr>
            <a:xfrm rot="-5400000">
              <a:off x="7330361" y="905071"/>
              <a:ext cx="741518" cy="122926"/>
            </a:xfrm>
            <a:custGeom>
              <a:avLst/>
              <a:gdLst/>
              <a:ahLst/>
              <a:cxnLst/>
              <a:rect l="l" t="t" r="r" b="b"/>
              <a:pathLst>
                <a:path w="3547" h="588" extrusionOk="0">
                  <a:moveTo>
                    <a:pt x="768" y="1"/>
                  </a:moveTo>
                  <a:lnTo>
                    <a:pt x="407" y="339"/>
                  </a:lnTo>
                  <a:lnTo>
                    <a:pt x="136" y="68"/>
                  </a:lnTo>
                  <a:lnTo>
                    <a:pt x="1" y="182"/>
                  </a:lnTo>
                  <a:lnTo>
                    <a:pt x="407" y="588"/>
                  </a:lnTo>
                  <a:lnTo>
                    <a:pt x="768" y="248"/>
                  </a:lnTo>
                  <a:lnTo>
                    <a:pt x="1084" y="588"/>
                  </a:lnTo>
                  <a:lnTo>
                    <a:pt x="1446" y="248"/>
                  </a:lnTo>
                  <a:lnTo>
                    <a:pt x="1762" y="588"/>
                  </a:lnTo>
                  <a:lnTo>
                    <a:pt x="2123" y="248"/>
                  </a:lnTo>
                  <a:lnTo>
                    <a:pt x="2439" y="588"/>
                  </a:lnTo>
                  <a:lnTo>
                    <a:pt x="2778" y="248"/>
                  </a:lnTo>
                  <a:lnTo>
                    <a:pt x="3116" y="588"/>
                  </a:lnTo>
                  <a:lnTo>
                    <a:pt x="3546" y="182"/>
                  </a:lnTo>
                  <a:lnTo>
                    <a:pt x="3411" y="68"/>
                  </a:lnTo>
                  <a:lnTo>
                    <a:pt x="3116" y="339"/>
                  </a:lnTo>
                  <a:lnTo>
                    <a:pt x="2778" y="1"/>
                  </a:lnTo>
                  <a:lnTo>
                    <a:pt x="2439" y="339"/>
                  </a:lnTo>
                  <a:lnTo>
                    <a:pt x="2123" y="1"/>
                  </a:lnTo>
                  <a:lnTo>
                    <a:pt x="1762" y="339"/>
                  </a:lnTo>
                  <a:lnTo>
                    <a:pt x="1446" y="1"/>
                  </a:lnTo>
                  <a:lnTo>
                    <a:pt x="1084" y="339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9" name="Google Shape;2829;p21"/>
            <p:cNvGrpSpPr/>
            <p:nvPr/>
          </p:nvGrpSpPr>
          <p:grpSpPr>
            <a:xfrm rot="-5400000">
              <a:off x="4090312" y="4028417"/>
              <a:ext cx="332282" cy="714565"/>
              <a:chOff x="1445982" y="1269382"/>
              <a:chExt cx="379318" cy="815714"/>
            </a:xfrm>
          </p:grpSpPr>
          <p:sp>
            <p:nvSpPr>
              <p:cNvPr id="2830" name="Google Shape;2830;p21"/>
              <p:cNvSpPr/>
              <p:nvPr/>
            </p:nvSpPr>
            <p:spPr>
              <a:xfrm>
                <a:off x="1445982" y="180765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1445982" y="1538517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1445982" y="1269382"/>
                <a:ext cx="379318" cy="277444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1536" extrusionOk="0">
                    <a:moveTo>
                      <a:pt x="1061" y="0"/>
                    </a:moveTo>
                    <a:lnTo>
                      <a:pt x="1" y="1535"/>
                    </a:lnTo>
                    <a:lnTo>
                      <a:pt x="2099" y="1535"/>
                    </a:lnTo>
                    <a:lnTo>
                      <a:pt x="106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3126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22"/>
          <p:cNvSpPr txBox="1">
            <a:spLocks noGrp="1"/>
          </p:cNvSpPr>
          <p:nvPr>
            <p:ph type="title"/>
          </p:nvPr>
        </p:nvSpPr>
        <p:spPr>
          <a:xfrm>
            <a:off x="960000" y="451367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35" name="Google Shape;2835;p22"/>
          <p:cNvSpPr txBox="1">
            <a:spLocks noGrp="1"/>
          </p:cNvSpPr>
          <p:nvPr>
            <p:ph type="subTitle" idx="1"/>
          </p:nvPr>
        </p:nvSpPr>
        <p:spPr>
          <a:xfrm>
            <a:off x="6711984" y="4614205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36" name="Google Shape;2836;p22"/>
          <p:cNvSpPr txBox="1">
            <a:spLocks noGrp="1"/>
          </p:cNvSpPr>
          <p:nvPr>
            <p:ph type="subTitle" idx="2"/>
          </p:nvPr>
        </p:nvSpPr>
        <p:spPr>
          <a:xfrm>
            <a:off x="6711984" y="3157015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7" name="Google Shape;2837;p22"/>
          <p:cNvSpPr txBox="1">
            <a:spLocks noGrp="1"/>
          </p:cNvSpPr>
          <p:nvPr>
            <p:ph type="subTitle" idx="3"/>
          </p:nvPr>
        </p:nvSpPr>
        <p:spPr>
          <a:xfrm>
            <a:off x="6711984" y="3882347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8" name="Google Shape;2838;p22"/>
          <p:cNvSpPr txBox="1">
            <a:spLocks noGrp="1"/>
          </p:cNvSpPr>
          <p:nvPr>
            <p:ph type="subTitle" idx="4"/>
          </p:nvPr>
        </p:nvSpPr>
        <p:spPr>
          <a:xfrm>
            <a:off x="6711984" y="1692647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39" name="Google Shape;2839;p22"/>
          <p:cNvSpPr txBox="1">
            <a:spLocks noGrp="1"/>
          </p:cNvSpPr>
          <p:nvPr>
            <p:ph type="subTitle" idx="5"/>
          </p:nvPr>
        </p:nvSpPr>
        <p:spPr>
          <a:xfrm>
            <a:off x="6711984" y="2417979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840" name="Google Shape;2840;p22"/>
          <p:cNvSpPr txBox="1">
            <a:spLocks noGrp="1"/>
          </p:cNvSpPr>
          <p:nvPr>
            <p:ph type="subTitle" idx="6"/>
          </p:nvPr>
        </p:nvSpPr>
        <p:spPr>
          <a:xfrm>
            <a:off x="6711984" y="5346743"/>
            <a:ext cx="43696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250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23"/>
          <p:cNvSpPr txBox="1">
            <a:spLocks noGrp="1"/>
          </p:cNvSpPr>
          <p:nvPr>
            <p:ph type="title"/>
          </p:nvPr>
        </p:nvSpPr>
        <p:spPr>
          <a:xfrm>
            <a:off x="3394667" y="4237720"/>
            <a:ext cx="3936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dk1"/>
                </a:solidFill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843" name="Google Shape;2843;p23"/>
          <p:cNvSpPr txBox="1">
            <a:spLocks noGrp="1"/>
          </p:cNvSpPr>
          <p:nvPr>
            <p:ph type="title" idx="2" hasCustomPrompt="1"/>
          </p:nvPr>
        </p:nvSpPr>
        <p:spPr>
          <a:xfrm>
            <a:off x="4147212" y="1961876"/>
            <a:ext cx="3705600" cy="26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73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Roboto Black"/>
              <a:buNone/>
              <a:defRPr sz="1600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20457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5" name="Google Shape;2845;p24"/>
          <p:cNvGrpSpPr/>
          <p:nvPr/>
        </p:nvGrpSpPr>
        <p:grpSpPr>
          <a:xfrm>
            <a:off x="11336120" y="5778482"/>
            <a:ext cx="322229" cy="329700"/>
            <a:chOff x="1305734" y="1992982"/>
            <a:chExt cx="232982" cy="238383"/>
          </a:xfrm>
        </p:grpSpPr>
        <p:sp>
          <p:nvSpPr>
            <p:cNvPr id="2846" name="Google Shape;2846;p2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10800000">
            <a:off x="10808576" y="4749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 rot="10800000">
            <a:off x="11284057" y="824002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 rot="10800000" flipH="1">
            <a:off x="551329" y="870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51" name="Google Shape;2851;p24"/>
          <p:cNvGrpSpPr/>
          <p:nvPr/>
        </p:nvGrpSpPr>
        <p:grpSpPr>
          <a:xfrm flipH="1">
            <a:off x="671105" y="641909"/>
            <a:ext cx="381980" cy="378624"/>
            <a:chOff x="-58641" y="2895500"/>
            <a:chExt cx="680326" cy="680326"/>
          </a:xfrm>
        </p:grpSpPr>
        <p:sp>
          <p:nvSpPr>
            <p:cNvPr id="2852" name="Google Shape;2852;p2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2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2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2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2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2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8" name="Google Shape;2858;p24"/>
          <p:cNvSpPr/>
          <p:nvPr/>
        </p:nvSpPr>
        <p:spPr>
          <a:xfrm rot="10800000" flipH="1">
            <a:off x="392663" y="2540929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5400000">
            <a:off x="11600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5400000">
            <a:off x="45317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5400000">
            <a:off x="7934400" y="1789500"/>
            <a:ext cx="2905200" cy="2905200"/>
          </a:xfrm>
          <a:prstGeom prst="blockArc">
            <a:avLst>
              <a:gd name="adj1" fmla="val 42070"/>
              <a:gd name="adj2" fmla="val 38352"/>
              <a:gd name="adj3" fmla="val 21200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 txBox="1">
            <a:spLocks noGrp="1"/>
          </p:cNvSpPr>
          <p:nvPr>
            <p:ph type="title" hasCustomPrompt="1"/>
          </p:nvPr>
        </p:nvSpPr>
        <p:spPr>
          <a:xfrm>
            <a:off x="1467975" y="2661521"/>
            <a:ext cx="22892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3" name="Google Shape;2863;p24"/>
          <p:cNvSpPr txBox="1">
            <a:spLocks noGrp="1"/>
          </p:cNvSpPr>
          <p:nvPr>
            <p:ph type="subTitle" idx="1"/>
          </p:nvPr>
        </p:nvSpPr>
        <p:spPr>
          <a:xfrm>
            <a:off x="1299533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4" name="Google Shape;2864;p24"/>
          <p:cNvSpPr txBox="1">
            <a:spLocks noGrp="1"/>
          </p:cNvSpPr>
          <p:nvPr>
            <p:ph type="title" idx="2" hasCustomPrompt="1"/>
          </p:nvPr>
        </p:nvSpPr>
        <p:spPr>
          <a:xfrm>
            <a:off x="4843737" y="2661521"/>
            <a:ext cx="22888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5" name="Google Shape;2865;p24"/>
          <p:cNvSpPr txBox="1">
            <a:spLocks noGrp="1"/>
          </p:cNvSpPr>
          <p:nvPr>
            <p:ph type="subTitle" idx="3"/>
          </p:nvPr>
        </p:nvSpPr>
        <p:spPr>
          <a:xfrm>
            <a:off x="4674851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6" name="Google Shape;2866;p24"/>
          <p:cNvSpPr txBox="1">
            <a:spLocks noGrp="1"/>
          </p:cNvSpPr>
          <p:nvPr>
            <p:ph type="title" idx="4" hasCustomPrompt="1"/>
          </p:nvPr>
        </p:nvSpPr>
        <p:spPr>
          <a:xfrm>
            <a:off x="8255255" y="2661521"/>
            <a:ext cx="2252000" cy="105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67" name="Google Shape;2867;p24"/>
          <p:cNvSpPr txBox="1">
            <a:spLocks noGrp="1"/>
          </p:cNvSpPr>
          <p:nvPr>
            <p:ph type="subTitle" idx="5"/>
          </p:nvPr>
        </p:nvSpPr>
        <p:spPr>
          <a:xfrm>
            <a:off x="8067067" y="5329768"/>
            <a:ext cx="2626000" cy="8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Roboto Condensed"/>
              <a:buNone/>
              <a:defRPr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Font typeface="Roboto Condensed"/>
              <a:buNone/>
              <a:defRPr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8" name="Google Shape;2868;p24"/>
          <p:cNvSpPr txBox="1">
            <a:spLocks noGrp="1"/>
          </p:cNvSpPr>
          <p:nvPr>
            <p:ph type="subTitle" idx="6"/>
          </p:nvPr>
        </p:nvSpPr>
        <p:spPr>
          <a:xfrm>
            <a:off x="1299533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69" name="Google Shape;2869;p24"/>
          <p:cNvSpPr txBox="1">
            <a:spLocks noGrp="1"/>
          </p:cNvSpPr>
          <p:nvPr>
            <p:ph type="subTitle" idx="7"/>
          </p:nvPr>
        </p:nvSpPr>
        <p:spPr>
          <a:xfrm>
            <a:off x="4674951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0" name="Google Shape;2870;p24"/>
          <p:cNvSpPr txBox="1">
            <a:spLocks noGrp="1"/>
          </p:cNvSpPr>
          <p:nvPr>
            <p:ph type="subTitle" idx="8"/>
          </p:nvPr>
        </p:nvSpPr>
        <p:spPr>
          <a:xfrm>
            <a:off x="8067067" y="4900243"/>
            <a:ext cx="2626000" cy="5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700"/>
              <a:buFont typeface="Roboto Condensed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871" name="Google Shape;2871;p24"/>
          <p:cNvSpPr txBox="1">
            <a:spLocks noGrp="1"/>
          </p:cNvSpPr>
          <p:nvPr>
            <p:ph type="title" idx="9"/>
          </p:nvPr>
        </p:nvSpPr>
        <p:spPr>
          <a:xfrm>
            <a:off x="960000" y="451700"/>
            <a:ext cx="102720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013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p25"/>
          <p:cNvSpPr txBox="1">
            <a:spLocks noGrp="1"/>
          </p:cNvSpPr>
          <p:nvPr>
            <p:ph type="title"/>
          </p:nvPr>
        </p:nvSpPr>
        <p:spPr>
          <a:xfrm>
            <a:off x="965200" y="453633"/>
            <a:ext cx="1026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166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5" name="Google Shape;2875;p26"/>
          <p:cNvGrpSpPr/>
          <p:nvPr/>
        </p:nvGrpSpPr>
        <p:grpSpPr>
          <a:xfrm>
            <a:off x="475770" y="398024"/>
            <a:ext cx="11389085" cy="5960549"/>
            <a:chOff x="356827" y="298518"/>
            <a:chExt cx="8541814" cy="4470412"/>
          </a:xfrm>
        </p:grpSpPr>
        <p:sp>
          <p:nvSpPr>
            <p:cNvPr id="2876" name="Google Shape;2876;p26"/>
            <p:cNvSpPr/>
            <p:nvPr/>
          </p:nvSpPr>
          <p:spPr>
            <a:xfrm>
              <a:off x="8673525" y="671560"/>
              <a:ext cx="224608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7" name="Google Shape;2877;p26"/>
            <p:cNvGrpSpPr/>
            <p:nvPr/>
          </p:nvGrpSpPr>
          <p:grpSpPr>
            <a:xfrm>
              <a:off x="8137490" y="946259"/>
              <a:ext cx="241672" cy="247275"/>
              <a:chOff x="1305734" y="1992982"/>
              <a:chExt cx="232982" cy="238383"/>
            </a:xfrm>
          </p:grpSpPr>
          <p:sp>
            <p:nvSpPr>
              <p:cNvPr id="2878" name="Google Shape;2878;p26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26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80" name="Google Shape;2880;p26"/>
            <p:cNvSpPr/>
            <p:nvPr/>
          </p:nvSpPr>
          <p:spPr>
            <a:xfrm rot="10800000">
              <a:off x="8142757" y="356509"/>
              <a:ext cx="723078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26"/>
            <p:cNvSpPr/>
            <p:nvPr/>
          </p:nvSpPr>
          <p:spPr>
            <a:xfrm rot="10800000">
              <a:off x="8423993" y="4483813"/>
              <a:ext cx="319772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26"/>
            <p:cNvSpPr/>
            <p:nvPr/>
          </p:nvSpPr>
          <p:spPr>
            <a:xfrm rot="10800000" flipH="1">
              <a:off x="8673022" y="4096797"/>
              <a:ext cx="225620" cy="224606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83" name="Google Shape;2883;p26"/>
            <p:cNvGrpSpPr/>
            <p:nvPr/>
          </p:nvGrpSpPr>
          <p:grpSpPr>
            <a:xfrm flipH="1">
              <a:off x="403124" y="592029"/>
              <a:ext cx="444865" cy="442892"/>
              <a:chOff x="-58641" y="2895500"/>
              <a:chExt cx="680326" cy="680326"/>
            </a:xfrm>
          </p:grpSpPr>
          <p:sp>
            <p:nvSpPr>
              <p:cNvPr id="2884" name="Google Shape;2884;p26"/>
              <p:cNvSpPr/>
              <p:nvPr/>
            </p:nvSpPr>
            <p:spPr>
              <a:xfrm>
                <a:off x="57738" y="3012086"/>
                <a:ext cx="521853" cy="526392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51" extrusionOk="0">
                    <a:moveTo>
                      <a:pt x="2326" y="1"/>
                    </a:moveTo>
                    <a:lnTo>
                      <a:pt x="0" y="2349"/>
                    </a:lnTo>
                    <a:cubicBezTo>
                      <a:pt x="91" y="2415"/>
                      <a:pt x="181" y="2484"/>
                      <a:pt x="295" y="2551"/>
                    </a:cubicBezTo>
                    <a:lnTo>
                      <a:pt x="2529" y="293"/>
                    </a:lnTo>
                    <a:cubicBezTo>
                      <a:pt x="2484" y="203"/>
                      <a:pt x="2417" y="91"/>
                      <a:pt x="23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26"/>
              <p:cNvSpPr/>
              <p:nvPr/>
            </p:nvSpPr>
            <p:spPr>
              <a:xfrm>
                <a:off x="-16753" y="2937595"/>
                <a:ext cx="521853" cy="521853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2529" extrusionOk="0">
                    <a:moveTo>
                      <a:pt x="2236" y="1"/>
                    </a:moveTo>
                    <a:lnTo>
                      <a:pt x="0" y="2235"/>
                    </a:lnTo>
                    <a:cubicBezTo>
                      <a:pt x="45" y="2348"/>
                      <a:pt x="114" y="2439"/>
                      <a:pt x="204" y="2529"/>
                    </a:cubicBezTo>
                    <a:lnTo>
                      <a:pt x="2529" y="203"/>
                    </a:lnTo>
                    <a:cubicBezTo>
                      <a:pt x="2438" y="113"/>
                      <a:pt x="2348" y="46"/>
                      <a:pt x="22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26"/>
              <p:cNvSpPr/>
              <p:nvPr/>
            </p:nvSpPr>
            <p:spPr>
              <a:xfrm>
                <a:off x="165038" y="3119179"/>
                <a:ext cx="456647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3" h="2213" extrusionOk="0">
                    <a:moveTo>
                      <a:pt x="2123" y="0"/>
                    </a:moveTo>
                    <a:lnTo>
                      <a:pt x="0" y="2122"/>
                    </a:lnTo>
                    <a:cubicBezTo>
                      <a:pt x="136" y="2167"/>
                      <a:pt x="271" y="2212"/>
                      <a:pt x="407" y="2212"/>
                    </a:cubicBezTo>
                    <a:lnTo>
                      <a:pt x="2213" y="406"/>
                    </a:lnTo>
                    <a:cubicBezTo>
                      <a:pt x="2189" y="271"/>
                      <a:pt x="2168" y="136"/>
                      <a:pt x="2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26"/>
              <p:cNvSpPr/>
              <p:nvPr/>
            </p:nvSpPr>
            <p:spPr>
              <a:xfrm>
                <a:off x="-58641" y="2895500"/>
                <a:ext cx="456853" cy="456647"/>
              </a:xfrm>
              <a:custGeom>
                <a:avLst/>
                <a:gdLst/>
                <a:ahLst/>
                <a:cxnLst/>
                <a:rect l="l" t="t" r="r" b="b"/>
                <a:pathLst>
                  <a:path w="2214" h="2213" extrusionOk="0">
                    <a:moveTo>
                      <a:pt x="1807" y="1"/>
                    </a:moveTo>
                    <a:lnTo>
                      <a:pt x="1" y="1807"/>
                    </a:lnTo>
                    <a:cubicBezTo>
                      <a:pt x="23" y="1942"/>
                      <a:pt x="46" y="2077"/>
                      <a:pt x="91" y="2213"/>
                    </a:cubicBezTo>
                    <a:lnTo>
                      <a:pt x="2213" y="91"/>
                    </a:lnTo>
                    <a:cubicBezTo>
                      <a:pt x="2078" y="46"/>
                      <a:pt x="1942" y="24"/>
                      <a:pt x="18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26"/>
              <p:cNvSpPr/>
              <p:nvPr/>
            </p:nvSpPr>
            <p:spPr>
              <a:xfrm>
                <a:off x="318560" y="3273113"/>
                <a:ext cx="303124" cy="302712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467" extrusionOk="0">
                    <a:moveTo>
                      <a:pt x="1469" y="0"/>
                    </a:moveTo>
                    <a:lnTo>
                      <a:pt x="1" y="1466"/>
                    </a:lnTo>
                    <a:cubicBezTo>
                      <a:pt x="362" y="1445"/>
                      <a:pt x="723" y="1286"/>
                      <a:pt x="994" y="993"/>
                    </a:cubicBezTo>
                    <a:cubicBezTo>
                      <a:pt x="1265" y="722"/>
                      <a:pt x="1424" y="361"/>
                      <a:pt x="1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26"/>
              <p:cNvSpPr/>
              <p:nvPr/>
            </p:nvSpPr>
            <p:spPr>
              <a:xfrm>
                <a:off x="-58641" y="2895500"/>
                <a:ext cx="302918" cy="30766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491" extrusionOk="0">
                    <a:moveTo>
                      <a:pt x="1467" y="1"/>
                    </a:moveTo>
                    <a:lnTo>
                      <a:pt x="1467" y="1"/>
                    </a:lnTo>
                    <a:cubicBezTo>
                      <a:pt x="1106" y="46"/>
                      <a:pt x="768" y="205"/>
                      <a:pt x="474" y="497"/>
                    </a:cubicBezTo>
                    <a:cubicBezTo>
                      <a:pt x="203" y="768"/>
                      <a:pt x="46" y="1129"/>
                      <a:pt x="1" y="1490"/>
                    </a:cubicBezTo>
                    <a:lnTo>
                      <a:pt x="1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90" name="Google Shape;2890;p26"/>
            <p:cNvSpPr/>
            <p:nvPr/>
          </p:nvSpPr>
          <p:spPr>
            <a:xfrm flipH="1">
              <a:off x="356827" y="4643730"/>
              <a:ext cx="726337" cy="125199"/>
            </a:xfrm>
            <a:custGeom>
              <a:avLst/>
              <a:gdLst/>
              <a:ahLst/>
              <a:cxnLst/>
              <a:rect l="l" t="t" r="r" b="b"/>
              <a:pathLst>
                <a:path w="3523" h="610" extrusionOk="0">
                  <a:moveTo>
                    <a:pt x="747" y="1"/>
                  </a:moveTo>
                  <a:lnTo>
                    <a:pt x="407" y="338"/>
                  </a:lnTo>
                  <a:lnTo>
                    <a:pt x="136" y="67"/>
                  </a:lnTo>
                  <a:lnTo>
                    <a:pt x="1" y="203"/>
                  </a:lnTo>
                  <a:lnTo>
                    <a:pt x="407" y="609"/>
                  </a:lnTo>
                  <a:lnTo>
                    <a:pt x="747" y="271"/>
                  </a:lnTo>
                  <a:lnTo>
                    <a:pt x="1085" y="609"/>
                  </a:lnTo>
                  <a:lnTo>
                    <a:pt x="1424" y="271"/>
                  </a:lnTo>
                  <a:lnTo>
                    <a:pt x="1762" y="609"/>
                  </a:lnTo>
                  <a:lnTo>
                    <a:pt x="2101" y="271"/>
                  </a:lnTo>
                  <a:lnTo>
                    <a:pt x="2439" y="609"/>
                  </a:lnTo>
                  <a:lnTo>
                    <a:pt x="2779" y="271"/>
                  </a:lnTo>
                  <a:lnTo>
                    <a:pt x="3116" y="609"/>
                  </a:lnTo>
                  <a:lnTo>
                    <a:pt x="3523" y="203"/>
                  </a:lnTo>
                  <a:lnTo>
                    <a:pt x="3411" y="67"/>
                  </a:lnTo>
                  <a:lnTo>
                    <a:pt x="3116" y="338"/>
                  </a:lnTo>
                  <a:lnTo>
                    <a:pt x="2779" y="1"/>
                  </a:lnTo>
                  <a:lnTo>
                    <a:pt x="2439" y="338"/>
                  </a:lnTo>
                  <a:lnTo>
                    <a:pt x="2123" y="1"/>
                  </a:lnTo>
                  <a:lnTo>
                    <a:pt x="1762" y="338"/>
                  </a:lnTo>
                  <a:lnTo>
                    <a:pt x="1446" y="1"/>
                  </a:lnTo>
                  <a:lnTo>
                    <a:pt x="1085" y="338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26"/>
            <p:cNvSpPr/>
            <p:nvPr/>
          </p:nvSpPr>
          <p:spPr>
            <a:xfrm flipH="1">
              <a:off x="1083170" y="298518"/>
              <a:ext cx="321213" cy="241163"/>
            </a:xfrm>
            <a:custGeom>
              <a:avLst/>
              <a:gdLst/>
              <a:ahLst/>
              <a:cxnLst/>
              <a:rect l="l" t="t" r="r" b="b"/>
              <a:pathLst>
                <a:path w="1558" h="1175" extrusionOk="0">
                  <a:moveTo>
                    <a:pt x="790" y="340"/>
                  </a:moveTo>
                  <a:lnTo>
                    <a:pt x="1219" y="994"/>
                  </a:lnTo>
                  <a:lnTo>
                    <a:pt x="362" y="994"/>
                  </a:lnTo>
                  <a:lnTo>
                    <a:pt x="790" y="340"/>
                  </a:lnTo>
                  <a:close/>
                  <a:moveTo>
                    <a:pt x="790" y="1"/>
                  </a:moveTo>
                  <a:lnTo>
                    <a:pt x="0" y="1175"/>
                  </a:lnTo>
                  <a:lnTo>
                    <a:pt x="1557" y="117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2" name="Google Shape;2892;p26"/>
          <p:cNvSpPr txBox="1">
            <a:spLocks noGrp="1"/>
          </p:cNvSpPr>
          <p:nvPr>
            <p:ph type="title"/>
          </p:nvPr>
        </p:nvSpPr>
        <p:spPr>
          <a:xfrm>
            <a:off x="1342000" y="451367"/>
            <a:ext cx="950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93" name="Google Shape;2893;p26"/>
          <p:cNvSpPr txBox="1">
            <a:spLocks noGrp="1"/>
          </p:cNvSpPr>
          <p:nvPr>
            <p:ph type="subTitle" idx="1"/>
          </p:nvPr>
        </p:nvSpPr>
        <p:spPr>
          <a:xfrm>
            <a:off x="2686245" y="4786680"/>
            <a:ext cx="2599200" cy="1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4" name="Google Shape;2894;p26"/>
          <p:cNvSpPr txBox="1">
            <a:spLocks noGrp="1"/>
          </p:cNvSpPr>
          <p:nvPr>
            <p:ph type="subTitle" idx="2"/>
          </p:nvPr>
        </p:nvSpPr>
        <p:spPr>
          <a:xfrm>
            <a:off x="2686245" y="4377140"/>
            <a:ext cx="2599200" cy="5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5" name="Google Shape;2895;p26"/>
          <p:cNvSpPr txBox="1">
            <a:spLocks noGrp="1"/>
          </p:cNvSpPr>
          <p:nvPr>
            <p:ph type="subTitle" idx="3"/>
          </p:nvPr>
        </p:nvSpPr>
        <p:spPr>
          <a:xfrm>
            <a:off x="6907435" y="4375652"/>
            <a:ext cx="25992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6" name="Google Shape;2896;p26"/>
          <p:cNvSpPr txBox="1">
            <a:spLocks noGrp="1"/>
          </p:cNvSpPr>
          <p:nvPr>
            <p:ph type="subTitle" idx="4"/>
          </p:nvPr>
        </p:nvSpPr>
        <p:spPr>
          <a:xfrm>
            <a:off x="6907435" y="4786680"/>
            <a:ext cx="2599200" cy="11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59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point list ">
  <p:cSld name="Title and bullet point list "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p27"/>
          <p:cNvSpPr txBox="1">
            <a:spLocks noGrp="1"/>
          </p:cNvSpPr>
          <p:nvPr>
            <p:ph type="title"/>
          </p:nvPr>
        </p:nvSpPr>
        <p:spPr>
          <a:xfrm>
            <a:off x="805000" y="452967"/>
            <a:ext cx="10426800" cy="8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2899" name="Google Shape;2899;p27"/>
          <p:cNvSpPr txBox="1">
            <a:spLocks noGrp="1"/>
          </p:cNvSpPr>
          <p:nvPr>
            <p:ph type="subTitle" idx="1"/>
          </p:nvPr>
        </p:nvSpPr>
        <p:spPr>
          <a:xfrm>
            <a:off x="812633" y="2136036"/>
            <a:ext cx="5511200" cy="2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900" name="Google Shape;2900;p27"/>
          <p:cNvGrpSpPr/>
          <p:nvPr/>
        </p:nvGrpSpPr>
        <p:grpSpPr>
          <a:xfrm rot="10800000">
            <a:off x="9892213" y="503577"/>
            <a:ext cx="1615476" cy="976944"/>
            <a:chOff x="7306727" y="219877"/>
            <a:chExt cx="1616338" cy="977465"/>
          </a:xfrm>
        </p:grpSpPr>
        <p:sp>
          <p:nvSpPr>
            <p:cNvPr id="2901" name="Google Shape;2901;p27"/>
            <p:cNvSpPr/>
            <p:nvPr/>
          </p:nvSpPr>
          <p:spPr>
            <a:xfrm>
              <a:off x="7885576" y="693247"/>
              <a:ext cx="1037489" cy="255643"/>
            </a:xfrm>
            <a:custGeom>
              <a:avLst/>
              <a:gdLst/>
              <a:ahLst/>
              <a:cxnLst/>
              <a:rect l="l" t="t" r="r" b="b"/>
              <a:pathLst>
                <a:path w="6051" h="1491" extrusionOk="0">
                  <a:moveTo>
                    <a:pt x="1" y="1"/>
                  </a:moveTo>
                  <a:lnTo>
                    <a:pt x="1" y="1491"/>
                  </a:lnTo>
                  <a:lnTo>
                    <a:pt x="6051" y="1491"/>
                  </a:lnTo>
                  <a:lnTo>
                    <a:pt x="605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02" name="Google Shape;2902;p27"/>
            <p:cNvGrpSpPr/>
            <p:nvPr/>
          </p:nvGrpSpPr>
          <p:grpSpPr>
            <a:xfrm>
              <a:off x="7796506" y="627434"/>
              <a:ext cx="952464" cy="240045"/>
              <a:chOff x="8002498" y="1073094"/>
              <a:chExt cx="880118" cy="221812"/>
            </a:xfrm>
          </p:grpSpPr>
          <p:sp>
            <p:nvSpPr>
              <p:cNvPr id="2903" name="Google Shape;2903;p27"/>
              <p:cNvSpPr/>
              <p:nvPr/>
            </p:nvSpPr>
            <p:spPr>
              <a:xfrm>
                <a:off x="8002498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5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>
                <a:off x="809550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>
                <a:off x="8188503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04"/>
                      <a:pt x="114" y="204"/>
                    </a:cubicBezTo>
                    <a:cubicBezTo>
                      <a:pt x="181" y="204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>
                <a:off x="8285308" y="1073094"/>
                <a:ext cx="32163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>
                <a:off x="8378311" y="1073094"/>
                <a:ext cx="35807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05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04"/>
                      <a:pt x="112" y="204"/>
                    </a:cubicBezTo>
                    <a:cubicBezTo>
                      <a:pt x="157" y="204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>
                <a:off x="8471155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>
                <a:off x="8564157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04"/>
                      <a:pt x="113" y="204"/>
                    </a:cubicBezTo>
                    <a:cubicBezTo>
                      <a:pt x="182" y="204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27"/>
              <p:cNvSpPr/>
              <p:nvPr/>
            </p:nvSpPr>
            <p:spPr>
              <a:xfrm>
                <a:off x="8657160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04"/>
                      <a:pt x="113" y="204"/>
                    </a:cubicBezTo>
                    <a:cubicBezTo>
                      <a:pt x="181" y="204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27"/>
              <p:cNvSpPr/>
              <p:nvPr/>
            </p:nvSpPr>
            <p:spPr>
              <a:xfrm>
                <a:off x="8753648" y="1073094"/>
                <a:ext cx="32480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27"/>
              <p:cNvSpPr/>
              <p:nvPr/>
            </p:nvSpPr>
            <p:spPr>
              <a:xfrm>
                <a:off x="8846651" y="1073094"/>
                <a:ext cx="35965" cy="3248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05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04"/>
                      <a:pt x="114" y="204"/>
                    </a:cubicBezTo>
                    <a:cubicBezTo>
                      <a:pt x="159" y="204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27"/>
              <p:cNvSpPr/>
              <p:nvPr/>
            </p:nvSpPr>
            <p:spPr>
              <a:xfrm>
                <a:off x="8002498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5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27"/>
              <p:cNvSpPr/>
              <p:nvPr/>
            </p:nvSpPr>
            <p:spPr>
              <a:xfrm>
                <a:off x="809550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5" name="Google Shape;2915;p27"/>
              <p:cNvSpPr/>
              <p:nvPr/>
            </p:nvSpPr>
            <p:spPr>
              <a:xfrm>
                <a:off x="8188503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59"/>
                      <a:pt x="69" y="226"/>
                      <a:pt x="114" y="226"/>
                    </a:cubicBezTo>
                    <a:cubicBezTo>
                      <a:pt x="181" y="226"/>
                      <a:pt x="226" y="159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27"/>
              <p:cNvSpPr/>
              <p:nvPr/>
            </p:nvSpPr>
            <p:spPr>
              <a:xfrm>
                <a:off x="8285308" y="1166097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02" y="159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27"/>
              <p:cNvSpPr/>
              <p:nvPr/>
            </p:nvSpPr>
            <p:spPr>
              <a:xfrm>
                <a:off x="8378311" y="1166097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59"/>
                      <a:pt x="45" y="226"/>
                      <a:pt x="112" y="226"/>
                    </a:cubicBezTo>
                    <a:cubicBezTo>
                      <a:pt x="157" y="226"/>
                      <a:pt x="226" y="159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27"/>
              <p:cNvSpPr/>
              <p:nvPr/>
            </p:nvSpPr>
            <p:spPr>
              <a:xfrm>
                <a:off x="8471155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27"/>
              <p:cNvSpPr/>
              <p:nvPr/>
            </p:nvSpPr>
            <p:spPr>
              <a:xfrm>
                <a:off x="8564157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59"/>
                      <a:pt x="46" y="226"/>
                      <a:pt x="113" y="226"/>
                    </a:cubicBezTo>
                    <a:cubicBezTo>
                      <a:pt x="182" y="226"/>
                      <a:pt x="227" y="159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27"/>
              <p:cNvSpPr/>
              <p:nvPr/>
            </p:nvSpPr>
            <p:spPr>
              <a:xfrm>
                <a:off x="8657160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59"/>
                      <a:pt x="68" y="226"/>
                      <a:pt x="113" y="226"/>
                    </a:cubicBezTo>
                    <a:cubicBezTo>
                      <a:pt x="181" y="226"/>
                      <a:pt x="227" y="159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27"/>
              <p:cNvSpPr/>
              <p:nvPr/>
            </p:nvSpPr>
            <p:spPr>
              <a:xfrm>
                <a:off x="8753648" y="1166097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05" y="159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27"/>
              <p:cNvSpPr/>
              <p:nvPr/>
            </p:nvSpPr>
            <p:spPr>
              <a:xfrm>
                <a:off x="8846651" y="1166097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59"/>
                      <a:pt x="46" y="226"/>
                      <a:pt x="114" y="226"/>
                    </a:cubicBezTo>
                    <a:cubicBezTo>
                      <a:pt x="159" y="226"/>
                      <a:pt x="226" y="159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27"/>
              <p:cNvSpPr/>
              <p:nvPr/>
            </p:nvSpPr>
            <p:spPr>
              <a:xfrm>
                <a:off x="8002498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5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5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27"/>
              <p:cNvSpPr/>
              <p:nvPr/>
            </p:nvSpPr>
            <p:spPr>
              <a:xfrm>
                <a:off x="809550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27"/>
              <p:cNvSpPr/>
              <p:nvPr/>
            </p:nvSpPr>
            <p:spPr>
              <a:xfrm>
                <a:off x="8188503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69" y="0"/>
                      <a:pt x="1" y="45"/>
                      <a:pt x="1" y="114"/>
                    </a:cubicBezTo>
                    <a:cubicBezTo>
                      <a:pt x="1" y="181"/>
                      <a:pt x="69" y="226"/>
                      <a:pt x="114" y="226"/>
                    </a:cubicBezTo>
                    <a:cubicBezTo>
                      <a:pt x="181" y="226"/>
                      <a:pt x="226" y="181"/>
                      <a:pt x="226" y="114"/>
                    </a:cubicBezTo>
                    <a:cubicBezTo>
                      <a:pt x="226" y="45"/>
                      <a:pt x="181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27"/>
              <p:cNvSpPr/>
              <p:nvPr/>
            </p:nvSpPr>
            <p:spPr>
              <a:xfrm>
                <a:off x="8285308" y="1259099"/>
                <a:ext cx="32163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02" y="181"/>
                      <a:pt x="202" y="114"/>
                    </a:cubicBezTo>
                    <a:cubicBezTo>
                      <a:pt x="202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27"/>
              <p:cNvSpPr/>
              <p:nvPr/>
            </p:nvSpPr>
            <p:spPr>
              <a:xfrm>
                <a:off x="8378311" y="1259099"/>
                <a:ext cx="35807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6" h="226" extrusionOk="0">
                    <a:moveTo>
                      <a:pt x="112" y="0"/>
                    </a:moveTo>
                    <a:cubicBezTo>
                      <a:pt x="45" y="0"/>
                      <a:pt x="0" y="45"/>
                      <a:pt x="0" y="114"/>
                    </a:cubicBezTo>
                    <a:cubicBezTo>
                      <a:pt x="0" y="181"/>
                      <a:pt x="45" y="226"/>
                      <a:pt x="112" y="226"/>
                    </a:cubicBezTo>
                    <a:cubicBezTo>
                      <a:pt x="157" y="226"/>
                      <a:pt x="226" y="181"/>
                      <a:pt x="226" y="114"/>
                    </a:cubicBezTo>
                    <a:cubicBezTo>
                      <a:pt x="226" y="45"/>
                      <a:pt x="157" y="0"/>
                      <a:pt x="1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27"/>
              <p:cNvSpPr/>
              <p:nvPr/>
            </p:nvSpPr>
            <p:spPr>
              <a:xfrm>
                <a:off x="8471155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27"/>
              <p:cNvSpPr/>
              <p:nvPr/>
            </p:nvSpPr>
            <p:spPr>
              <a:xfrm>
                <a:off x="8564157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46" y="0"/>
                      <a:pt x="1" y="45"/>
                      <a:pt x="1" y="114"/>
                    </a:cubicBezTo>
                    <a:cubicBezTo>
                      <a:pt x="1" y="181"/>
                      <a:pt x="46" y="226"/>
                      <a:pt x="113" y="226"/>
                    </a:cubicBezTo>
                    <a:cubicBezTo>
                      <a:pt x="182" y="226"/>
                      <a:pt x="227" y="181"/>
                      <a:pt x="227" y="114"/>
                    </a:cubicBezTo>
                    <a:cubicBezTo>
                      <a:pt x="227" y="45"/>
                      <a:pt x="182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27"/>
              <p:cNvSpPr/>
              <p:nvPr/>
            </p:nvSpPr>
            <p:spPr>
              <a:xfrm>
                <a:off x="8657160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3" y="0"/>
                    </a:moveTo>
                    <a:cubicBezTo>
                      <a:pt x="68" y="0"/>
                      <a:pt x="1" y="45"/>
                      <a:pt x="1" y="114"/>
                    </a:cubicBezTo>
                    <a:cubicBezTo>
                      <a:pt x="1" y="181"/>
                      <a:pt x="68" y="226"/>
                      <a:pt x="113" y="226"/>
                    </a:cubicBezTo>
                    <a:cubicBezTo>
                      <a:pt x="181" y="226"/>
                      <a:pt x="227" y="181"/>
                      <a:pt x="227" y="114"/>
                    </a:cubicBezTo>
                    <a:cubicBezTo>
                      <a:pt x="227" y="45"/>
                      <a:pt x="181" y="0"/>
                      <a:pt x="1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27"/>
              <p:cNvSpPr/>
              <p:nvPr/>
            </p:nvSpPr>
            <p:spPr>
              <a:xfrm>
                <a:off x="8753648" y="1259099"/>
                <a:ext cx="32480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05" y="181"/>
                      <a:pt x="205" y="114"/>
                    </a:cubicBezTo>
                    <a:cubicBezTo>
                      <a:pt x="205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27"/>
              <p:cNvSpPr/>
              <p:nvPr/>
            </p:nvSpPr>
            <p:spPr>
              <a:xfrm>
                <a:off x="8846651" y="1259099"/>
                <a:ext cx="35965" cy="35807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6" extrusionOk="0">
                    <a:moveTo>
                      <a:pt x="114" y="0"/>
                    </a:moveTo>
                    <a:cubicBezTo>
                      <a:pt x="46" y="0"/>
                      <a:pt x="0" y="45"/>
                      <a:pt x="0" y="114"/>
                    </a:cubicBezTo>
                    <a:cubicBezTo>
                      <a:pt x="0" y="181"/>
                      <a:pt x="46" y="226"/>
                      <a:pt x="114" y="226"/>
                    </a:cubicBezTo>
                    <a:cubicBezTo>
                      <a:pt x="159" y="226"/>
                      <a:pt x="226" y="181"/>
                      <a:pt x="226" y="114"/>
                    </a:cubicBezTo>
                    <a:cubicBezTo>
                      <a:pt x="226" y="45"/>
                      <a:pt x="159" y="0"/>
                      <a:pt x="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27"/>
            <p:cNvGrpSpPr/>
            <p:nvPr/>
          </p:nvGrpSpPr>
          <p:grpSpPr>
            <a:xfrm>
              <a:off x="8075072" y="402470"/>
              <a:ext cx="753195" cy="753528"/>
              <a:chOff x="1850389" y="1652307"/>
              <a:chExt cx="548696" cy="548939"/>
            </a:xfrm>
          </p:grpSpPr>
          <p:sp>
            <p:nvSpPr>
              <p:cNvPr id="2934" name="Google Shape;2934;p27"/>
              <p:cNvSpPr/>
              <p:nvPr/>
            </p:nvSpPr>
            <p:spPr>
              <a:xfrm>
                <a:off x="1850389" y="1652307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69"/>
                      <a:pt x="22" y="90"/>
                      <a:pt x="46" y="90"/>
                    </a:cubicBezTo>
                    <a:cubicBezTo>
                      <a:pt x="91" y="90"/>
                      <a:pt x="91" y="69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27"/>
              <p:cNvSpPr/>
              <p:nvPr/>
            </p:nvSpPr>
            <p:spPr>
              <a:xfrm>
                <a:off x="1939015" y="1740933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4"/>
                      <a:pt x="1" y="45"/>
                    </a:cubicBezTo>
                    <a:cubicBezTo>
                      <a:pt x="1" y="69"/>
                      <a:pt x="23" y="91"/>
                      <a:pt x="46" y="91"/>
                    </a:cubicBezTo>
                    <a:cubicBezTo>
                      <a:pt x="68" y="91"/>
                      <a:pt x="91" y="69"/>
                      <a:pt x="91" y="45"/>
                    </a:cubicBezTo>
                    <a:cubicBezTo>
                      <a:pt x="91" y="24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27"/>
              <p:cNvSpPr/>
              <p:nvPr/>
            </p:nvSpPr>
            <p:spPr>
              <a:xfrm>
                <a:off x="1850389" y="1740933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69"/>
                      <a:pt x="22" y="91"/>
                      <a:pt x="46" y="91"/>
                    </a:cubicBezTo>
                    <a:cubicBezTo>
                      <a:pt x="91" y="91"/>
                      <a:pt x="91" y="69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27"/>
              <p:cNvSpPr/>
              <p:nvPr/>
            </p:nvSpPr>
            <p:spPr>
              <a:xfrm>
                <a:off x="2027886" y="182955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1"/>
                    </a:moveTo>
                    <a:cubicBezTo>
                      <a:pt x="22" y="1"/>
                      <a:pt x="0" y="24"/>
                      <a:pt x="0" y="46"/>
                    </a:cubicBezTo>
                    <a:cubicBezTo>
                      <a:pt x="0" y="69"/>
                      <a:pt x="22" y="91"/>
                      <a:pt x="45" y="91"/>
                    </a:cubicBezTo>
                    <a:cubicBezTo>
                      <a:pt x="67" y="91"/>
                      <a:pt x="90" y="69"/>
                      <a:pt x="90" y="46"/>
                    </a:cubicBezTo>
                    <a:cubicBezTo>
                      <a:pt x="90" y="24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27"/>
              <p:cNvSpPr/>
              <p:nvPr/>
            </p:nvSpPr>
            <p:spPr>
              <a:xfrm>
                <a:off x="1939015" y="1829559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1"/>
                    </a:moveTo>
                    <a:cubicBezTo>
                      <a:pt x="23" y="1"/>
                      <a:pt x="1" y="24"/>
                      <a:pt x="1" y="46"/>
                    </a:cubicBezTo>
                    <a:cubicBezTo>
                      <a:pt x="1" y="69"/>
                      <a:pt x="23" y="91"/>
                      <a:pt x="46" y="91"/>
                    </a:cubicBezTo>
                    <a:cubicBezTo>
                      <a:pt x="68" y="91"/>
                      <a:pt x="91" y="69"/>
                      <a:pt x="91" y="46"/>
                    </a:cubicBezTo>
                    <a:cubicBezTo>
                      <a:pt x="91" y="24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27"/>
              <p:cNvSpPr/>
              <p:nvPr/>
            </p:nvSpPr>
            <p:spPr>
              <a:xfrm>
                <a:off x="1850389" y="182955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1"/>
                    </a:moveTo>
                    <a:cubicBezTo>
                      <a:pt x="22" y="1"/>
                      <a:pt x="1" y="24"/>
                      <a:pt x="1" y="46"/>
                    </a:cubicBezTo>
                    <a:cubicBezTo>
                      <a:pt x="1" y="69"/>
                      <a:pt x="22" y="91"/>
                      <a:pt x="46" y="91"/>
                    </a:cubicBezTo>
                    <a:cubicBezTo>
                      <a:pt x="91" y="91"/>
                      <a:pt x="91" y="69"/>
                      <a:pt x="91" y="46"/>
                    </a:cubicBezTo>
                    <a:cubicBezTo>
                      <a:pt x="91" y="24"/>
                      <a:pt x="91" y="1"/>
                      <a:pt x="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27"/>
              <p:cNvSpPr/>
              <p:nvPr/>
            </p:nvSpPr>
            <p:spPr>
              <a:xfrm>
                <a:off x="2110620" y="1913029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5"/>
                    </a:cubicBezTo>
                    <a:cubicBezTo>
                      <a:pt x="1" y="67"/>
                      <a:pt x="24" y="90"/>
                      <a:pt x="46" y="90"/>
                    </a:cubicBezTo>
                    <a:cubicBezTo>
                      <a:pt x="91" y="90"/>
                      <a:pt x="115" y="67"/>
                      <a:pt x="115" y="45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27"/>
              <p:cNvSpPr/>
              <p:nvPr/>
            </p:nvSpPr>
            <p:spPr>
              <a:xfrm>
                <a:off x="2027886" y="191302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5"/>
                    </a:cubicBezTo>
                    <a:cubicBezTo>
                      <a:pt x="0" y="67"/>
                      <a:pt x="22" y="90"/>
                      <a:pt x="45" y="90"/>
                    </a:cubicBezTo>
                    <a:cubicBezTo>
                      <a:pt x="67" y="90"/>
                      <a:pt x="90" y="67"/>
                      <a:pt x="90" y="45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27"/>
              <p:cNvSpPr/>
              <p:nvPr/>
            </p:nvSpPr>
            <p:spPr>
              <a:xfrm>
                <a:off x="1939015" y="1913029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5"/>
                    </a:cubicBezTo>
                    <a:cubicBezTo>
                      <a:pt x="1" y="67"/>
                      <a:pt x="23" y="90"/>
                      <a:pt x="46" y="90"/>
                    </a:cubicBezTo>
                    <a:cubicBezTo>
                      <a:pt x="68" y="90"/>
                      <a:pt x="91" y="67"/>
                      <a:pt x="91" y="45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27"/>
              <p:cNvSpPr/>
              <p:nvPr/>
            </p:nvSpPr>
            <p:spPr>
              <a:xfrm>
                <a:off x="1850389" y="1913029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5"/>
                    </a:cubicBezTo>
                    <a:cubicBezTo>
                      <a:pt x="1" y="67"/>
                      <a:pt x="22" y="90"/>
                      <a:pt x="46" y="90"/>
                    </a:cubicBezTo>
                    <a:cubicBezTo>
                      <a:pt x="91" y="90"/>
                      <a:pt x="91" y="67"/>
                      <a:pt x="91" y="45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27"/>
              <p:cNvSpPr/>
              <p:nvPr/>
            </p:nvSpPr>
            <p:spPr>
              <a:xfrm>
                <a:off x="2199492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3" y="0"/>
                      <a:pt x="0" y="22"/>
                      <a:pt x="0" y="45"/>
                    </a:cubicBezTo>
                    <a:cubicBezTo>
                      <a:pt x="0" y="67"/>
                      <a:pt x="23" y="91"/>
                      <a:pt x="45" y="91"/>
                    </a:cubicBezTo>
                    <a:cubicBezTo>
                      <a:pt x="69" y="91"/>
                      <a:pt x="90" y="67"/>
                      <a:pt x="90" y="45"/>
                    </a:cubicBezTo>
                    <a:cubicBezTo>
                      <a:pt x="90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27"/>
              <p:cNvSpPr/>
              <p:nvPr/>
            </p:nvSpPr>
            <p:spPr>
              <a:xfrm>
                <a:off x="2110620" y="2001654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5"/>
                    </a:cubicBezTo>
                    <a:cubicBezTo>
                      <a:pt x="1" y="67"/>
                      <a:pt x="24" y="91"/>
                      <a:pt x="46" y="91"/>
                    </a:cubicBezTo>
                    <a:cubicBezTo>
                      <a:pt x="91" y="91"/>
                      <a:pt x="115" y="67"/>
                      <a:pt x="115" y="45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27"/>
              <p:cNvSpPr/>
              <p:nvPr/>
            </p:nvSpPr>
            <p:spPr>
              <a:xfrm>
                <a:off x="2027886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5"/>
                    </a:cubicBezTo>
                    <a:cubicBezTo>
                      <a:pt x="0" y="67"/>
                      <a:pt x="22" y="91"/>
                      <a:pt x="45" y="91"/>
                    </a:cubicBezTo>
                    <a:cubicBezTo>
                      <a:pt x="67" y="91"/>
                      <a:pt x="90" y="67"/>
                      <a:pt x="90" y="45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27"/>
              <p:cNvSpPr/>
              <p:nvPr/>
            </p:nvSpPr>
            <p:spPr>
              <a:xfrm>
                <a:off x="1939015" y="2001654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5"/>
                    </a:cubicBezTo>
                    <a:cubicBezTo>
                      <a:pt x="1" y="67"/>
                      <a:pt x="23" y="91"/>
                      <a:pt x="46" y="91"/>
                    </a:cubicBezTo>
                    <a:cubicBezTo>
                      <a:pt x="68" y="91"/>
                      <a:pt x="91" y="67"/>
                      <a:pt x="91" y="45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27"/>
              <p:cNvSpPr/>
              <p:nvPr/>
            </p:nvSpPr>
            <p:spPr>
              <a:xfrm>
                <a:off x="1850389" y="2001654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5"/>
                    </a:cubicBezTo>
                    <a:cubicBezTo>
                      <a:pt x="1" y="67"/>
                      <a:pt x="22" y="91"/>
                      <a:pt x="46" y="91"/>
                    </a:cubicBezTo>
                    <a:cubicBezTo>
                      <a:pt x="91" y="91"/>
                      <a:pt x="91" y="67"/>
                      <a:pt x="91" y="45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27"/>
              <p:cNvSpPr/>
              <p:nvPr/>
            </p:nvSpPr>
            <p:spPr>
              <a:xfrm>
                <a:off x="2199492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3" y="0"/>
                      <a:pt x="0" y="22"/>
                      <a:pt x="0" y="46"/>
                    </a:cubicBezTo>
                    <a:cubicBezTo>
                      <a:pt x="0" y="67"/>
                      <a:pt x="23" y="91"/>
                      <a:pt x="45" y="91"/>
                    </a:cubicBezTo>
                    <a:cubicBezTo>
                      <a:pt x="69" y="91"/>
                      <a:pt x="90" y="67"/>
                      <a:pt x="90" y="46"/>
                    </a:cubicBezTo>
                    <a:cubicBezTo>
                      <a:pt x="90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27"/>
              <p:cNvSpPr/>
              <p:nvPr/>
            </p:nvSpPr>
            <p:spPr>
              <a:xfrm>
                <a:off x="2110620" y="2090280"/>
                <a:ext cx="28233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115" h="91" extrusionOk="0">
                    <a:moveTo>
                      <a:pt x="46" y="0"/>
                    </a:moveTo>
                    <a:cubicBezTo>
                      <a:pt x="24" y="0"/>
                      <a:pt x="1" y="22"/>
                      <a:pt x="1" y="46"/>
                    </a:cubicBezTo>
                    <a:cubicBezTo>
                      <a:pt x="1" y="67"/>
                      <a:pt x="24" y="91"/>
                      <a:pt x="46" y="91"/>
                    </a:cubicBezTo>
                    <a:cubicBezTo>
                      <a:pt x="91" y="91"/>
                      <a:pt x="115" y="67"/>
                      <a:pt x="115" y="46"/>
                    </a:cubicBezTo>
                    <a:cubicBezTo>
                      <a:pt x="115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27"/>
              <p:cNvSpPr/>
              <p:nvPr/>
            </p:nvSpPr>
            <p:spPr>
              <a:xfrm>
                <a:off x="2027886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2" y="0"/>
                      <a:pt x="0" y="22"/>
                      <a:pt x="0" y="46"/>
                    </a:cubicBezTo>
                    <a:cubicBezTo>
                      <a:pt x="0" y="67"/>
                      <a:pt x="22" y="91"/>
                      <a:pt x="45" y="91"/>
                    </a:cubicBezTo>
                    <a:cubicBezTo>
                      <a:pt x="67" y="91"/>
                      <a:pt x="90" y="67"/>
                      <a:pt x="90" y="46"/>
                    </a:cubicBezTo>
                    <a:cubicBezTo>
                      <a:pt x="90" y="22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27"/>
              <p:cNvSpPr/>
              <p:nvPr/>
            </p:nvSpPr>
            <p:spPr>
              <a:xfrm>
                <a:off x="1939015" y="2090280"/>
                <a:ext cx="22586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2" h="91" extrusionOk="0">
                    <a:moveTo>
                      <a:pt x="46" y="0"/>
                    </a:moveTo>
                    <a:cubicBezTo>
                      <a:pt x="23" y="0"/>
                      <a:pt x="1" y="22"/>
                      <a:pt x="1" y="46"/>
                    </a:cubicBezTo>
                    <a:cubicBezTo>
                      <a:pt x="1" y="67"/>
                      <a:pt x="23" y="91"/>
                      <a:pt x="46" y="91"/>
                    </a:cubicBezTo>
                    <a:cubicBezTo>
                      <a:pt x="68" y="91"/>
                      <a:pt x="91" y="67"/>
                      <a:pt x="91" y="46"/>
                    </a:cubicBezTo>
                    <a:cubicBezTo>
                      <a:pt x="91" y="22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27"/>
              <p:cNvSpPr/>
              <p:nvPr/>
            </p:nvSpPr>
            <p:spPr>
              <a:xfrm>
                <a:off x="1850389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6" y="0"/>
                    </a:moveTo>
                    <a:cubicBezTo>
                      <a:pt x="22" y="0"/>
                      <a:pt x="1" y="22"/>
                      <a:pt x="1" y="46"/>
                    </a:cubicBezTo>
                    <a:cubicBezTo>
                      <a:pt x="1" y="67"/>
                      <a:pt x="22" y="91"/>
                      <a:pt x="46" y="91"/>
                    </a:cubicBezTo>
                    <a:cubicBezTo>
                      <a:pt x="91" y="91"/>
                      <a:pt x="91" y="67"/>
                      <a:pt x="91" y="46"/>
                    </a:cubicBezTo>
                    <a:cubicBezTo>
                      <a:pt x="91" y="22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27"/>
              <p:cNvSpPr/>
              <p:nvPr/>
            </p:nvSpPr>
            <p:spPr>
              <a:xfrm>
                <a:off x="2199492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3" y="0"/>
                      <a:pt x="0" y="24"/>
                      <a:pt x="0" y="45"/>
                    </a:cubicBezTo>
                    <a:cubicBezTo>
                      <a:pt x="0" y="90"/>
                      <a:pt x="23" y="114"/>
                      <a:pt x="45" y="114"/>
                    </a:cubicBezTo>
                    <a:cubicBezTo>
                      <a:pt x="69" y="114"/>
                      <a:pt x="90" y="90"/>
                      <a:pt x="90" y="45"/>
                    </a:cubicBezTo>
                    <a:cubicBezTo>
                      <a:pt x="90" y="24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27"/>
              <p:cNvSpPr/>
              <p:nvPr/>
            </p:nvSpPr>
            <p:spPr>
              <a:xfrm>
                <a:off x="2110620" y="2173259"/>
                <a:ext cx="28233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115" h="114" extrusionOk="0">
                    <a:moveTo>
                      <a:pt x="46" y="0"/>
                    </a:moveTo>
                    <a:cubicBezTo>
                      <a:pt x="24" y="0"/>
                      <a:pt x="1" y="24"/>
                      <a:pt x="1" y="45"/>
                    </a:cubicBezTo>
                    <a:cubicBezTo>
                      <a:pt x="1" y="90"/>
                      <a:pt x="24" y="114"/>
                      <a:pt x="46" y="114"/>
                    </a:cubicBezTo>
                    <a:cubicBezTo>
                      <a:pt x="91" y="114"/>
                      <a:pt x="115" y="90"/>
                      <a:pt x="115" y="45"/>
                    </a:cubicBezTo>
                    <a:cubicBezTo>
                      <a:pt x="115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27"/>
              <p:cNvSpPr/>
              <p:nvPr/>
            </p:nvSpPr>
            <p:spPr>
              <a:xfrm>
                <a:off x="2027886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2" y="0"/>
                      <a:pt x="0" y="24"/>
                      <a:pt x="0" y="45"/>
                    </a:cubicBezTo>
                    <a:cubicBezTo>
                      <a:pt x="0" y="90"/>
                      <a:pt x="22" y="114"/>
                      <a:pt x="45" y="114"/>
                    </a:cubicBezTo>
                    <a:cubicBezTo>
                      <a:pt x="67" y="114"/>
                      <a:pt x="90" y="90"/>
                      <a:pt x="90" y="45"/>
                    </a:cubicBezTo>
                    <a:cubicBezTo>
                      <a:pt x="90" y="24"/>
                      <a:pt x="67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27"/>
              <p:cNvSpPr/>
              <p:nvPr/>
            </p:nvSpPr>
            <p:spPr>
              <a:xfrm>
                <a:off x="2288118" y="2090280"/>
                <a:ext cx="22341" cy="22341"/>
              </a:xfrm>
              <a:custGeom>
                <a:avLst/>
                <a:gdLst/>
                <a:ahLst/>
                <a:cxnLst/>
                <a:rect l="l" t="t" r="r" b="b"/>
                <a:pathLst>
                  <a:path w="91" h="91" extrusionOk="0">
                    <a:moveTo>
                      <a:pt x="45" y="0"/>
                    </a:moveTo>
                    <a:cubicBezTo>
                      <a:pt x="24" y="0"/>
                      <a:pt x="0" y="22"/>
                      <a:pt x="0" y="46"/>
                    </a:cubicBezTo>
                    <a:cubicBezTo>
                      <a:pt x="0" y="67"/>
                      <a:pt x="24" y="91"/>
                      <a:pt x="45" y="91"/>
                    </a:cubicBezTo>
                    <a:cubicBezTo>
                      <a:pt x="69" y="91"/>
                      <a:pt x="91" y="67"/>
                      <a:pt x="91" y="46"/>
                    </a:cubicBezTo>
                    <a:cubicBezTo>
                      <a:pt x="91" y="22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27"/>
              <p:cNvSpPr/>
              <p:nvPr/>
            </p:nvSpPr>
            <p:spPr>
              <a:xfrm>
                <a:off x="2376744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6" y="0"/>
                    </a:moveTo>
                    <a:cubicBezTo>
                      <a:pt x="0" y="0"/>
                      <a:pt x="0" y="24"/>
                      <a:pt x="0" y="45"/>
                    </a:cubicBezTo>
                    <a:cubicBezTo>
                      <a:pt x="0" y="90"/>
                      <a:pt x="0" y="114"/>
                      <a:pt x="46" y="114"/>
                    </a:cubicBezTo>
                    <a:cubicBezTo>
                      <a:pt x="69" y="114"/>
                      <a:pt x="91" y="90"/>
                      <a:pt x="91" y="45"/>
                    </a:cubicBezTo>
                    <a:cubicBezTo>
                      <a:pt x="91" y="24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27"/>
              <p:cNvSpPr/>
              <p:nvPr/>
            </p:nvSpPr>
            <p:spPr>
              <a:xfrm>
                <a:off x="2288118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5" y="0"/>
                    </a:moveTo>
                    <a:cubicBezTo>
                      <a:pt x="24" y="0"/>
                      <a:pt x="0" y="24"/>
                      <a:pt x="0" y="45"/>
                    </a:cubicBezTo>
                    <a:cubicBezTo>
                      <a:pt x="0" y="90"/>
                      <a:pt x="24" y="114"/>
                      <a:pt x="45" y="114"/>
                    </a:cubicBezTo>
                    <a:cubicBezTo>
                      <a:pt x="69" y="114"/>
                      <a:pt x="91" y="90"/>
                      <a:pt x="91" y="45"/>
                    </a:cubicBezTo>
                    <a:cubicBezTo>
                      <a:pt x="91" y="24"/>
                      <a:pt x="69" y="0"/>
                      <a:pt x="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27"/>
              <p:cNvSpPr/>
              <p:nvPr/>
            </p:nvSpPr>
            <p:spPr>
              <a:xfrm>
                <a:off x="1939015" y="2173259"/>
                <a:ext cx="22586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2" h="114" extrusionOk="0">
                    <a:moveTo>
                      <a:pt x="46" y="0"/>
                    </a:moveTo>
                    <a:cubicBezTo>
                      <a:pt x="23" y="0"/>
                      <a:pt x="1" y="24"/>
                      <a:pt x="1" y="45"/>
                    </a:cubicBezTo>
                    <a:cubicBezTo>
                      <a:pt x="1" y="90"/>
                      <a:pt x="23" y="114"/>
                      <a:pt x="46" y="114"/>
                    </a:cubicBezTo>
                    <a:cubicBezTo>
                      <a:pt x="68" y="114"/>
                      <a:pt x="91" y="90"/>
                      <a:pt x="91" y="45"/>
                    </a:cubicBezTo>
                    <a:cubicBezTo>
                      <a:pt x="91" y="24"/>
                      <a:pt x="68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27"/>
              <p:cNvSpPr/>
              <p:nvPr/>
            </p:nvSpPr>
            <p:spPr>
              <a:xfrm>
                <a:off x="1850389" y="2173259"/>
                <a:ext cx="22341" cy="27987"/>
              </a:xfrm>
              <a:custGeom>
                <a:avLst/>
                <a:gdLst/>
                <a:ahLst/>
                <a:cxnLst/>
                <a:rect l="l" t="t" r="r" b="b"/>
                <a:pathLst>
                  <a:path w="91" h="114" extrusionOk="0">
                    <a:moveTo>
                      <a:pt x="46" y="0"/>
                    </a:moveTo>
                    <a:cubicBezTo>
                      <a:pt x="22" y="0"/>
                      <a:pt x="1" y="24"/>
                      <a:pt x="1" y="45"/>
                    </a:cubicBezTo>
                    <a:cubicBezTo>
                      <a:pt x="1" y="90"/>
                      <a:pt x="22" y="114"/>
                      <a:pt x="46" y="114"/>
                    </a:cubicBezTo>
                    <a:cubicBezTo>
                      <a:pt x="91" y="114"/>
                      <a:pt x="91" y="90"/>
                      <a:pt x="91" y="45"/>
                    </a:cubicBezTo>
                    <a:cubicBezTo>
                      <a:pt x="91" y="24"/>
                      <a:pt x="91" y="0"/>
                      <a:pt x="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27"/>
            <p:cNvSpPr/>
            <p:nvPr/>
          </p:nvSpPr>
          <p:spPr>
            <a:xfrm>
              <a:off x="8364334" y="219877"/>
              <a:ext cx="182999" cy="167494"/>
            </a:xfrm>
            <a:custGeom>
              <a:avLst/>
              <a:gdLst/>
              <a:ahLst/>
              <a:cxnLst/>
              <a:rect l="l" t="t" r="r" b="b"/>
              <a:pathLst>
                <a:path w="543" h="497" extrusionOk="0">
                  <a:moveTo>
                    <a:pt x="1" y="0"/>
                  </a:moveTo>
                  <a:lnTo>
                    <a:pt x="271" y="497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7"/>
            <p:cNvSpPr/>
            <p:nvPr/>
          </p:nvSpPr>
          <p:spPr>
            <a:xfrm>
              <a:off x="7501746" y="387371"/>
              <a:ext cx="297247" cy="297243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52" y="160"/>
                  </a:moveTo>
                  <a:cubicBezTo>
                    <a:pt x="611" y="160"/>
                    <a:pt x="723" y="295"/>
                    <a:pt x="723" y="430"/>
                  </a:cubicBezTo>
                  <a:cubicBezTo>
                    <a:pt x="723" y="588"/>
                    <a:pt x="611" y="701"/>
                    <a:pt x="452" y="701"/>
                  </a:cubicBezTo>
                  <a:cubicBezTo>
                    <a:pt x="295" y="701"/>
                    <a:pt x="181" y="588"/>
                    <a:pt x="181" y="430"/>
                  </a:cubicBezTo>
                  <a:cubicBezTo>
                    <a:pt x="181" y="295"/>
                    <a:pt x="295" y="160"/>
                    <a:pt x="452" y="160"/>
                  </a:cubicBezTo>
                  <a:close/>
                  <a:moveTo>
                    <a:pt x="452" y="1"/>
                  </a:moveTo>
                  <a:cubicBezTo>
                    <a:pt x="205" y="1"/>
                    <a:pt x="1" y="205"/>
                    <a:pt x="1" y="430"/>
                  </a:cubicBezTo>
                  <a:cubicBezTo>
                    <a:pt x="1" y="678"/>
                    <a:pt x="205" y="882"/>
                    <a:pt x="452" y="882"/>
                  </a:cubicBezTo>
                  <a:cubicBezTo>
                    <a:pt x="701" y="882"/>
                    <a:pt x="882" y="678"/>
                    <a:pt x="882" y="430"/>
                  </a:cubicBezTo>
                  <a:cubicBezTo>
                    <a:pt x="882" y="205"/>
                    <a:pt x="701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4" name="Google Shape;2964;p27"/>
            <p:cNvGrpSpPr/>
            <p:nvPr/>
          </p:nvGrpSpPr>
          <p:grpSpPr>
            <a:xfrm>
              <a:off x="7306727" y="870114"/>
              <a:ext cx="319814" cy="327228"/>
              <a:chOff x="1305734" y="1992982"/>
              <a:chExt cx="232982" cy="238383"/>
            </a:xfrm>
          </p:grpSpPr>
          <p:sp>
            <p:nvSpPr>
              <p:cNvPr id="2965" name="Google Shape;2965;p27"/>
              <p:cNvSpPr/>
              <p:nvPr/>
            </p:nvSpPr>
            <p:spPr>
              <a:xfrm>
                <a:off x="1399515" y="1992982"/>
                <a:ext cx="44681" cy="238383"/>
              </a:xfrm>
              <a:custGeom>
                <a:avLst/>
                <a:gdLst/>
                <a:ahLst/>
                <a:cxnLst/>
                <a:rect l="l" t="t" r="r" b="b"/>
                <a:pathLst>
                  <a:path w="182" h="971" extrusionOk="0">
                    <a:moveTo>
                      <a:pt x="1" y="1"/>
                    </a:moveTo>
                    <a:lnTo>
                      <a:pt x="1" y="971"/>
                    </a:lnTo>
                    <a:lnTo>
                      <a:pt x="181" y="971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27"/>
              <p:cNvSpPr/>
              <p:nvPr/>
            </p:nvSpPr>
            <p:spPr>
              <a:xfrm>
                <a:off x="1305734" y="2092900"/>
                <a:ext cx="232982" cy="38789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58" extrusionOk="0">
                    <a:moveTo>
                      <a:pt x="0" y="0"/>
                    </a:moveTo>
                    <a:lnTo>
                      <a:pt x="0" y="157"/>
                    </a:lnTo>
                    <a:lnTo>
                      <a:pt x="948" y="157"/>
                    </a:lnTo>
                    <a:lnTo>
                      <a:pt x="9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67" name="Google Shape;2967;p27"/>
          <p:cNvSpPr txBox="1">
            <a:spLocks noGrp="1"/>
          </p:cNvSpPr>
          <p:nvPr>
            <p:ph type="subTitle" idx="2"/>
          </p:nvPr>
        </p:nvSpPr>
        <p:spPr>
          <a:xfrm>
            <a:off x="7414833" y="2133609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8" name="Google Shape;2968;p27"/>
          <p:cNvSpPr txBox="1">
            <a:spLocks noGrp="1"/>
          </p:cNvSpPr>
          <p:nvPr>
            <p:ph type="subTitle" idx="3"/>
          </p:nvPr>
        </p:nvSpPr>
        <p:spPr>
          <a:xfrm>
            <a:off x="7414833" y="2646804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69" name="Google Shape;2969;p27"/>
          <p:cNvSpPr txBox="1">
            <a:spLocks noGrp="1"/>
          </p:cNvSpPr>
          <p:nvPr>
            <p:ph type="subTitle" idx="4"/>
          </p:nvPr>
        </p:nvSpPr>
        <p:spPr>
          <a:xfrm>
            <a:off x="7414833" y="4224140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0" name="Google Shape;2970;p27"/>
          <p:cNvSpPr txBox="1">
            <a:spLocks noGrp="1"/>
          </p:cNvSpPr>
          <p:nvPr>
            <p:ph type="subTitle" idx="5"/>
          </p:nvPr>
        </p:nvSpPr>
        <p:spPr>
          <a:xfrm>
            <a:off x="7414833" y="3170065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71" name="Google Shape;2971;p27"/>
          <p:cNvSpPr txBox="1">
            <a:spLocks noGrp="1"/>
          </p:cNvSpPr>
          <p:nvPr>
            <p:ph type="subTitle" idx="6"/>
          </p:nvPr>
        </p:nvSpPr>
        <p:spPr>
          <a:xfrm>
            <a:off x="7414833" y="3693321"/>
            <a:ext cx="38168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7811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2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" name="Google Shape;2973;p28"/>
          <p:cNvSpPr txBox="1">
            <a:spLocks noGrp="1"/>
          </p:cNvSpPr>
          <p:nvPr>
            <p:ph type="title"/>
          </p:nvPr>
        </p:nvSpPr>
        <p:spPr>
          <a:xfrm>
            <a:off x="960000" y="4536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2974" name="Google Shape;2974;p28"/>
          <p:cNvSpPr txBox="1">
            <a:spLocks noGrp="1"/>
          </p:cNvSpPr>
          <p:nvPr>
            <p:ph type="subTitle" idx="1"/>
          </p:nvPr>
        </p:nvSpPr>
        <p:spPr>
          <a:xfrm>
            <a:off x="1053600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5" name="Google Shape;2975;p28"/>
          <p:cNvSpPr txBox="1">
            <a:spLocks noGrp="1"/>
          </p:cNvSpPr>
          <p:nvPr>
            <p:ph type="subTitle" idx="2"/>
          </p:nvPr>
        </p:nvSpPr>
        <p:spPr>
          <a:xfrm>
            <a:off x="960000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6" name="Google Shape;2976;p28"/>
          <p:cNvSpPr txBox="1">
            <a:spLocks noGrp="1"/>
          </p:cNvSpPr>
          <p:nvPr>
            <p:ph type="subTitle" idx="3"/>
          </p:nvPr>
        </p:nvSpPr>
        <p:spPr>
          <a:xfrm>
            <a:off x="3712533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7" name="Google Shape;2977;p28"/>
          <p:cNvSpPr txBox="1">
            <a:spLocks noGrp="1"/>
          </p:cNvSpPr>
          <p:nvPr>
            <p:ph type="subTitle" idx="4"/>
          </p:nvPr>
        </p:nvSpPr>
        <p:spPr>
          <a:xfrm>
            <a:off x="3618933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8" name="Google Shape;2978;p28"/>
          <p:cNvSpPr txBox="1">
            <a:spLocks noGrp="1"/>
          </p:cNvSpPr>
          <p:nvPr>
            <p:ph type="subTitle" idx="5"/>
          </p:nvPr>
        </p:nvSpPr>
        <p:spPr>
          <a:xfrm>
            <a:off x="6368451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9" name="Google Shape;2979;p28"/>
          <p:cNvSpPr txBox="1">
            <a:spLocks noGrp="1"/>
          </p:cNvSpPr>
          <p:nvPr>
            <p:ph type="subTitle" idx="6"/>
          </p:nvPr>
        </p:nvSpPr>
        <p:spPr>
          <a:xfrm>
            <a:off x="6274851" y="34374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0" name="Google Shape;2980;p28"/>
          <p:cNvSpPr txBox="1">
            <a:spLocks noGrp="1"/>
          </p:cNvSpPr>
          <p:nvPr>
            <p:ph type="subTitle" idx="7"/>
          </p:nvPr>
        </p:nvSpPr>
        <p:spPr>
          <a:xfrm>
            <a:off x="9024300" y="4319871"/>
            <a:ext cx="2128800" cy="10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1" name="Google Shape;2981;p28"/>
          <p:cNvSpPr txBox="1">
            <a:spLocks noGrp="1"/>
          </p:cNvSpPr>
          <p:nvPr>
            <p:ph type="subTitle" idx="8"/>
          </p:nvPr>
        </p:nvSpPr>
        <p:spPr>
          <a:xfrm>
            <a:off x="8930784" y="3462271"/>
            <a:ext cx="2316000" cy="6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 b="1">
                <a:solidFill>
                  <a:schemeClr val="accent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2" name="Google Shape;2982;p28"/>
          <p:cNvSpPr txBox="1">
            <a:spLocks noGrp="1"/>
          </p:cNvSpPr>
          <p:nvPr>
            <p:ph type="title" idx="9" hasCustomPrompt="1"/>
          </p:nvPr>
        </p:nvSpPr>
        <p:spPr>
          <a:xfrm>
            <a:off x="1532667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3" name="Google Shape;2983;p28"/>
          <p:cNvSpPr txBox="1">
            <a:spLocks noGrp="1"/>
          </p:cNvSpPr>
          <p:nvPr>
            <p:ph type="title" idx="13" hasCustomPrompt="1"/>
          </p:nvPr>
        </p:nvSpPr>
        <p:spPr>
          <a:xfrm>
            <a:off x="4184900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4" name="Google Shape;2984;p28"/>
          <p:cNvSpPr txBox="1">
            <a:spLocks noGrp="1"/>
          </p:cNvSpPr>
          <p:nvPr>
            <p:ph type="title" idx="14" hasCustomPrompt="1"/>
          </p:nvPr>
        </p:nvSpPr>
        <p:spPr>
          <a:xfrm>
            <a:off x="6843800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sp>
        <p:nvSpPr>
          <p:cNvPr id="2985" name="Google Shape;2985;p28"/>
          <p:cNvSpPr txBox="1">
            <a:spLocks noGrp="1"/>
          </p:cNvSpPr>
          <p:nvPr>
            <p:ph type="title" idx="15" hasCustomPrompt="1"/>
          </p:nvPr>
        </p:nvSpPr>
        <p:spPr>
          <a:xfrm>
            <a:off x="9496733" y="2365649"/>
            <a:ext cx="1184000" cy="8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oboto Black"/>
              <a:buNone/>
              <a:defRPr sz="4667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r>
              <a:t>xx%</a:t>
            </a:r>
          </a:p>
        </p:txBody>
      </p:sp>
      <p:grpSp>
        <p:nvGrpSpPr>
          <p:cNvPr id="2986" name="Google Shape;2986;p28"/>
          <p:cNvGrpSpPr/>
          <p:nvPr/>
        </p:nvGrpSpPr>
        <p:grpSpPr>
          <a:xfrm rot="5400000">
            <a:off x="11151284" y="5994542"/>
            <a:ext cx="611899" cy="608293"/>
            <a:chOff x="283483" y="4015472"/>
            <a:chExt cx="424105" cy="421606"/>
          </a:xfrm>
        </p:grpSpPr>
        <p:sp>
          <p:nvSpPr>
            <p:cNvPr id="2987" name="Google Shape;2987;p28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8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8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8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8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8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8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8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8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8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8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8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8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8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8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8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8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8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8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8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8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8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8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8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8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2" name="Google Shape;3012;p28"/>
          <p:cNvSpPr/>
          <p:nvPr/>
        </p:nvSpPr>
        <p:spPr>
          <a:xfrm>
            <a:off x="11128761" y="4066845"/>
            <a:ext cx="312000" cy="312708"/>
          </a:xfrm>
          <a:custGeom>
            <a:avLst/>
            <a:gdLst/>
            <a:ahLst/>
            <a:cxnLst/>
            <a:rect l="l" t="t" r="r" b="b"/>
            <a:pathLst>
              <a:path w="881" h="883" extrusionOk="0">
                <a:moveTo>
                  <a:pt x="429" y="160"/>
                </a:moveTo>
                <a:cubicBezTo>
                  <a:pt x="588" y="160"/>
                  <a:pt x="723" y="295"/>
                  <a:pt x="723" y="431"/>
                </a:cubicBezTo>
                <a:cubicBezTo>
                  <a:pt x="723" y="588"/>
                  <a:pt x="588" y="723"/>
                  <a:pt x="429" y="723"/>
                </a:cubicBezTo>
                <a:cubicBezTo>
                  <a:pt x="294" y="723"/>
                  <a:pt x="158" y="588"/>
                  <a:pt x="158" y="431"/>
                </a:cubicBezTo>
                <a:cubicBezTo>
                  <a:pt x="158" y="295"/>
                  <a:pt x="294" y="160"/>
                  <a:pt x="429" y="160"/>
                </a:cubicBezTo>
                <a:close/>
                <a:moveTo>
                  <a:pt x="429" y="1"/>
                </a:moveTo>
                <a:cubicBezTo>
                  <a:pt x="203" y="1"/>
                  <a:pt x="1" y="205"/>
                  <a:pt x="1" y="431"/>
                </a:cubicBezTo>
                <a:cubicBezTo>
                  <a:pt x="1" y="678"/>
                  <a:pt x="203" y="882"/>
                  <a:pt x="429" y="882"/>
                </a:cubicBezTo>
                <a:cubicBezTo>
                  <a:pt x="678" y="882"/>
                  <a:pt x="880" y="678"/>
                  <a:pt x="880" y="431"/>
                </a:cubicBezTo>
                <a:cubicBezTo>
                  <a:pt x="880" y="205"/>
                  <a:pt x="678" y="1"/>
                  <a:pt x="4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3" name="Google Shape;3013;p28"/>
          <p:cNvGrpSpPr/>
          <p:nvPr/>
        </p:nvGrpSpPr>
        <p:grpSpPr>
          <a:xfrm rot="-2700000">
            <a:off x="1273053" y="6024966"/>
            <a:ext cx="280459" cy="287895"/>
            <a:chOff x="800525" y="2705314"/>
            <a:chExt cx="194400" cy="199555"/>
          </a:xfrm>
        </p:grpSpPr>
        <p:sp>
          <p:nvSpPr>
            <p:cNvPr id="3014" name="Google Shape;3014;p28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8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6" name="Google Shape;3016;p28"/>
          <p:cNvSpPr/>
          <p:nvPr/>
        </p:nvSpPr>
        <p:spPr>
          <a:xfrm>
            <a:off x="5913755" y="62401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17" name="Google Shape;3017;p28"/>
          <p:cNvGrpSpPr/>
          <p:nvPr/>
        </p:nvGrpSpPr>
        <p:grpSpPr>
          <a:xfrm rot="-2700000">
            <a:off x="11407309" y="1807699"/>
            <a:ext cx="325043" cy="317679"/>
            <a:chOff x="5387475" y="3939240"/>
            <a:chExt cx="185595" cy="181389"/>
          </a:xfrm>
        </p:grpSpPr>
        <p:sp>
          <p:nvSpPr>
            <p:cNvPr id="3018" name="Google Shape;3018;p28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28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28"/>
          <p:cNvGrpSpPr/>
          <p:nvPr/>
        </p:nvGrpSpPr>
        <p:grpSpPr>
          <a:xfrm rot="10800000">
            <a:off x="11342604" y="543092"/>
            <a:ext cx="304208" cy="304208"/>
            <a:chOff x="6339041" y="3044617"/>
            <a:chExt cx="210846" cy="210846"/>
          </a:xfrm>
        </p:grpSpPr>
        <p:sp>
          <p:nvSpPr>
            <p:cNvPr id="3021" name="Google Shape;3021;p28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8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8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24" name="Google Shape;3024;p28"/>
          <p:cNvSpPr/>
          <p:nvPr/>
        </p:nvSpPr>
        <p:spPr>
          <a:xfrm rot="-1929275">
            <a:off x="265858" y="33455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5" name="Google Shape;3025;p28"/>
          <p:cNvGrpSpPr/>
          <p:nvPr/>
        </p:nvGrpSpPr>
        <p:grpSpPr>
          <a:xfrm>
            <a:off x="10028947" y="695206"/>
            <a:ext cx="325037" cy="317673"/>
            <a:chOff x="5225094" y="4199975"/>
            <a:chExt cx="185595" cy="181389"/>
          </a:xfrm>
        </p:grpSpPr>
        <p:sp>
          <p:nvSpPr>
            <p:cNvPr id="3026" name="Google Shape;3026;p28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8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8" name="Google Shape;3028;p28"/>
          <p:cNvGrpSpPr/>
          <p:nvPr/>
        </p:nvGrpSpPr>
        <p:grpSpPr>
          <a:xfrm rot="2700000">
            <a:off x="2976699" y="1562982"/>
            <a:ext cx="325043" cy="317679"/>
            <a:chOff x="5225094" y="4199975"/>
            <a:chExt cx="185595" cy="181389"/>
          </a:xfrm>
        </p:grpSpPr>
        <p:sp>
          <p:nvSpPr>
            <p:cNvPr id="3029" name="Google Shape;3029;p28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8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1" name="Google Shape;3031;p28"/>
          <p:cNvSpPr/>
          <p:nvPr/>
        </p:nvSpPr>
        <p:spPr>
          <a:xfrm rot="5400000">
            <a:off x="1013255" y="8473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62328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 ">
  <p:cSld name="Title and six columns 1 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29"/>
          <p:cNvSpPr txBox="1">
            <a:spLocks noGrp="1"/>
          </p:cNvSpPr>
          <p:nvPr>
            <p:ph type="subTitle" idx="1"/>
          </p:nvPr>
        </p:nvSpPr>
        <p:spPr>
          <a:xfrm>
            <a:off x="1250868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4" name="Google Shape;3034;p29"/>
          <p:cNvSpPr txBox="1">
            <a:spLocks noGrp="1"/>
          </p:cNvSpPr>
          <p:nvPr>
            <p:ph type="subTitle" idx="2"/>
          </p:nvPr>
        </p:nvSpPr>
        <p:spPr>
          <a:xfrm>
            <a:off x="4728235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5" name="Google Shape;3035;p29"/>
          <p:cNvSpPr txBox="1">
            <a:spLocks noGrp="1"/>
          </p:cNvSpPr>
          <p:nvPr>
            <p:ph type="subTitle" idx="3"/>
          </p:nvPr>
        </p:nvSpPr>
        <p:spPr>
          <a:xfrm>
            <a:off x="8205635" y="4425128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6" name="Google Shape;3036;p29"/>
          <p:cNvSpPr txBox="1">
            <a:spLocks noGrp="1"/>
          </p:cNvSpPr>
          <p:nvPr>
            <p:ph type="subTitle" idx="4"/>
          </p:nvPr>
        </p:nvSpPr>
        <p:spPr>
          <a:xfrm>
            <a:off x="1250868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7" name="Google Shape;3037;p29"/>
          <p:cNvSpPr txBox="1">
            <a:spLocks noGrp="1"/>
          </p:cNvSpPr>
          <p:nvPr>
            <p:ph type="subTitle" idx="5"/>
          </p:nvPr>
        </p:nvSpPr>
        <p:spPr>
          <a:xfrm>
            <a:off x="4728235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8" name="Google Shape;3038;p29"/>
          <p:cNvSpPr txBox="1">
            <a:spLocks noGrp="1"/>
          </p:cNvSpPr>
          <p:nvPr>
            <p:ph type="subTitle" idx="6"/>
          </p:nvPr>
        </p:nvSpPr>
        <p:spPr>
          <a:xfrm>
            <a:off x="8205635" y="5285064"/>
            <a:ext cx="2993200" cy="8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39" name="Google Shape;3039;p29"/>
          <p:cNvSpPr txBox="1">
            <a:spLocks noGrp="1"/>
          </p:cNvSpPr>
          <p:nvPr>
            <p:ph type="title"/>
          </p:nvPr>
        </p:nvSpPr>
        <p:spPr>
          <a:xfrm>
            <a:off x="976533" y="453633"/>
            <a:ext cx="102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3040" name="Google Shape;3040;p29"/>
          <p:cNvSpPr txBox="1">
            <a:spLocks noGrp="1"/>
          </p:cNvSpPr>
          <p:nvPr>
            <p:ph type="subTitle" idx="7"/>
          </p:nvPr>
        </p:nvSpPr>
        <p:spPr>
          <a:xfrm>
            <a:off x="960000" y="1373829"/>
            <a:ext cx="10238800" cy="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42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2" name="Google Shape;3042;p30"/>
          <p:cNvSpPr txBox="1">
            <a:spLocks noGrp="1"/>
          </p:cNvSpPr>
          <p:nvPr>
            <p:ph type="title"/>
          </p:nvPr>
        </p:nvSpPr>
        <p:spPr>
          <a:xfrm>
            <a:off x="4080400" y="1402545"/>
            <a:ext cx="40004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667" b="1"/>
            </a:lvl9pPr>
          </a:lstStyle>
          <a:p>
            <a:endParaRPr/>
          </a:p>
        </p:txBody>
      </p:sp>
      <p:sp>
        <p:nvSpPr>
          <p:cNvPr id="3043" name="Google Shape;3043;p30"/>
          <p:cNvSpPr txBox="1">
            <a:spLocks noGrp="1"/>
          </p:cNvSpPr>
          <p:nvPr>
            <p:ph type="subTitle" idx="1"/>
          </p:nvPr>
        </p:nvSpPr>
        <p:spPr>
          <a:xfrm>
            <a:off x="2957000" y="2573979"/>
            <a:ext cx="6086000" cy="5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4" name="Google Shape;3044;p30"/>
          <p:cNvSpPr txBox="1">
            <a:spLocks noGrp="1"/>
          </p:cNvSpPr>
          <p:nvPr>
            <p:ph type="subTitle" idx="2"/>
          </p:nvPr>
        </p:nvSpPr>
        <p:spPr>
          <a:xfrm>
            <a:off x="4640733" y="3690317"/>
            <a:ext cx="2911600" cy="10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045" name="Google Shape;3045;p30"/>
          <p:cNvSpPr txBox="1">
            <a:spLocks noGrp="1"/>
          </p:cNvSpPr>
          <p:nvPr>
            <p:ph type="subTitle" idx="3"/>
          </p:nvPr>
        </p:nvSpPr>
        <p:spPr>
          <a:xfrm>
            <a:off x="2716800" y="5817531"/>
            <a:ext cx="6759600" cy="3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 b="1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046" name="Google Shape;3046;p30"/>
          <p:cNvSpPr txBox="1"/>
          <p:nvPr/>
        </p:nvSpPr>
        <p:spPr>
          <a:xfrm>
            <a:off x="3141200" y="5093633"/>
            <a:ext cx="5909600" cy="7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600" b="1">
                <a:solidFill>
                  <a:schemeClr val="accent5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2000" b="1">
              <a:solidFill>
                <a:schemeClr val="accent5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  <p:extLst>
      <p:ext uri="{BB962C8B-B14F-4D97-AF65-F5344CB8AC3E}">
        <p14:creationId xmlns:p14="http://schemas.microsoft.com/office/powerpoint/2010/main" val="1640516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1455467" y="1614367"/>
            <a:ext cx="9563200" cy="4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6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11642267" y="29435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" name="Google Shape;18;p4"/>
          <p:cNvGrpSpPr/>
          <p:nvPr/>
        </p:nvGrpSpPr>
        <p:grpSpPr>
          <a:xfrm>
            <a:off x="10803620" y="963462"/>
            <a:ext cx="322229" cy="329700"/>
            <a:chOff x="1305734" y="1992982"/>
            <a:chExt cx="232982" cy="238383"/>
          </a:xfrm>
        </p:grpSpPr>
        <p:sp>
          <p:nvSpPr>
            <p:cNvPr id="19" name="Google Shape;19;p4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4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" name="Google Shape;21;p4"/>
          <p:cNvSpPr/>
          <p:nvPr/>
        </p:nvSpPr>
        <p:spPr>
          <a:xfrm rot="10800000">
            <a:off x="10857009" y="475346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 rot="10800000">
            <a:off x="11231991" y="5978418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4"/>
          <p:cNvSpPr/>
          <p:nvPr/>
        </p:nvSpPr>
        <p:spPr>
          <a:xfrm rot="10800000" flipH="1">
            <a:off x="1385263" y="5484796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" name="Google Shape;24;p4"/>
          <p:cNvGrpSpPr/>
          <p:nvPr/>
        </p:nvGrpSpPr>
        <p:grpSpPr>
          <a:xfrm flipH="1">
            <a:off x="366833" y="1054423"/>
            <a:ext cx="593153" cy="590523"/>
            <a:chOff x="-58641" y="2895500"/>
            <a:chExt cx="680326" cy="680326"/>
          </a:xfrm>
        </p:grpSpPr>
        <p:sp>
          <p:nvSpPr>
            <p:cNvPr id="25" name="Google Shape;25;p4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4"/>
          <p:cNvSpPr/>
          <p:nvPr/>
        </p:nvSpPr>
        <p:spPr>
          <a:xfrm flipH="1">
            <a:off x="289370" y="6269241"/>
            <a:ext cx="968449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4"/>
          <p:cNvSpPr/>
          <p:nvPr/>
        </p:nvSpPr>
        <p:spPr>
          <a:xfrm flipH="1">
            <a:off x="1321543" y="398025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0171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31"/>
          <p:cNvSpPr txBox="1">
            <a:spLocks noGrp="1"/>
          </p:cNvSpPr>
          <p:nvPr>
            <p:ph type="subTitle" idx="1"/>
          </p:nvPr>
        </p:nvSpPr>
        <p:spPr>
          <a:xfrm>
            <a:off x="960000" y="1950197"/>
            <a:ext cx="67920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049" name="Google Shape;3049;p31"/>
          <p:cNvSpPr txBox="1">
            <a:spLocks noGrp="1"/>
          </p:cNvSpPr>
          <p:nvPr>
            <p:ph type="subTitle" idx="2"/>
          </p:nvPr>
        </p:nvSpPr>
        <p:spPr>
          <a:xfrm>
            <a:off x="960000" y="2450767"/>
            <a:ext cx="7988800" cy="3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R="67732" lvl="1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R="67732" lvl="2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R="67732" lvl="3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R="67732" lvl="4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R="67732" lvl="5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R="67732" lvl="6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R="67732" lvl="7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R="67732" lvl="8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0" name="Google Shape;3050;p31"/>
          <p:cNvSpPr txBox="1">
            <a:spLocks noGrp="1"/>
          </p:cNvSpPr>
          <p:nvPr>
            <p:ph type="title"/>
          </p:nvPr>
        </p:nvSpPr>
        <p:spPr>
          <a:xfrm>
            <a:off x="960000" y="451104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051" name="Google Shape;3051;p31"/>
          <p:cNvGrpSpPr/>
          <p:nvPr/>
        </p:nvGrpSpPr>
        <p:grpSpPr>
          <a:xfrm>
            <a:off x="10320787" y="1223409"/>
            <a:ext cx="593051" cy="593051"/>
            <a:chOff x="-309341" y="2935180"/>
            <a:chExt cx="742179" cy="742179"/>
          </a:xfrm>
        </p:grpSpPr>
        <p:sp>
          <p:nvSpPr>
            <p:cNvPr id="3052" name="Google Shape;3052;p31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8" name="Google Shape;3058;p31"/>
          <p:cNvSpPr/>
          <p:nvPr/>
        </p:nvSpPr>
        <p:spPr>
          <a:xfrm>
            <a:off x="9849227" y="1552225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31"/>
          <p:cNvSpPr/>
          <p:nvPr/>
        </p:nvSpPr>
        <p:spPr>
          <a:xfrm>
            <a:off x="10147419" y="5948131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0" name="Google Shape;3060;p31"/>
          <p:cNvGrpSpPr/>
          <p:nvPr/>
        </p:nvGrpSpPr>
        <p:grpSpPr>
          <a:xfrm rot="-2700000">
            <a:off x="8886243" y="3039566"/>
            <a:ext cx="325043" cy="317679"/>
            <a:chOff x="5387475" y="3939240"/>
            <a:chExt cx="185595" cy="181389"/>
          </a:xfrm>
        </p:grpSpPr>
        <p:sp>
          <p:nvSpPr>
            <p:cNvPr id="3061" name="Google Shape;3061;p31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63" name="Google Shape;3063;p31"/>
          <p:cNvGrpSpPr/>
          <p:nvPr/>
        </p:nvGrpSpPr>
        <p:grpSpPr>
          <a:xfrm>
            <a:off x="7912613" y="720006"/>
            <a:ext cx="325037" cy="317673"/>
            <a:chOff x="5225094" y="4199975"/>
            <a:chExt cx="185595" cy="181389"/>
          </a:xfrm>
        </p:grpSpPr>
        <p:sp>
          <p:nvSpPr>
            <p:cNvPr id="3064" name="Google Shape;3064;p31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6" name="Google Shape;3066;p31"/>
          <p:cNvSpPr/>
          <p:nvPr/>
        </p:nvSpPr>
        <p:spPr>
          <a:xfrm rot="-5400000">
            <a:off x="10419230" y="414322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73502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8" name="Google Shape;3068;p32"/>
          <p:cNvSpPr txBox="1">
            <a:spLocks noGrp="1"/>
          </p:cNvSpPr>
          <p:nvPr>
            <p:ph type="title"/>
          </p:nvPr>
        </p:nvSpPr>
        <p:spPr>
          <a:xfrm>
            <a:off x="960000" y="451104"/>
            <a:ext cx="10272000" cy="9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5207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33"/>
          <p:cNvSpPr txBox="1">
            <a:spLocks noGrp="1"/>
          </p:cNvSpPr>
          <p:nvPr>
            <p:ph type="title"/>
          </p:nvPr>
        </p:nvSpPr>
        <p:spPr>
          <a:xfrm>
            <a:off x="1212667" y="451692"/>
            <a:ext cx="97712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71" name="Google Shape;3071;p33"/>
          <p:cNvSpPr/>
          <p:nvPr/>
        </p:nvSpPr>
        <p:spPr>
          <a:xfrm>
            <a:off x="9325467" y="2611313"/>
            <a:ext cx="29947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72" name="Google Shape;3072;p33"/>
          <p:cNvGrpSpPr/>
          <p:nvPr/>
        </p:nvGrpSpPr>
        <p:grpSpPr>
          <a:xfrm>
            <a:off x="9404587" y="1725682"/>
            <a:ext cx="322229" cy="329700"/>
            <a:chOff x="1305734" y="1992982"/>
            <a:chExt cx="232982" cy="238383"/>
          </a:xfrm>
        </p:grpSpPr>
        <p:sp>
          <p:nvSpPr>
            <p:cNvPr id="3073" name="Google Shape;3073;p33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3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5" name="Google Shape;3075;p33"/>
          <p:cNvSpPr/>
          <p:nvPr/>
        </p:nvSpPr>
        <p:spPr>
          <a:xfrm rot="10800000">
            <a:off x="10455709" y="5605679"/>
            <a:ext cx="964104" cy="166932"/>
          </a:xfrm>
          <a:custGeom>
            <a:avLst/>
            <a:gdLst/>
            <a:ahLst/>
            <a:cxnLst/>
            <a:rect l="l" t="t" r="r" b="b"/>
            <a:pathLst>
              <a:path w="3523" h="610" extrusionOk="0">
                <a:moveTo>
                  <a:pt x="747" y="1"/>
                </a:moveTo>
                <a:lnTo>
                  <a:pt x="407" y="338"/>
                </a:lnTo>
                <a:lnTo>
                  <a:pt x="136" y="67"/>
                </a:lnTo>
                <a:lnTo>
                  <a:pt x="1" y="203"/>
                </a:lnTo>
                <a:lnTo>
                  <a:pt x="407" y="609"/>
                </a:lnTo>
                <a:lnTo>
                  <a:pt x="747" y="271"/>
                </a:lnTo>
                <a:lnTo>
                  <a:pt x="1085" y="609"/>
                </a:lnTo>
                <a:lnTo>
                  <a:pt x="1424" y="271"/>
                </a:lnTo>
                <a:lnTo>
                  <a:pt x="1762" y="609"/>
                </a:lnTo>
                <a:lnTo>
                  <a:pt x="2101" y="271"/>
                </a:lnTo>
                <a:lnTo>
                  <a:pt x="2439" y="609"/>
                </a:lnTo>
                <a:lnTo>
                  <a:pt x="2779" y="271"/>
                </a:lnTo>
                <a:lnTo>
                  <a:pt x="3116" y="609"/>
                </a:lnTo>
                <a:lnTo>
                  <a:pt x="3523" y="203"/>
                </a:lnTo>
                <a:lnTo>
                  <a:pt x="3411" y="67"/>
                </a:lnTo>
                <a:lnTo>
                  <a:pt x="3116" y="338"/>
                </a:lnTo>
                <a:lnTo>
                  <a:pt x="2779" y="1"/>
                </a:lnTo>
                <a:lnTo>
                  <a:pt x="2439" y="338"/>
                </a:lnTo>
                <a:lnTo>
                  <a:pt x="2123" y="1"/>
                </a:lnTo>
                <a:lnTo>
                  <a:pt x="1762" y="338"/>
                </a:lnTo>
                <a:lnTo>
                  <a:pt x="1446" y="1"/>
                </a:lnTo>
                <a:lnTo>
                  <a:pt x="1085" y="338"/>
                </a:lnTo>
                <a:lnTo>
                  <a:pt x="7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33"/>
          <p:cNvSpPr/>
          <p:nvPr/>
        </p:nvSpPr>
        <p:spPr>
          <a:xfrm rot="10800000">
            <a:off x="10455691" y="1964435"/>
            <a:ext cx="426363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33"/>
          <p:cNvSpPr/>
          <p:nvPr/>
        </p:nvSpPr>
        <p:spPr>
          <a:xfrm rot="10800000" flipH="1">
            <a:off x="2679263" y="5085012"/>
            <a:ext cx="300827" cy="29947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60"/>
                </a:moveTo>
                <a:cubicBezTo>
                  <a:pt x="611" y="160"/>
                  <a:pt x="723" y="295"/>
                  <a:pt x="723" y="430"/>
                </a:cubicBezTo>
                <a:cubicBezTo>
                  <a:pt x="723" y="588"/>
                  <a:pt x="611" y="701"/>
                  <a:pt x="452" y="701"/>
                </a:cubicBezTo>
                <a:cubicBezTo>
                  <a:pt x="295" y="701"/>
                  <a:pt x="181" y="588"/>
                  <a:pt x="181" y="430"/>
                </a:cubicBezTo>
                <a:cubicBezTo>
                  <a:pt x="181" y="295"/>
                  <a:pt x="295" y="160"/>
                  <a:pt x="452" y="160"/>
                </a:cubicBezTo>
                <a:close/>
                <a:moveTo>
                  <a:pt x="452" y="1"/>
                </a:moveTo>
                <a:cubicBezTo>
                  <a:pt x="205" y="1"/>
                  <a:pt x="1" y="205"/>
                  <a:pt x="1" y="430"/>
                </a:cubicBezTo>
                <a:cubicBezTo>
                  <a:pt x="1" y="678"/>
                  <a:pt x="205" y="882"/>
                  <a:pt x="452" y="882"/>
                </a:cubicBezTo>
                <a:cubicBezTo>
                  <a:pt x="701" y="882"/>
                  <a:pt x="882" y="678"/>
                  <a:pt x="882" y="430"/>
                </a:cubicBezTo>
                <a:cubicBezTo>
                  <a:pt x="882" y="205"/>
                  <a:pt x="701" y="1"/>
                  <a:pt x="45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78" name="Google Shape;3078;p33"/>
          <p:cNvGrpSpPr/>
          <p:nvPr/>
        </p:nvGrpSpPr>
        <p:grpSpPr>
          <a:xfrm flipH="1">
            <a:off x="762617" y="552472"/>
            <a:ext cx="593153" cy="590523"/>
            <a:chOff x="-58641" y="2895500"/>
            <a:chExt cx="680326" cy="680326"/>
          </a:xfrm>
        </p:grpSpPr>
        <p:sp>
          <p:nvSpPr>
            <p:cNvPr id="3079" name="Google Shape;3079;p33"/>
            <p:cNvSpPr/>
            <p:nvPr/>
          </p:nvSpPr>
          <p:spPr>
            <a:xfrm>
              <a:off x="57738" y="3012086"/>
              <a:ext cx="521853" cy="526392"/>
            </a:xfrm>
            <a:custGeom>
              <a:avLst/>
              <a:gdLst/>
              <a:ahLst/>
              <a:cxnLst/>
              <a:rect l="l" t="t" r="r" b="b"/>
              <a:pathLst>
                <a:path w="2529" h="2551" extrusionOk="0">
                  <a:moveTo>
                    <a:pt x="2326" y="1"/>
                  </a:moveTo>
                  <a:lnTo>
                    <a:pt x="0" y="2349"/>
                  </a:lnTo>
                  <a:cubicBezTo>
                    <a:pt x="91" y="2415"/>
                    <a:pt x="181" y="2484"/>
                    <a:pt x="295" y="2551"/>
                  </a:cubicBezTo>
                  <a:lnTo>
                    <a:pt x="2529" y="293"/>
                  </a:lnTo>
                  <a:cubicBezTo>
                    <a:pt x="2484" y="203"/>
                    <a:pt x="2417" y="91"/>
                    <a:pt x="2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3"/>
            <p:cNvSpPr/>
            <p:nvPr/>
          </p:nvSpPr>
          <p:spPr>
            <a:xfrm>
              <a:off x="-16753" y="2937595"/>
              <a:ext cx="521853" cy="521853"/>
            </a:xfrm>
            <a:custGeom>
              <a:avLst/>
              <a:gdLst/>
              <a:ahLst/>
              <a:cxnLst/>
              <a:rect l="l" t="t" r="r" b="b"/>
              <a:pathLst>
                <a:path w="2529" h="2529" extrusionOk="0">
                  <a:moveTo>
                    <a:pt x="2236" y="1"/>
                  </a:moveTo>
                  <a:lnTo>
                    <a:pt x="0" y="2235"/>
                  </a:lnTo>
                  <a:cubicBezTo>
                    <a:pt x="45" y="2348"/>
                    <a:pt x="114" y="2439"/>
                    <a:pt x="204" y="2529"/>
                  </a:cubicBezTo>
                  <a:lnTo>
                    <a:pt x="2529" y="203"/>
                  </a:lnTo>
                  <a:cubicBezTo>
                    <a:pt x="2438" y="113"/>
                    <a:pt x="2348" y="46"/>
                    <a:pt x="2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3"/>
            <p:cNvSpPr/>
            <p:nvPr/>
          </p:nvSpPr>
          <p:spPr>
            <a:xfrm>
              <a:off x="165038" y="3119179"/>
              <a:ext cx="456647" cy="456647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2123" y="0"/>
                  </a:moveTo>
                  <a:lnTo>
                    <a:pt x="0" y="2122"/>
                  </a:lnTo>
                  <a:cubicBezTo>
                    <a:pt x="136" y="2167"/>
                    <a:pt x="271" y="2212"/>
                    <a:pt x="407" y="2212"/>
                  </a:cubicBezTo>
                  <a:lnTo>
                    <a:pt x="2213" y="406"/>
                  </a:lnTo>
                  <a:cubicBezTo>
                    <a:pt x="2189" y="271"/>
                    <a:pt x="2168" y="136"/>
                    <a:pt x="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3"/>
            <p:cNvSpPr/>
            <p:nvPr/>
          </p:nvSpPr>
          <p:spPr>
            <a:xfrm>
              <a:off x="-58641" y="2895500"/>
              <a:ext cx="456853" cy="456647"/>
            </a:xfrm>
            <a:custGeom>
              <a:avLst/>
              <a:gdLst/>
              <a:ahLst/>
              <a:cxnLst/>
              <a:rect l="l" t="t" r="r" b="b"/>
              <a:pathLst>
                <a:path w="2214" h="2213" extrusionOk="0">
                  <a:moveTo>
                    <a:pt x="1807" y="1"/>
                  </a:moveTo>
                  <a:lnTo>
                    <a:pt x="1" y="1807"/>
                  </a:lnTo>
                  <a:cubicBezTo>
                    <a:pt x="23" y="1942"/>
                    <a:pt x="46" y="2077"/>
                    <a:pt x="91" y="2213"/>
                  </a:cubicBezTo>
                  <a:lnTo>
                    <a:pt x="2213" y="91"/>
                  </a:lnTo>
                  <a:cubicBezTo>
                    <a:pt x="2078" y="46"/>
                    <a:pt x="1942" y="24"/>
                    <a:pt x="1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3"/>
            <p:cNvSpPr/>
            <p:nvPr/>
          </p:nvSpPr>
          <p:spPr>
            <a:xfrm>
              <a:off x="318560" y="3273113"/>
              <a:ext cx="303124" cy="302712"/>
            </a:xfrm>
            <a:custGeom>
              <a:avLst/>
              <a:gdLst/>
              <a:ahLst/>
              <a:cxnLst/>
              <a:rect l="l" t="t" r="r" b="b"/>
              <a:pathLst>
                <a:path w="1469" h="1467" extrusionOk="0">
                  <a:moveTo>
                    <a:pt x="1469" y="0"/>
                  </a:moveTo>
                  <a:lnTo>
                    <a:pt x="1" y="1466"/>
                  </a:lnTo>
                  <a:cubicBezTo>
                    <a:pt x="362" y="1445"/>
                    <a:pt x="723" y="1286"/>
                    <a:pt x="994" y="993"/>
                  </a:cubicBezTo>
                  <a:cubicBezTo>
                    <a:pt x="1265" y="722"/>
                    <a:pt x="1424" y="361"/>
                    <a:pt x="14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3"/>
            <p:cNvSpPr/>
            <p:nvPr/>
          </p:nvSpPr>
          <p:spPr>
            <a:xfrm>
              <a:off x="-58641" y="2895500"/>
              <a:ext cx="302918" cy="307664"/>
            </a:xfrm>
            <a:custGeom>
              <a:avLst/>
              <a:gdLst/>
              <a:ahLst/>
              <a:cxnLst/>
              <a:rect l="l" t="t" r="r" b="b"/>
              <a:pathLst>
                <a:path w="1468" h="1491" extrusionOk="0">
                  <a:moveTo>
                    <a:pt x="1467" y="1"/>
                  </a:moveTo>
                  <a:lnTo>
                    <a:pt x="1467" y="1"/>
                  </a:lnTo>
                  <a:cubicBezTo>
                    <a:pt x="1106" y="46"/>
                    <a:pt x="768" y="205"/>
                    <a:pt x="474" y="497"/>
                  </a:cubicBezTo>
                  <a:cubicBezTo>
                    <a:pt x="203" y="768"/>
                    <a:pt x="46" y="1129"/>
                    <a:pt x="1" y="1490"/>
                  </a:cubicBezTo>
                  <a:lnTo>
                    <a:pt x="1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85" name="Google Shape;3085;p33"/>
          <p:cNvSpPr/>
          <p:nvPr/>
        </p:nvSpPr>
        <p:spPr>
          <a:xfrm flipH="1">
            <a:off x="4933185" y="2449434"/>
            <a:ext cx="428284" cy="321551"/>
          </a:xfrm>
          <a:custGeom>
            <a:avLst/>
            <a:gdLst/>
            <a:ahLst/>
            <a:cxnLst/>
            <a:rect l="l" t="t" r="r" b="b"/>
            <a:pathLst>
              <a:path w="1558" h="1175" extrusionOk="0">
                <a:moveTo>
                  <a:pt x="790" y="340"/>
                </a:moveTo>
                <a:lnTo>
                  <a:pt x="1219" y="994"/>
                </a:lnTo>
                <a:lnTo>
                  <a:pt x="362" y="994"/>
                </a:lnTo>
                <a:lnTo>
                  <a:pt x="790" y="340"/>
                </a:lnTo>
                <a:close/>
                <a:moveTo>
                  <a:pt x="790" y="1"/>
                </a:moveTo>
                <a:lnTo>
                  <a:pt x="0" y="1175"/>
                </a:lnTo>
                <a:lnTo>
                  <a:pt x="1557" y="1175"/>
                </a:lnTo>
                <a:lnTo>
                  <a:pt x="79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6" name="Google Shape;3086;p33"/>
          <p:cNvGrpSpPr/>
          <p:nvPr/>
        </p:nvGrpSpPr>
        <p:grpSpPr>
          <a:xfrm>
            <a:off x="1033538" y="5275962"/>
            <a:ext cx="322229" cy="329700"/>
            <a:chOff x="1305734" y="1992982"/>
            <a:chExt cx="232982" cy="238383"/>
          </a:xfrm>
        </p:grpSpPr>
        <p:sp>
          <p:nvSpPr>
            <p:cNvPr id="3087" name="Google Shape;3087;p33"/>
            <p:cNvSpPr/>
            <p:nvPr/>
          </p:nvSpPr>
          <p:spPr>
            <a:xfrm>
              <a:off x="1399515" y="1992982"/>
              <a:ext cx="44681" cy="238383"/>
            </a:xfrm>
            <a:custGeom>
              <a:avLst/>
              <a:gdLst/>
              <a:ahLst/>
              <a:cxnLst/>
              <a:rect l="l" t="t" r="r" b="b"/>
              <a:pathLst>
                <a:path w="182" h="971" extrusionOk="0">
                  <a:moveTo>
                    <a:pt x="1" y="1"/>
                  </a:moveTo>
                  <a:lnTo>
                    <a:pt x="1" y="971"/>
                  </a:lnTo>
                  <a:lnTo>
                    <a:pt x="181" y="971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3"/>
            <p:cNvSpPr/>
            <p:nvPr/>
          </p:nvSpPr>
          <p:spPr>
            <a:xfrm>
              <a:off x="1305734" y="2092900"/>
              <a:ext cx="232982" cy="38789"/>
            </a:xfrm>
            <a:custGeom>
              <a:avLst/>
              <a:gdLst/>
              <a:ahLst/>
              <a:cxnLst/>
              <a:rect l="l" t="t" r="r" b="b"/>
              <a:pathLst>
                <a:path w="949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48" y="157"/>
                  </a:lnTo>
                  <a:lnTo>
                    <a:pt x="9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66619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0" name="Google Shape;3090;p34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091" name="Google Shape;3091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4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3" name="Google Shape;3093;p34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4" name="Google Shape;3094;p34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095" name="Google Shape;3095;p34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4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7" name="Google Shape;3097;p34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98" name="Google Shape;3098;p34"/>
          <p:cNvGrpSpPr/>
          <p:nvPr/>
        </p:nvGrpSpPr>
        <p:grpSpPr>
          <a:xfrm>
            <a:off x="10198547" y="595473"/>
            <a:ext cx="325037" cy="317673"/>
            <a:chOff x="5225094" y="4199975"/>
            <a:chExt cx="185595" cy="181389"/>
          </a:xfrm>
        </p:grpSpPr>
        <p:sp>
          <p:nvSpPr>
            <p:cNvPr id="3099" name="Google Shape;3099;p34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4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1" name="Google Shape;3101;p34"/>
          <p:cNvGrpSpPr/>
          <p:nvPr/>
        </p:nvGrpSpPr>
        <p:grpSpPr>
          <a:xfrm>
            <a:off x="1053571" y="266660"/>
            <a:ext cx="593051" cy="593051"/>
            <a:chOff x="-309341" y="2935180"/>
            <a:chExt cx="742179" cy="742179"/>
          </a:xfrm>
        </p:grpSpPr>
        <p:sp>
          <p:nvSpPr>
            <p:cNvPr id="3102" name="Google Shape;3102;p34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4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4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4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4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4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08" name="Google Shape;3108;p34"/>
          <p:cNvSpPr/>
          <p:nvPr/>
        </p:nvSpPr>
        <p:spPr>
          <a:xfrm>
            <a:off x="582009" y="595474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34"/>
          <p:cNvSpPr/>
          <p:nvPr/>
        </p:nvSpPr>
        <p:spPr>
          <a:xfrm>
            <a:off x="880203" y="1270265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0" name="Google Shape;3110;p34"/>
          <p:cNvGrpSpPr/>
          <p:nvPr/>
        </p:nvGrpSpPr>
        <p:grpSpPr>
          <a:xfrm rot="2700000">
            <a:off x="453124" y="1034274"/>
            <a:ext cx="303665" cy="296869"/>
            <a:chOff x="8360742" y="4418908"/>
            <a:chExt cx="153843" cy="150357"/>
          </a:xfrm>
        </p:grpSpPr>
        <p:sp>
          <p:nvSpPr>
            <p:cNvPr id="3111" name="Google Shape;3111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13" name="Google Shape;3113;p34"/>
          <p:cNvSpPr/>
          <p:nvPr/>
        </p:nvSpPr>
        <p:spPr>
          <a:xfrm rot="5400000">
            <a:off x="11101498" y="5816196"/>
            <a:ext cx="1278273" cy="314973"/>
          </a:xfrm>
          <a:custGeom>
            <a:avLst/>
            <a:gdLst/>
            <a:ahLst/>
            <a:cxnLst/>
            <a:rect l="l" t="t" r="r" b="b"/>
            <a:pathLst>
              <a:path w="6051" h="1491" extrusionOk="0">
                <a:moveTo>
                  <a:pt x="1" y="1"/>
                </a:moveTo>
                <a:lnTo>
                  <a:pt x="1" y="1491"/>
                </a:lnTo>
                <a:lnTo>
                  <a:pt x="6051" y="1491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14" name="Google Shape;3114;p34"/>
          <p:cNvGrpSpPr/>
          <p:nvPr/>
        </p:nvGrpSpPr>
        <p:grpSpPr>
          <a:xfrm rot="5400000">
            <a:off x="11244621" y="5663567"/>
            <a:ext cx="1173491" cy="295749"/>
            <a:chOff x="8002498" y="1073094"/>
            <a:chExt cx="880118" cy="221812"/>
          </a:xfrm>
        </p:grpSpPr>
        <p:sp>
          <p:nvSpPr>
            <p:cNvPr id="3115" name="Google Shape;3115;p34"/>
            <p:cNvSpPr/>
            <p:nvPr/>
          </p:nvSpPr>
          <p:spPr>
            <a:xfrm>
              <a:off x="8002498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5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4"/>
            <p:cNvSpPr/>
            <p:nvPr/>
          </p:nvSpPr>
          <p:spPr>
            <a:xfrm>
              <a:off x="809550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4"/>
            <p:cNvSpPr/>
            <p:nvPr/>
          </p:nvSpPr>
          <p:spPr>
            <a:xfrm>
              <a:off x="8188503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04"/>
                    <a:pt x="114" y="204"/>
                  </a:cubicBezTo>
                  <a:cubicBezTo>
                    <a:pt x="181" y="204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4"/>
            <p:cNvSpPr/>
            <p:nvPr/>
          </p:nvSpPr>
          <p:spPr>
            <a:xfrm>
              <a:off x="8285308" y="1073094"/>
              <a:ext cx="32163" cy="32480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4"/>
            <p:cNvSpPr/>
            <p:nvPr/>
          </p:nvSpPr>
          <p:spPr>
            <a:xfrm>
              <a:off x="8378311" y="1073094"/>
              <a:ext cx="35807" cy="32480"/>
            </a:xfrm>
            <a:custGeom>
              <a:avLst/>
              <a:gdLst/>
              <a:ahLst/>
              <a:cxnLst/>
              <a:rect l="l" t="t" r="r" b="b"/>
              <a:pathLst>
                <a:path w="226" h="205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04"/>
                    <a:pt x="112" y="204"/>
                  </a:cubicBezTo>
                  <a:cubicBezTo>
                    <a:pt x="157" y="204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4"/>
            <p:cNvSpPr/>
            <p:nvPr/>
          </p:nvSpPr>
          <p:spPr>
            <a:xfrm>
              <a:off x="8471155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4"/>
            <p:cNvSpPr/>
            <p:nvPr/>
          </p:nvSpPr>
          <p:spPr>
            <a:xfrm>
              <a:off x="8564157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04"/>
                    <a:pt x="113" y="204"/>
                  </a:cubicBezTo>
                  <a:cubicBezTo>
                    <a:pt x="182" y="204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4"/>
            <p:cNvSpPr/>
            <p:nvPr/>
          </p:nvSpPr>
          <p:spPr>
            <a:xfrm>
              <a:off x="8657160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04"/>
                    <a:pt x="113" y="204"/>
                  </a:cubicBezTo>
                  <a:cubicBezTo>
                    <a:pt x="181" y="204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4"/>
            <p:cNvSpPr/>
            <p:nvPr/>
          </p:nvSpPr>
          <p:spPr>
            <a:xfrm>
              <a:off x="8753648" y="1073094"/>
              <a:ext cx="32480" cy="32480"/>
            </a:xfrm>
            <a:custGeom>
              <a:avLst/>
              <a:gdLst/>
              <a:ahLst/>
              <a:cxnLst/>
              <a:rect l="l" t="t" r="r" b="b"/>
              <a:pathLst>
                <a:path w="205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4"/>
            <p:cNvSpPr/>
            <p:nvPr/>
          </p:nvSpPr>
          <p:spPr>
            <a:xfrm>
              <a:off x="8846651" y="1073094"/>
              <a:ext cx="35965" cy="32480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04"/>
                    <a:pt x="114" y="204"/>
                  </a:cubicBezTo>
                  <a:cubicBezTo>
                    <a:pt x="159" y="204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4"/>
            <p:cNvSpPr/>
            <p:nvPr/>
          </p:nvSpPr>
          <p:spPr>
            <a:xfrm>
              <a:off x="8002498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5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4"/>
            <p:cNvSpPr/>
            <p:nvPr/>
          </p:nvSpPr>
          <p:spPr>
            <a:xfrm>
              <a:off x="809550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4"/>
            <p:cNvSpPr/>
            <p:nvPr/>
          </p:nvSpPr>
          <p:spPr>
            <a:xfrm>
              <a:off x="8188503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4"/>
            <p:cNvSpPr/>
            <p:nvPr/>
          </p:nvSpPr>
          <p:spPr>
            <a:xfrm>
              <a:off x="8285308" y="1166097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02" y="159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4"/>
            <p:cNvSpPr/>
            <p:nvPr/>
          </p:nvSpPr>
          <p:spPr>
            <a:xfrm>
              <a:off x="8378311" y="1166097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59"/>
                    <a:pt x="45" y="226"/>
                    <a:pt x="112" y="226"/>
                  </a:cubicBezTo>
                  <a:cubicBezTo>
                    <a:pt x="157" y="226"/>
                    <a:pt x="226" y="159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4"/>
            <p:cNvSpPr/>
            <p:nvPr/>
          </p:nvSpPr>
          <p:spPr>
            <a:xfrm>
              <a:off x="8471155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4"/>
            <p:cNvSpPr/>
            <p:nvPr/>
          </p:nvSpPr>
          <p:spPr>
            <a:xfrm>
              <a:off x="8564157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2" y="226"/>
                    <a:pt x="227" y="159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4"/>
            <p:cNvSpPr/>
            <p:nvPr/>
          </p:nvSpPr>
          <p:spPr>
            <a:xfrm>
              <a:off x="8657160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59"/>
                    <a:pt x="68" y="226"/>
                    <a:pt x="113" y="226"/>
                  </a:cubicBezTo>
                  <a:cubicBezTo>
                    <a:pt x="181" y="226"/>
                    <a:pt x="227" y="159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4"/>
            <p:cNvSpPr/>
            <p:nvPr/>
          </p:nvSpPr>
          <p:spPr>
            <a:xfrm>
              <a:off x="8753648" y="1166097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05" y="159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4"/>
            <p:cNvSpPr/>
            <p:nvPr/>
          </p:nvSpPr>
          <p:spPr>
            <a:xfrm>
              <a:off x="8846651" y="1166097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4"/>
            <p:cNvSpPr/>
            <p:nvPr/>
          </p:nvSpPr>
          <p:spPr>
            <a:xfrm>
              <a:off x="8002498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5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5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4"/>
            <p:cNvSpPr/>
            <p:nvPr/>
          </p:nvSpPr>
          <p:spPr>
            <a:xfrm>
              <a:off x="809550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4"/>
            <p:cNvSpPr/>
            <p:nvPr/>
          </p:nvSpPr>
          <p:spPr>
            <a:xfrm>
              <a:off x="8188503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69" y="0"/>
                    <a:pt x="1" y="45"/>
                    <a:pt x="1" y="114"/>
                  </a:cubicBezTo>
                  <a:cubicBezTo>
                    <a:pt x="1" y="181"/>
                    <a:pt x="69" y="226"/>
                    <a:pt x="114" y="226"/>
                  </a:cubicBezTo>
                  <a:cubicBezTo>
                    <a:pt x="181" y="226"/>
                    <a:pt x="226" y="181"/>
                    <a:pt x="226" y="114"/>
                  </a:cubicBezTo>
                  <a:cubicBezTo>
                    <a:pt x="226" y="45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4"/>
            <p:cNvSpPr/>
            <p:nvPr/>
          </p:nvSpPr>
          <p:spPr>
            <a:xfrm>
              <a:off x="8285308" y="1259099"/>
              <a:ext cx="32163" cy="35807"/>
            </a:xfrm>
            <a:custGeom>
              <a:avLst/>
              <a:gdLst/>
              <a:ahLst/>
              <a:cxnLst/>
              <a:rect l="l" t="t" r="r" b="b"/>
              <a:pathLst>
                <a:path w="203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02" y="181"/>
                    <a:pt x="202" y="114"/>
                  </a:cubicBezTo>
                  <a:cubicBezTo>
                    <a:pt x="202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4"/>
            <p:cNvSpPr/>
            <p:nvPr/>
          </p:nvSpPr>
          <p:spPr>
            <a:xfrm>
              <a:off x="8378311" y="1259099"/>
              <a:ext cx="35807" cy="35807"/>
            </a:xfrm>
            <a:custGeom>
              <a:avLst/>
              <a:gdLst/>
              <a:ahLst/>
              <a:cxnLst/>
              <a:rect l="l" t="t" r="r" b="b"/>
              <a:pathLst>
                <a:path w="226" h="226" extrusionOk="0">
                  <a:moveTo>
                    <a:pt x="112" y="0"/>
                  </a:moveTo>
                  <a:cubicBezTo>
                    <a:pt x="45" y="0"/>
                    <a:pt x="0" y="45"/>
                    <a:pt x="0" y="114"/>
                  </a:cubicBezTo>
                  <a:cubicBezTo>
                    <a:pt x="0" y="181"/>
                    <a:pt x="45" y="226"/>
                    <a:pt x="112" y="226"/>
                  </a:cubicBezTo>
                  <a:cubicBezTo>
                    <a:pt x="157" y="226"/>
                    <a:pt x="226" y="181"/>
                    <a:pt x="226" y="114"/>
                  </a:cubicBezTo>
                  <a:cubicBezTo>
                    <a:pt x="226" y="45"/>
                    <a:pt x="157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4"/>
            <p:cNvSpPr/>
            <p:nvPr/>
          </p:nvSpPr>
          <p:spPr>
            <a:xfrm>
              <a:off x="8471155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4"/>
            <p:cNvSpPr/>
            <p:nvPr/>
          </p:nvSpPr>
          <p:spPr>
            <a:xfrm>
              <a:off x="8564157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46" y="0"/>
                    <a:pt x="1" y="45"/>
                    <a:pt x="1" y="114"/>
                  </a:cubicBezTo>
                  <a:cubicBezTo>
                    <a:pt x="1" y="181"/>
                    <a:pt x="46" y="226"/>
                    <a:pt x="113" y="226"/>
                  </a:cubicBezTo>
                  <a:cubicBezTo>
                    <a:pt x="182" y="226"/>
                    <a:pt x="227" y="181"/>
                    <a:pt x="227" y="114"/>
                  </a:cubicBezTo>
                  <a:cubicBezTo>
                    <a:pt x="227" y="45"/>
                    <a:pt x="182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4"/>
            <p:cNvSpPr/>
            <p:nvPr/>
          </p:nvSpPr>
          <p:spPr>
            <a:xfrm>
              <a:off x="8657160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3" y="0"/>
                  </a:moveTo>
                  <a:cubicBezTo>
                    <a:pt x="68" y="0"/>
                    <a:pt x="1" y="45"/>
                    <a:pt x="1" y="114"/>
                  </a:cubicBezTo>
                  <a:cubicBezTo>
                    <a:pt x="1" y="181"/>
                    <a:pt x="68" y="226"/>
                    <a:pt x="113" y="226"/>
                  </a:cubicBezTo>
                  <a:cubicBezTo>
                    <a:pt x="181" y="226"/>
                    <a:pt x="227" y="181"/>
                    <a:pt x="227" y="114"/>
                  </a:cubicBezTo>
                  <a:cubicBezTo>
                    <a:pt x="227" y="45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4"/>
            <p:cNvSpPr/>
            <p:nvPr/>
          </p:nvSpPr>
          <p:spPr>
            <a:xfrm>
              <a:off x="8753648" y="1259099"/>
              <a:ext cx="32480" cy="35807"/>
            </a:xfrm>
            <a:custGeom>
              <a:avLst/>
              <a:gdLst/>
              <a:ahLst/>
              <a:cxnLst/>
              <a:rect l="l" t="t" r="r" b="b"/>
              <a:pathLst>
                <a:path w="205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05" y="181"/>
                    <a:pt x="205" y="114"/>
                  </a:cubicBezTo>
                  <a:cubicBezTo>
                    <a:pt x="205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4"/>
            <p:cNvSpPr/>
            <p:nvPr/>
          </p:nvSpPr>
          <p:spPr>
            <a:xfrm>
              <a:off x="8846651" y="1259099"/>
              <a:ext cx="35965" cy="35807"/>
            </a:xfrm>
            <a:custGeom>
              <a:avLst/>
              <a:gdLst/>
              <a:ahLst/>
              <a:cxnLst/>
              <a:rect l="l" t="t" r="r" b="b"/>
              <a:pathLst>
                <a:path w="227" h="226" extrusionOk="0">
                  <a:moveTo>
                    <a:pt x="114" y="0"/>
                  </a:moveTo>
                  <a:cubicBezTo>
                    <a:pt x="46" y="0"/>
                    <a:pt x="0" y="45"/>
                    <a:pt x="0" y="114"/>
                  </a:cubicBezTo>
                  <a:cubicBezTo>
                    <a:pt x="0" y="181"/>
                    <a:pt x="46" y="226"/>
                    <a:pt x="114" y="226"/>
                  </a:cubicBezTo>
                  <a:cubicBezTo>
                    <a:pt x="159" y="226"/>
                    <a:pt x="226" y="181"/>
                    <a:pt x="226" y="114"/>
                  </a:cubicBezTo>
                  <a:cubicBezTo>
                    <a:pt x="226" y="45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5" name="Google Shape;3145;p34"/>
          <p:cNvSpPr/>
          <p:nvPr/>
        </p:nvSpPr>
        <p:spPr>
          <a:xfrm rot="5400000">
            <a:off x="10520009" y="6177450"/>
            <a:ext cx="413897" cy="406695"/>
          </a:xfrm>
          <a:custGeom>
            <a:avLst/>
            <a:gdLst/>
            <a:ahLst/>
            <a:cxnLst/>
            <a:rect l="l" t="t" r="r" b="b"/>
            <a:pathLst>
              <a:path w="1379" h="1355" extrusionOk="0">
                <a:moveTo>
                  <a:pt x="678" y="181"/>
                </a:moveTo>
                <a:cubicBezTo>
                  <a:pt x="972" y="181"/>
                  <a:pt x="1175" y="407"/>
                  <a:pt x="1175" y="678"/>
                </a:cubicBezTo>
                <a:cubicBezTo>
                  <a:pt x="1175" y="949"/>
                  <a:pt x="972" y="1174"/>
                  <a:pt x="678" y="1174"/>
                </a:cubicBezTo>
                <a:cubicBezTo>
                  <a:pt x="407" y="1174"/>
                  <a:pt x="181" y="949"/>
                  <a:pt x="181" y="678"/>
                </a:cubicBezTo>
                <a:cubicBezTo>
                  <a:pt x="181" y="407"/>
                  <a:pt x="407" y="181"/>
                  <a:pt x="678" y="181"/>
                </a:cubicBezTo>
                <a:close/>
                <a:moveTo>
                  <a:pt x="678" y="0"/>
                </a:moveTo>
                <a:cubicBezTo>
                  <a:pt x="317" y="0"/>
                  <a:pt x="1" y="295"/>
                  <a:pt x="1" y="678"/>
                </a:cubicBezTo>
                <a:cubicBezTo>
                  <a:pt x="1" y="1062"/>
                  <a:pt x="317" y="1355"/>
                  <a:pt x="678" y="1355"/>
                </a:cubicBezTo>
                <a:cubicBezTo>
                  <a:pt x="1063" y="1355"/>
                  <a:pt x="1379" y="1062"/>
                  <a:pt x="1379" y="678"/>
                </a:cubicBezTo>
                <a:cubicBezTo>
                  <a:pt x="1379" y="295"/>
                  <a:pt x="1063" y="0"/>
                  <a:pt x="6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6" name="Google Shape;3146;p34"/>
          <p:cNvGrpSpPr/>
          <p:nvPr/>
        </p:nvGrpSpPr>
        <p:grpSpPr>
          <a:xfrm rot="5400000">
            <a:off x="11383214" y="6169070"/>
            <a:ext cx="303665" cy="296865"/>
            <a:chOff x="8360742" y="4418908"/>
            <a:chExt cx="153843" cy="150357"/>
          </a:xfrm>
        </p:grpSpPr>
        <p:sp>
          <p:nvSpPr>
            <p:cNvPr id="3147" name="Google Shape;3147;p34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4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49" name="Google Shape;3149;p34"/>
          <p:cNvSpPr/>
          <p:nvPr/>
        </p:nvSpPr>
        <p:spPr>
          <a:xfrm rot="5400000">
            <a:off x="11124946" y="5718407"/>
            <a:ext cx="186533" cy="186111"/>
          </a:xfrm>
          <a:custGeom>
            <a:avLst/>
            <a:gdLst/>
            <a:ahLst/>
            <a:cxnLst/>
            <a:rect l="l" t="t" r="r" b="b"/>
            <a:pathLst>
              <a:path w="883" h="881" extrusionOk="0">
                <a:moveTo>
                  <a:pt x="452" y="158"/>
                </a:moveTo>
                <a:cubicBezTo>
                  <a:pt x="588" y="158"/>
                  <a:pt x="723" y="293"/>
                  <a:pt x="723" y="429"/>
                </a:cubicBezTo>
                <a:cubicBezTo>
                  <a:pt x="723" y="588"/>
                  <a:pt x="588" y="723"/>
                  <a:pt x="452" y="723"/>
                </a:cubicBezTo>
                <a:cubicBezTo>
                  <a:pt x="295" y="723"/>
                  <a:pt x="182" y="588"/>
                  <a:pt x="182" y="429"/>
                </a:cubicBezTo>
                <a:cubicBezTo>
                  <a:pt x="182" y="293"/>
                  <a:pt x="295" y="158"/>
                  <a:pt x="452" y="158"/>
                </a:cubicBezTo>
                <a:close/>
                <a:moveTo>
                  <a:pt x="452" y="1"/>
                </a:moveTo>
                <a:cubicBezTo>
                  <a:pt x="205" y="1"/>
                  <a:pt x="1" y="203"/>
                  <a:pt x="1" y="429"/>
                </a:cubicBezTo>
                <a:cubicBezTo>
                  <a:pt x="1" y="678"/>
                  <a:pt x="205" y="880"/>
                  <a:pt x="452" y="880"/>
                </a:cubicBezTo>
                <a:cubicBezTo>
                  <a:pt x="678" y="880"/>
                  <a:pt x="882" y="678"/>
                  <a:pt x="882" y="429"/>
                </a:cubicBezTo>
                <a:cubicBezTo>
                  <a:pt x="882" y="203"/>
                  <a:pt x="678" y="1"/>
                  <a:pt x="4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0" name="Google Shape;3150;p34"/>
          <p:cNvSpPr/>
          <p:nvPr/>
        </p:nvSpPr>
        <p:spPr>
          <a:xfrm rot="-5400000">
            <a:off x="10794981" y="787296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0615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35"/>
          <p:cNvSpPr/>
          <p:nvPr/>
        </p:nvSpPr>
        <p:spPr>
          <a:xfrm>
            <a:off x="11440635" y="3317711"/>
            <a:ext cx="33740" cy="219312"/>
          </a:xfrm>
          <a:custGeom>
            <a:avLst/>
            <a:gdLst/>
            <a:ahLst/>
            <a:cxnLst/>
            <a:rect l="l" t="t" r="r" b="b"/>
            <a:pathLst>
              <a:path w="160" h="1040" extrusionOk="0">
                <a:moveTo>
                  <a:pt x="0" y="1"/>
                </a:moveTo>
                <a:lnTo>
                  <a:pt x="0" y="1039"/>
                </a:lnTo>
                <a:lnTo>
                  <a:pt x="159" y="1039"/>
                </a:lnTo>
                <a:lnTo>
                  <a:pt x="15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3" name="Google Shape;3153;p35"/>
          <p:cNvSpPr/>
          <p:nvPr/>
        </p:nvSpPr>
        <p:spPr>
          <a:xfrm>
            <a:off x="11350379" y="3408387"/>
            <a:ext cx="214251" cy="38380"/>
          </a:xfrm>
          <a:custGeom>
            <a:avLst/>
            <a:gdLst/>
            <a:ahLst/>
            <a:cxnLst/>
            <a:rect l="l" t="t" r="r" b="b"/>
            <a:pathLst>
              <a:path w="1016" h="182" extrusionOk="0">
                <a:moveTo>
                  <a:pt x="0" y="1"/>
                </a:moveTo>
                <a:lnTo>
                  <a:pt x="0" y="181"/>
                </a:lnTo>
                <a:lnTo>
                  <a:pt x="1015" y="181"/>
                </a:lnTo>
                <a:lnTo>
                  <a:pt x="1015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4" name="Google Shape;3154;p35"/>
          <p:cNvSpPr/>
          <p:nvPr/>
        </p:nvSpPr>
        <p:spPr>
          <a:xfrm>
            <a:off x="11635906" y="3522682"/>
            <a:ext cx="33319" cy="219101"/>
          </a:xfrm>
          <a:custGeom>
            <a:avLst/>
            <a:gdLst/>
            <a:ahLst/>
            <a:cxnLst/>
            <a:rect l="l" t="t" r="r" b="b"/>
            <a:pathLst>
              <a:path w="158" h="1039" extrusionOk="0">
                <a:moveTo>
                  <a:pt x="1" y="0"/>
                </a:moveTo>
                <a:lnTo>
                  <a:pt x="1" y="1039"/>
                </a:lnTo>
                <a:lnTo>
                  <a:pt x="158" y="1039"/>
                </a:lnTo>
                <a:lnTo>
                  <a:pt x="15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5" name="Google Shape;3155;p35"/>
          <p:cNvSpPr/>
          <p:nvPr/>
        </p:nvSpPr>
        <p:spPr>
          <a:xfrm>
            <a:off x="11545228" y="3612937"/>
            <a:ext cx="214672" cy="38169"/>
          </a:xfrm>
          <a:custGeom>
            <a:avLst/>
            <a:gdLst/>
            <a:ahLst/>
            <a:cxnLst/>
            <a:rect l="l" t="t" r="r" b="b"/>
            <a:pathLst>
              <a:path w="1018" h="181" extrusionOk="0">
                <a:moveTo>
                  <a:pt x="1" y="0"/>
                </a:moveTo>
                <a:lnTo>
                  <a:pt x="1" y="181"/>
                </a:lnTo>
                <a:lnTo>
                  <a:pt x="1018" y="181"/>
                </a:lnTo>
                <a:lnTo>
                  <a:pt x="1018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6" name="Google Shape;3156;p35"/>
          <p:cNvSpPr/>
          <p:nvPr/>
        </p:nvSpPr>
        <p:spPr>
          <a:xfrm>
            <a:off x="11826327" y="3727231"/>
            <a:ext cx="38380" cy="219101"/>
          </a:xfrm>
          <a:custGeom>
            <a:avLst/>
            <a:gdLst/>
            <a:ahLst/>
            <a:cxnLst/>
            <a:rect l="l" t="t" r="r" b="b"/>
            <a:pathLst>
              <a:path w="182" h="1039" extrusionOk="0">
                <a:moveTo>
                  <a:pt x="1" y="0"/>
                </a:moveTo>
                <a:lnTo>
                  <a:pt x="1" y="1039"/>
                </a:lnTo>
                <a:lnTo>
                  <a:pt x="181" y="1039"/>
                </a:lnTo>
                <a:lnTo>
                  <a:pt x="181" y="0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7" name="Google Shape;3157;p35"/>
          <p:cNvSpPr/>
          <p:nvPr/>
        </p:nvSpPr>
        <p:spPr>
          <a:xfrm>
            <a:off x="11735649" y="3817698"/>
            <a:ext cx="219312" cy="38380"/>
          </a:xfrm>
          <a:custGeom>
            <a:avLst/>
            <a:gdLst/>
            <a:ahLst/>
            <a:cxnLst/>
            <a:rect l="l" t="t" r="r" b="b"/>
            <a:pathLst>
              <a:path w="1040" h="182" extrusionOk="0">
                <a:moveTo>
                  <a:pt x="1" y="1"/>
                </a:moveTo>
                <a:lnTo>
                  <a:pt x="1" y="182"/>
                </a:lnTo>
                <a:lnTo>
                  <a:pt x="1039" y="182"/>
                </a:lnTo>
                <a:lnTo>
                  <a:pt x="1039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8" name="Google Shape;3158;p35"/>
          <p:cNvSpPr/>
          <p:nvPr/>
        </p:nvSpPr>
        <p:spPr>
          <a:xfrm>
            <a:off x="10390156" y="801172"/>
            <a:ext cx="628624" cy="643173"/>
          </a:xfrm>
          <a:custGeom>
            <a:avLst/>
            <a:gdLst/>
            <a:ahLst/>
            <a:cxnLst/>
            <a:rect l="l" t="t" r="r" b="b"/>
            <a:pathLst>
              <a:path w="2981" h="3050" extrusionOk="0">
                <a:moveTo>
                  <a:pt x="2980" y="1"/>
                </a:moveTo>
                <a:lnTo>
                  <a:pt x="1490" y="476"/>
                </a:lnTo>
                <a:lnTo>
                  <a:pt x="0" y="972"/>
                </a:lnTo>
                <a:lnTo>
                  <a:pt x="1174" y="2011"/>
                </a:lnTo>
                <a:lnTo>
                  <a:pt x="2326" y="3049"/>
                </a:lnTo>
                <a:lnTo>
                  <a:pt x="2664" y="1536"/>
                </a:lnTo>
                <a:lnTo>
                  <a:pt x="298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9" name="Google Shape;3159;p35"/>
          <p:cNvSpPr/>
          <p:nvPr/>
        </p:nvSpPr>
        <p:spPr>
          <a:xfrm>
            <a:off x="11375791" y="1167885"/>
            <a:ext cx="514328" cy="109656"/>
          </a:xfrm>
          <a:custGeom>
            <a:avLst/>
            <a:gdLst/>
            <a:ahLst/>
            <a:cxnLst/>
            <a:rect l="l" t="t" r="r" b="b"/>
            <a:pathLst>
              <a:path w="2439" h="520" extrusionOk="0">
                <a:moveTo>
                  <a:pt x="0" y="1"/>
                </a:moveTo>
                <a:lnTo>
                  <a:pt x="0" y="519"/>
                </a:lnTo>
                <a:lnTo>
                  <a:pt x="2438" y="519"/>
                </a:lnTo>
                <a:lnTo>
                  <a:pt x="243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0" name="Google Shape;3160;p35"/>
          <p:cNvSpPr/>
          <p:nvPr/>
        </p:nvSpPr>
        <p:spPr>
          <a:xfrm>
            <a:off x="-3600" y="3922503"/>
            <a:ext cx="885683" cy="2932661"/>
          </a:xfrm>
          <a:custGeom>
            <a:avLst/>
            <a:gdLst/>
            <a:ahLst/>
            <a:cxnLst/>
            <a:rect l="l" t="t" r="r" b="b"/>
            <a:pathLst>
              <a:path w="4200" h="13907" extrusionOk="0">
                <a:moveTo>
                  <a:pt x="0" y="1"/>
                </a:moveTo>
                <a:lnTo>
                  <a:pt x="0" y="13907"/>
                </a:lnTo>
                <a:lnTo>
                  <a:pt x="4199" y="13907"/>
                </a:lnTo>
                <a:cubicBezTo>
                  <a:pt x="4042" y="9347"/>
                  <a:pt x="2913" y="4470"/>
                  <a:pt x="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1" name="Google Shape;3161;p35"/>
          <p:cNvSpPr/>
          <p:nvPr/>
        </p:nvSpPr>
        <p:spPr>
          <a:xfrm>
            <a:off x="2010265" y="5950496"/>
            <a:ext cx="304928" cy="304928"/>
          </a:xfrm>
          <a:custGeom>
            <a:avLst/>
            <a:gdLst/>
            <a:ahLst/>
            <a:cxnLst/>
            <a:rect l="l" t="t" r="r" b="b"/>
            <a:pathLst>
              <a:path w="1446" h="1446" extrusionOk="0">
                <a:moveTo>
                  <a:pt x="0" y="0"/>
                </a:moveTo>
                <a:lnTo>
                  <a:pt x="0" y="1445"/>
                </a:lnTo>
                <a:lnTo>
                  <a:pt x="1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2" name="Google Shape;3162;p35"/>
          <p:cNvSpPr/>
          <p:nvPr/>
        </p:nvSpPr>
        <p:spPr>
          <a:xfrm>
            <a:off x="11440642" y="6231065"/>
            <a:ext cx="333396" cy="333607"/>
          </a:xfrm>
          <a:custGeom>
            <a:avLst/>
            <a:gdLst/>
            <a:ahLst/>
            <a:cxnLst/>
            <a:rect l="l" t="t" r="r" b="b"/>
            <a:pathLst>
              <a:path w="1581" h="1582" extrusionOk="0">
                <a:moveTo>
                  <a:pt x="91" y="205"/>
                </a:moveTo>
                <a:lnTo>
                  <a:pt x="1379" y="1491"/>
                </a:lnTo>
                <a:lnTo>
                  <a:pt x="91" y="1491"/>
                </a:lnTo>
                <a:lnTo>
                  <a:pt x="91" y="205"/>
                </a:lnTo>
                <a:close/>
                <a:moveTo>
                  <a:pt x="1" y="1"/>
                </a:moveTo>
                <a:lnTo>
                  <a:pt x="1" y="1581"/>
                </a:lnTo>
                <a:lnTo>
                  <a:pt x="1581" y="1581"/>
                </a:ln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3" name="Google Shape;3163;p35"/>
          <p:cNvSpPr/>
          <p:nvPr/>
        </p:nvSpPr>
        <p:spPr>
          <a:xfrm>
            <a:off x="129674" y="4941245"/>
            <a:ext cx="181143" cy="181143"/>
          </a:xfrm>
          <a:custGeom>
            <a:avLst/>
            <a:gdLst/>
            <a:ahLst/>
            <a:cxnLst/>
            <a:rect l="l" t="t" r="r" b="b"/>
            <a:pathLst>
              <a:path w="859" h="859" extrusionOk="0">
                <a:moveTo>
                  <a:pt x="430" y="158"/>
                </a:moveTo>
                <a:cubicBezTo>
                  <a:pt x="587" y="158"/>
                  <a:pt x="701" y="271"/>
                  <a:pt x="701" y="429"/>
                </a:cubicBezTo>
                <a:cubicBezTo>
                  <a:pt x="701" y="588"/>
                  <a:pt x="587" y="700"/>
                  <a:pt x="430" y="700"/>
                </a:cubicBezTo>
                <a:cubicBezTo>
                  <a:pt x="271" y="700"/>
                  <a:pt x="159" y="588"/>
                  <a:pt x="159" y="429"/>
                </a:cubicBezTo>
                <a:cubicBezTo>
                  <a:pt x="159" y="271"/>
                  <a:pt x="271" y="158"/>
                  <a:pt x="430" y="158"/>
                </a:cubicBezTo>
                <a:close/>
                <a:moveTo>
                  <a:pt x="430" y="1"/>
                </a:moveTo>
                <a:cubicBezTo>
                  <a:pt x="181" y="1"/>
                  <a:pt x="0" y="181"/>
                  <a:pt x="0" y="429"/>
                </a:cubicBezTo>
                <a:cubicBezTo>
                  <a:pt x="0" y="678"/>
                  <a:pt x="181" y="858"/>
                  <a:pt x="430" y="858"/>
                </a:cubicBezTo>
                <a:cubicBezTo>
                  <a:pt x="678" y="858"/>
                  <a:pt x="858" y="678"/>
                  <a:pt x="858" y="429"/>
                </a:cubicBezTo>
                <a:cubicBezTo>
                  <a:pt x="858" y="181"/>
                  <a:pt x="678" y="1"/>
                  <a:pt x="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4" name="Google Shape;3164;p35"/>
          <p:cNvSpPr/>
          <p:nvPr/>
        </p:nvSpPr>
        <p:spPr>
          <a:xfrm>
            <a:off x="177332" y="5221920"/>
            <a:ext cx="1418779" cy="1418779"/>
          </a:xfrm>
          <a:custGeom>
            <a:avLst/>
            <a:gdLst/>
            <a:ahLst/>
            <a:cxnLst/>
            <a:rect l="l" t="t" r="r" b="b"/>
            <a:pathLst>
              <a:path w="6728" h="6728" extrusionOk="0">
                <a:moveTo>
                  <a:pt x="3365" y="46"/>
                </a:moveTo>
                <a:cubicBezTo>
                  <a:pt x="5192" y="46"/>
                  <a:pt x="6682" y="1536"/>
                  <a:pt x="6682" y="3365"/>
                </a:cubicBezTo>
                <a:cubicBezTo>
                  <a:pt x="6682" y="5193"/>
                  <a:pt x="5192" y="6661"/>
                  <a:pt x="3365" y="6661"/>
                </a:cubicBezTo>
                <a:cubicBezTo>
                  <a:pt x="1559" y="6661"/>
                  <a:pt x="69" y="5193"/>
                  <a:pt x="69" y="3365"/>
                </a:cubicBezTo>
                <a:cubicBezTo>
                  <a:pt x="69" y="1536"/>
                  <a:pt x="1559" y="46"/>
                  <a:pt x="3365" y="46"/>
                </a:cubicBezTo>
                <a:close/>
                <a:moveTo>
                  <a:pt x="3365" y="1"/>
                </a:moveTo>
                <a:cubicBezTo>
                  <a:pt x="1514" y="1"/>
                  <a:pt x="0" y="1514"/>
                  <a:pt x="0" y="3365"/>
                </a:cubicBezTo>
                <a:cubicBezTo>
                  <a:pt x="0" y="5216"/>
                  <a:pt x="1514" y="6728"/>
                  <a:pt x="3365" y="6728"/>
                </a:cubicBezTo>
                <a:cubicBezTo>
                  <a:pt x="5216" y="6728"/>
                  <a:pt x="6727" y="5216"/>
                  <a:pt x="6727" y="3365"/>
                </a:cubicBezTo>
                <a:cubicBezTo>
                  <a:pt x="6727" y="1514"/>
                  <a:pt x="5216" y="1"/>
                  <a:pt x="33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5" name="Google Shape;3165;p35"/>
          <p:cNvSpPr/>
          <p:nvPr/>
        </p:nvSpPr>
        <p:spPr>
          <a:xfrm>
            <a:off x="344135" y="5383872"/>
            <a:ext cx="1090021" cy="1090443"/>
          </a:xfrm>
          <a:custGeom>
            <a:avLst/>
            <a:gdLst/>
            <a:ahLst/>
            <a:cxnLst/>
            <a:rect l="l" t="t" r="r" b="b"/>
            <a:pathLst>
              <a:path w="5169" h="5171" extrusionOk="0">
                <a:moveTo>
                  <a:pt x="2574" y="0"/>
                </a:moveTo>
                <a:cubicBezTo>
                  <a:pt x="2505" y="0"/>
                  <a:pt x="2438" y="0"/>
                  <a:pt x="2370" y="24"/>
                </a:cubicBezTo>
                <a:lnTo>
                  <a:pt x="2370" y="69"/>
                </a:lnTo>
                <a:lnTo>
                  <a:pt x="2574" y="69"/>
                </a:lnTo>
                <a:lnTo>
                  <a:pt x="2574" y="0"/>
                </a:lnTo>
                <a:close/>
                <a:moveTo>
                  <a:pt x="2800" y="24"/>
                </a:moveTo>
                <a:lnTo>
                  <a:pt x="2776" y="69"/>
                </a:lnTo>
                <a:cubicBezTo>
                  <a:pt x="2845" y="90"/>
                  <a:pt x="2911" y="90"/>
                  <a:pt x="2980" y="90"/>
                </a:cubicBezTo>
                <a:lnTo>
                  <a:pt x="3002" y="45"/>
                </a:lnTo>
                <a:cubicBezTo>
                  <a:pt x="2935" y="24"/>
                  <a:pt x="2866" y="24"/>
                  <a:pt x="2800" y="24"/>
                </a:cubicBezTo>
                <a:close/>
                <a:moveTo>
                  <a:pt x="2144" y="45"/>
                </a:moveTo>
                <a:cubicBezTo>
                  <a:pt x="2077" y="45"/>
                  <a:pt x="2008" y="69"/>
                  <a:pt x="1942" y="90"/>
                </a:cubicBezTo>
                <a:lnTo>
                  <a:pt x="1963" y="136"/>
                </a:lnTo>
                <a:cubicBezTo>
                  <a:pt x="2032" y="136"/>
                  <a:pt x="2099" y="114"/>
                  <a:pt x="2167" y="90"/>
                </a:cubicBezTo>
                <a:lnTo>
                  <a:pt x="2144" y="45"/>
                </a:lnTo>
                <a:close/>
                <a:moveTo>
                  <a:pt x="3206" y="90"/>
                </a:moveTo>
                <a:lnTo>
                  <a:pt x="3206" y="136"/>
                </a:lnTo>
                <a:cubicBezTo>
                  <a:pt x="3273" y="159"/>
                  <a:pt x="3318" y="181"/>
                  <a:pt x="3386" y="204"/>
                </a:cubicBezTo>
                <a:lnTo>
                  <a:pt x="3408" y="136"/>
                </a:lnTo>
                <a:cubicBezTo>
                  <a:pt x="3341" y="114"/>
                  <a:pt x="3273" y="90"/>
                  <a:pt x="3206" y="90"/>
                </a:cubicBezTo>
                <a:close/>
                <a:moveTo>
                  <a:pt x="1738" y="159"/>
                </a:moveTo>
                <a:lnTo>
                  <a:pt x="1535" y="226"/>
                </a:lnTo>
                <a:lnTo>
                  <a:pt x="1557" y="271"/>
                </a:lnTo>
                <a:lnTo>
                  <a:pt x="1761" y="204"/>
                </a:lnTo>
                <a:lnTo>
                  <a:pt x="1738" y="159"/>
                </a:lnTo>
                <a:close/>
                <a:moveTo>
                  <a:pt x="3612" y="226"/>
                </a:moveTo>
                <a:lnTo>
                  <a:pt x="3589" y="271"/>
                </a:lnTo>
                <a:cubicBezTo>
                  <a:pt x="3657" y="295"/>
                  <a:pt x="3724" y="340"/>
                  <a:pt x="3769" y="361"/>
                </a:cubicBezTo>
                <a:lnTo>
                  <a:pt x="3814" y="316"/>
                </a:lnTo>
                <a:cubicBezTo>
                  <a:pt x="3748" y="271"/>
                  <a:pt x="3679" y="249"/>
                  <a:pt x="3612" y="226"/>
                </a:cubicBezTo>
                <a:close/>
                <a:moveTo>
                  <a:pt x="1355" y="316"/>
                </a:moveTo>
                <a:cubicBezTo>
                  <a:pt x="1286" y="361"/>
                  <a:pt x="1219" y="385"/>
                  <a:pt x="1151" y="430"/>
                </a:cubicBezTo>
                <a:lnTo>
                  <a:pt x="1196" y="475"/>
                </a:lnTo>
                <a:cubicBezTo>
                  <a:pt x="1264" y="452"/>
                  <a:pt x="1310" y="406"/>
                  <a:pt x="1376" y="361"/>
                </a:cubicBezTo>
                <a:lnTo>
                  <a:pt x="1355" y="316"/>
                </a:lnTo>
                <a:close/>
                <a:moveTo>
                  <a:pt x="3995" y="430"/>
                </a:moveTo>
                <a:lnTo>
                  <a:pt x="3950" y="475"/>
                </a:lnTo>
                <a:cubicBezTo>
                  <a:pt x="4019" y="520"/>
                  <a:pt x="4064" y="565"/>
                  <a:pt x="4131" y="587"/>
                </a:cubicBezTo>
                <a:lnTo>
                  <a:pt x="4154" y="542"/>
                </a:lnTo>
                <a:cubicBezTo>
                  <a:pt x="4109" y="497"/>
                  <a:pt x="4040" y="475"/>
                  <a:pt x="3995" y="430"/>
                </a:cubicBezTo>
                <a:close/>
                <a:moveTo>
                  <a:pt x="994" y="565"/>
                </a:moveTo>
                <a:cubicBezTo>
                  <a:pt x="925" y="587"/>
                  <a:pt x="880" y="656"/>
                  <a:pt x="835" y="701"/>
                </a:cubicBezTo>
                <a:lnTo>
                  <a:pt x="858" y="746"/>
                </a:lnTo>
                <a:cubicBezTo>
                  <a:pt x="925" y="701"/>
                  <a:pt x="970" y="656"/>
                  <a:pt x="1015" y="611"/>
                </a:cubicBezTo>
                <a:lnTo>
                  <a:pt x="994" y="565"/>
                </a:lnTo>
                <a:close/>
                <a:moveTo>
                  <a:pt x="4335" y="677"/>
                </a:moveTo>
                <a:lnTo>
                  <a:pt x="4289" y="723"/>
                </a:lnTo>
                <a:cubicBezTo>
                  <a:pt x="4335" y="768"/>
                  <a:pt x="4380" y="836"/>
                  <a:pt x="4425" y="881"/>
                </a:cubicBezTo>
                <a:lnTo>
                  <a:pt x="4470" y="836"/>
                </a:lnTo>
                <a:cubicBezTo>
                  <a:pt x="4425" y="791"/>
                  <a:pt x="4380" y="746"/>
                  <a:pt x="4335" y="677"/>
                </a:cubicBezTo>
                <a:close/>
                <a:moveTo>
                  <a:pt x="677" y="836"/>
                </a:moveTo>
                <a:cubicBezTo>
                  <a:pt x="632" y="903"/>
                  <a:pt x="587" y="948"/>
                  <a:pt x="542" y="1017"/>
                </a:cubicBezTo>
                <a:lnTo>
                  <a:pt x="587" y="1039"/>
                </a:lnTo>
                <a:cubicBezTo>
                  <a:pt x="632" y="993"/>
                  <a:pt x="677" y="927"/>
                  <a:pt x="723" y="881"/>
                </a:cubicBezTo>
                <a:lnTo>
                  <a:pt x="677" y="836"/>
                </a:lnTo>
                <a:close/>
                <a:moveTo>
                  <a:pt x="4627" y="993"/>
                </a:moveTo>
                <a:lnTo>
                  <a:pt x="4560" y="1039"/>
                </a:lnTo>
                <a:cubicBezTo>
                  <a:pt x="4605" y="1084"/>
                  <a:pt x="4651" y="1152"/>
                  <a:pt x="4696" y="1198"/>
                </a:cubicBezTo>
                <a:lnTo>
                  <a:pt x="4741" y="1174"/>
                </a:lnTo>
                <a:cubicBezTo>
                  <a:pt x="4696" y="1107"/>
                  <a:pt x="4651" y="1062"/>
                  <a:pt x="4627" y="993"/>
                </a:cubicBezTo>
                <a:close/>
                <a:moveTo>
                  <a:pt x="407" y="1174"/>
                </a:moveTo>
                <a:cubicBezTo>
                  <a:pt x="383" y="1243"/>
                  <a:pt x="338" y="1309"/>
                  <a:pt x="293" y="1355"/>
                </a:cubicBezTo>
                <a:lnTo>
                  <a:pt x="361" y="1400"/>
                </a:lnTo>
                <a:cubicBezTo>
                  <a:pt x="383" y="1333"/>
                  <a:pt x="428" y="1264"/>
                  <a:pt x="473" y="1219"/>
                </a:cubicBezTo>
                <a:lnTo>
                  <a:pt x="407" y="1174"/>
                </a:lnTo>
                <a:close/>
                <a:moveTo>
                  <a:pt x="4853" y="1355"/>
                </a:moveTo>
                <a:lnTo>
                  <a:pt x="4808" y="1378"/>
                </a:lnTo>
                <a:cubicBezTo>
                  <a:pt x="4831" y="1445"/>
                  <a:pt x="4853" y="1514"/>
                  <a:pt x="4898" y="1580"/>
                </a:cubicBezTo>
                <a:lnTo>
                  <a:pt x="4943" y="1559"/>
                </a:lnTo>
                <a:cubicBezTo>
                  <a:pt x="4922" y="1490"/>
                  <a:pt x="4876" y="1423"/>
                  <a:pt x="4853" y="1355"/>
                </a:cubicBezTo>
                <a:close/>
                <a:moveTo>
                  <a:pt x="202" y="1559"/>
                </a:moveTo>
                <a:lnTo>
                  <a:pt x="136" y="1761"/>
                </a:lnTo>
                <a:lnTo>
                  <a:pt x="181" y="1784"/>
                </a:lnTo>
                <a:cubicBezTo>
                  <a:pt x="202" y="1716"/>
                  <a:pt x="248" y="1649"/>
                  <a:pt x="271" y="1580"/>
                </a:cubicBezTo>
                <a:lnTo>
                  <a:pt x="202" y="1559"/>
                </a:lnTo>
                <a:close/>
                <a:moveTo>
                  <a:pt x="5034" y="1739"/>
                </a:moveTo>
                <a:lnTo>
                  <a:pt x="4967" y="1761"/>
                </a:lnTo>
                <a:lnTo>
                  <a:pt x="5034" y="1965"/>
                </a:lnTo>
                <a:lnTo>
                  <a:pt x="5079" y="1942"/>
                </a:lnTo>
                <a:cubicBezTo>
                  <a:pt x="5057" y="1875"/>
                  <a:pt x="5057" y="1806"/>
                  <a:pt x="5034" y="1739"/>
                </a:cubicBezTo>
                <a:close/>
                <a:moveTo>
                  <a:pt x="67" y="1965"/>
                </a:moveTo>
                <a:cubicBezTo>
                  <a:pt x="45" y="2032"/>
                  <a:pt x="45" y="2101"/>
                  <a:pt x="22" y="2167"/>
                </a:cubicBezTo>
                <a:lnTo>
                  <a:pt x="91" y="2191"/>
                </a:lnTo>
                <a:cubicBezTo>
                  <a:pt x="91" y="2101"/>
                  <a:pt x="112" y="2032"/>
                  <a:pt x="136" y="1965"/>
                </a:cubicBezTo>
                <a:close/>
                <a:moveTo>
                  <a:pt x="5079" y="2167"/>
                </a:moveTo>
                <a:cubicBezTo>
                  <a:pt x="5079" y="2236"/>
                  <a:pt x="5079" y="2303"/>
                  <a:pt x="5102" y="2371"/>
                </a:cubicBezTo>
                <a:lnTo>
                  <a:pt x="5147" y="2371"/>
                </a:lnTo>
                <a:cubicBezTo>
                  <a:pt x="5147" y="2303"/>
                  <a:pt x="5147" y="2236"/>
                  <a:pt x="5124" y="2167"/>
                </a:cubicBezTo>
                <a:close/>
                <a:moveTo>
                  <a:pt x="0" y="2371"/>
                </a:moveTo>
                <a:lnTo>
                  <a:pt x="0" y="2597"/>
                </a:lnTo>
                <a:lnTo>
                  <a:pt x="45" y="2597"/>
                </a:lnTo>
                <a:cubicBezTo>
                  <a:pt x="45" y="2529"/>
                  <a:pt x="67" y="2462"/>
                  <a:pt x="67" y="2393"/>
                </a:cubicBezTo>
                <a:lnTo>
                  <a:pt x="0" y="2371"/>
                </a:lnTo>
                <a:close/>
                <a:moveTo>
                  <a:pt x="5102" y="2597"/>
                </a:moveTo>
                <a:lnTo>
                  <a:pt x="5102" y="2799"/>
                </a:lnTo>
                <a:lnTo>
                  <a:pt x="5147" y="2799"/>
                </a:lnTo>
                <a:cubicBezTo>
                  <a:pt x="5169" y="2733"/>
                  <a:pt x="5169" y="2664"/>
                  <a:pt x="5169" y="2597"/>
                </a:cubicBezTo>
                <a:close/>
                <a:moveTo>
                  <a:pt x="0" y="2799"/>
                </a:moveTo>
                <a:cubicBezTo>
                  <a:pt x="0" y="2890"/>
                  <a:pt x="22" y="2958"/>
                  <a:pt x="22" y="3025"/>
                </a:cubicBezTo>
                <a:lnTo>
                  <a:pt x="91" y="3003"/>
                </a:lnTo>
                <a:cubicBezTo>
                  <a:pt x="67" y="2935"/>
                  <a:pt x="67" y="2868"/>
                  <a:pt x="67" y="2799"/>
                </a:cubicBezTo>
                <a:close/>
                <a:moveTo>
                  <a:pt x="5079" y="3003"/>
                </a:moveTo>
                <a:cubicBezTo>
                  <a:pt x="5057" y="3070"/>
                  <a:pt x="5034" y="3139"/>
                  <a:pt x="5034" y="3206"/>
                </a:cubicBezTo>
                <a:lnTo>
                  <a:pt x="5079" y="3229"/>
                </a:lnTo>
                <a:cubicBezTo>
                  <a:pt x="5102" y="3161"/>
                  <a:pt x="5124" y="3094"/>
                  <a:pt x="5124" y="3025"/>
                </a:cubicBezTo>
                <a:lnTo>
                  <a:pt x="5079" y="3003"/>
                </a:lnTo>
                <a:close/>
                <a:moveTo>
                  <a:pt x="136" y="3206"/>
                </a:moveTo>
                <a:lnTo>
                  <a:pt x="67" y="3229"/>
                </a:lnTo>
                <a:lnTo>
                  <a:pt x="136" y="3432"/>
                </a:lnTo>
                <a:lnTo>
                  <a:pt x="181" y="3410"/>
                </a:lnTo>
                <a:cubicBezTo>
                  <a:pt x="157" y="3341"/>
                  <a:pt x="157" y="3274"/>
                  <a:pt x="136" y="3206"/>
                </a:cubicBezTo>
                <a:close/>
                <a:moveTo>
                  <a:pt x="4967" y="3410"/>
                </a:moveTo>
                <a:lnTo>
                  <a:pt x="4898" y="3612"/>
                </a:lnTo>
                <a:lnTo>
                  <a:pt x="4943" y="3636"/>
                </a:lnTo>
                <a:cubicBezTo>
                  <a:pt x="4967" y="3567"/>
                  <a:pt x="5012" y="3500"/>
                  <a:pt x="5034" y="3432"/>
                </a:cubicBezTo>
                <a:lnTo>
                  <a:pt x="4967" y="3410"/>
                </a:lnTo>
                <a:close/>
                <a:moveTo>
                  <a:pt x="271" y="3612"/>
                </a:moveTo>
                <a:lnTo>
                  <a:pt x="202" y="3636"/>
                </a:lnTo>
                <a:cubicBezTo>
                  <a:pt x="248" y="3702"/>
                  <a:pt x="271" y="3771"/>
                  <a:pt x="316" y="3816"/>
                </a:cubicBezTo>
                <a:lnTo>
                  <a:pt x="361" y="3793"/>
                </a:lnTo>
                <a:cubicBezTo>
                  <a:pt x="316" y="3726"/>
                  <a:pt x="293" y="3681"/>
                  <a:pt x="271" y="3612"/>
                </a:cubicBezTo>
                <a:close/>
                <a:moveTo>
                  <a:pt x="4808" y="3793"/>
                </a:moveTo>
                <a:cubicBezTo>
                  <a:pt x="4763" y="3861"/>
                  <a:pt x="4741" y="3906"/>
                  <a:pt x="4696" y="3973"/>
                </a:cubicBezTo>
                <a:lnTo>
                  <a:pt x="4741" y="3997"/>
                </a:lnTo>
                <a:cubicBezTo>
                  <a:pt x="4786" y="3952"/>
                  <a:pt x="4831" y="3883"/>
                  <a:pt x="4853" y="3816"/>
                </a:cubicBezTo>
                <a:lnTo>
                  <a:pt x="4808" y="3793"/>
                </a:lnTo>
                <a:close/>
                <a:moveTo>
                  <a:pt x="473" y="3973"/>
                </a:moveTo>
                <a:lnTo>
                  <a:pt x="407" y="4018"/>
                </a:lnTo>
                <a:cubicBezTo>
                  <a:pt x="452" y="4064"/>
                  <a:pt x="497" y="4132"/>
                  <a:pt x="542" y="4177"/>
                </a:cubicBezTo>
                <a:lnTo>
                  <a:pt x="587" y="4154"/>
                </a:lnTo>
                <a:cubicBezTo>
                  <a:pt x="542" y="4087"/>
                  <a:pt x="497" y="4042"/>
                  <a:pt x="473" y="3973"/>
                </a:cubicBezTo>
                <a:close/>
                <a:moveTo>
                  <a:pt x="4582" y="4154"/>
                </a:moveTo>
                <a:cubicBezTo>
                  <a:pt x="4537" y="4199"/>
                  <a:pt x="4492" y="4244"/>
                  <a:pt x="4447" y="4313"/>
                </a:cubicBezTo>
                <a:lnTo>
                  <a:pt x="4492" y="4334"/>
                </a:lnTo>
                <a:cubicBezTo>
                  <a:pt x="4537" y="4289"/>
                  <a:pt x="4582" y="4244"/>
                  <a:pt x="4627" y="4177"/>
                </a:cubicBezTo>
                <a:lnTo>
                  <a:pt x="4582" y="4154"/>
                </a:lnTo>
                <a:close/>
                <a:moveTo>
                  <a:pt x="723" y="4313"/>
                </a:moveTo>
                <a:lnTo>
                  <a:pt x="677" y="4334"/>
                </a:lnTo>
                <a:cubicBezTo>
                  <a:pt x="723" y="4403"/>
                  <a:pt x="768" y="4448"/>
                  <a:pt x="835" y="4493"/>
                </a:cubicBezTo>
                <a:lnTo>
                  <a:pt x="880" y="4448"/>
                </a:lnTo>
                <a:cubicBezTo>
                  <a:pt x="813" y="4403"/>
                  <a:pt x="768" y="4358"/>
                  <a:pt x="723" y="4313"/>
                </a:cubicBezTo>
                <a:close/>
                <a:moveTo>
                  <a:pt x="4289" y="4448"/>
                </a:moveTo>
                <a:cubicBezTo>
                  <a:pt x="4244" y="4493"/>
                  <a:pt x="4176" y="4539"/>
                  <a:pt x="4131" y="4584"/>
                </a:cubicBezTo>
                <a:lnTo>
                  <a:pt x="4176" y="4629"/>
                </a:lnTo>
                <a:cubicBezTo>
                  <a:pt x="4221" y="4584"/>
                  <a:pt x="4289" y="4539"/>
                  <a:pt x="4335" y="4493"/>
                </a:cubicBezTo>
                <a:lnTo>
                  <a:pt x="4289" y="4448"/>
                </a:lnTo>
                <a:close/>
                <a:moveTo>
                  <a:pt x="1039" y="4584"/>
                </a:moveTo>
                <a:lnTo>
                  <a:pt x="994" y="4629"/>
                </a:lnTo>
                <a:cubicBezTo>
                  <a:pt x="1039" y="4674"/>
                  <a:pt x="1105" y="4719"/>
                  <a:pt x="1174" y="4764"/>
                </a:cubicBezTo>
                <a:lnTo>
                  <a:pt x="1196" y="4719"/>
                </a:lnTo>
                <a:cubicBezTo>
                  <a:pt x="1151" y="4674"/>
                  <a:pt x="1084" y="4629"/>
                  <a:pt x="1039" y="4584"/>
                </a:cubicBezTo>
                <a:close/>
                <a:moveTo>
                  <a:pt x="3950" y="4696"/>
                </a:moveTo>
                <a:cubicBezTo>
                  <a:pt x="3905" y="4741"/>
                  <a:pt x="3838" y="4786"/>
                  <a:pt x="3793" y="4809"/>
                </a:cubicBezTo>
                <a:lnTo>
                  <a:pt x="3814" y="4876"/>
                </a:lnTo>
                <a:cubicBezTo>
                  <a:pt x="3883" y="4831"/>
                  <a:pt x="3928" y="4786"/>
                  <a:pt x="3995" y="4764"/>
                </a:cubicBezTo>
                <a:lnTo>
                  <a:pt x="3950" y="4696"/>
                </a:lnTo>
                <a:close/>
                <a:moveTo>
                  <a:pt x="1376" y="4809"/>
                </a:moveTo>
                <a:lnTo>
                  <a:pt x="1355" y="4876"/>
                </a:lnTo>
                <a:cubicBezTo>
                  <a:pt x="1422" y="4900"/>
                  <a:pt x="1467" y="4921"/>
                  <a:pt x="1535" y="4967"/>
                </a:cubicBezTo>
                <a:lnTo>
                  <a:pt x="1557" y="4900"/>
                </a:lnTo>
                <a:cubicBezTo>
                  <a:pt x="1512" y="4876"/>
                  <a:pt x="1445" y="4855"/>
                  <a:pt x="1376" y="4809"/>
                </a:cubicBezTo>
                <a:close/>
                <a:moveTo>
                  <a:pt x="3589" y="4900"/>
                </a:moveTo>
                <a:cubicBezTo>
                  <a:pt x="3522" y="4921"/>
                  <a:pt x="3477" y="4967"/>
                  <a:pt x="3408" y="4990"/>
                </a:cubicBezTo>
                <a:lnTo>
                  <a:pt x="3432" y="5035"/>
                </a:lnTo>
                <a:cubicBezTo>
                  <a:pt x="3477" y="5012"/>
                  <a:pt x="3544" y="4990"/>
                  <a:pt x="3612" y="4967"/>
                </a:cubicBezTo>
                <a:lnTo>
                  <a:pt x="3589" y="4900"/>
                </a:lnTo>
                <a:close/>
                <a:moveTo>
                  <a:pt x="1761" y="4990"/>
                </a:moveTo>
                <a:lnTo>
                  <a:pt x="1738" y="5035"/>
                </a:lnTo>
                <a:lnTo>
                  <a:pt x="1942" y="5102"/>
                </a:lnTo>
                <a:lnTo>
                  <a:pt x="1963" y="5035"/>
                </a:lnTo>
                <a:cubicBezTo>
                  <a:pt x="1897" y="5035"/>
                  <a:pt x="1828" y="5012"/>
                  <a:pt x="1761" y="4990"/>
                </a:cubicBezTo>
                <a:close/>
                <a:moveTo>
                  <a:pt x="3206" y="5035"/>
                </a:moveTo>
                <a:cubicBezTo>
                  <a:pt x="3137" y="5057"/>
                  <a:pt x="3070" y="5080"/>
                  <a:pt x="3002" y="5080"/>
                </a:cubicBezTo>
                <a:lnTo>
                  <a:pt x="3002" y="5147"/>
                </a:lnTo>
                <a:cubicBezTo>
                  <a:pt x="3070" y="5126"/>
                  <a:pt x="3137" y="5126"/>
                  <a:pt x="3206" y="5102"/>
                </a:cubicBezTo>
                <a:lnTo>
                  <a:pt x="3206" y="5035"/>
                </a:lnTo>
                <a:close/>
                <a:moveTo>
                  <a:pt x="2167" y="5080"/>
                </a:moveTo>
                <a:lnTo>
                  <a:pt x="2167" y="5147"/>
                </a:lnTo>
                <a:cubicBezTo>
                  <a:pt x="2234" y="5147"/>
                  <a:pt x="2303" y="5171"/>
                  <a:pt x="2370" y="5171"/>
                </a:cubicBezTo>
                <a:lnTo>
                  <a:pt x="2370" y="5102"/>
                </a:lnTo>
                <a:cubicBezTo>
                  <a:pt x="2303" y="5102"/>
                  <a:pt x="2234" y="5102"/>
                  <a:pt x="2167" y="5080"/>
                </a:cubicBezTo>
                <a:close/>
                <a:moveTo>
                  <a:pt x="2800" y="5102"/>
                </a:moveTo>
                <a:cubicBezTo>
                  <a:pt x="2731" y="5126"/>
                  <a:pt x="2641" y="5126"/>
                  <a:pt x="2574" y="5126"/>
                </a:cubicBezTo>
                <a:lnTo>
                  <a:pt x="2574" y="5171"/>
                </a:lnTo>
                <a:lnTo>
                  <a:pt x="2800" y="5171"/>
                </a:lnTo>
                <a:lnTo>
                  <a:pt x="2800" y="510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6" name="Google Shape;3166;p35"/>
          <p:cNvSpPr/>
          <p:nvPr/>
        </p:nvSpPr>
        <p:spPr>
          <a:xfrm>
            <a:off x="501026" y="5541186"/>
            <a:ext cx="776237" cy="775815"/>
          </a:xfrm>
          <a:custGeom>
            <a:avLst/>
            <a:gdLst/>
            <a:ahLst/>
            <a:cxnLst/>
            <a:rect l="l" t="t" r="r" b="b"/>
            <a:pathLst>
              <a:path w="3681" h="3679" extrusionOk="0">
                <a:moveTo>
                  <a:pt x="1830" y="67"/>
                </a:moveTo>
                <a:cubicBezTo>
                  <a:pt x="2823" y="67"/>
                  <a:pt x="3612" y="858"/>
                  <a:pt x="3612" y="1851"/>
                </a:cubicBezTo>
                <a:cubicBezTo>
                  <a:pt x="3612" y="2821"/>
                  <a:pt x="2823" y="3634"/>
                  <a:pt x="1830" y="3634"/>
                </a:cubicBezTo>
                <a:cubicBezTo>
                  <a:pt x="858" y="3634"/>
                  <a:pt x="45" y="2821"/>
                  <a:pt x="45" y="1851"/>
                </a:cubicBezTo>
                <a:cubicBezTo>
                  <a:pt x="45" y="858"/>
                  <a:pt x="858" y="67"/>
                  <a:pt x="1830" y="67"/>
                </a:cubicBezTo>
                <a:close/>
                <a:moveTo>
                  <a:pt x="1830" y="0"/>
                </a:moveTo>
                <a:cubicBezTo>
                  <a:pt x="813" y="0"/>
                  <a:pt x="0" y="834"/>
                  <a:pt x="0" y="1851"/>
                </a:cubicBezTo>
                <a:cubicBezTo>
                  <a:pt x="0" y="2866"/>
                  <a:pt x="813" y="3679"/>
                  <a:pt x="1830" y="3679"/>
                </a:cubicBezTo>
                <a:cubicBezTo>
                  <a:pt x="2845" y="3679"/>
                  <a:pt x="3681" y="2866"/>
                  <a:pt x="3681" y="1851"/>
                </a:cubicBezTo>
                <a:cubicBezTo>
                  <a:pt x="3681" y="834"/>
                  <a:pt x="2845" y="0"/>
                  <a:pt x="18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7" name="Google Shape;3167;p35"/>
          <p:cNvSpPr/>
          <p:nvPr/>
        </p:nvSpPr>
        <p:spPr>
          <a:xfrm>
            <a:off x="643790" y="5688378"/>
            <a:ext cx="485860" cy="485860"/>
          </a:xfrm>
          <a:custGeom>
            <a:avLst/>
            <a:gdLst/>
            <a:ahLst/>
            <a:cxnLst/>
            <a:rect l="l" t="t" r="r" b="b"/>
            <a:pathLst>
              <a:path w="2304" h="2304" extrusionOk="0">
                <a:moveTo>
                  <a:pt x="1039" y="1"/>
                </a:moveTo>
                <a:cubicBezTo>
                  <a:pt x="972" y="1"/>
                  <a:pt x="904" y="24"/>
                  <a:pt x="837" y="46"/>
                </a:cubicBezTo>
                <a:lnTo>
                  <a:pt x="858" y="91"/>
                </a:lnTo>
                <a:cubicBezTo>
                  <a:pt x="927" y="70"/>
                  <a:pt x="994" y="70"/>
                  <a:pt x="1062" y="70"/>
                </a:cubicBezTo>
                <a:lnTo>
                  <a:pt x="1039" y="1"/>
                </a:lnTo>
                <a:close/>
                <a:moveTo>
                  <a:pt x="1265" y="1"/>
                </a:moveTo>
                <a:lnTo>
                  <a:pt x="1265" y="46"/>
                </a:lnTo>
                <a:cubicBezTo>
                  <a:pt x="1333" y="70"/>
                  <a:pt x="1400" y="70"/>
                  <a:pt x="1445" y="91"/>
                </a:cubicBezTo>
                <a:lnTo>
                  <a:pt x="1469" y="46"/>
                </a:lnTo>
                <a:cubicBezTo>
                  <a:pt x="1400" y="24"/>
                  <a:pt x="1333" y="1"/>
                  <a:pt x="1265" y="1"/>
                </a:cubicBezTo>
                <a:close/>
                <a:moveTo>
                  <a:pt x="633" y="115"/>
                </a:moveTo>
                <a:cubicBezTo>
                  <a:pt x="587" y="136"/>
                  <a:pt x="521" y="182"/>
                  <a:pt x="452" y="227"/>
                </a:cubicBezTo>
                <a:lnTo>
                  <a:pt x="497" y="272"/>
                </a:lnTo>
                <a:cubicBezTo>
                  <a:pt x="542" y="227"/>
                  <a:pt x="611" y="205"/>
                  <a:pt x="678" y="160"/>
                </a:cubicBezTo>
                <a:lnTo>
                  <a:pt x="633" y="115"/>
                </a:lnTo>
                <a:close/>
                <a:moveTo>
                  <a:pt x="1671" y="115"/>
                </a:moveTo>
                <a:lnTo>
                  <a:pt x="1649" y="160"/>
                </a:lnTo>
                <a:cubicBezTo>
                  <a:pt x="1695" y="205"/>
                  <a:pt x="1761" y="227"/>
                  <a:pt x="1807" y="272"/>
                </a:cubicBezTo>
                <a:lnTo>
                  <a:pt x="1852" y="227"/>
                </a:lnTo>
                <a:cubicBezTo>
                  <a:pt x="1785" y="182"/>
                  <a:pt x="1740" y="136"/>
                  <a:pt x="1671" y="115"/>
                </a:cubicBezTo>
                <a:close/>
                <a:moveTo>
                  <a:pt x="295" y="362"/>
                </a:moveTo>
                <a:cubicBezTo>
                  <a:pt x="250" y="431"/>
                  <a:pt x="205" y="476"/>
                  <a:pt x="181" y="543"/>
                </a:cubicBezTo>
                <a:lnTo>
                  <a:pt x="226" y="566"/>
                </a:lnTo>
                <a:cubicBezTo>
                  <a:pt x="271" y="521"/>
                  <a:pt x="295" y="452"/>
                  <a:pt x="340" y="407"/>
                </a:cubicBezTo>
                <a:lnTo>
                  <a:pt x="295" y="362"/>
                </a:lnTo>
                <a:close/>
                <a:moveTo>
                  <a:pt x="2011" y="362"/>
                </a:moveTo>
                <a:lnTo>
                  <a:pt x="1965" y="407"/>
                </a:lnTo>
                <a:cubicBezTo>
                  <a:pt x="2011" y="452"/>
                  <a:pt x="2056" y="521"/>
                  <a:pt x="2077" y="566"/>
                </a:cubicBezTo>
                <a:lnTo>
                  <a:pt x="2146" y="543"/>
                </a:lnTo>
                <a:cubicBezTo>
                  <a:pt x="2101" y="476"/>
                  <a:pt x="2056" y="431"/>
                  <a:pt x="2011" y="362"/>
                </a:cubicBezTo>
                <a:close/>
                <a:moveTo>
                  <a:pt x="91" y="723"/>
                </a:moveTo>
                <a:cubicBezTo>
                  <a:pt x="46" y="792"/>
                  <a:pt x="46" y="859"/>
                  <a:pt x="24" y="949"/>
                </a:cubicBezTo>
                <a:lnTo>
                  <a:pt x="91" y="949"/>
                </a:lnTo>
                <a:cubicBezTo>
                  <a:pt x="91" y="882"/>
                  <a:pt x="114" y="814"/>
                  <a:pt x="136" y="747"/>
                </a:cubicBezTo>
                <a:lnTo>
                  <a:pt x="91" y="723"/>
                </a:lnTo>
                <a:close/>
                <a:moveTo>
                  <a:pt x="2236" y="723"/>
                </a:moveTo>
                <a:lnTo>
                  <a:pt x="2168" y="747"/>
                </a:lnTo>
                <a:cubicBezTo>
                  <a:pt x="2213" y="814"/>
                  <a:pt x="2213" y="882"/>
                  <a:pt x="2236" y="949"/>
                </a:cubicBezTo>
                <a:lnTo>
                  <a:pt x="2303" y="927"/>
                </a:lnTo>
                <a:lnTo>
                  <a:pt x="2236" y="723"/>
                </a:lnTo>
                <a:close/>
                <a:moveTo>
                  <a:pt x="1" y="1153"/>
                </a:moveTo>
                <a:cubicBezTo>
                  <a:pt x="1" y="1220"/>
                  <a:pt x="1" y="1289"/>
                  <a:pt x="24" y="1355"/>
                </a:cubicBezTo>
                <a:lnTo>
                  <a:pt x="91" y="1355"/>
                </a:lnTo>
                <a:cubicBezTo>
                  <a:pt x="69" y="1289"/>
                  <a:pt x="69" y="1220"/>
                  <a:pt x="69" y="1153"/>
                </a:cubicBezTo>
                <a:close/>
                <a:moveTo>
                  <a:pt x="2258" y="1153"/>
                </a:moveTo>
                <a:cubicBezTo>
                  <a:pt x="2258" y="1220"/>
                  <a:pt x="2258" y="1289"/>
                  <a:pt x="2236" y="1355"/>
                </a:cubicBezTo>
                <a:lnTo>
                  <a:pt x="2303" y="1355"/>
                </a:lnTo>
                <a:lnTo>
                  <a:pt x="2303" y="1153"/>
                </a:lnTo>
                <a:close/>
                <a:moveTo>
                  <a:pt x="136" y="1536"/>
                </a:moveTo>
                <a:lnTo>
                  <a:pt x="91" y="1559"/>
                </a:lnTo>
                <a:cubicBezTo>
                  <a:pt x="114" y="1626"/>
                  <a:pt x="136" y="1695"/>
                  <a:pt x="181" y="1762"/>
                </a:cubicBezTo>
                <a:lnTo>
                  <a:pt x="226" y="1717"/>
                </a:lnTo>
                <a:cubicBezTo>
                  <a:pt x="205" y="1671"/>
                  <a:pt x="159" y="1605"/>
                  <a:pt x="136" y="1536"/>
                </a:cubicBezTo>
                <a:close/>
                <a:moveTo>
                  <a:pt x="2191" y="1536"/>
                </a:moveTo>
                <a:cubicBezTo>
                  <a:pt x="2146" y="1605"/>
                  <a:pt x="2123" y="1671"/>
                  <a:pt x="2101" y="1717"/>
                </a:cubicBezTo>
                <a:lnTo>
                  <a:pt x="2146" y="1762"/>
                </a:lnTo>
                <a:cubicBezTo>
                  <a:pt x="2168" y="1695"/>
                  <a:pt x="2213" y="1626"/>
                  <a:pt x="2236" y="1559"/>
                </a:cubicBezTo>
                <a:lnTo>
                  <a:pt x="2191" y="1536"/>
                </a:lnTo>
                <a:close/>
                <a:moveTo>
                  <a:pt x="340" y="1897"/>
                </a:moveTo>
                <a:lnTo>
                  <a:pt x="317" y="1921"/>
                </a:lnTo>
                <a:cubicBezTo>
                  <a:pt x="362" y="1988"/>
                  <a:pt x="407" y="2033"/>
                  <a:pt x="452" y="2078"/>
                </a:cubicBezTo>
                <a:lnTo>
                  <a:pt x="497" y="2033"/>
                </a:lnTo>
                <a:cubicBezTo>
                  <a:pt x="452" y="1988"/>
                  <a:pt x="385" y="1942"/>
                  <a:pt x="340" y="1897"/>
                </a:cubicBezTo>
                <a:close/>
                <a:moveTo>
                  <a:pt x="1965" y="1876"/>
                </a:moveTo>
                <a:cubicBezTo>
                  <a:pt x="1920" y="1942"/>
                  <a:pt x="1875" y="1988"/>
                  <a:pt x="1830" y="2033"/>
                </a:cubicBezTo>
                <a:lnTo>
                  <a:pt x="1852" y="2078"/>
                </a:lnTo>
                <a:cubicBezTo>
                  <a:pt x="1920" y="2033"/>
                  <a:pt x="1965" y="1988"/>
                  <a:pt x="2011" y="1921"/>
                </a:cubicBezTo>
                <a:lnTo>
                  <a:pt x="1965" y="1876"/>
                </a:lnTo>
                <a:close/>
                <a:moveTo>
                  <a:pt x="678" y="2123"/>
                </a:moveTo>
                <a:lnTo>
                  <a:pt x="656" y="2192"/>
                </a:lnTo>
                <a:cubicBezTo>
                  <a:pt x="701" y="2213"/>
                  <a:pt x="768" y="2237"/>
                  <a:pt x="837" y="2258"/>
                </a:cubicBezTo>
                <a:lnTo>
                  <a:pt x="858" y="2192"/>
                </a:lnTo>
                <a:cubicBezTo>
                  <a:pt x="792" y="2192"/>
                  <a:pt x="723" y="2168"/>
                  <a:pt x="678" y="2123"/>
                </a:cubicBezTo>
                <a:close/>
                <a:moveTo>
                  <a:pt x="1649" y="2123"/>
                </a:moveTo>
                <a:cubicBezTo>
                  <a:pt x="1581" y="2168"/>
                  <a:pt x="1514" y="2192"/>
                  <a:pt x="1469" y="2192"/>
                </a:cubicBezTo>
                <a:lnTo>
                  <a:pt x="1469" y="2258"/>
                </a:lnTo>
                <a:lnTo>
                  <a:pt x="1671" y="2192"/>
                </a:lnTo>
                <a:lnTo>
                  <a:pt x="1649" y="2123"/>
                </a:lnTo>
                <a:close/>
                <a:moveTo>
                  <a:pt x="1062" y="2237"/>
                </a:moveTo>
                <a:lnTo>
                  <a:pt x="1062" y="2304"/>
                </a:lnTo>
                <a:lnTo>
                  <a:pt x="1265" y="2304"/>
                </a:lnTo>
                <a:lnTo>
                  <a:pt x="1265" y="223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8" name="Google Shape;3168;p35"/>
          <p:cNvSpPr/>
          <p:nvPr/>
        </p:nvSpPr>
        <p:spPr>
          <a:xfrm>
            <a:off x="762934" y="5807734"/>
            <a:ext cx="247780" cy="247780"/>
          </a:xfrm>
          <a:custGeom>
            <a:avLst/>
            <a:gdLst/>
            <a:ahLst/>
            <a:cxnLst/>
            <a:rect l="l" t="t" r="r" b="b"/>
            <a:pathLst>
              <a:path w="1175" h="1175" extrusionOk="0">
                <a:moveTo>
                  <a:pt x="588" y="45"/>
                </a:moveTo>
                <a:cubicBezTo>
                  <a:pt x="880" y="45"/>
                  <a:pt x="1130" y="293"/>
                  <a:pt x="1130" y="587"/>
                </a:cubicBezTo>
                <a:cubicBezTo>
                  <a:pt x="1130" y="880"/>
                  <a:pt x="880" y="1105"/>
                  <a:pt x="588" y="1105"/>
                </a:cubicBezTo>
                <a:cubicBezTo>
                  <a:pt x="293" y="1105"/>
                  <a:pt x="68" y="880"/>
                  <a:pt x="68" y="587"/>
                </a:cubicBezTo>
                <a:cubicBezTo>
                  <a:pt x="68" y="293"/>
                  <a:pt x="293" y="45"/>
                  <a:pt x="588" y="45"/>
                </a:cubicBezTo>
                <a:close/>
                <a:moveTo>
                  <a:pt x="588" y="0"/>
                </a:moveTo>
                <a:cubicBezTo>
                  <a:pt x="272" y="0"/>
                  <a:pt x="1" y="248"/>
                  <a:pt x="1" y="587"/>
                </a:cubicBezTo>
                <a:cubicBezTo>
                  <a:pt x="1" y="903"/>
                  <a:pt x="272" y="1174"/>
                  <a:pt x="588" y="1174"/>
                </a:cubicBezTo>
                <a:cubicBezTo>
                  <a:pt x="925" y="1174"/>
                  <a:pt x="1175" y="903"/>
                  <a:pt x="1175" y="587"/>
                </a:cubicBezTo>
                <a:cubicBezTo>
                  <a:pt x="1175" y="248"/>
                  <a:pt x="925" y="0"/>
                  <a:pt x="5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9" name="Google Shape;3169;p35"/>
          <p:cNvSpPr/>
          <p:nvPr/>
        </p:nvSpPr>
        <p:spPr>
          <a:xfrm>
            <a:off x="9913999" y="449009"/>
            <a:ext cx="300288" cy="304928"/>
          </a:xfrm>
          <a:custGeom>
            <a:avLst/>
            <a:gdLst/>
            <a:ahLst/>
            <a:cxnLst/>
            <a:rect l="l" t="t" r="r" b="b"/>
            <a:pathLst>
              <a:path w="1424" h="1446" extrusionOk="0">
                <a:moveTo>
                  <a:pt x="702" y="0"/>
                </a:moveTo>
                <a:cubicBezTo>
                  <a:pt x="317" y="0"/>
                  <a:pt x="1" y="340"/>
                  <a:pt x="1" y="723"/>
                </a:cubicBezTo>
                <a:cubicBezTo>
                  <a:pt x="1" y="1129"/>
                  <a:pt x="317" y="1445"/>
                  <a:pt x="702" y="1445"/>
                </a:cubicBezTo>
                <a:cubicBezTo>
                  <a:pt x="1108" y="1445"/>
                  <a:pt x="1424" y="1129"/>
                  <a:pt x="1424" y="723"/>
                </a:cubicBezTo>
                <a:cubicBezTo>
                  <a:pt x="1424" y="340"/>
                  <a:pt x="1108" y="0"/>
                  <a:pt x="70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0" name="Google Shape;3170;p35"/>
          <p:cNvSpPr/>
          <p:nvPr/>
        </p:nvSpPr>
        <p:spPr>
          <a:xfrm>
            <a:off x="10663965" y="5231409"/>
            <a:ext cx="476160" cy="1223928"/>
          </a:xfrm>
          <a:custGeom>
            <a:avLst/>
            <a:gdLst/>
            <a:ahLst/>
            <a:cxnLst/>
            <a:rect l="l" t="t" r="r" b="b"/>
            <a:pathLst>
              <a:path w="2258" h="5804" extrusionOk="0">
                <a:moveTo>
                  <a:pt x="2167" y="1"/>
                </a:moveTo>
                <a:cubicBezTo>
                  <a:pt x="2122" y="136"/>
                  <a:pt x="2008" y="181"/>
                  <a:pt x="1873" y="227"/>
                </a:cubicBezTo>
                <a:cubicBezTo>
                  <a:pt x="1738" y="295"/>
                  <a:pt x="1580" y="340"/>
                  <a:pt x="1535" y="521"/>
                </a:cubicBezTo>
                <a:cubicBezTo>
                  <a:pt x="1467" y="723"/>
                  <a:pt x="1580" y="837"/>
                  <a:pt x="1671" y="972"/>
                </a:cubicBezTo>
                <a:cubicBezTo>
                  <a:pt x="1761" y="1084"/>
                  <a:pt x="1828" y="1175"/>
                  <a:pt x="1783" y="1310"/>
                </a:cubicBezTo>
                <a:cubicBezTo>
                  <a:pt x="1761" y="1446"/>
                  <a:pt x="1626" y="1491"/>
                  <a:pt x="1490" y="1536"/>
                </a:cubicBezTo>
                <a:cubicBezTo>
                  <a:pt x="1355" y="1604"/>
                  <a:pt x="1196" y="1650"/>
                  <a:pt x="1151" y="1830"/>
                </a:cubicBezTo>
                <a:cubicBezTo>
                  <a:pt x="1106" y="2032"/>
                  <a:pt x="1196" y="2146"/>
                  <a:pt x="1286" y="2282"/>
                </a:cubicBezTo>
                <a:cubicBezTo>
                  <a:pt x="1376" y="2394"/>
                  <a:pt x="1445" y="2484"/>
                  <a:pt x="1422" y="2619"/>
                </a:cubicBezTo>
                <a:cubicBezTo>
                  <a:pt x="1376" y="2778"/>
                  <a:pt x="1264" y="2800"/>
                  <a:pt x="1129" y="2869"/>
                </a:cubicBezTo>
                <a:cubicBezTo>
                  <a:pt x="970" y="2914"/>
                  <a:pt x="835" y="2959"/>
                  <a:pt x="768" y="3140"/>
                </a:cubicBezTo>
                <a:cubicBezTo>
                  <a:pt x="723" y="3342"/>
                  <a:pt x="813" y="3456"/>
                  <a:pt x="903" y="3591"/>
                </a:cubicBezTo>
                <a:cubicBezTo>
                  <a:pt x="994" y="3703"/>
                  <a:pt x="1084" y="3793"/>
                  <a:pt x="1039" y="3929"/>
                </a:cubicBezTo>
                <a:cubicBezTo>
                  <a:pt x="994" y="4088"/>
                  <a:pt x="880" y="4109"/>
                  <a:pt x="744" y="4178"/>
                </a:cubicBezTo>
                <a:cubicBezTo>
                  <a:pt x="609" y="4223"/>
                  <a:pt x="452" y="4268"/>
                  <a:pt x="383" y="4449"/>
                </a:cubicBezTo>
                <a:cubicBezTo>
                  <a:pt x="338" y="4651"/>
                  <a:pt x="428" y="4787"/>
                  <a:pt x="519" y="4900"/>
                </a:cubicBezTo>
                <a:cubicBezTo>
                  <a:pt x="609" y="5012"/>
                  <a:pt x="699" y="5103"/>
                  <a:pt x="654" y="5238"/>
                </a:cubicBezTo>
                <a:cubicBezTo>
                  <a:pt x="609" y="5397"/>
                  <a:pt x="497" y="5419"/>
                  <a:pt x="361" y="5487"/>
                </a:cubicBezTo>
                <a:cubicBezTo>
                  <a:pt x="226" y="5532"/>
                  <a:pt x="67" y="5578"/>
                  <a:pt x="0" y="5758"/>
                </a:cubicBezTo>
                <a:lnTo>
                  <a:pt x="91" y="5803"/>
                </a:lnTo>
                <a:cubicBezTo>
                  <a:pt x="136" y="5644"/>
                  <a:pt x="248" y="5599"/>
                  <a:pt x="383" y="5554"/>
                </a:cubicBezTo>
                <a:cubicBezTo>
                  <a:pt x="519" y="5509"/>
                  <a:pt x="677" y="5464"/>
                  <a:pt x="744" y="5262"/>
                </a:cubicBezTo>
                <a:cubicBezTo>
                  <a:pt x="789" y="5081"/>
                  <a:pt x="699" y="4946"/>
                  <a:pt x="609" y="4832"/>
                </a:cubicBezTo>
                <a:cubicBezTo>
                  <a:pt x="519" y="4720"/>
                  <a:pt x="428" y="4629"/>
                  <a:pt x="473" y="4494"/>
                </a:cubicBezTo>
                <a:cubicBezTo>
                  <a:pt x="519" y="4335"/>
                  <a:pt x="632" y="4290"/>
                  <a:pt x="768" y="4245"/>
                </a:cubicBezTo>
                <a:cubicBezTo>
                  <a:pt x="903" y="4200"/>
                  <a:pt x="1060" y="4155"/>
                  <a:pt x="1129" y="3952"/>
                </a:cubicBezTo>
                <a:cubicBezTo>
                  <a:pt x="1174" y="3772"/>
                  <a:pt x="1060" y="3636"/>
                  <a:pt x="970" y="3522"/>
                </a:cubicBezTo>
                <a:cubicBezTo>
                  <a:pt x="903" y="3410"/>
                  <a:pt x="813" y="3320"/>
                  <a:pt x="858" y="3185"/>
                </a:cubicBezTo>
                <a:cubicBezTo>
                  <a:pt x="903" y="3026"/>
                  <a:pt x="1015" y="2981"/>
                  <a:pt x="1151" y="2935"/>
                </a:cubicBezTo>
                <a:cubicBezTo>
                  <a:pt x="1286" y="2890"/>
                  <a:pt x="1445" y="2845"/>
                  <a:pt x="1490" y="2643"/>
                </a:cubicBezTo>
                <a:cubicBezTo>
                  <a:pt x="1557" y="2462"/>
                  <a:pt x="1445" y="2327"/>
                  <a:pt x="1355" y="2213"/>
                </a:cubicBezTo>
                <a:cubicBezTo>
                  <a:pt x="1264" y="2101"/>
                  <a:pt x="1196" y="2011"/>
                  <a:pt x="1241" y="1875"/>
                </a:cubicBezTo>
                <a:cubicBezTo>
                  <a:pt x="1286" y="1716"/>
                  <a:pt x="1400" y="1671"/>
                  <a:pt x="1535" y="1626"/>
                </a:cubicBezTo>
                <a:cubicBezTo>
                  <a:pt x="1671" y="1581"/>
                  <a:pt x="1828" y="1536"/>
                  <a:pt x="1873" y="1334"/>
                </a:cubicBezTo>
                <a:cubicBezTo>
                  <a:pt x="1942" y="1153"/>
                  <a:pt x="1828" y="1018"/>
                  <a:pt x="1738" y="904"/>
                </a:cubicBezTo>
                <a:cubicBezTo>
                  <a:pt x="1647" y="792"/>
                  <a:pt x="1580" y="701"/>
                  <a:pt x="1626" y="543"/>
                </a:cubicBezTo>
                <a:cubicBezTo>
                  <a:pt x="1647" y="407"/>
                  <a:pt x="1783" y="362"/>
                  <a:pt x="1918" y="317"/>
                </a:cubicBezTo>
                <a:cubicBezTo>
                  <a:pt x="2054" y="272"/>
                  <a:pt x="2213" y="227"/>
                  <a:pt x="2258" y="24"/>
                </a:cubicBezTo>
                <a:lnTo>
                  <a:pt x="216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1" name="Google Shape;3171;p35"/>
          <p:cNvSpPr/>
          <p:nvPr/>
        </p:nvSpPr>
        <p:spPr>
          <a:xfrm>
            <a:off x="10839836" y="5293617"/>
            <a:ext cx="476371" cy="1223296"/>
          </a:xfrm>
          <a:custGeom>
            <a:avLst/>
            <a:gdLst/>
            <a:ahLst/>
            <a:cxnLst/>
            <a:rect l="l" t="t" r="r" b="b"/>
            <a:pathLst>
              <a:path w="2259" h="5801" extrusionOk="0">
                <a:moveTo>
                  <a:pt x="2168" y="0"/>
                </a:moveTo>
                <a:cubicBezTo>
                  <a:pt x="2123" y="157"/>
                  <a:pt x="2011" y="181"/>
                  <a:pt x="1875" y="248"/>
                </a:cubicBezTo>
                <a:cubicBezTo>
                  <a:pt x="1740" y="293"/>
                  <a:pt x="1581" y="338"/>
                  <a:pt x="1536" y="518"/>
                </a:cubicBezTo>
                <a:cubicBezTo>
                  <a:pt x="1469" y="723"/>
                  <a:pt x="1581" y="834"/>
                  <a:pt x="1671" y="970"/>
                </a:cubicBezTo>
                <a:cubicBezTo>
                  <a:pt x="1761" y="1084"/>
                  <a:pt x="1830" y="1174"/>
                  <a:pt x="1785" y="1309"/>
                </a:cubicBezTo>
                <a:cubicBezTo>
                  <a:pt x="1761" y="1467"/>
                  <a:pt x="1626" y="1490"/>
                  <a:pt x="1491" y="1557"/>
                </a:cubicBezTo>
                <a:cubicBezTo>
                  <a:pt x="1355" y="1602"/>
                  <a:pt x="1198" y="1647"/>
                  <a:pt x="1153" y="1828"/>
                </a:cubicBezTo>
                <a:cubicBezTo>
                  <a:pt x="1108" y="2032"/>
                  <a:pt x="1198" y="2167"/>
                  <a:pt x="1288" y="2279"/>
                </a:cubicBezTo>
                <a:cubicBezTo>
                  <a:pt x="1379" y="2393"/>
                  <a:pt x="1445" y="2483"/>
                  <a:pt x="1424" y="2619"/>
                </a:cubicBezTo>
                <a:cubicBezTo>
                  <a:pt x="1379" y="2776"/>
                  <a:pt x="1265" y="2799"/>
                  <a:pt x="1129" y="2866"/>
                </a:cubicBezTo>
                <a:cubicBezTo>
                  <a:pt x="972" y="2911"/>
                  <a:pt x="813" y="2957"/>
                  <a:pt x="768" y="3137"/>
                </a:cubicBezTo>
                <a:cubicBezTo>
                  <a:pt x="723" y="3341"/>
                  <a:pt x="813" y="3477"/>
                  <a:pt x="904" y="3589"/>
                </a:cubicBezTo>
                <a:cubicBezTo>
                  <a:pt x="994" y="3702"/>
                  <a:pt x="1084" y="3793"/>
                  <a:pt x="1039" y="3928"/>
                </a:cubicBezTo>
                <a:cubicBezTo>
                  <a:pt x="994" y="4085"/>
                  <a:pt x="882" y="4109"/>
                  <a:pt x="746" y="4176"/>
                </a:cubicBezTo>
                <a:cubicBezTo>
                  <a:pt x="611" y="4221"/>
                  <a:pt x="452" y="4266"/>
                  <a:pt x="385" y="4470"/>
                </a:cubicBezTo>
                <a:cubicBezTo>
                  <a:pt x="340" y="4651"/>
                  <a:pt x="430" y="4786"/>
                  <a:pt x="521" y="4898"/>
                </a:cubicBezTo>
                <a:cubicBezTo>
                  <a:pt x="611" y="5012"/>
                  <a:pt x="701" y="5102"/>
                  <a:pt x="656" y="5237"/>
                </a:cubicBezTo>
                <a:cubicBezTo>
                  <a:pt x="611" y="5395"/>
                  <a:pt x="497" y="5418"/>
                  <a:pt x="362" y="5485"/>
                </a:cubicBezTo>
                <a:cubicBezTo>
                  <a:pt x="226" y="5530"/>
                  <a:pt x="69" y="5575"/>
                  <a:pt x="1" y="5779"/>
                </a:cubicBezTo>
                <a:lnTo>
                  <a:pt x="91" y="5801"/>
                </a:lnTo>
                <a:cubicBezTo>
                  <a:pt x="136" y="5644"/>
                  <a:pt x="250" y="5620"/>
                  <a:pt x="385" y="5554"/>
                </a:cubicBezTo>
                <a:cubicBezTo>
                  <a:pt x="521" y="5508"/>
                  <a:pt x="678" y="5463"/>
                  <a:pt x="746" y="5259"/>
                </a:cubicBezTo>
                <a:cubicBezTo>
                  <a:pt x="792" y="5079"/>
                  <a:pt x="701" y="4943"/>
                  <a:pt x="611" y="4831"/>
                </a:cubicBezTo>
                <a:cubicBezTo>
                  <a:pt x="521" y="4717"/>
                  <a:pt x="430" y="4627"/>
                  <a:pt x="476" y="4492"/>
                </a:cubicBezTo>
                <a:cubicBezTo>
                  <a:pt x="521" y="4334"/>
                  <a:pt x="633" y="4289"/>
                  <a:pt x="768" y="4244"/>
                </a:cubicBezTo>
                <a:cubicBezTo>
                  <a:pt x="904" y="4199"/>
                  <a:pt x="1063" y="4154"/>
                  <a:pt x="1129" y="3950"/>
                </a:cubicBezTo>
                <a:cubicBezTo>
                  <a:pt x="1174" y="3769"/>
                  <a:pt x="1063" y="3634"/>
                  <a:pt x="972" y="3522"/>
                </a:cubicBezTo>
                <a:cubicBezTo>
                  <a:pt x="882" y="3408"/>
                  <a:pt x="813" y="3318"/>
                  <a:pt x="858" y="3182"/>
                </a:cubicBezTo>
                <a:cubicBezTo>
                  <a:pt x="904" y="3025"/>
                  <a:pt x="1017" y="2980"/>
                  <a:pt x="1153" y="2935"/>
                </a:cubicBezTo>
                <a:cubicBezTo>
                  <a:pt x="1288" y="2890"/>
                  <a:pt x="1445" y="2845"/>
                  <a:pt x="1491" y="2640"/>
                </a:cubicBezTo>
                <a:cubicBezTo>
                  <a:pt x="1559" y="2460"/>
                  <a:pt x="1445" y="2324"/>
                  <a:pt x="1355" y="2212"/>
                </a:cubicBezTo>
                <a:cubicBezTo>
                  <a:pt x="1265" y="2099"/>
                  <a:pt x="1198" y="2008"/>
                  <a:pt x="1243" y="1873"/>
                </a:cubicBezTo>
                <a:cubicBezTo>
                  <a:pt x="1288" y="1716"/>
                  <a:pt x="1400" y="1671"/>
                  <a:pt x="1536" y="1626"/>
                </a:cubicBezTo>
                <a:cubicBezTo>
                  <a:pt x="1671" y="1580"/>
                  <a:pt x="1830" y="1535"/>
                  <a:pt x="1875" y="1331"/>
                </a:cubicBezTo>
                <a:cubicBezTo>
                  <a:pt x="1942" y="1151"/>
                  <a:pt x="1830" y="1015"/>
                  <a:pt x="1740" y="903"/>
                </a:cubicBezTo>
                <a:cubicBezTo>
                  <a:pt x="1649" y="789"/>
                  <a:pt x="1581" y="699"/>
                  <a:pt x="1626" y="564"/>
                </a:cubicBezTo>
                <a:cubicBezTo>
                  <a:pt x="1649" y="406"/>
                  <a:pt x="1785" y="361"/>
                  <a:pt x="1920" y="316"/>
                </a:cubicBezTo>
                <a:cubicBezTo>
                  <a:pt x="2056" y="271"/>
                  <a:pt x="2213" y="226"/>
                  <a:pt x="2258" y="22"/>
                </a:cubicBezTo>
                <a:lnTo>
                  <a:pt x="21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2" name="Google Shape;3172;p35"/>
          <p:cNvSpPr/>
          <p:nvPr/>
        </p:nvSpPr>
        <p:spPr>
          <a:xfrm>
            <a:off x="11077915" y="5050478"/>
            <a:ext cx="476160" cy="1219079"/>
          </a:xfrm>
          <a:custGeom>
            <a:avLst/>
            <a:gdLst/>
            <a:ahLst/>
            <a:cxnLst/>
            <a:rect l="l" t="t" r="r" b="b"/>
            <a:pathLst>
              <a:path w="2258" h="5781" extrusionOk="0">
                <a:moveTo>
                  <a:pt x="2168" y="1"/>
                </a:moveTo>
                <a:cubicBezTo>
                  <a:pt x="2122" y="136"/>
                  <a:pt x="2010" y="182"/>
                  <a:pt x="1875" y="227"/>
                </a:cubicBezTo>
                <a:cubicBezTo>
                  <a:pt x="1740" y="272"/>
                  <a:pt x="1581" y="340"/>
                  <a:pt x="1514" y="521"/>
                </a:cubicBezTo>
                <a:cubicBezTo>
                  <a:pt x="1469" y="702"/>
                  <a:pt x="1559" y="837"/>
                  <a:pt x="1649" y="949"/>
                </a:cubicBezTo>
                <a:cubicBezTo>
                  <a:pt x="1740" y="1063"/>
                  <a:pt x="1830" y="1175"/>
                  <a:pt x="1785" y="1310"/>
                </a:cubicBezTo>
                <a:cubicBezTo>
                  <a:pt x="1740" y="1446"/>
                  <a:pt x="1626" y="1491"/>
                  <a:pt x="1490" y="1536"/>
                </a:cubicBezTo>
                <a:cubicBezTo>
                  <a:pt x="1355" y="1605"/>
                  <a:pt x="1198" y="1650"/>
                  <a:pt x="1129" y="1830"/>
                </a:cubicBezTo>
                <a:cubicBezTo>
                  <a:pt x="1084" y="2011"/>
                  <a:pt x="1198" y="2146"/>
                  <a:pt x="1288" y="2258"/>
                </a:cubicBezTo>
                <a:cubicBezTo>
                  <a:pt x="1378" y="2372"/>
                  <a:pt x="1445" y="2484"/>
                  <a:pt x="1400" y="2620"/>
                </a:cubicBezTo>
                <a:cubicBezTo>
                  <a:pt x="1355" y="2755"/>
                  <a:pt x="1243" y="2800"/>
                  <a:pt x="1107" y="2845"/>
                </a:cubicBezTo>
                <a:cubicBezTo>
                  <a:pt x="972" y="2914"/>
                  <a:pt x="813" y="2959"/>
                  <a:pt x="768" y="3140"/>
                </a:cubicBezTo>
                <a:cubicBezTo>
                  <a:pt x="701" y="3320"/>
                  <a:pt x="813" y="3456"/>
                  <a:pt x="903" y="3568"/>
                </a:cubicBezTo>
                <a:cubicBezTo>
                  <a:pt x="994" y="3682"/>
                  <a:pt x="1062" y="3793"/>
                  <a:pt x="1017" y="3929"/>
                </a:cubicBezTo>
                <a:cubicBezTo>
                  <a:pt x="972" y="4064"/>
                  <a:pt x="858" y="4110"/>
                  <a:pt x="723" y="4155"/>
                </a:cubicBezTo>
                <a:cubicBezTo>
                  <a:pt x="587" y="4223"/>
                  <a:pt x="430" y="4268"/>
                  <a:pt x="385" y="4449"/>
                </a:cubicBezTo>
                <a:cubicBezTo>
                  <a:pt x="316" y="4651"/>
                  <a:pt x="430" y="4765"/>
                  <a:pt x="520" y="4877"/>
                </a:cubicBezTo>
                <a:cubicBezTo>
                  <a:pt x="611" y="5013"/>
                  <a:pt x="678" y="5103"/>
                  <a:pt x="632" y="5238"/>
                </a:cubicBezTo>
                <a:cubicBezTo>
                  <a:pt x="611" y="5374"/>
                  <a:pt x="475" y="5419"/>
                  <a:pt x="340" y="5464"/>
                </a:cubicBezTo>
                <a:cubicBezTo>
                  <a:pt x="204" y="5533"/>
                  <a:pt x="45" y="5578"/>
                  <a:pt x="0" y="5758"/>
                </a:cubicBezTo>
                <a:lnTo>
                  <a:pt x="91" y="5780"/>
                </a:lnTo>
                <a:cubicBezTo>
                  <a:pt x="136" y="5645"/>
                  <a:pt x="250" y="5599"/>
                  <a:pt x="385" y="5554"/>
                </a:cubicBezTo>
                <a:cubicBezTo>
                  <a:pt x="520" y="5509"/>
                  <a:pt x="678" y="5442"/>
                  <a:pt x="723" y="5262"/>
                </a:cubicBezTo>
                <a:cubicBezTo>
                  <a:pt x="791" y="5081"/>
                  <a:pt x="678" y="4946"/>
                  <a:pt x="587" y="4832"/>
                </a:cubicBezTo>
                <a:cubicBezTo>
                  <a:pt x="497" y="4720"/>
                  <a:pt x="430" y="4630"/>
                  <a:pt x="475" y="4471"/>
                </a:cubicBezTo>
                <a:cubicBezTo>
                  <a:pt x="497" y="4335"/>
                  <a:pt x="632" y="4290"/>
                  <a:pt x="768" y="4245"/>
                </a:cubicBezTo>
                <a:cubicBezTo>
                  <a:pt x="903" y="4200"/>
                  <a:pt x="1062" y="4133"/>
                  <a:pt x="1107" y="3952"/>
                </a:cubicBezTo>
                <a:cubicBezTo>
                  <a:pt x="1174" y="3772"/>
                  <a:pt x="1062" y="3636"/>
                  <a:pt x="972" y="3523"/>
                </a:cubicBezTo>
                <a:cubicBezTo>
                  <a:pt x="882" y="3411"/>
                  <a:pt x="813" y="3320"/>
                  <a:pt x="837" y="3161"/>
                </a:cubicBezTo>
                <a:cubicBezTo>
                  <a:pt x="882" y="3026"/>
                  <a:pt x="994" y="2981"/>
                  <a:pt x="1129" y="2936"/>
                </a:cubicBezTo>
                <a:cubicBezTo>
                  <a:pt x="1288" y="2890"/>
                  <a:pt x="1445" y="2824"/>
                  <a:pt x="1490" y="2643"/>
                </a:cubicBezTo>
                <a:cubicBezTo>
                  <a:pt x="1535" y="2462"/>
                  <a:pt x="1445" y="2327"/>
                  <a:pt x="1355" y="2213"/>
                </a:cubicBezTo>
                <a:cubicBezTo>
                  <a:pt x="1265" y="2101"/>
                  <a:pt x="1174" y="2011"/>
                  <a:pt x="1219" y="1852"/>
                </a:cubicBezTo>
                <a:cubicBezTo>
                  <a:pt x="1265" y="1717"/>
                  <a:pt x="1378" y="1671"/>
                  <a:pt x="1514" y="1626"/>
                </a:cubicBezTo>
                <a:cubicBezTo>
                  <a:pt x="1649" y="1581"/>
                  <a:pt x="1806" y="1514"/>
                  <a:pt x="1875" y="1334"/>
                </a:cubicBezTo>
                <a:cubicBezTo>
                  <a:pt x="1920" y="1153"/>
                  <a:pt x="1830" y="1018"/>
                  <a:pt x="1740" y="904"/>
                </a:cubicBezTo>
                <a:cubicBezTo>
                  <a:pt x="1649" y="792"/>
                  <a:pt x="1559" y="702"/>
                  <a:pt x="1604" y="543"/>
                </a:cubicBezTo>
                <a:cubicBezTo>
                  <a:pt x="1649" y="407"/>
                  <a:pt x="1761" y="362"/>
                  <a:pt x="1897" y="317"/>
                </a:cubicBezTo>
                <a:cubicBezTo>
                  <a:pt x="2032" y="272"/>
                  <a:pt x="2191" y="205"/>
                  <a:pt x="2258" y="24"/>
                </a:cubicBezTo>
                <a:lnTo>
                  <a:pt x="216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3" name="Google Shape;3173;p35"/>
          <p:cNvSpPr/>
          <p:nvPr/>
        </p:nvSpPr>
        <p:spPr>
          <a:xfrm>
            <a:off x="10961419" y="339565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4" name="Google Shape;3174;p35"/>
          <p:cNvSpPr/>
          <p:nvPr/>
        </p:nvSpPr>
        <p:spPr>
          <a:xfrm>
            <a:off x="10875594" y="425391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3" y="157"/>
                </a:lnTo>
                <a:lnTo>
                  <a:pt x="9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5" name="Google Shape;3175;p35"/>
          <p:cNvSpPr/>
          <p:nvPr/>
        </p:nvSpPr>
        <p:spPr>
          <a:xfrm>
            <a:off x="11142351" y="529986"/>
            <a:ext cx="33740" cy="204761"/>
          </a:xfrm>
          <a:custGeom>
            <a:avLst/>
            <a:gdLst/>
            <a:ahLst/>
            <a:cxnLst/>
            <a:rect l="l" t="t" r="r" b="b"/>
            <a:pathLst>
              <a:path w="160" h="971" extrusionOk="0">
                <a:moveTo>
                  <a:pt x="0" y="1"/>
                </a:moveTo>
                <a:lnTo>
                  <a:pt x="0" y="971"/>
                </a:lnTo>
                <a:lnTo>
                  <a:pt x="159" y="971"/>
                </a:lnTo>
                <a:lnTo>
                  <a:pt x="15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6" name="Google Shape;3176;p35"/>
          <p:cNvSpPr/>
          <p:nvPr/>
        </p:nvSpPr>
        <p:spPr>
          <a:xfrm>
            <a:off x="11056525" y="615813"/>
            <a:ext cx="205183" cy="33319"/>
          </a:xfrm>
          <a:custGeom>
            <a:avLst/>
            <a:gdLst/>
            <a:ahLst/>
            <a:cxnLst/>
            <a:rect l="l" t="t" r="r" b="b"/>
            <a:pathLst>
              <a:path w="973" h="158" extrusionOk="0">
                <a:moveTo>
                  <a:pt x="1" y="0"/>
                </a:moveTo>
                <a:lnTo>
                  <a:pt x="1" y="157"/>
                </a:lnTo>
                <a:lnTo>
                  <a:pt x="972" y="157"/>
                </a:lnTo>
                <a:lnTo>
                  <a:pt x="97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7" name="Google Shape;3177;p35"/>
          <p:cNvSpPr/>
          <p:nvPr/>
        </p:nvSpPr>
        <p:spPr>
          <a:xfrm>
            <a:off x="1395983" y="6193003"/>
            <a:ext cx="557347" cy="409733"/>
          </a:xfrm>
          <a:custGeom>
            <a:avLst/>
            <a:gdLst/>
            <a:ahLst/>
            <a:cxnLst/>
            <a:rect l="l" t="t" r="r" b="b"/>
            <a:pathLst>
              <a:path w="2643" h="1943" extrusionOk="0">
                <a:moveTo>
                  <a:pt x="24" y="1"/>
                </a:moveTo>
                <a:lnTo>
                  <a:pt x="0" y="160"/>
                </a:lnTo>
                <a:lnTo>
                  <a:pt x="768" y="205"/>
                </a:lnTo>
                <a:lnTo>
                  <a:pt x="813" y="1018"/>
                </a:lnTo>
                <a:lnTo>
                  <a:pt x="1626" y="1063"/>
                </a:lnTo>
                <a:lnTo>
                  <a:pt x="1671" y="1875"/>
                </a:lnTo>
                <a:lnTo>
                  <a:pt x="2484" y="1921"/>
                </a:lnTo>
                <a:lnTo>
                  <a:pt x="2484" y="1942"/>
                </a:lnTo>
                <a:lnTo>
                  <a:pt x="2643" y="1942"/>
                </a:lnTo>
                <a:lnTo>
                  <a:pt x="2643" y="1785"/>
                </a:lnTo>
                <a:lnTo>
                  <a:pt x="1806" y="1740"/>
                </a:lnTo>
                <a:lnTo>
                  <a:pt x="1761" y="927"/>
                </a:lnTo>
                <a:lnTo>
                  <a:pt x="948" y="882"/>
                </a:lnTo>
                <a:lnTo>
                  <a:pt x="903" y="46"/>
                </a:lnTo>
                <a:lnTo>
                  <a:pt x="24" y="1"/>
                </a:lnTo>
                <a:close/>
              </a:path>
            </a:pathLst>
          </a:custGeom>
          <a:solidFill>
            <a:srgbClr val="1818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02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9" name="Google Shape;3179;p36"/>
          <p:cNvSpPr/>
          <p:nvPr/>
        </p:nvSpPr>
        <p:spPr>
          <a:xfrm>
            <a:off x="254050" y="657141"/>
            <a:ext cx="319183" cy="318972"/>
          </a:xfrm>
          <a:custGeom>
            <a:avLst/>
            <a:gdLst/>
            <a:ahLst/>
            <a:cxnLst/>
            <a:rect l="l" t="t" r="r" b="b"/>
            <a:pathLst>
              <a:path w="1513" h="1512" extrusionOk="0">
                <a:moveTo>
                  <a:pt x="768" y="91"/>
                </a:moveTo>
                <a:cubicBezTo>
                  <a:pt x="926" y="91"/>
                  <a:pt x="1085" y="157"/>
                  <a:pt x="1220" y="271"/>
                </a:cubicBezTo>
                <a:cubicBezTo>
                  <a:pt x="1355" y="383"/>
                  <a:pt x="1422" y="564"/>
                  <a:pt x="1422" y="744"/>
                </a:cubicBezTo>
                <a:cubicBezTo>
                  <a:pt x="1422" y="925"/>
                  <a:pt x="1377" y="1084"/>
                  <a:pt x="1242" y="1219"/>
                </a:cubicBezTo>
                <a:cubicBezTo>
                  <a:pt x="1130" y="1355"/>
                  <a:pt x="949" y="1422"/>
                  <a:pt x="768" y="1422"/>
                </a:cubicBezTo>
                <a:cubicBezTo>
                  <a:pt x="755" y="1423"/>
                  <a:pt x="741" y="1423"/>
                  <a:pt x="728" y="1423"/>
                </a:cubicBezTo>
                <a:cubicBezTo>
                  <a:pt x="384" y="1423"/>
                  <a:pt x="91" y="1136"/>
                  <a:pt x="91" y="768"/>
                </a:cubicBezTo>
                <a:cubicBezTo>
                  <a:pt x="91" y="587"/>
                  <a:pt x="158" y="428"/>
                  <a:pt x="272" y="293"/>
                </a:cubicBezTo>
                <a:cubicBezTo>
                  <a:pt x="407" y="157"/>
                  <a:pt x="564" y="91"/>
                  <a:pt x="745" y="91"/>
                </a:cubicBezTo>
                <a:close/>
                <a:moveTo>
                  <a:pt x="745" y="0"/>
                </a:moveTo>
                <a:cubicBezTo>
                  <a:pt x="543" y="0"/>
                  <a:pt x="339" y="91"/>
                  <a:pt x="203" y="226"/>
                </a:cubicBezTo>
                <a:cubicBezTo>
                  <a:pt x="68" y="383"/>
                  <a:pt x="1" y="564"/>
                  <a:pt x="1" y="768"/>
                </a:cubicBezTo>
                <a:cubicBezTo>
                  <a:pt x="1" y="1196"/>
                  <a:pt x="339" y="1512"/>
                  <a:pt x="768" y="1512"/>
                </a:cubicBezTo>
                <a:lnTo>
                  <a:pt x="790" y="1512"/>
                </a:lnTo>
                <a:cubicBezTo>
                  <a:pt x="971" y="1512"/>
                  <a:pt x="1175" y="1422"/>
                  <a:pt x="1310" y="1286"/>
                </a:cubicBezTo>
                <a:cubicBezTo>
                  <a:pt x="1446" y="1129"/>
                  <a:pt x="1513" y="948"/>
                  <a:pt x="1513" y="744"/>
                </a:cubicBezTo>
                <a:cubicBezTo>
                  <a:pt x="1513" y="542"/>
                  <a:pt x="1422" y="338"/>
                  <a:pt x="1287" y="203"/>
                </a:cubicBezTo>
                <a:cubicBezTo>
                  <a:pt x="1130" y="67"/>
                  <a:pt x="949" y="0"/>
                  <a:pt x="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0" name="Google Shape;3180;p36"/>
          <p:cNvSpPr/>
          <p:nvPr/>
        </p:nvSpPr>
        <p:spPr>
          <a:xfrm>
            <a:off x="682719" y="237963"/>
            <a:ext cx="209695" cy="183535"/>
          </a:xfrm>
          <a:custGeom>
            <a:avLst/>
            <a:gdLst/>
            <a:ahLst/>
            <a:cxnLst/>
            <a:rect l="l" t="t" r="r" b="b"/>
            <a:pathLst>
              <a:path w="994" h="870" extrusionOk="0">
                <a:moveTo>
                  <a:pt x="495" y="154"/>
                </a:moveTo>
                <a:cubicBezTo>
                  <a:pt x="598" y="154"/>
                  <a:pt x="696" y="218"/>
                  <a:pt x="745" y="317"/>
                </a:cubicBezTo>
                <a:cubicBezTo>
                  <a:pt x="813" y="474"/>
                  <a:pt x="745" y="633"/>
                  <a:pt x="609" y="700"/>
                </a:cubicBezTo>
                <a:cubicBezTo>
                  <a:pt x="576" y="711"/>
                  <a:pt x="541" y="716"/>
                  <a:pt x="505" y="716"/>
                </a:cubicBezTo>
                <a:cubicBezTo>
                  <a:pt x="394" y="716"/>
                  <a:pt x="282" y="661"/>
                  <a:pt x="248" y="543"/>
                </a:cubicBezTo>
                <a:cubicBezTo>
                  <a:pt x="181" y="407"/>
                  <a:pt x="248" y="248"/>
                  <a:pt x="384" y="181"/>
                </a:cubicBezTo>
                <a:cubicBezTo>
                  <a:pt x="420" y="163"/>
                  <a:pt x="458" y="154"/>
                  <a:pt x="495" y="154"/>
                </a:cubicBezTo>
                <a:close/>
                <a:moveTo>
                  <a:pt x="503" y="1"/>
                </a:moveTo>
                <a:cubicBezTo>
                  <a:pt x="441" y="1"/>
                  <a:pt x="378" y="15"/>
                  <a:pt x="317" y="46"/>
                </a:cubicBezTo>
                <a:cubicBezTo>
                  <a:pt x="91" y="136"/>
                  <a:pt x="1" y="407"/>
                  <a:pt x="91" y="609"/>
                </a:cubicBezTo>
                <a:cubicBezTo>
                  <a:pt x="158" y="777"/>
                  <a:pt x="324" y="870"/>
                  <a:pt x="498" y="870"/>
                </a:cubicBezTo>
                <a:cubicBezTo>
                  <a:pt x="558" y="870"/>
                  <a:pt x="620" y="858"/>
                  <a:pt x="678" y="835"/>
                </a:cubicBezTo>
                <a:cubicBezTo>
                  <a:pt x="904" y="745"/>
                  <a:pt x="994" y="474"/>
                  <a:pt x="880" y="248"/>
                </a:cubicBezTo>
                <a:cubicBezTo>
                  <a:pt x="815" y="101"/>
                  <a:pt x="666" y="1"/>
                  <a:pt x="5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1" name="Google Shape;3181;p36"/>
          <p:cNvSpPr/>
          <p:nvPr/>
        </p:nvSpPr>
        <p:spPr>
          <a:xfrm>
            <a:off x="192027" y="209483"/>
            <a:ext cx="209695" cy="223828"/>
          </a:xfrm>
          <a:custGeom>
            <a:avLst/>
            <a:gdLst/>
            <a:ahLst/>
            <a:cxnLst/>
            <a:rect l="l" t="t" r="r" b="b"/>
            <a:pathLst>
              <a:path w="994" h="1061" extrusionOk="0">
                <a:moveTo>
                  <a:pt x="994" y="0"/>
                </a:moveTo>
                <a:lnTo>
                  <a:pt x="497" y="203"/>
                </a:lnTo>
                <a:lnTo>
                  <a:pt x="1" y="428"/>
                </a:lnTo>
                <a:lnTo>
                  <a:pt x="430" y="744"/>
                </a:lnTo>
                <a:lnTo>
                  <a:pt x="882" y="1060"/>
                </a:lnTo>
                <a:lnTo>
                  <a:pt x="927" y="519"/>
                </a:lnTo>
                <a:lnTo>
                  <a:pt x="99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2" name="Google Shape;3182;p36"/>
          <p:cNvSpPr/>
          <p:nvPr/>
        </p:nvSpPr>
        <p:spPr>
          <a:xfrm>
            <a:off x="10483702" y="4152745"/>
            <a:ext cx="1705189" cy="2705140"/>
          </a:xfrm>
          <a:custGeom>
            <a:avLst/>
            <a:gdLst/>
            <a:ahLst/>
            <a:cxnLst/>
            <a:rect l="l" t="t" r="r" b="b"/>
            <a:pathLst>
              <a:path w="8083" h="12823" extrusionOk="0">
                <a:moveTo>
                  <a:pt x="8082" y="0"/>
                </a:moveTo>
                <a:cubicBezTo>
                  <a:pt x="8082" y="0"/>
                  <a:pt x="6885" y="677"/>
                  <a:pt x="6750" y="2234"/>
                </a:cubicBezTo>
                <a:cubicBezTo>
                  <a:pt x="6592" y="3793"/>
                  <a:pt x="7427" y="5711"/>
                  <a:pt x="6750" y="7089"/>
                </a:cubicBezTo>
                <a:cubicBezTo>
                  <a:pt x="4898" y="10746"/>
                  <a:pt x="564" y="9503"/>
                  <a:pt x="1" y="12823"/>
                </a:cubicBezTo>
                <a:lnTo>
                  <a:pt x="8082" y="12823"/>
                </a:lnTo>
                <a:lnTo>
                  <a:pt x="808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3" name="Google Shape;3183;p36"/>
          <p:cNvSpPr/>
          <p:nvPr/>
        </p:nvSpPr>
        <p:spPr>
          <a:xfrm>
            <a:off x="10283711" y="5566807"/>
            <a:ext cx="733508" cy="733719"/>
          </a:xfrm>
          <a:custGeom>
            <a:avLst/>
            <a:gdLst/>
            <a:ahLst/>
            <a:cxnLst/>
            <a:rect l="l" t="t" r="r" b="b"/>
            <a:pathLst>
              <a:path w="3477" h="3478" extrusionOk="0">
                <a:moveTo>
                  <a:pt x="3047" y="1"/>
                </a:moveTo>
                <a:lnTo>
                  <a:pt x="0" y="431"/>
                </a:lnTo>
                <a:lnTo>
                  <a:pt x="428" y="3477"/>
                </a:lnTo>
                <a:lnTo>
                  <a:pt x="3477" y="3049"/>
                </a:lnTo>
                <a:lnTo>
                  <a:pt x="304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4" name="Google Shape;3184;p36"/>
          <p:cNvSpPr/>
          <p:nvPr/>
        </p:nvSpPr>
        <p:spPr>
          <a:xfrm>
            <a:off x="10579055" y="5771861"/>
            <a:ext cx="690472" cy="733719"/>
          </a:xfrm>
          <a:custGeom>
            <a:avLst/>
            <a:gdLst/>
            <a:ahLst/>
            <a:cxnLst/>
            <a:rect l="l" t="t" r="r" b="b"/>
            <a:pathLst>
              <a:path w="3273" h="3478" extrusionOk="0">
                <a:moveTo>
                  <a:pt x="2911" y="1"/>
                </a:moveTo>
                <a:lnTo>
                  <a:pt x="2754" y="226"/>
                </a:lnTo>
                <a:lnTo>
                  <a:pt x="2911" y="22"/>
                </a:lnTo>
                <a:lnTo>
                  <a:pt x="2911" y="1"/>
                </a:lnTo>
                <a:close/>
                <a:moveTo>
                  <a:pt x="1873" y="136"/>
                </a:moveTo>
                <a:lnTo>
                  <a:pt x="1716" y="362"/>
                </a:lnTo>
                <a:lnTo>
                  <a:pt x="1490" y="203"/>
                </a:lnTo>
                <a:lnTo>
                  <a:pt x="1467" y="203"/>
                </a:lnTo>
                <a:lnTo>
                  <a:pt x="1716" y="383"/>
                </a:lnTo>
                <a:lnTo>
                  <a:pt x="1896" y="136"/>
                </a:lnTo>
                <a:close/>
                <a:moveTo>
                  <a:pt x="428" y="338"/>
                </a:moveTo>
                <a:lnTo>
                  <a:pt x="677" y="519"/>
                </a:lnTo>
                <a:lnTo>
                  <a:pt x="452" y="338"/>
                </a:lnTo>
                <a:close/>
                <a:moveTo>
                  <a:pt x="2008" y="588"/>
                </a:moveTo>
                <a:lnTo>
                  <a:pt x="2008" y="609"/>
                </a:lnTo>
                <a:lnTo>
                  <a:pt x="2303" y="813"/>
                </a:lnTo>
                <a:lnTo>
                  <a:pt x="2032" y="609"/>
                </a:lnTo>
                <a:lnTo>
                  <a:pt x="2008" y="588"/>
                </a:lnTo>
                <a:close/>
                <a:moveTo>
                  <a:pt x="2505" y="46"/>
                </a:moveTo>
                <a:lnTo>
                  <a:pt x="2731" y="226"/>
                </a:lnTo>
                <a:lnTo>
                  <a:pt x="2303" y="813"/>
                </a:lnTo>
                <a:lnTo>
                  <a:pt x="2754" y="248"/>
                </a:lnTo>
                <a:lnTo>
                  <a:pt x="2980" y="407"/>
                </a:lnTo>
                <a:lnTo>
                  <a:pt x="2980" y="383"/>
                </a:lnTo>
                <a:lnTo>
                  <a:pt x="2754" y="226"/>
                </a:lnTo>
                <a:lnTo>
                  <a:pt x="2528" y="46"/>
                </a:lnTo>
                <a:close/>
                <a:moveTo>
                  <a:pt x="858" y="293"/>
                </a:moveTo>
                <a:lnTo>
                  <a:pt x="677" y="519"/>
                </a:lnTo>
                <a:lnTo>
                  <a:pt x="1264" y="970"/>
                </a:lnTo>
                <a:lnTo>
                  <a:pt x="1557" y="1196"/>
                </a:lnTo>
                <a:lnTo>
                  <a:pt x="1580" y="1196"/>
                </a:lnTo>
                <a:lnTo>
                  <a:pt x="1557" y="1174"/>
                </a:lnTo>
                <a:lnTo>
                  <a:pt x="1286" y="970"/>
                </a:lnTo>
                <a:lnTo>
                  <a:pt x="1716" y="383"/>
                </a:lnTo>
                <a:lnTo>
                  <a:pt x="1264" y="949"/>
                </a:lnTo>
                <a:lnTo>
                  <a:pt x="699" y="519"/>
                </a:lnTo>
                <a:lnTo>
                  <a:pt x="858" y="293"/>
                </a:lnTo>
                <a:close/>
                <a:moveTo>
                  <a:pt x="0" y="1400"/>
                </a:moveTo>
                <a:lnTo>
                  <a:pt x="0" y="1422"/>
                </a:lnTo>
                <a:lnTo>
                  <a:pt x="22" y="1422"/>
                </a:lnTo>
                <a:lnTo>
                  <a:pt x="22" y="1400"/>
                </a:lnTo>
                <a:close/>
                <a:moveTo>
                  <a:pt x="3070" y="1039"/>
                </a:moveTo>
                <a:lnTo>
                  <a:pt x="2890" y="1265"/>
                </a:lnTo>
                <a:lnTo>
                  <a:pt x="3115" y="1445"/>
                </a:lnTo>
                <a:lnTo>
                  <a:pt x="3115" y="1422"/>
                </a:lnTo>
                <a:lnTo>
                  <a:pt x="2911" y="1265"/>
                </a:lnTo>
                <a:lnTo>
                  <a:pt x="3070" y="1061"/>
                </a:lnTo>
                <a:lnTo>
                  <a:pt x="3070" y="1039"/>
                </a:lnTo>
                <a:close/>
                <a:moveTo>
                  <a:pt x="834" y="1557"/>
                </a:moveTo>
                <a:lnTo>
                  <a:pt x="1105" y="1783"/>
                </a:lnTo>
                <a:lnTo>
                  <a:pt x="1129" y="1783"/>
                </a:lnTo>
                <a:lnTo>
                  <a:pt x="1129" y="1761"/>
                </a:lnTo>
                <a:lnTo>
                  <a:pt x="834" y="1557"/>
                </a:lnTo>
                <a:close/>
                <a:moveTo>
                  <a:pt x="67" y="1897"/>
                </a:moveTo>
                <a:lnTo>
                  <a:pt x="90" y="1919"/>
                </a:lnTo>
                <a:lnTo>
                  <a:pt x="383" y="2144"/>
                </a:lnTo>
                <a:lnTo>
                  <a:pt x="67" y="1897"/>
                </a:lnTo>
                <a:close/>
                <a:moveTo>
                  <a:pt x="677" y="519"/>
                </a:moveTo>
                <a:lnTo>
                  <a:pt x="226" y="1106"/>
                </a:lnTo>
                <a:lnTo>
                  <a:pt x="22" y="1400"/>
                </a:lnTo>
                <a:lnTo>
                  <a:pt x="248" y="1129"/>
                </a:lnTo>
                <a:lnTo>
                  <a:pt x="813" y="1557"/>
                </a:lnTo>
                <a:lnTo>
                  <a:pt x="609" y="1828"/>
                </a:lnTo>
                <a:lnTo>
                  <a:pt x="587" y="1852"/>
                </a:lnTo>
                <a:lnTo>
                  <a:pt x="383" y="2144"/>
                </a:lnTo>
                <a:lnTo>
                  <a:pt x="609" y="1852"/>
                </a:lnTo>
                <a:lnTo>
                  <a:pt x="834" y="1557"/>
                </a:lnTo>
                <a:lnTo>
                  <a:pt x="248" y="1106"/>
                </a:lnTo>
                <a:lnTo>
                  <a:pt x="677" y="519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383" y="2144"/>
                </a:moveTo>
                <a:lnTo>
                  <a:pt x="383" y="2144"/>
                </a:lnTo>
                <a:lnTo>
                  <a:pt x="383" y="2144"/>
                </a:lnTo>
                <a:close/>
                <a:moveTo>
                  <a:pt x="1851" y="1422"/>
                </a:moveTo>
                <a:lnTo>
                  <a:pt x="1421" y="1987"/>
                </a:lnTo>
                <a:lnTo>
                  <a:pt x="1129" y="1783"/>
                </a:lnTo>
                <a:lnTo>
                  <a:pt x="1400" y="2009"/>
                </a:lnTo>
                <a:lnTo>
                  <a:pt x="1196" y="2280"/>
                </a:lnTo>
                <a:lnTo>
                  <a:pt x="1421" y="2009"/>
                </a:lnTo>
                <a:lnTo>
                  <a:pt x="1851" y="1422"/>
                </a:lnTo>
                <a:close/>
                <a:moveTo>
                  <a:pt x="383" y="2144"/>
                </a:moveTo>
                <a:lnTo>
                  <a:pt x="157" y="2439"/>
                </a:lnTo>
                <a:lnTo>
                  <a:pt x="157" y="2460"/>
                </a:lnTo>
                <a:lnTo>
                  <a:pt x="383" y="2144"/>
                </a:lnTo>
                <a:close/>
                <a:moveTo>
                  <a:pt x="3047" y="2303"/>
                </a:moveTo>
                <a:lnTo>
                  <a:pt x="3273" y="2484"/>
                </a:lnTo>
                <a:lnTo>
                  <a:pt x="3251" y="2460"/>
                </a:lnTo>
                <a:lnTo>
                  <a:pt x="3047" y="2303"/>
                </a:lnTo>
                <a:close/>
                <a:moveTo>
                  <a:pt x="383" y="2144"/>
                </a:moveTo>
                <a:lnTo>
                  <a:pt x="677" y="2370"/>
                </a:lnTo>
                <a:lnTo>
                  <a:pt x="970" y="2596"/>
                </a:lnTo>
                <a:lnTo>
                  <a:pt x="1196" y="2303"/>
                </a:lnTo>
                <a:lnTo>
                  <a:pt x="1196" y="2280"/>
                </a:lnTo>
                <a:lnTo>
                  <a:pt x="1174" y="2303"/>
                </a:lnTo>
                <a:lnTo>
                  <a:pt x="970" y="2574"/>
                </a:lnTo>
                <a:lnTo>
                  <a:pt x="699" y="2370"/>
                </a:lnTo>
                <a:lnTo>
                  <a:pt x="677" y="2348"/>
                </a:lnTo>
                <a:lnTo>
                  <a:pt x="383" y="2144"/>
                </a:lnTo>
                <a:close/>
                <a:moveTo>
                  <a:pt x="2008" y="2439"/>
                </a:moveTo>
                <a:lnTo>
                  <a:pt x="1783" y="2731"/>
                </a:lnTo>
                <a:lnTo>
                  <a:pt x="1783" y="2755"/>
                </a:lnTo>
                <a:lnTo>
                  <a:pt x="1806" y="2731"/>
                </a:lnTo>
                <a:lnTo>
                  <a:pt x="2008" y="2460"/>
                </a:lnTo>
                <a:lnTo>
                  <a:pt x="2595" y="2890"/>
                </a:lnTo>
                <a:lnTo>
                  <a:pt x="2008" y="2439"/>
                </a:lnTo>
                <a:close/>
                <a:moveTo>
                  <a:pt x="2303" y="813"/>
                </a:moveTo>
                <a:lnTo>
                  <a:pt x="1851" y="1400"/>
                </a:lnTo>
                <a:lnTo>
                  <a:pt x="1580" y="1196"/>
                </a:lnTo>
                <a:lnTo>
                  <a:pt x="1851" y="1422"/>
                </a:lnTo>
                <a:lnTo>
                  <a:pt x="2438" y="1852"/>
                </a:lnTo>
                <a:lnTo>
                  <a:pt x="2008" y="2439"/>
                </a:lnTo>
                <a:lnTo>
                  <a:pt x="2460" y="1873"/>
                </a:lnTo>
                <a:lnTo>
                  <a:pt x="3025" y="2303"/>
                </a:lnTo>
                <a:lnTo>
                  <a:pt x="2595" y="2890"/>
                </a:lnTo>
                <a:lnTo>
                  <a:pt x="3047" y="2303"/>
                </a:lnTo>
                <a:lnTo>
                  <a:pt x="3206" y="2077"/>
                </a:lnTo>
                <a:lnTo>
                  <a:pt x="3047" y="2280"/>
                </a:lnTo>
                <a:lnTo>
                  <a:pt x="2460" y="1852"/>
                </a:lnTo>
                <a:lnTo>
                  <a:pt x="1873" y="1400"/>
                </a:lnTo>
                <a:lnTo>
                  <a:pt x="2303" y="835"/>
                </a:lnTo>
                <a:lnTo>
                  <a:pt x="2890" y="1265"/>
                </a:lnTo>
                <a:lnTo>
                  <a:pt x="2303" y="813"/>
                </a:lnTo>
                <a:close/>
                <a:moveTo>
                  <a:pt x="2595" y="2890"/>
                </a:moveTo>
                <a:lnTo>
                  <a:pt x="2595" y="2890"/>
                </a:lnTo>
                <a:lnTo>
                  <a:pt x="2595" y="2890"/>
                </a:lnTo>
                <a:close/>
                <a:moveTo>
                  <a:pt x="226" y="2935"/>
                </a:moveTo>
                <a:lnTo>
                  <a:pt x="226" y="2957"/>
                </a:lnTo>
                <a:lnTo>
                  <a:pt x="248" y="2957"/>
                </a:lnTo>
                <a:lnTo>
                  <a:pt x="226" y="2935"/>
                </a:lnTo>
                <a:close/>
                <a:moveTo>
                  <a:pt x="2595" y="2890"/>
                </a:moveTo>
                <a:lnTo>
                  <a:pt x="2370" y="3161"/>
                </a:lnTo>
                <a:lnTo>
                  <a:pt x="2370" y="3183"/>
                </a:lnTo>
                <a:lnTo>
                  <a:pt x="2393" y="3183"/>
                </a:lnTo>
                <a:lnTo>
                  <a:pt x="2595" y="2890"/>
                </a:lnTo>
                <a:close/>
                <a:moveTo>
                  <a:pt x="1783" y="2755"/>
                </a:moveTo>
                <a:lnTo>
                  <a:pt x="1557" y="3026"/>
                </a:lnTo>
                <a:lnTo>
                  <a:pt x="1331" y="3318"/>
                </a:lnTo>
                <a:lnTo>
                  <a:pt x="1355" y="3318"/>
                </a:lnTo>
                <a:lnTo>
                  <a:pt x="1557" y="3047"/>
                </a:lnTo>
                <a:lnTo>
                  <a:pt x="1851" y="3251"/>
                </a:lnTo>
                <a:lnTo>
                  <a:pt x="1873" y="3251"/>
                </a:lnTo>
                <a:lnTo>
                  <a:pt x="1580" y="3026"/>
                </a:lnTo>
                <a:lnTo>
                  <a:pt x="1783" y="2755"/>
                </a:lnTo>
                <a:close/>
                <a:moveTo>
                  <a:pt x="970" y="2596"/>
                </a:moveTo>
                <a:lnTo>
                  <a:pt x="518" y="3161"/>
                </a:lnTo>
                <a:lnTo>
                  <a:pt x="248" y="2957"/>
                </a:lnTo>
                <a:lnTo>
                  <a:pt x="518" y="3183"/>
                </a:lnTo>
                <a:lnTo>
                  <a:pt x="813" y="3408"/>
                </a:lnTo>
                <a:lnTo>
                  <a:pt x="834" y="3408"/>
                </a:lnTo>
                <a:lnTo>
                  <a:pt x="542" y="3183"/>
                </a:lnTo>
                <a:lnTo>
                  <a:pt x="970" y="2596"/>
                </a:lnTo>
                <a:close/>
                <a:moveTo>
                  <a:pt x="518" y="3183"/>
                </a:moveTo>
                <a:lnTo>
                  <a:pt x="293" y="3477"/>
                </a:lnTo>
                <a:lnTo>
                  <a:pt x="316" y="3477"/>
                </a:lnTo>
                <a:lnTo>
                  <a:pt x="518" y="31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5" name="Google Shape;3185;p36"/>
          <p:cNvSpPr/>
          <p:nvPr/>
        </p:nvSpPr>
        <p:spPr>
          <a:xfrm>
            <a:off x="10559858" y="5762367"/>
            <a:ext cx="709669" cy="747643"/>
          </a:xfrm>
          <a:custGeom>
            <a:avLst/>
            <a:gdLst/>
            <a:ahLst/>
            <a:cxnLst/>
            <a:rect l="l" t="t" r="r" b="b"/>
            <a:pathLst>
              <a:path w="3364" h="3544" extrusionOk="0">
                <a:moveTo>
                  <a:pt x="1807" y="452"/>
                </a:moveTo>
                <a:lnTo>
                  <a:pt x="2370" y="880"/>
                </a:lnTo>
                <a:lnTo>
                  <a:pt x="1942" y="1422"/>
                </a:lnTo>
                <a:lnTo>
                  <a:pt x="1400" y="1015"/>
                </a:lnTo>
                <a:lnTo>
                  <a:pt x="1807" y="452"/>
                </a:lnTo>
                <a:close/>
                <a:moveTo>
                  <a:pt x="768" y="587"/>
                </a:moveTo>
                <a:lnTo>
                  <a:pt x="1332" y="1015"/>
                </a:lnTo>
                <a:lnTo>
                  <a:pt x="904" y="1581"/>
                </a:lnTo>
                <a:lnTo>
                  <a:pt x="362" y="1151"/>
                </a:lnTo>
                <a:lnTo>
                  <a:pt x="768" y="587"/>
                </a:lnTo>
                <a:close/>
                <a:moveTo>
                  <a:pt x="2394" y="903"/>
                </a:moveTo>
                <a:lnTo>
                  <a:pt x="2957" y="1310"/>
                </a:lnTo>
                <a:lnTo>
                  <a:pt x="2529" y="1873"/>
                </a:lnTo>
                <a:lnTo>
                  <a:pt x="1987" y="1445"/>
                </a:lnTo>
                <a:lnTo>
                  <a:pt x="2394" y="903"/>
                </a:lnTo>
                <a:close/>
                <a:moveTo>
                  <a:pt x="1377" y="1039"/>
                </a:moveTo>
                <a:lnTo>
                  <a:pt x="1919" y="1467"/>
                </a:lnTo>
                <a:lnTo>
                  <a:pt x="1512" y="2009"/>
                </a:lnTo>
                <a:lnTo>
                  <a:pt x="949" y="1602"/>
                </a:lnTo>
                <a:lnTo>
                  <a:pt x="1377" y="1039"/>
                </a:lnTo>
                <a:close/>
                <a:moveTo>
                  <a:pt x="1964" y="1490"/>
                </a:moveTo>
                <a:lnTo>
                  <a:pt x="2506" y="1897"/>
                </a:lnTo>
                <a:lnTo>
                  <a:pt x="2099" y="2460"/>
                </a:lnTo>
                <a:lnTo>
                  <a:pt x="1536" y="2032"/>
                </a:lnTo>
                <a:lnTo>
                  <a:pt x="1964" y="1490"/>
                </a:lnTo>
                <a:close/>
                <a:moveTo>
                  <a:pt x="925" y="1626"/>
                </a:moveTo>
                <a:lnTo>
                  <a:pt x="1467" y="2054"/>
                </a:lnTo>
                <a:lnTo>
                  <a:pt x="1061" y="2596"/>
                </a:lnTo>
                <a:lnTo>
                  <a:pt x="497" y="2189"/>
                </a:lnTo>
                <a:lnTo>
                  <a:pt x="925" y="1626"/>
                </a:lnTo>
                <a:close/>
                <a:moveTo>
                  <a:pt x="2551" y="1918"/>
                </a:moveTo>
                <a:lnTo>
                  <a:pt x="3093" y="2348"/>
                </a:lnTo>
                <a:lnTo>
                  <a:pt x="2686" y="2912"/>
                </a:lnTo>
                <a:lnTo>
                  <a:pt x="2123" y="2484"/>
                </a:lnTo>
                <a:lnTo>
                  <a:pt x="2551" y="1918"/>
                </a:lnTo>
                <a:close/>
                <a:moveTo>
                  <a:pt x="1512" y="2077"/>
                </a:moveTo>
                <a:lnTo>
                  <a:pt x="2078" y="2484"/>
                </a:lnTo>
                <a:lnTo>
                  <a:pt x="1648" y="3047"/>
                </a:lnTo>
                <a:lnTo>
                  <a:pt x="1084" y="2641"/>
                </a:lnTo>
                <a:lnTo>
                  <a:pt x="1512" y="2077"/>
                </a:lnTo>
                <a:close/>
                <a:moveTo>
                  <a:pt x="3026" y="0"/>
                </a:moveTo>
                <a:lnTo>
                  <a:pt x="2845" y="248"/>
                </a:lnTo>
                <a:lnTo>
                  <a:pt x="2619" y="91"/>
                </a:lnTo>
                <a:lnTo>
                  <a:pt x="2551" y="91"/>
                </a:lnTo>
                <a:lnTo>
                  <a:pt x="2800" y="271"/>
                </a:lnTo>
                <a:lnTo>
                  <a:pt x="2394" y="835"/>
                </a:lnTo>
                <a:lnTo>
                  <a:pt x="1828" y="407"/>
                </a:lnTo>
                <a:lnTo>
                  <a:pt x="2033" y="158"/>
                </a:lnTo>
                <a:lnTo>
                  <a:pt x="1964" y="181"/>
                </a:lnTo>
                <a:lnTo>
                  <a:pt x="1807" y="383"/>
                </a:lnTo>
                <a:lnTo>
                  <a:pt x="1581" y="226"/>
                </a:lnTo>
                <a:lnTo>
                  <a:pt x="1536" y="226"/>
                </a:lnTo>
                <a:lnTo>
                  <a:pt x="1783" y="428"/>
                </a:lnTo>
                <a:lnTo>
                  <a:pt x="1355" y="970"/>
                </a:lnTo>
                <a:lnTo>
                  <a:pt x="813" y="564"/>
                </a:lnTo>
                <a:lnTo>
                  <a:pt x="994" y="317"/>
                </a:lnTo>
                <a:lnTo>
                  <a:pt x="925" y="317"/>
                </a:lnTo>
                <a:lnTo>
                  <a:pt x="768" y="542"/>
                </a:lnTo>
                <a:lnTo>
                  <a:pt x="543" y="383"/>
                </a:lnTo>
                <a:lnTo>
                  <a:pt x="497" y="383"/>
                </a:lnTo>
                <a:lnTo>
                  <a:pt x="745" y="564"/>
                </a:lnTo>
                <a:lnTo>
                  <a:pt x="317" y="1129"/>
                </a:lnTo>
                <a:lnTo>
                  <a:pt x="1" y="880"/>
                </a:lnTo>
                <a:lnTo>
                  <a:pt x="1" y="949"/>
                </a:lnTo>
                <a:lnTo>
                  <a:pt x="293" y="1151"/>
                </a:lnTo>
                <a:lnTo>
                  <a:pt x="91" y="1445"/>
                </a:lnTo>
                <a:lnTo>
                  <a:pt x="91" y="1512"/>
                </a:lnTo>
                <a:lnTo>
                  <a:pt x="339" y="1196"/>
                </a:lnTo>
                <a:lnTo>
                  <a:pt x="880" y="1602"/>
                </a:lnTo>
                <a:lnTo>
                  <a:pt x="474" y="2168"/>
                </a:lnTo>
                <a:lnTo>
                  <a:pt x="136" y="1918"/>
                </a:lnTo>
                <a:lnTo>
                  <a:pt x="158" y="1987"/>
                </a:lnTo>
                <a:lnTo>
                  <a:pt x="452" y="2189"/>
                </a:lnTo>
                <a:lnTo>
                  <a:pt x="227" y="2484"/>
                </a:lnTo>
                <a:lnTo>
                  <a:pt x="227" y="2550"/>
                </a:lnTo>
                <a:lnTo>
                  <a:pt x="474" y="2213"/>
                </a:lnTo>
                <a:lnTo>
                  <a:pt x="1039" y="2641"/>
                </a:lnTo>
                <a:lnTo>
                  <a:pt x="609" y="3183"/>
                </a:lnTo>
                <a:lnTo>
                  <a:pt x="293" y="2957"/>
                </a:lnTo>
                <a:lnTo>
                  <a:pt x="293" y="3002"/>
                </a:lnTo>
                <a:lnTo>
                  <a:pt x="588" y="3228"/>
                </a:lnTo>
                <a:lnTo>
                  <a:pt x="362" y="3544"/>
                </a:lnTo>
                <a:lnTo>
                  <a:pt x="407" y="3522"/>
                </a:lnTo>
                <a:lnTo>
                  <a:pt x="633" y="3251"/>
                </a:lnTo>
                <a:lnTo>
                  <a:pt x="904" y="3453"/>
                </a:lnTo>
                <a:lnTo>
                  <a:pt x="949" y="3453"/>
                </a:lnTo>
                <a:lnTo>
                  <a:pt x="655" y="3228"/>
                </a:lnTo>
                <a:lnTo>
                  <a:pt x="1061" y="2664"/>
                </a:lnTo>
                <a:lnTo>
                  <a:pt x="1626" y="3092"/>
                </a:lnTo>
                <a:lnTo>
                  <a:pt x="1400" y="3387"/>
                </a:lnTo>
                <a:lnTo>
                  <a:pt x="1446" y="3387"/>
                </a:lnTo>
                <a:lnTo>
                  <a:pt x="1648" y="3116"/>
                </a:lnTo>
                <a:lnTo>
                  <a:pt x="1942" y="3318"/>
                </a:lnTo>
                <a:lnTo>
                  <a:pt x="1987" y="3318"/>
                </a:lnTo>
                <a:lnTo>
                  <a:pt x="1693" y="3071"/>
                </a:lnTo>
                <a:lnTo>
                  <a:pt x="2099" y="2529"/>
                </a:lnTo>
                <a:lnTo>
                  <a:pt x="2665" y="2935"/>
                </a:lnTo>
                <a:lnTo>
                  <a:pt x="2415" y="3251"/>
                </a:lnTo>
                <a:lnTo>
                  <a:pt x="2415" y="3251"/>
                </a:lnTo>
                <a:lnTo>
                  <a:pt x="2484" y="3228"/>
                </a:lnTo>
                <a:lnTo>
                  <a:pt x="2686" y="2957"/>
                </a:lnTo>
                <a:lnTo>
                  <a:pt x="2957" y="3161"/>
                </a:lnTo>
                <a:lnTo>
                  <a:pt x="3026" y="3161"/>
                </a:lnTo>
                <a:lnTo>
                  <a:pt x="2710" y="2935"/>
                </a:lnTo>
                <a:lnTo>
                  <a:pt x="3138" y="2370"/>
                </a:lnTo>
                <a:lnTo>
                  <a:pt x="3364" y="2550"/>
                </a:lnTo>
                <a:lnTo>
                  <a:pt x="3364" y="2484"/>
                </a:lnTo>
                <a:lnTo>
                  <a:pt x="3161" y="2348"/>
                </a:lnTo>
                <a:lnTo>
                  <a:pt x="3318" y="2144"/>
                </a:lnTo>
                <a:lnTo>
                  <a:pt x="3297" y="2077"/>
                </a:lnTo>
                <a:lnTo>
                  <a:pt x="3138" y="2303"/>
                </a:lnTo>
                <a:lnTo>
                  <a:pt x="2574" y="1897"/>
                </a:lnTo>
                <a:lnTo>
                  <a:pt x="2981" y="1331"/>
                </a:lnTo>
                <a:lnTo>
                  <a:pt x="3228" y="1512"/>
                </a:lnTo>
                <a:lnTo>
                  <a:pt x="3228" y="1467"/>
                </a:lnTo>
                <a:lnTo>
                  <a:pt x="3026" y="1310"/>
                </a:lnTo>
                <a:lnTo>
                  <a:pt x="3161" y="1106"/>
                </a:lnTo>
                <a:lnTo>
                  <a:pt x="3161" y="1039"/>
                </a:lnTo>
                <a:lnTo>
                  <a:pt x="2981" y="1286"/>
                </a:lnTo>
                <a:lnTo>
                  <a:pt x="2415" y="858"/>
                </a:lnTo>
                <a:lnTo>
                  <a:pt x="2845" y="317"/>
                </a:lnTo>
                <a:lnTo>
                  <a:pt x="3093" y="474"/>
                </a:lnTo>
                <a:lnTo>
                  <a:pt x="3071" y="428"/>
                </a:lnTo>
                <a:lnTo>
                  <a:pt x="2867" y="271"/>
                </a:lnTo>
                <a:lnTo>
                  <a:pt x="3026" y="67"/>
                </a:lnTo>
                <a:lnTo>
                  <a:pt x="302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6" name="Google Shape;3186;p36"/>
          <p:cNvGrpSpPr/>
          <p:nvPr/>
        </p:nvGrpSpPr>
        <p:grpSpPr>
          <a:xfrm>
            <a:off x="11612125" y="5390867"/>
            <a:ext cx="243448" cy="709669"/>
            <a:chOff x="8709094" y="4043150"/>
            <a:chExt cx="182586" cy="532252"/>
          </a:xfrm>
        </p:grpSpPr>
        <p:sp>
          <p:nvSpPr>
            <p:cNvPr id="3187" name="Google Shape;3187;p36"/>
            <p:cNvSpPr/>
            <p:nvPr/>
          </p:nvSpPr>
          <p:spPr>
            <a:xfrm>
              <a:off x="8723492" y="4043150"/>
              <a:ext cx="110912" cy="139392"/>
            </a:xfrm>
            <a:custGeom>
              <a:avLst/>
              <a:gdLst/>
              <a:ahLst/>
              <a:cxnLst/>
              <a:rect l="l" t="t" r="r" b="b"/>
              <a:pathLst>
                <a:path w="701" h="881" extrusionOk="0">
                  <a:moveTo>
                    <a:pt x="566" y="1"/>
                  </a:moveTo>
                  <a:lnTo>
                    <a:pt x="0" y="768"/>
                  </a:lnTo>
                  <a:lnTo>
                    <a:pt x="114" y="880"/>
                  </a:lnTo>
                  <a:lnTo>
                    <a:pt x="701" y="113"/>
                  </a:lnTo>
                  <a:lnTo>
                    <a:pt x="5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6"/>
            <p:cNvSpPr/>
            <p:nvPr/>
          </p:nvSpPr>
          <p:spPr>
            <a:xfrm>
              <a:off x="8709094" y="4057390"/>
              <a:ext cx="139708" cy="110754"/>
            </a:xfrm>
            <a:custGeom>
              <a:avLst/>
              <a:gdLst/>
              <a:ahLst/>
              <a:cxnLst/>
              <a:rect l="l" t="t" r="r" b="b"/>
              <a:pathLst>
                <a:path w="883" h="700" extrusionOk="0">
                  <a:moveTo>
                    <a:pt x="91" y="1"/>
                  </a:moveTo>
                  <a:lnTo>
                    <a:pt x="1" y="113"/>
                  </a:lnTo>
                  <a:lnTo>
                    <a:pt x="768" y="700"/>
                  </a:lnTo>
                  <a:lnTo>
                    <a:pt x="882" y="564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6"/>
            <p:cNvSpPr/>
            <p:nvPr/>
          </p:nvSpPr>
          <p:spPr>
            <a:xfrm>
              <a:off x="8744851" y="4239501"/>
              <a:ext cx="111070" cy="139550"/>
            </a:xfrm>
            <a:custGeom>
              <a:avLst/>
              <a:gdLst/>
              <a:ahLst/>
              <a:cxnLst/>
              <a:rect l="l" t="t" r="r" b="b"/>
              <a:pathLst>
                <a:path w="702" h="882" extrusionOk="0">
                  <a:moveTo>
                    <a:pt x="588" y="0"/>
                  </a:moveTo>
                  <a:lnTo>
                    <a:pt x="1" y="768"/>
                  </a:lnTo>
                  <a:lnTo>
                    <a:pt x="136" y="882"/>
                  </a:lnTo>
                  <a:lnTo>
                    <a:pt x="701" y="114"/>
                  </a:lnTo>
                  <a:lnTo>
                    <a:pt x="5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6"/>
            <p:cNvSpPr/>
            <p:nvPr/>
          </p:nvSpPr>
          <p:spPr>
            <a:xfrm>
              <a:off x="8730611" y="4253741"/>
              <a:ext cx="139550" cy="111070"/>
            </a:xfrm>
            <a:custGeom>
              <a:avLst/>
              <a:gdLst/>
              <a:ahLst/>
              <a:cxnLst/>
              <a:rect l="l" t="t" r="r" b="b"/>
              <a:pathLst>
                <a:path w="882" h="702" extrusionOk="0">
                  <a:moveTo>
                    <a:pt x="114" y="1"/>
                  </a:moveTo>
                  <a:lnTo>
                    <a:pt x="0" y="114"/>
                  </a:lnTo>
                  <a:lnTo>
                    <a:pt x="791" y="701"/>
                  </a:lnTo>
                  <a:lnTo>
                    <a:pt x="882" y="566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6"/>
            <p:cNvSpPr/>
            <p:nvPr/>
          </p:nvSpPr>
          <p:spPr>
            <a:xfrm>
              <a:off x="8766369" y="4436010"/>
              <a:ext cx="114393" cy="139392"/>
            </a:xfrm>
            <a:custGeom>
              <a:avLst/>
              <a:gdLst/>
              <a:ahLst/>
              <a:cxnLst/>
              <a:rect l="l" t="t" r="r" b="b"/>
              <a:pathLst>
                <a:path w="723" h="881" extrusionOk="0">
                  <a:moveTo>
                    <a:pt x="587" y="1"/>
                  </a:moveTo>
                  <a:lnTo>
                    <a:pt x="0" y="768"/>
                  </a:lnTo>
                  <a:lnTo>
                    <a:pt x="136" y="880"/>
                  </a:lnTo>
                  <a:lnTo>
                    <a:pt x="723" y="91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6"/>
            <p:cNvSpPr/>
            <p:nvPr/>
          </p:nvSpPr>
          <p:spPr>
            <a:xfrm>
              <a:off x="8755768" y="4450408"/>
              <a:ext cx="135911" cy="110754"/>
            </a:xfrm>
            <a:custGeom>
              <a:avLst/>
              <a:gdLst/>
              <a:ahLst/>
              <a:cxnLst/>
              <a:rect l="l" t="t" r="r" b="b"/>
              <a:pathLst>
                <a:path w="859" h="700" extrusionOk="0">
                  <a:moveTo>
                    <a:pt x="91" y="0"/>
                  </a:moveTo>
                  <a:lnTo>
                    <a:pt x="0" y="112"/>
                  </a:lnTo>
                  <a:lnTo>
                    <a:pt x="768" y="699"/>
                  </a:lnTo>
                  <a:lnTo>
                    <a:pt x="858" y="564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3" name="Google Shape;3193;p36"/>
          <p:cNvGrpSpPr/>
          <p:nvPr/>
        </p:nvGrpSpPr>
        <p:grpSpPr>
          <a:xfrm>
            <a:off x="525473" y="5098699"/>
            <a:ext cx="938560" cy="1519544"/>
            <a:chOff x="722630" y="3510899"/>
            <a:chExt cx="703920" cy="1139658"/>
          </a:xfrm>
        </p:grpSpPr>
        <p:sp>
          <p:nvSpPr>
            <p:cNvPr id="3194" name="Google Shape;3194;p36"/>
            <p:cNvSpPr/>
            <p:nvPr/>
          </p:nvSpPr>
          <p:spPr>
            <a:xfrm>
              <a:off x="722630" y="4064668"/>
              <a:ext cx="393018" cy="396341"/>
            </a:xfrm>
            <a:custGeom>
              <a:avLst/>
              <a:gdLst/>
              <a:ahLst/>
              <a:cxnLst/>
              <a:rect l="l" t="t" r="r" b="b"/>
              <a:pathLst>
                <a:path w="2484" h="2505" extrusionOk="0">
                  <a:moveTo>
                    <a:pt x="1243" y="0"/>
                  </a:moveTo>
                  <a:cubicBezTo>
                    <a:pt x="542" y="0"/>
                    <a:pt x="1" y="564"/>
                    <a:pt x="1" y="1241"/>
                  </a:cubicBezTo>
                  <a:cubicBezTo>
                    <a:pt x="1" y="1942"/>
                    <a:pt x="542" y="2505"/>
                    <a:pt x="1243" y="2505"/>
                  </a:cubicBezTo>
                  <a:cubicBezTo>
                    <a:pt x="1920" y="2505"/>
                    <a:pt x="2484" y="1942"/>
                    <a:pt x="2484" y="1241"/>
                  </a:cubicBezTo>
                  <a:cubicBezTo>
                    <a:pt x="2484" y="564"/>
                    <a:pt x="1920" y="0"/>
                    <a:pt x="1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6"/>
            <p:cNvSpPr/>
            <p:nvPr/>
          </p:nvSpPr>
          <p:spPr>
            <a:xfrm>
              <a:off x="1376394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7" y="45"/>
                    <a:pt x="272" y="90"/>
                    <a:pt x="272" y="159"/>
                  </a:cubicBezTo>
                  <a:cubicBezTo>
                    <a:pt x="272" y="249"/>
                    <a:pt x="227" y="294"/>
                    <a:pt x="158" y="294"/>
                  </a:cubicBezTo>
                  <a:cubicBezTo>
                    <a:pt x="68" y="294"/>
                    <a:pt x="22" y="249"/>
                    <a:pt x="22" y="159"/>
                  </a:cubicBezTo>
                  <a:cubicBezTo>
                    <a:pt x="22" y="90"/>
                    <a:pt x="68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6" name="Google Shape;3196;p36"/>
            <p:cNvSpPr/>
            <p:nvPr/>
          </p:nvSpPr>
          <p:spPr>
            <a:xfrm>
              <a:off x="12550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7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67" y="0"/>
                    <a:pt x="0" y="90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7" name="Google Shape;3197;p36"/>
            <p:cNvSpPr/>
            <p:nvPr/>
          </p:nvSpPr>
          <p:spPr>
            <a:xfrm>
              <a:off x="1133527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45"/>
                  </a:moveTo>
                  <a:cubicBezTo>
                    <a:pt x="226" y="45"/>
                    <a:pt x="293" y="90"/>
                    <a:pt x="293" y="159"/>
                  </a:cubicBezTo>
                  <a:cubicBezTo>
                    <a:pt x="293" y="249"/>
                    <a:pt x="226" y="294"/>
                    <a:pt x="158" y="294"/>
                  </a:cubicBezTo>
                  <a:cubicBezTo>
                    <a:pt x="91" y="294"/>
                    <a:pt x="22" y="249"/>
                    <a:pt x="22" y="159"/>
                  </a:cubicBezTo>
                  <a:cubicBezTo>
                    <a:pt x="22" y="90"/>
                    <a:pt x="91" y="45"/>
                    <a:pt x="158" y="45"/>
                  </a:cubicBezTo>
                  <a:close/>
                  <a:moveTo>
                    <a:pt x="158" y="0"/>
                  </a:moveTo>
                  <a:cubicBezTo>
                    <a:pt x="68" y="0"/>
                    <a:pt x="1" y="90"/>
                    <a:pt x="1" y="159"/>
                  </a:cubicBezTo>
                  <a:cubicBezTo>
                    <a:pt x="1" y="249"/>
                    <a:pt x="68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90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8" name="Google Shape;3198;p36"/>
            <p:cNvSpPr/>
            <p:nvPr/>
          </p:nvSpPr>
          <p:spPr>
            <a:xfrm>
              <a:off x="1012172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45"/>
                  </a:moveTo>
                  <a:cubicBezTo>
                    <a:pt x="248" y="45"/>
                    <a:pt x="293" y="90"/>
                    <a:pt x="293" y="159"/>
                  </a:cubicBezTo>
                  <a:cubicBezTo>
                    <a:pt x="293" y="249"/>
                    <a:pt x="248" y="294"/>
                    <a:pt x="157" y="294"/>
                  </a:cubicBezTo>
                  <a:cubicBezTo>
                    <a:pt x="90" y="294"/>
                    <a:pt x="45" y="249"/>
                    <a:pt x="45" y="159"/>
                  </a:cubicBezTo>
                  <a:cubicBezTo>
                    <a:pt x="45" y="90"/>
                    <a:pt x="90" y="45"/>
                    <a:pt x="157" y="45"/>
                  </a:cubicBezTo>
                  <a:close/>
                  <a:moveTo>
                    <a:pt x="157" y="0"/>
                  </a:moveTo>
                  <a:cubicBezTo>
                    <a:pt x="90" y="0"/>
                    <a:pt x="0" y="90"/>
                    <a:pt x="0" y="159"/>
                  </a:cubicBezTo>
                  <a:cubicBezTo>
                    <a:pt x="0" y="249"/>
                    <a:pt x="90" y="316"/>
                    <a:pt x="157" y="316"/>
                  </a:cubicBezTo>
                  <a:cubicBezTo>
                    <a:pt x="248" y="316"/>
                    <a:pt x="316" y="249"/>
                    <a:pt x="316" y="159"/>
                  </a:cubicBezTo>
                  <a:cubicBezTo>
                    <a:pt x="316" y="90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sp>
          <p:nvSpPr>
            <p:cNvPr id="3199" name="Google Shape;3199;p36"/>
            <p:cNvSpPr/>
            <p:nvPr/>
          </p:nvSpPr>
          <p:spPr>
            <a:xfrm>
              <a:off x="894140" y="3510899"/>
              <a:ext cx="50156" cy="50156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45"/>
                  </a:moveTo>
                  <a:cubicBezTo>
                    <a:pt x="226" y="45"/>
                    <a:pt x="271" y="90"/>
                    <a:pt x="271" y="159"/>
                  </a:cubicBezTo>
                  <a:cubicBezTo>
                    <a:pt x="271" y="249"/>
                    <a:pt x="226" y="294"/>
                    <a:pt x="159" y="294"/>
                  </a:cubicBezTo>
                  <a:cubicBezTo>
                    <a:pt x="91" y="294"/>
                    <a:pt x="24" y="249"/>
                    <a:pt x="24" y="159"/>
                  </a:cubicBezTo>
                  <a:cubicBezTo>
                    <a:pt x="24" y="90"/>
                    <a:pt x="91" y="45"/>
                    <a:pt x="159" y="45"/>
                  </a:cubicBezTo>
                  <a:close/>
                  <a:moveTo>
                    <a:pt x="159" y="0"/>
                  </a:moveTo>
                  <a:cubicBezTo>
                    <a:pt x="69" y="0"/>
                    <a:pt x="0" y="90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90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1"/>
                </a:solidFill>
              </a:endParaRPr>
            </a:p>
          </p:txBody>
        </p:sp>
        <p:grpSp>
          <p:nvGrpSpPr>
            <p:cNvPr id="3200" name="Google Shape;3200;p36"/>
            <p:cNvGrpSpPr/>
            <p:nvPr/>
          </p:nvGrpSpPr>
          <p:grpSpPr>
            <a:xfrm>
              <a:off x="894140" y="3632253"/>
              <a:ext cx="532410" cy="1018303"/>
              <a:chOff x="894140" y="3632253"/>
              <a:chExt cx="532410" cy="1018303"/>
            </a:xfrm>
          </p:grpSpPr>
          <p:sp>
            <p:nvSpPr>
              <p:cNvPr id="3201" name="Google Shape;3201;p36"/>
              <p:cNvSpPr/>
              <p:nvPr/>
            </p:nvSpPr>
            <p:spPr>
              <a:xfrm>
                <a:off x="1376394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2" name="Google Shape;3202;p36"/>
              <p:cNvSpPr/>
              <p:nvPr/>
            </p:nvSpPr>
            <p:spPr>
              <a:xfrm>
                <a:off x="1376394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0"/>
                      <a:pt x="272" y="159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59"/>
                    </a:cubicBezTo>
                    <a:cubicBezTo>
                      <a:pt x="22" y="90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3" name="Google Shape;3203;p36"/>
              <p:cNvSpPr/>
              <p:nvPr/>
            </p:nvSpPr>
            <p:spPr>
              <a:xfrm>
                <a:off x="1376394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60"/>
                    </a:cubicBezTo>
                    <a:cubicBezTo>
                      <a:pt x="272" y="226"/>
                      <a:pt x="227" y="295"/>
                      <a:pt x="158" y="295"/>
                    </a:cubicBezTo>
                    <a:cubicBezTo>
                      <a:pt x="68" y="295"/>
                      <a:pt x="22" y="226"/>
                      <a:pt x="22" y="160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4" name="Google Shape;3204;p36"/>
              <p:cNvSpPr/>
              <p:nvPr/>
            </p:nvSpPr>
            <p:spPr>
              <a:xfrm>
                <a:off x="1376394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91"/>
                      <a:pt x="272" y="159"/>
                    </a:cubicBezTo>
                    <a:cubicBezTo>
                      <a:pt x="272" y="226"/>
                      <a:pt x="227" y="271"/>
                      <a:pt x="158" y="271"/>
                    </a:cubicBezTo>
                    <a:cubicBezTo>
                      <a:pt x="68" y="271"/>
                      <a:pt x="22" y="226"/>
                      <a:pt x="22" y="159"/>
                    </a:cubicBezTo>
                    <a:cubicBezTo>
                      <a:pt x="22" y="91"/>
                      <a:pt x="68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5" name="Google Shape;3205;p36"/>
              <p:cNvSpPr/>
              <p:nvPr/>
            </p:nvSpPr>
            <p:spPr>
              <a:xfrm>
                <a:off x="1376394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7" y="24"/>
                      <a:pt x="272" y="69"/>
                      <a:pt x="272" y="160"/>
                    </a:cubicBezTo>
                    <a:cubicBezTo>
                      <a:pt x="272" y="227"/>
                      <a:pt x="227" y="272"/>
                      <a:pt x="158" y="272"/>
                    </a:cubicBezTo>
                    <a:cubicBezTo>
                      <a:pt x="68" y="272"/>
                      <a:pt x="22" y="227"/>
                      <a:pt x="22" y="160"/>
                    </a:cubicBezTo>
                    <a:cubicBezTo>
                      <a:pt x="22" y="69"/>
                      <a:pt x="68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6" name="Google Shape;3206;p36"/>
              <p:cNvSpPr/>
              <p:nvPr/>
            </p:nvSpPr>
            <p:spPr>
              <a:xfrm>
                <a:off x="1376394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7" y="46"/>
                      <a:pt x="272" y="91"/>
                      <a:pt x="272" y="158"/>
                    </a:cubicBezTo>
                    <a:cubicBezTo>
                      <a:pt x="272" y="248"/>
                      <a:pt x="227" y="293"/>
                      <a:pt x="158" y="293"/>
                    </a:cubicBezTo>
                    <a:cubicBezTo>
                      <a:pt x="68" y="293"/>
                      <a:pt x="22" y="248"/>
                      <a:pt x="22" y="158"/>
                    </a:cubicBezTo>
                    <a:cubicBezTo>
                      <a:pt x="22" y="91"/>
                      <a:pt x="68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7" name="Google Shape;3207;p36"/>
              <p:cNvSpPr/>
              <p:nvPr/>
            </p:nvSpPr>
            <p:spPr>
              <a:xfrm>
                <a:off x="1376394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7" y="45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8" name="Google Shape;3208;p36"/>
              <p:cNvSpPr/>
              <p:nvPr/>
            </p:nvSpPr>
            <p:spPr>
              <a:xfrm>
                <a:off x="1376394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8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8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09" name="Google Shape;3209;p36"/>
              <p:cNvSpPr/>
              <p:nvPr/>
            </p:nvSpPr>
            <p:spPr>
              <a:xfrm>
                <a:off x="1376394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7" y="22"/>
                      <a:pt x="272" y="91"/>
                      <a:pt x="272" y="157"/>
                    </a:cubicBezTo>
                    <a:cubicBezTo>
                      <a:pt x="272" y="226"/>
                      <a:pt x="227" y="293"/>
                      <a:pt x="158" y="293"/>
                    </a:cubicBezTo>
                    <a:cubicBezTo>
                      <a:pt x="68" y="293"/>
                      <a:pt x="22" y="226"/>
                      <a:pt x="22" y="157"/>
                    </a:cubicBezTo>
                    <a:cubicBezTo>
                      <a:pt x="22" y="91"/>
                      <a:pt x="68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0" name="Google Shape;3210;p36"/>
              <p:cNvSpPr/>
              <p:nvPr/>
            </p:nvSpPr>
            <p:spPr>
              <a:xfrm>
                <a:off x="12550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1" name="Google Shape;3211;p36"/>
              <p:cNvSpPr/>
              <p:nvPr/>
            </p:nvSpPr>
            <p:spPr>
              <a:xfrm>
                <a:off x="12550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2" name="Google Shape;3212;p36"/>
              <p:cNvSpPr/>
              <p:nvPr/>
            </p:nvSpPr>
            <p:spPr>
              <a:xfrm>
                <a:off x="12550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7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50"/>
                      <a:pt x="67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3" name="Google Shape;3213;p36"/>
              <p:cNvSpPr/>
              <p:nvPr/>
            </p:nvSpPr>
            <p:spPr>
              <a:xfrm>
                <a:off x="12550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7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9"/>
                      <a:pt x="0" y="159"/>
                    </a:cubicBezTo>
                    <a:cubicBezTo>
                      <a:pt x="0" y="249"/>
                      <a:pt x="67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4" name="Google Shape;3214;p36"/>
              <p:cNvSpPr/>
              <p:nvPr/>
            </p:nvSpPr>
            <p:spPr>
              <a:xfrm>
                <a:off x="12550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7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9"/>
                      <a:pt x="0" y="160"/>
                    </a:cubicBezTo>
                    <a:cubicBezTo>
                      <a:pt x="0" y="227"/>
                      <a:pt x="67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5" name="Google Shape;3215;p36"/>
              <p:cNvSpPr/>
              <p:nvPr/>
            </p:nvSpPr>
            <p:spPr>
              <a:xfrm>
                <a:off x="12550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7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91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6" name="Google Shape;3216;p36"/>
              <p:cNvSpPr/>
              <p:nvPr/>
            </p:nvSpPr>
            <p:spPr>
              <a:xfrm>
                <a:off x="12550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7" name="Google Shape;3217;p36"/>
              <p:cNvSpPr/>
              <p:nvPr/>
            </p:nvSpPr>
            <p:spPr>
              <a:xfrm>
                <a:off x="12550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67" y="1"/>
                      <a:pt x="0" y="68"/>
                      <a:pt x="0" y="158"/>
                    </a:cubicBezTo>
                    <a:cubicBezTo>
                      <a:pt x="0" y="248"/>
                      <a:pt x="67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8" name="Google Shape;3218;p36"/>
              <p:cNvSpPr/>
              <p:nvPr/>
            </p:nvSpPr>
            <p:spPr>
              <a:xfrm>
                <a:off x="12550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7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67" y="0"/>
                      <a:pt x="0" y="67"/>
                      <a:pt x="0" y="157"/>
                    </a:cubicBezTo>
                    <a:cubicBezTo>
                      <a:pt x="0" y="248"/>
                      <a:pt x="67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19" name="Google Shape;3219;p36"/>
              <p:cNvSpPr/>
              <p:nvPr/>
            </p:nvSpPr>
            <p:spPr>
              <a:xfrm>
                <a:off x="1133527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0" name="Google Shape;3220;p36"/>
              <p:cNvSpPr/>
              <p:nvPr/>
            </p:nvSpPr>
            <p:spPr>
              <a:xfrm>
                <a:off x="1133527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0"/>
                      <a:pt x="293" y="159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59"/>
                    </a:cubicBezTo>
                    <a:cubicBezTo>
                      <a:pt x="22" y="90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1" name="Google Shape;3221;p36"/>
              <p:cNvSpPr/>
              <p:nvPr/>
            </p:nvSpPr>
            <p:spPr>
              <a:xfrm>
                <a:off x="1133527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60"/>
                    </a:cubicBezTo>
                    <a:cubicBezTo>
                      <a:pt x="293" y="226"/>
                      <a:pt x="226" y="295"/>
                      <a:pt x="158" y="295"/>
                    </a:cubicBezTo>
                    <a:cubicBezTo>
                      <a:pt x="91" y="295"/>
                      <a:pt x="22" y="226"/>
                      <a:pt x="22" y="160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50"/>
                      <a:pt x="68" y="317"/>
                      <a:pt x="158" y="317"/>
                    </a:cubicBezTo>
                    <a:cubicBezTo>
                      <a:pt x="248" y="317"/>
                      <a:pt x="317" y="250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2" name="Google Shape;3222;p36"/>
              <p:cNvSpPr/>
              <p:nvPr/>
            </p:nvSpPr>
            <p:spPr>
              <a:xfrm>
                <a:off x="1133527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91"/>
                      <a:pt x="293" y="159"/>
                    </a:cubicBezTo>
                    <a:cubicBezTo>
                      <a:pt x="293" y="226"/>
                      <a:pt x="226" y="271"/>
                      <a:pt x="158" y="271"/>
                    </a:cubicBezTo>
                    <a:cubicBezTo>
                      <a:pt x="91" y="271"/>
                      <a:pt x="22" y="226"/>
                      <a:pt x="22" y="159"/>
                    </a:cubicBezTo>
                    <a:cubicBezTo>
                      <a:pt x="22" y="91"/>
                      <a:pt x="91" y="24"/>
                      <a:pt x="158" y="24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9"/>
                      <a:pt x="1" y="159"/>
                    </a:cubicBezTo>
                    <a:cubicBezTo>
                      <a:pt x="1" y="249"/>
                      <a:pt x="68" y="316"/>
                      <a:pt x="158" y="316"/>
                    </a:cubicBezTo>
                    <a:cubicBezTo>
                      <a:pt x="248" y="316"/>
                      <a:pt x="317" y="249"/>
                      <a:pt x="317" y="159"/>
                    </a:cubicBezTo>
                    <a:cubicBezTo>
                      <a:pt x="317" y="69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3" name="Google Shape;3223;p36"/>
              <p:cNvSpPr/>
              <p:nvPr/>
            </p:nvSpPr>
            <p:spPr>
              <a:xfrm>
                <a:off x="1133527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4"/>
                    </a:moveTo>
                    <a:cubicBezTo>
                      <a:pt x="226" y="24"/>
                      <a:pt x="293" y="69"/>
                      <a:pt x="293" y="160"/>
                    </a:cubicBezTo>
                    <a:cubicBezTo>
                      <a:pt x="293" y="227"/>
                      <a:pt x="226" y="272"/>
                      <a:pt x="158" y="272"/>
                    </a:cubicBezTo>
                    <a:cubicBezTo>
                      <a:pt x="91" y="272"/>
                      <a:pt x="22" y="227"/>
                      <a:pt x="22" y="160"/>
                    </a:cubicBezTo>
                    <a:cubicBezTo>
                      <a:pt x="22" y="69"/>
                      <a:pt x="91" y="24"/>
                      <a:pt x="158" y="24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9"/>
                      <a:pt x="1" y="160"/>
                    </a:cubicBezTo>
                    <a:cubicBezTo>
                      <a:pt x="1" y="227"/>
                      <a:pt x="68" y="317"/>
                      <a:pt x="158" y="317"/>
                    </a:cubicBezTo>
                    <a:cubicBezTo>
                      <a:pt x="248" y="317"/>
                      <a:pt x="317" y="227"/>
                      <a:pt x="317" y="160"/>
                    </a:cubicBezTo>
                    <a:cubicBezTo>
                      <a:pt x="317" y="69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4" name="Google Shape;3224;p36"/>
              <p:cNvSpPr/>
              <p:nvPr/>
            </p:nvSpPr>
            <p:spPr>
              <a:xfrm>
                <a:off x="1133527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6"/>
                    </a:moveTo>
                    <a:cubicBezTo>
                      <a:pt x="226" y="46"/>
                      <a:pt x="293" y="91"/>
                      <a:pt x="293" y="158"/>
                    </a:cubicBezTo>
                    <a:cubicBezTo>
                      <a:pt x="293" y="248"/>
                      <a:pt x="226" y="293"/>
                      <a:pt x="158" y="293"/>
                    </a:cubicBezTo>
                    <a:cubicBezTo>
                      <a:pt x="91" y="293"/>
                      <a:pt x="22" y="248"/>
                      <a:pt x="22" y="158"/>
                    </a:cubicBezTo>
                    <a:cubicBezTo>
                      <a:pt x="22" y="91"/>
                      <a:pt x="91" y="46"/>
                      <a:pt x="158" y="46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91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91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5" name="Google Shape;3225;p36"/>
              <p:cNvSpPr/>
              <p:nvPr/>
            </p:nvSpPr>
            <p:spPr>
              <a:xfrm>
                <a:off x="1133527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45"/>
                    </a:moveTo>
                    <a:cubicBezTo>
                      <a:pt x="226" y="45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45"/>
                      <a:pt x="158" y="45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6" name="Google Shape;3226;p36"/>
              <p:cNvSpPr/>
              <p:nvPr/>
            </p:nvSpPr>
            <p:spPr>
              <a:xfrm>
                <a:off x="1133527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8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8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1"/>
                    </a:moveTo>
                    <a:cubicBezTo>
                      <a:pt x="68" y="1"/>
                      <a:pt x="1" y="68"/>
                      <a:pt x="1" y="158"/>
                    </a:cubicBezTo>
                    <a:cubicBezTo>
                      <a:pt x="1" y="248"/>
                      <a:pt x="68" y="317"/>
                      <a:pt x="158" y="317"/>
                    </a:cubicBezTo>
                    <a:cubicBezTo>
                      <a:pt x="248" y="317"/>
                      <a:pt x="317" y="248"/>
                      <a:pt x="317" y="158"/>
                    </a:cubicBezTo>
                    <a:cubicBezTo>
                      <a:pt x="317" y="68"/>
                      <a:pt x="248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7" name="Google Shape;3227;p36"/>
              <p:cNvSpPr/>
              <p:nvPr/>
            </p:nvSpPr>
            <p:spPr>
              <a:xfrm>
                <a:off x="1133527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8" y="22"/>
                    </a:moveTo>
                    <a:cubicBezTo>
                      <a:pt x="226" y="22"/>
                      <a:pt x="293" y="91"/>
                      <a:pt x="293" y="157"/>
                    </a:cubicBezTo>
                    <a:cubicBezTo>
                      <a:pt x="293" y="226"/>
                      <a:pt x="226" y="293"/>
                      <a:pt x="158" y="293"/>
                    </a:cubicBezTo>
                    <a:cubicBezTo>
                      <a:pt x="91" y="293"/>
                      <a:pt x="22" y="226"/>
                      <a:pt x="22" y="157"/>
                    </a:cubicBezTo>
                    <a:cubicBezTo>
                      <a:pt x="22" y="91"/>
                      <a:pt x="91" y="22"/>
                      <a:pt x="158" y="22"/>
                    </a:cubicBezTo>
                    <a:close/>
                    <a:moveTo>
                      <a:pt x="158" y="0"/>
                    </a:moveTo>
                    <a:cubicBezTo>
                      <a:pt x="68" y="0"/>
                      <a:pt x="1" y="67"/>
                      <a:pt x="1" y="157"/>
                    </a:cubicBezTo>
                    <a:cubicBezTo>
                      <a:pt x="1" y="248"/>
                      <a:pt x="68" y="316"/>
                      <a:pt x="158" y="316"/>
                    </a:cubicBezTo>
                    <a:cubicBezTo>
                      <a:pt x="248" y="316"/>
                      <a:pt x="317" y="248"/>
                      <a:pt x="317" y="157"/>
                    </a:cubicBezTo>
                    <a:cubicBezTo>
                      <a:pt x="317" y="67"/>
                      <a:pt x="248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8" name="Google Shape;3228;p36"/>
              <p:cNvSpPr/>
              <p:nvPr/>
            </p:nvSpPr>
            <p:spPr>
              <a:xfrm>
                <a:off x="1012172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29" name="Google Shape;3229;p36"/>
              <p:cNvSpPr/>
              <p:nvPr/>
            </p:nvSpPr>
            <p:spPr>
              <a:xfrm>
                <a:off x="1012172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0"/>
                      <a:pt x="293" y="159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59"/>
                    </a:cubicBezTo>
                    <a:cubicBezTo>
                      <a:pt x="45" y="90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0" name="Google Shape;3230;p36"/>
              <p:cNvSpPr/>
              <p:nvPr/>
            </p:nvSpPr>
            <p:spPr>
              <a:xfrm>
                <a:off x="1012172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60"/>
                    </a:cubicBezTo>
                    <a:cubicBezTo>
                      <a:pt x="293" y="226"/>
                      <a:pt x="248" y="295"/>
                      <a:pt x="157" y="295"/>
                    </a:cubicBezTo>
                    <a:cubicBezTo>
                      <a:pt x="90" y="295"/>
                      <a:pt x="45" y="226"/>
                      <a:pt x="45" y="160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50"/>
                      <a:pt x="90" y="317"/>
                      <a:pt x="157" y="317"/>
                    </a:cubicBezTo>
                    <a:cubicBezTo>
                      <a:pt x="248" y="317"/>
                      <a:pt x="316" y="250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1" name="Google Shape;3231;p36"/>
              <p:cNvSpPr/>
              <p:nvPr/>
            </p:nvSpPr>
            <p:spPr>
              <a:xfrm>
                <a:off x="1012172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91"/>
                      <a:pt x="293" y="159"/>
                    </a:cubicBezTo>
                    <a:cubicBezTo>
                      <a:pt x="293" y="226"/>
                      <a:pt x="248" y="271"/>
                      <a:pt x="157" y="271"/>
                    </a:cubicBezTo>
                    <a:cubicBezTo>
                      <a:pt x="90" y="271"/>
                      <a:pt x="45" y="226"/>
                      <a:pt x="45" y="159"/>
                    </a:cubicBezTo>
                    <a:cubicBezTo>
                      <a:pt x="45" y="91"/>
                      <a:pt x="90" y="24"/>
                      <a:pt x="157" y="24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9"/>
                      <a:pt x="0" y="159"/>
                    </a:cubicBezTo>
                    <a:cubicBezTo>
                      <a:pt x="0" y="249"/>
                      <a:pt x="90" y="316"/>
                      <a:pt x="157" y="316"/>
                    </a:cubicBezTo>
                    <a:cubicBezTo>
                      <a:pt x="248" y="316"/>
                      <a:pt x="316" y="249"/>
                      <a:pt x="316" y="159"/>
                    </a:cubicBezTo>
                    <a:cubicBezTo>
                      <a:pt x="316" y="69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2" name="Google Shape;3232;p36"/>
              <p:cNvSpPr/>
              <p:nvPr/>
            </p:nvSpPr>
            <p:spPr>
              <a:xfrm>
                <a:off x="1012172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4"/>
                    </a:moveTo>
                    <a:cubicBezTo>
                      <a:pt x="248" y="24"/>
                      <a:pt x="293" y="69"/>
                      <a:pt x="293" y="160"/>
                    </a:cubicBezTo>
                    <a:cubicBezTo>
                      <a:pt x="293" y="227"/>
                      <a:pt x="248" y="272"/>
                      <a:pt x="157" y="272"/>
                    </a:cubicBezTo>
                    <a:cubicBezTo>
                      <a:pt x="90" y="272"/>
                      <a:pt x="45" y="227"/>
                      <a:pt x="45" y="160"/>
                    </a:cubicBezTo>
                    <a:cubicBezTo>
                      <a:pt x="45" y="69"/>
                      <a:pt x="90" y="24"/>
                      <a:pt x="157" y="24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9"/>
                      <a:pt x="0" y="160"/>
                    </a:cubicBezTo>
                    <a:cubicBezTo>
                      <a:pt x="0" y="227"/>
                      <a:pt x="90" y="317"/>
                      <a:pt x="157" y="317"/>
                    </a:cubicBezTo>
                    <a:cubicBezTo>
                      <a:pt x="248" y="317"/>
                      <a:pt x="316" y="227"/>
                      <a:pt x="316" y="160"/>
                    </a:cubicBezTo>
                    <a:cubicBezTo>
                      <a:pt x="316" y="69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3" name="Google Shape;3233;p36"/>
              <p:cNvSpPr/>
              <p:nvPr/>
            </p:nvSpPr>
            <p:spPr>
              <a:xfrm>
                <a:off x="1012172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6"/>
                    </a:moveTo>
                    <a:cubicBezTo>
                      <a:pt x="248" y="46"/>
                      <a:pt x="293" y="91"/>
                      <a:pt x="293" y="158"/>
                    </a:cubicBezTo>
                    <a:cubicBezTo>
                      <a:pt x="293" y="248"/>
                      <a:pt x="248" y="293"/>
                      <a:pt x="157" y="293"/>
                    </a:cubicBezTo>
                    <a:cubicBezTo>
                      <a:pt x="90" y="293"/>
                      <a:pt x="45" y="248"/>
                      <a:pt x="45" y="158"/>
                    </a:cubicBezTo>
                    <a:cubicBezTo>
                      <a:pt x="45" y="91"/>
                      <a:pt x="90" y="46"/>
                      <a:pt x="157" y="46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91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91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4" name="Google Shape;3234;p36"/>
              <p:cNvSpPr/>
              <p:nvPr/>
            </p:nvSpPr>
            <p:spPr>
              <a:xfrm>
                <a:off x="1012172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45"/>
                    </a:moveTo>
                    <a:cubicBezTo>
                      <a:pt x="248" y="45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45"/>
                      <a:pt x="157" y="45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5" name="Google Shape;3235;p36"/>
              <p:cNvSpPr/>
              <p:nvPr/>
            </p:nvSpPr>
            <p:spPr>
              <a:xfrm>
                <a:off x="1012172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8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8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1"/>
                    </a:moveTo>
                    <a:cubicBezTo>
                      <a:pt x="90" y="1"/>
                      <a:pt x="0" y="68"/>
                      <a:pt x="0" y="158"/>
                    </a:cubicBezTo>
                    <a:cubicBezTo>
                      <a:pt x="0" y="248"/>
                      <a:pt x="90" y="317"/>
                      <a:pt x="157" y="317"/>
                    </a:cubicBezTo>
                    <a:cubicBezTo>
                      <a:pt x="248" y="317"/>
                      <a:pt x="316" y="248"/>
                      <a:pt x="316" y="158"/>
                    </a:cubicBezTo>
                    <a:cubicBezTo>
                      <a:pt x="316" y="68"/>
                      <a:pt x="248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6" name="Google Shape;3236;p36"/>
              <p:cNvSpPr/>
              <p:nvPr/>
            </p:nvSpPr>
            <p:spPr>
              <a:xfrm>
                <a:off x="1012172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7" y="22"/>
                    </a:moveTo>
                    <a:cubicBezTo>
                      <a:pt x="248" y="22"/>
                      <a:pt x="293" y="91"/>
                      <a:pt x="293" y="157"/>
                    </a:cubicBezTo>
                    <a:cubicBezTo>
                      <a:pt x="293" y="226"/>
                      <a:pt x="248" y="293"/>
                      <a:pt x="157" y="293"/>
                    </a:cubicBezTo>
                    <a:cubicBezTo>
                      <a:pt x="90" y="293"/>
                      <a:pt x="45" y="226"/>
                      <a:pt x="45" y="157"/>
                    </a:cubicBezTo>
                    <a:cubicBezTo>
                      <a:pt x="45" y="91"/>
                      <a:pt x="90" y="22"/>
                      <a:pt x="157" y="22"/>
                    </a:cubicBezTo>
                    <a:close/>
                    <a:moveTo>
                      <a:pt x="157" y="0"/>
                    </a:moveTo>
                    <a:cubicBezTo>
                      <a:pt x="90" y="0"/>
                      <a:pt x="0" y="67"/>
                      <a:pt x="0" y="157"/>
                    </a:cubicBezTo>
                    <a:cubicBezTo>
                      <a:pt x="0" y="248"/>
                      <a:pt x="90" y="316"/>
                      <a:pt x="157" y="316"/>
                    </a:cubicBezTo>
                    <a:cubicBezTo>
                      <a:pt x="248" y="316"/>
                      <a:pt x="316" y="248"/>
                      <a:pt x="316" y="157"/>
                    </a:cubicBezTo>
                    <a:cubicBezTo>
                      <a:pt x="316" y="67"/>
                      <a:pt x="248" y="0"/>
                      <a:pt x="1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7" name="Google Shape;3237;p36"/>
              <p:cNvSpPr/>
              <p:nvPr/>
            </p:nvSpPr>
            <p:spPr>
              <a:xfrm>
                <a:off x="894140" y="363225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8" name="Google Shape;3238;p36"/>
              <p:cNvSpPr/>
              <p:nvPr/>
            </p:nvSpPr>
            <p:spPr>
              <a:xfrm>
                <a:off x="894140" y="3753766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0"/>
                      <a:pt x="271" y="159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59"/>
                    </a:cubicBezTo>
                    <a:cubicBezTo>
                      <a:pt x="24" y="90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39" name="Google Shape;3239;p36"/>
              <p:cNvSpPr/>
              <p:nvPr/>
            </p:nvSpPr>
            <p:spPr>
              <a:xfrm>
                <a:off x="894140" y="3875121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60"/>
                    </a:cubicBezTo>
                    <a:cubicBezTo>
                      <a:pt x="271" y="226"/>
                      <a:pt x="226" y="295"/>
                      <a:pt x="159" y="295"/>
                    </a:cubicBezTo>
                    <a:cubicBezTo>
                      <a:pt x="91" y="295"/>
                      <a:pt x="24" y="226"/>
                      <a:pt x="24" y="160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50"/>
                      <a:pt x="69" y="317"/>
                      <a:pt x="159" y="317"/>
                    </a:cubicBezTo>
                    <a:cubicBezTo>
                      <a:pt x="249" y="317"/>
                      <a:pt x="316" y="250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0" name="Google Shape;3240;p36"/>
              <p:cNvSpPr/>
              <p:nvPr/>
            </p:nvSpPr>
            <p:spPr>
              <a:xfrm>
                <a:off x="894140" y="3996634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91"/>
                      <a:pt x="271" y="159"/>
                    </a:cubicBezTo>
                    <a:cubicBezTo>
                      <a:pt x="271" y="226"/>
                      <a:pt x="226" y="271"/>
                      <a:pt x="159" y="271"/>
                    </a:cubicBezTo>
                    <a:cubicBezTo>
                      <a:pt x="91" y="271"/>
                      <a:pt x="24" y="226"/>
                      <a:pt x="24" y="159"/>
                    </a:cubicBezTo>
                    <a:cubicBezTo>
                      <a:pt x="24" y="91"/>
                      <a:pt x="91" y="24"/>
                      <a:pt x="159" y="24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9"/>
                      <a:pt x="0" y="159"/>
                    </a:cubicBezTo>
                    <a:cubicBezTo>
                      <a:pt x="0" y="249"/>
                      <a:pt x="69" y="316"/>
                      <a:pt x="159" y="316"/>
                    </a:cubicBezTo>
                    <a:cubicBezTo>
                      <a:pt x="249" y="316"/>
                      <a:pt x="316" y="249"/>
                      <a:pt x="316" y="159"/>
                    </a:cubicBezTo>
                    <a:cubicBezTo>
                      <a:pt x="316" y="69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1" name="Google Shape;3241;p36"/>
              <p:cNvSpPr/>
              <p:nvPr/>
            </p:nvSpPr>
            <p:spPr>
              <a:xfrm>
                <a:off x="894140" y="41179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4"/>
                    </a:moveTo>
                    <a:cubicBezTo>
                      <a:pt x="226" y="24"/>
                      <a:pt x="271" y="69"/>
                      <a:pt x="271" y="160"/>
                    </a:cubicBezTo>
                    <a:cubicBezTo>
                      <a:pt x="271" y="227"/>
                      <a:pt x="226" y="272"/>
                      <a:pt x="159" y="272"/>
                    </a:cubicBezTo>
                    <a:cubicBezTo>
                      <a:pt x="91" y="272"/>
                      <a:pt x="24" y="227"/>
                      <a:pt x="24" y="160"/>
                    </a:cubicBezTo>
                    <a:cubicBezTo>
                      <a:pt x="24" y="69"/>
                      <a:pt x="91" y="24"/>
                      <a:pt x="159" y="24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9"/>
                      <a:pt x="0" y="160"/>
                    </a:cubicBezTo>
                    <a:cubicBezTo>
                      <a:pt x="0" y="227"/>
                      <a:pt x="69" y="317"/>
                      <a:pt x="159" y="317"/>
                    </a:cubicBezTo>
                    <a:cubicBezTo>
                      <a:pt x="249" y="317"/>
                      <a:pt x="316" y="227"/>
                      <a:pt x="316" y="160"/>
                    </a:cubicBezTo>
                    <a:cubicBezTo>
                      <a:pt x="316" y="69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2" name="Google Shape;3242;p36"/>
              <p:cNvSpPr/>
              <p:nvPr/>
            </p:nvSpPr>
            <p:spPr>
              <a:xfrm>
                <a:off x="894140" y="423602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6"/>
                    </a:moveTo>
                    <a:cubicBezTo>
                      <a:pt x="226" y="46"/>
                      <a:pt x="271" y="91"/>
                      <a:pt x="271" y="158"/>
                    </a:cubicBezTo>
                    <a:cubicBezTo>
                      <a:pt x="271" y="248"/>
                      <a:pt x="226" y="293"/>
                      <a:pt x="159" y="293"/>
                    </a:cubicBezTo>
                    <a:cubicBezTo>
                      <a:pt x="91" y="293"/>
                      <a:pt x="24" y="248"/>
                      <a:pt x="24" y="158"/>
                    </a:cubicBezTo>
                    <a:cubicBezTo>
                      <a:pt x="24" y="91"/>
                      <a:pt x="91" y="46"/>
                      <a:pt x="159" y="46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91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91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3" name="Google Shape;3243;p36"/>
              <p:cNvSpPr/>
              <p:nvPr/>
            </p:nvSpPr>
            <p:spPr>
              <a:xfrm>
                <a:off x="894140" y="4357533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45"/>
                    </a:moveTo>
                    <a:cubicBezTo>
                      <a:pt x="226" y="45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45"/>
                      <a:pt x="159" y="45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4" name="Google Shape;3244;p36"/>
              <p:cNvSpPr/>
              <p:nvPr/>
            </p:nvSpPr>
            <p:spPr>
              <a:xfrm>
                <a:off x="894140" y="4478888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8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8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1"/>
                    </a:moveTo>
                    <a:cubicBezTo>
                      <a:pt x="69" y="1"/>
                      <a:pt x="0" y="68"/>
                      <a:pt x="0" y="158"/>
                    </a:cubicBezTo>
                    <a:cubicBezTo>
                      <a:pt x="0" y="248"/>
                      <a:pt x="69" y="317"/>
                      <a:pt x="159" y="317"/>
                    </a:cubicBezTo>
                    <a:cubicBezTo>
                      <a:pt x="249" y="317"/>
                      <a:pt x="316" y="248"/>
                      <a:pt x="316" y="158"/>
                    </a:cubicBezTo>
                    <a:cubicBezTo>
                      <a:pt x="316" y="68"/>
                      <a:pt x="249" y="1"/>
                      <a:pt x="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245" name="Google Shape;3245;p36"/>
              <p:cNvSpPr/>
              <p:nvPr/>
            </p:nvSpPr>
            <p:spPr>
              <a:xfrm>
                <a:off x="894140" y="4600400"/>
                <a:ext cx="50156" cy="50156"/>
              </a:xfrm>
              <a:custGeom>
                <a:avLst/>
                <a:gdLst/>
                <a:ahLst/>
                <a:cxnLst/>
                <a:rect l="l" t="t" r="r" b="b"/>
                <a:pathLst>
                  <a:path w="317" h="317" extrusionOk="0">
                    <a:moveTo>
                      <a:pt x="159" y="22"/>
                    </a:moveTo>
                    <a:cubicBezTo>
                      <a:pt x="226" y="22"/>
                      <a:pt x="271" y="91"/>
                      <a:pt x="271" y="157"/>
                    </a:cubicBezTo>
                    <a:cubicBezTo>
                      <a:pt x="271" y="226"/>
                      <a:pt x="226" y="293"/>
                      <a:pt x="159" y="293"/>
                    </a:cubicBezTo>
                    <a:cubicBezTo>
                      <a:pt x="91" y="293"/>
                      <a:pt x="24" y="226"/>
                      <a:pt x="24" y="157"/>
                    </a:cubicBezTo>
                    <a:cubicBezTo>
                      <a:pt x="24" y="91"/>
                      <a:pt x="91" y="22"/>
                      <a:pt x="159" y="22"/>
                    </a:cubicBezTo>
                    <a:close/>
                    <a:moveTo>
                      <a:pt x="159" y="0"/>
                    </a:moveTo>
                    <a:cubicBezTo>
                      <a:pt x="69" y="0"/>
                      <a:pt x="0" y="67"/>
                      <a:pt x="0" y="157"/>
                    </a:cubicBezTo>
                    <a:cubicBezTo>
                      <a:pt x="0" y="248"/>
                      <a:pt x="69" y="316"/>
                      <a:pt x="159" y="316"/>
                    </a:cubicBezTo>
                    <a:cubicBezTo>
                      <a:pt x="249" y="316"/>
                      <a:pt x="316" y="248"/>
                      <a:pt x="316" y="157"/>
                    </a:cubicBezTo>
                    <a:cubicBezTo>
                      <a:pt x="316" y="67"/>
                      <a:pt x="249" y="0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accent1"/>
                  </a:solidFill>
                </a:endParaRPr>
              </a:p>
            </p:txBody>
          </p:sp>
        </p:grpSp>
      </p:grpSp>
      <p:sp>
        <p:nvSpPr>
          <p:cNvPr id="3246" name="Google Shape;3246;p36"/>
          <p:cNvSpPr/>
          <p:nvPr/>
        </p:nvSpPr>
        <p:spPr>
          <a:xfrm>
            <a:off x="10697826" y="456095"/>
            <a:ext cx="1448029" cy="1363856"/>
          </a:xfrm>
          <a:custGeom>
            <a:avLst/>
            <a:gdLst/>
            <a:ahLst/>
            <a:cxnLst/>
            <a:rect l="l" t="t" r="r" b="b"/>
            <a:pathLst>
              <a:path w="6864" h="6465" extrusionOk="0">
                <a:moveTo>
                  <a:pt x="3425" y="0"/>
                </a:moveTo>
                <a:cubicBezTo>
                  <a:pt x="1830" y="0"/>
                  <a:pt x="434" y="1183"/>
                  <a:pt x="226" y="2804"/>
                </a:cubicBezTo>
                <a:cubicBezTo>
                  <a:pt x="1" y="4587"/>
                  <a:pt x="1243" y="6212"/>
                  <a:pt x="3004" y="6438"/>
                </a:cubicBezTo>
                <a:cubicBezTo>
                  <a:pt x="3145" y="6456"/>
                  <a:pt x="3284" y="6465"/>
                  <a:pt x="3422" y="6465"/>
                </a:cubicBezTo>
                <a:cubicBezTo>
                  <a:pt x="5031" y="6465"/>
                  <a:pt x="6410" y="5284"/>
                  <a:pt x="6638" y="3662"/>
                </a:cubicBezTo>
                <a:cubicBezTo>
                  <a:pt x="6863" y="1878"/>
                  <a:pt x="5623" y="276"/>
                  <a:pt x="3838" y="27"/>
                </a:cubicBezTo>
                <a:cubicBezTo>
                  <a:pt x="3699" y="9"/>
                  <a:pt x="3561" y="0"/>
                  <a:pt x="34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7" name="Google Shape;3247;p36"/>
          <p:cNvSpPr/>
          <p:nvPr/>
        </p:nvSpPr>
        <p:spPr>
          <a:xfrm>
            <a:off x="10579055" y="584780"/>
            <a:ext cx="1447819" cy="1363856"/>
          </a:xfrm>
          <a:custGeom>
            <a:avLst/>
            <a:gdLst/>
            <a:ahLst/>
            <a:cxnLst/>
            <a:rect l="l" t="t" r="r" b="b"/>
            <a:pathLst>
              <a:path w="6863" h="6465" extrusionOk="0">
                <a:moveTo>
                  <a:pt x="3441" y="1"/>
                </a:moveTo>
                <a:cubicBezTo>
                  <a:pt x="1832" y="1"/>
                  <a:pt x="454" y="1181"/>
                  <a:pt x="226" y="2803"/>
                </a:cubicBezTo>
                <a:cubicBezTo>
                  <a:pt x="0" y="4587"/>
                  <a:pt x="1241" y="6189"/>
                  <a:pt x="3025" y="6439"/>
                </a:cubicBezTo>
                <a:cubicBezTo>
                  <a:pt x="3164" y="6456"/>
                  <a:pt x="3302" y="6465"/>
                  <a:pt x="3439" y="6465"/>
                </a:cubicBezTo>
                <a:cubicBezTo>
                  <a:pt x="5034" y="6465"/>
                  <a:pt x="6429" y="5283"/>
                  <a:pt x="6637" y="3661"/>
                </a:cubicBezTo>
                <a:cubicBezTo>
                  <a:pt x="6863" y="1878"/>
                  <a:pt x="5620" y="275"/>
                  <a:pt x="3859" y="27"/>
                </a:cubicBezTo>
                <a:cubicBezTo>
                  <a:pt x="3719" y="9"/>
                  <a:pt x="3579" y="1"/>
                  <a:pt x="344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8" name="Google Shape;3248;p36"/>
          <p:cNvSpPr/>
          <p:nvPr/>
        </p:nvSpPr>
        <p:spPr>
          <a:xfrm>
            <a:off x="10874188" y="2047787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1" y="0"/>
                </a:moveTo>
                <a:lnTo>
                  <a:pt x="1" y="45"/>
                </a:lnTo>
                <a:cubicBezTo>
                  <a:pt x="22" y="67"/>
                  <a:pt x="22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9" name="Google Shape;3249;p36"/>
          <p:cNvSpPr/>
          <p:nvPr/>
        </p:nvSpPr>
        <p:spPr>
          <a:xfrm>
            <a:off x="10869335" y="2045467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0" y="1"/>
                </a:moveTo>
                <a:cubicBezTo>
                  <a:pt x="33" y="1"/>
                  <a:pt x="24" y="11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78"/>
                  <a:pt x="69" y="78"/>
                </a:cubicBezTo>
                <a:cubicBezTo>
                  <a:pt x="91" y="56"/>
                  <a:pt x="91" y="33"/>
                  <a:pt x="91" y="11"/>
                </a:cubicBezTo>
                <a:lnTo>
                  <a:pt x="45" y="11"/>
                </a:lnTo>
                <a:cubicBezTo>
                  <a:pt x="45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0" name="Google Shape;3250;p36"/>
          <p:cNvSpPr/>
          <p:nvPr/>
        </p:nvSpPr>
        <p:spPr>
          <a:xfrm>
            <a:off x="10707319" y="1934501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41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1" name="Google Shape;3251;p36"/>
          <p:cNvSpPr/>
          <p:nvPr/>
        </p:nvSpPr>
        <p:spPr>
          <a:xfrm>
            <a:off x="10702888" y="193344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56" y="56"/>
                  <a:pt x="51" y="62"/>
                  <a:pt x="48" y="62"/>
                </a:cubicBezTo>
                <a:cubicBezTo>
                  <a:pt x="45" y="62"/>
                  <a:pt x="45" y="56"/>
                  <a:pt x="45" y="46"/>
                </a:cubicBezTo>
                <a:lnTo>
                  <a:pt x="22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6"/>
                </a:cubicBezTo>
                <a:cubicBezTo>
                  <a:pt x="0" y="46"/>
                  <a:pt x="0" y="67"/>
                  <a:pt x="22" y="67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46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2" name="Google Shape;3252;p36"/>
          <p:cNvSpPr/>
          <p:nvPr/>
        </p:nvSpPr>
        <p:spPr>
          <a:xfrm>
            <a:off x="10793179" y="1947581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7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3" name="Google Shape;3253;p36"/>
          <p:cNvSpPr/>
          <p:nvPr/>
        </p:nvSpPr>
        <p:spPr>
          <a:xfrm>
            <a:off x="10793179" y="19439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54" y="1"/>
                </a:moveTo>
                <a:cubicBezTo>
                  <a:pt x="46" y="1"/>
                  <a:pt x="3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4" name="Google Shape;3254;p36"/>
          <p:cNvSpPr/>
          <p:nvPr/>
        </p:nvSpPr>
        <p:spPr>
          <a:xfrm>
            <a:off x="10550365" y="173345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11" y="56"/>
                  <a:pt x="23" y="62"/>
                  <a:pt x="31" y="62"/>
                </a:cubicBezTo>
                <a:cubicBezTo>
                  <a:pt x="40" y="62"/>
                  <a:pt x="46" y="56"/>
                  <a:pt x="46" y="45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5" name="Google Shape;3255;p36"/>
          <p:cNvSpPr/>
          <p:nvPr/>
        </p:nvSpPr>
        <p:spPr>
          <a:xfrm>
            <a:off x="10545513" y="1729660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4" y="18"/>
                </a:cubicBezTo>
                <a:lnTo>
                  <a:pt x="24" y="40"/>
                </a:lnTo>
                <a:cubicBezTo>
                  <a:pt x="0" y="63"/>
                  <a:pt x="24" y="63"/>
                  <a:pt x="24" y="85"/>
                </a:cubicBezTo>
                <a:lnTo>
                  <a:pt x="90" y="85"/>
                </a:lnTo>
                <a:cubicBezTo>
                  <a:pt x="90" y="85"/>
                  <a:pt x="90" y="63"/>
                  <a:pt x="114" y="63"/>
                </a:cubicBezTo>
                <a:cubicBezTo>
                  <a:pt x="114" y="40"/>
                  <a:pt x="90" y="40"/>
                  <a:pt x="90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6" name="Google Shape;3256;p36"/>
          <p:cNvSpPr/>
          <p:nvPr/>
        </p:nvSpPr>
        <p:spPr>
          <a:xfrm>
            <a:off x="10626521" y="18345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40"/>
                  <a:pt x="23" y="40"/>
                </a:cubicBezTo>
                <a:cubicBezTo>
                  <a:pt x="23" y="63"/>
                  <a:pt x="46" y="63"/>
                  <a:pt x="68" y="63"/>
                </a:cubicBez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7" name="Google Shape;3257;p36"/>
          <p:cNvSpPr/>
          <p:nvPr/>
        </p:nvSpPr>
        <p:spPr>
          <a:xfrm>
            <a:off x="10626520" y="1831131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4"/>
                </a:moveTo>
                <a:cubicBezTo>
                  <a:pt x="68" y="56"/>
                  <a:pt x="68" y="56"/>
                  <a:pt x="46" y="56"/>
                </a:cubicBezTo>
                <a:lnTo>
                  <a:pt x="23" y="56"/>
                </a:lnTo>
                <a:lnTo>
                  <a:pt x="23" y="34"/>
                </a:lnTo>
                <a:close/>
                <a:moveTo>
                  <a:pt x="34" y="1"/>
                </a:moveTo>
                <a:cubicBezTo>
                  <a:pt x="28" y="1"/>
                  <a:pt x="23" y="3"/>
                  <a:pt x="23" y="10"/>
                </a:cubicBezTo>
                <a:cubicBezTo>
                  <a:pt x="1" y="34"/>
                  <a:pt x="1" y="56"/>
                  <a:pt x="1" y="79"/>
                </a:cubicBezTo>
                <a:cubicBezTo>
                  <a:pt x="23" y="79"/>
                  <a:pt x="23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34"/>
                  <a:pt x="68" y="10"/>
                </a:cubicBezTo>
                <a:cubicBezTo>
                  <a:pt x="68" y="10"/>
                  <a:pt x="48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8" name="Google Shape;3258;p36"/>
          <p:cNvSpPr/>
          <p:nvPr/>
        </p:nvSpPr>
        <p:spPr>
          <a:xfrm>
            <a:off x="10483702" y="154296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0"/>
                </a:moveTo>
                <a:cubicBezTo>
                  <a:pt x="22" y="22"/>
                  <a:pt x="22" y="22"/>
                  <a:pt x="1" y="22"/>
                </a:cubicBezTo>
                <a:lnTo>
                  <a:pt x="22" y="45"/>
                </a:lnTo>
                <a:cubicBezTo>
                  <a:pt x="22" y="67"/>
                  <a:pt x="46" y="67"/>
                  <a:pt x="46" y="67"/>
                </a:cubicBezTo>
                <a:cubicBezTo>
                  <a:pt x="67" y="45"/>
                  <a:pt x="67" y="22"/>
                  <a:pt x="67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9" name="Google Shape;3259;p36"/>
          <p:cNvSpPr/>
          <p:nvPr/>
        </p:nvSpPr>
        <p:spPr>
          <a:xfrm>
            <a:off x="10483702" y="153916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3"/>
                </a:lnTo>
                <a:lnTo>
                  <a:pt x="22" y="63"/>
                </a:lnTo>
                <a:lnTo>
                  <a:pt x="22" y="40"/>
                </a:lnTo>
                <a:close/>
                <a:moveTo>
                  <a:pt x="42" y="1"/>
                </a:moveTo>
                <a:cubicBezTo>
                  <a:pt x="28" y="1"/>
                  <a:pt x="11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7" y="85"/>
                </a:lnTo>
                <a:lnTo>
                  <a:pt x="91" y="63"/>
                </a:lnTo>
                <a:cubicBezTo>
                  <a:pt x="91" y="40"/>
                  <a:pt x="91" y="40"/>
                  <a:pt x="67" y="18"/>
                </a:cubicBezTo>
                <a:cubicBezTo>
                  <a:pt x="67" y="6"/>
                  <a:pt x="56" y="1"/>
                  <a:pt x="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0" name="Google Shape;3260;p36"/>
          <p:cNvSpPr/>
          <p:nvPr/>
        </p:nvSpPr>
        <p:spPr>
          <a:xfrm>
            <a:off x="11050339" y="2071415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57"/>
                  <a:pt x="29" y="63"/>
                  <a:pt x="34" y="63"/>
                </a:cubicBezTo>
                <a:cubicBezTo>
                  <a:pt x="40" y="63"/>
                  <a:pt x="45" y="57"/>
                  <a:pt x="45" y="45"/>
                </a:cubicBezTo>
                <a:cubicBezTo>
                  <a:pt x="69" y="45"/>
                  <a:pt x="69" y="24"/>
                  <a:pt x="69" y="24"/>
                </a:cubicBezTo>
                <a:cubicBezTo>
                  <a:pt x="45" y="0"/>
                  <a:pt x="24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1" name="Google Shape;3261;p36"/>
          <p:cNvSpPr/>
          <p:nvPr/>
        </p:nvSpPr>
        <p:spPr>
          <a:xfrm>
            <a:off x="11045698" y="2066774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46"/>
                </a:moveTo>
                <a:lnTo>
                  <a:pt x="67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67" y="0"/>
                </a:moveTo>
                <a:cubicBezTo>
                  <a:pt x="46" y="0"/>
                  <a:pt x="46" y="22"/>
                  <a:pt x="22" y="22"/>
                </a:cubicBezTo>
                <a:cubicBezTo>
                  <a:pt x="22" y="46"/>
                  <a:pt x="0" y="67"/>
                  <a:pt x="22" y="91"/>
                </a:cubicBezTo>
                <a:lnTo>
                  <a:pt x="91" y="91"/>
                </a:lnTo>
                <a:lnTo>
                  <a:pt x="112" y="67"/>
                </a:lnTo>
                <a:cubicBezTo>
                  <a:pt x="112" y="46"/>
                  <a:pt x="112" y="46"/>
                  <a:pt x="91" y="22"/>
                </a:cubicBezTo>
                <a:cubicBezTo>
                  <a:pt x="91" y="22"/>
                  <a:pt x="67" y="22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6"/>
          <p:cNvSpPr/>
          <p:nvPr/>
        </p:nvSpPr>
        <p:spPr>
          <a:xfrm>
            <a:off x="10960049" y="2059812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44" y="0"/>
                </a:moveTo>
                <a:cubicBezTo>
                  <a:pt x="37" y="0"/>
                  <a:pt x="30" y="3"/>
                  <a:pt x="22" y="10"/>
                </a:cubicBezTo>
                <a:cubicBezTo>
                  <a:pt x="22" y="10"/>
                  <a:pt x="0" y="33"/>
                  <a:pt x="22" y="55"/>
                </a:cubicBezTo>
                <a:lnTo>
                  <a:pt x="67" y="55"/>
                </a:lnTo>
                <a:lnTo>
                  <a:pt x="67" y="10"/>
                </a:lnTo>
                <a:cubicBezTo>
                  <a:pt x="67" y="10"/>
                  <a:pt x="57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36"/>
          <p:cNvSpPr/>
          <p:nvPr/>
        </p:nvSpPr>
        <p:spPr>
          <a:xfrm>
            <a:off x="10960048" y="205728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45" y="45"/>
                </a:lnTo>
                <a:cubicBezTo>
                  <a:pt x="67" y="45"/>
                  <a:pt x="67" y="45"/>
                  <a:pt x="45" y="67"/>
                </a:cubicBezTo>
                <a:cubicBezTo>
                  <a:pt x="45" y="67"/>
                  <a:pt x="22" y="67"/>
                  <a:pt x="22" y="45"/>
                </a:cubicBez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45"/>
                  <a:pt x="90" y="22"/>
                </a:cubicBez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36"/>
          <p:cNvSpPr/>
          <p:nvPr/>
        </p:nvSpPr>
        <p:spPr>
          <a:xfrm>
            <a:off x="11064685" y="19821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40"/>
                </a:lnTo>
                <a:cubicBezTo>
                  <a:pt x="22" y="62"/>
                  <a:pt x="22" y="62"/>
                  <a:pt x="46" y="62"/>
                </a:cubicBez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6"/>
          <p:cNvSpPr/>
          <p:nvPr/>
        </p:nvSpPr>
        <p:spPr>
          <a:xfrm>
            <a:off x="11059832" y="197880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cubicBezTo>
                  <a:pt x="24" y="56"/>
                  <a:pt x="24" y="33"/>
                  <a:pt x="45" y="33"/>
                </a:cubicBez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cubicBezTo>
                  <a:pt x="0" y="33"/>
                  <a:pt x="0" y="56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69" y="78"/>
                </a:cubicBezTo>
                <a:cubicBezTo>
                  <a:pt x="91" y="78"/>
                  <a:pt x="91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6"/>
          <p:cNvSpPr/>
          <p:nvPr/>
        </p:nvSpPr>
        <p:spPr>
          <a:xfrm>
            <a:off x="11140841" y="20821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4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1" y="63"/>
                </a:cubicBezTo>
                <a:lnTo>
                  <a:pt x="46" y="63"/>
                </a:lnTo>
                <a:cubicBezTo>
                  <a:pt x="68" y="39"/>
                  <a:pt x="68" y="39"/>
                  <a:pt x="46" y="18"/>
                </a:cubicBezTo>
                <a:cubicBezTo>
                  <a:pt x="46" y="6"/>
                  <a:pt x="40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6"/>
          <p:cNvSpPr/>
          <p:nvPr/>
        </p:nvSpPr>
        <p:spPr>
          <a:xfrm>
            <a:off x="11135989" y="20809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24" y="24"/>
                  <a:pt x="0" y="45"/>
                </a:cubicBezTo>
                <a:lnTo>
                  <a:pt x="24" y="69"/>
                </a:lnTo>
                <a:cubicBezTo>
                  <a:pt x="24" y="91"/>
                  <a:pt x="46" y="91"/>
                  <a:pt x="46" y="91"/>
                </a:cubicBezTo>
                <a:cubicBezTo>
                  <a:pt x="69" y="91"/>
                  <a:pt x="69" y="91"/>
                  <a:pt x="91" y="69"/>
                </a:cubicBezTo>
                <a:cubicBezTo>
                  <a:pt x="114" y="69"/>
                  <a:pt x="114" y="45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6"/>
          <p:cNvSpPr/>
          <p:nvPr/>
        </p:nvSpPr>
        <p:spPr>
          <a:xfrm>
            <a:off x="11074178" y="1893153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9" y="0"/>
                </a:moveTo>
                <a:cubicBezTo>
                  <a:pt x="25" y="0"/>
                  <a:pt x="23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46" y="56"/>
                </a:lnTo>
                <a:cubicBezTo>
                  <a:pt x="68" y="56"/>
                  <a:pt x="68" y="32"/>
                  <a:pt x="68" y="11"/>
                </a:cubicBezTo>
                <a:cubicBezTo>
                  <a:pt x="53" y="11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6"/>
          <p:cNvSpPr/>
          <p:nvPr/>
        </p:nvSpPr>
        <p:spPr>
          <a:xfrm>
            <a:off x="11074177" y="189041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cubicBezTo>
                  <a:pt x="46" y="69"/>
                  <a:pt x="46" y="69"/>
                  <a:pt x="23" y="69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46" y="0"/>
                  <a:pt x="23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6"/>
          <p:cNvSpPr/>
          <p:nvPr/>
        </p:nvSpPr>
        <p:spPr>
          <a:xfrm>
            <a:off x="10817018" y="1767842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6" y="0"/>
                </a:moveTo>
                <a:cubicBezTo>
                  <a:pt x="40" y="0"/>
                  <a:pt x="34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57" y="6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6"/>
          <p:cNvSpPr/>
          <p:nvPr/>
        </p:nvSpPr>
        <p:spPr>
          <a:xfrm>
            <a:off x="10817017" y="176657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8" y="45"/>
                  <a:pt x="46" y="45"/>
                  <a:pt x="46" y="45"/>
                </a:cubicBezTo>
                <a:lnTo>
                  <a:pt x="23" y="45"/>
                </a:ln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3" y="69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24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6"/>
          <p:cNvSpPr/>
          <p:nvPr/>
        </p:nvSpPr>
        <p:spPr>
          <a:xfrm>
            <a:off x="10897815" y="1871214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" y="46"/>
                  <a:pt x="11" y="57"/>
                  <a:pt x="25" y="57"/>
                </a:cubicBezTo>
                <a:cubicBezTo>
                  <a:pt x="31" y="57"/>
                  <a:pt x="39" y="54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6"/>
          <p:cNvSpPr/>
          <p:nvPr/>
        </p:nvSpPr>
        <p:spPr>
          <a:xfrm>
            <a:off x="10893384" y="186678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7" y="45"/>
                </a:lnTo>
                <a:lnTo>
                  <a:pt x="45" y="67"/>
                </a:lnTo>
                <a:lnTo>
                  <a:pt x="45" y="45"/>
                </a:lnTo>
                <a:cubicBezTo>
                  <a:pt x="22" y="45"/>
                  <a:pt x="22" y="45"/>
                  <a:pt x="45" y="22"/>
                </a:cubicBez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1"/>
                  <a:pt x="22" y="91"/>
                  <a:pt x="45" y="91"/>
                </a:cubicBezTo>
                <a:lnTo>
                  <a:pt x="67" y="91"/>
                </a:lnTo>
                <a:cubicBezTo>
                  <a:pt x="90" y="67"/>
                  <a:pt x="90" y="67"/>
                  <a:pt x="90" y="45"/>
                </a:cubicBezTo>
                <a:lnTo>
                  <a:pt x="90" y="22"/>
                </a:lnTo>
                <a:cubicBezTo>
                  <a:pt x="67" y="0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6"/>
          <p:cNvSpPr/>
          <p:nvPr/>
        </p:nvSpPr>
        <p:spPr>
          <a:xfrm>
            <a:off x="10807525" y="1857291"/>
            <a:ext cx="14345" cy="14135"/>
          </a:xfrm>
          <a:custGeom>
            <a:avLst/>
            <a:gdLst/>
            <a:ahLst/>
            <a:cxnLst/>
            <a:rect l="l" t="t" r="r" b="b"/>
            <a:pathLst>
              <a:path w="68" h="67" extrusionOk="0">
                <a:moveTo>
                  <a:pt x="22" y="0"/>
                </a:moveTo>
                <a:cubicBezTo>
                  <a:pt x="1" y="22"/>
                  <a:pt x="1" y="45"/>
                  <a:pt x="1" y="45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5"/>
                  <a:pt x="68" y="22"/>
                  <a:pt x="46" y="22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6"/>
          <p:cNvSpPr/>
          <p:nvPr/>
        </p:nvSpPr>
        <p:spPr>
          <a:xfrm>
            <a:off x="10802673" y="1853493"/>
            <a:ext cx="24049" cy="22995"/>
          </a:xfrm>
          <a:custGeom>
            <a:avLst/>
            <a:gdLst/>
            <a:ahLst/>
            <a:cxnLst/>
            <a:rect l="l" t="t" r="r" b="b"/>
            <a:pathLst>
              <a:path w="114" h="109" extrusionOk="0">
                <a:moveTo>
                  <a:pt x="69" y="40"/>
                </a:moveTo>
                <a:lnTo>
                  <a:pt x="69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7" y="1"/>
                </a:moveTo>
                <a:cubicBezTo>
                  <a:pt x="46" y="1"/>
                  <a:pt x="35" y="6"/>
                  <a:pt x="24" y="18"/>
                </a:cubicBezTo>
                <a:cubicBezTo>
                  <a:pt x="0" y="40"/>
                  <a:pt x="0" y="63"/>
                  <a:pt x="24" y="85"/>
                </a:cubicBezTo>
                <a:cubicBezTo>
                  <a:pt x="24" y="85"/>
                  <a:pt x="45" y="85"/>
                  <a:pt x="45" y="108"/>
                </a:cubicBezTo>
                <a:cubicBezTo>
                  <a:pt x="69" y="108"/>
                  <a:pt x="69" y="85"/>
                  <a:pt x="91" y="85"/>
                </a:cubicBezTo>
                <a:cubicBezTo>
                  <a:pt x="91" y="63"/>
                  <a:pt x="114" y="40"/>
                  <a:pt x="91" y="18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6"/>
          <p:cNvSpPr/>
          <p:nvPr/>
        </p:nvSpPr>
        <p:spPr>
          <a:xfrm>
            <a:off x="10907309" y="178092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6"/>
          <p:cNvSpPr/>
          <p:nvPr/>
        </p:nvSpPr>
        <p:spPr>
          <a:xfrm>
            <a:off x="10902878" y="177733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67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6"/>
          <p:cNvSpPr/>
          <p:nvPr/>
        </p:nvSpPr>
        <p:spPr>
          <a:xfrm>
            <a:off x="10883681" y="19583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7" y="0"/>
                </a:moveTo>
                <a:cubicBezTo>
                  <a:pt x="28" y="0"/>
                  <a:pt x="23" y="6"/>
                  <a:pt x="23" y="18"/>
                </a:cubicBezTo>
                <a:cubicBezTo>
                  <a:pt x="1" y="18"/>
                  <a:pt x="1" y="39"/>
                  <a:pt x="23" y="63"/>
                </a:cubicBezTo>
                <a:lnTo>
                  <a:pt x="46" y="63"/>
                </a:lnTo>
                <a:cubicBezTo>
                  <a:pt x="68" y="39"/>
                  <a:pt x="68" y="39"/>
                  <a:pt x="68" y="18"/>
                </a:cubicBezTo>
                <a:cubicBezTo>
                  <a:pt x="57" y="6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6"/>
          <p:cNvSpPr/>
          <p:nvPr/>
        </p:nvSpPr>
        <p:spPr>
          <a:xfrm>
            <a:off x="10878829" y="1957075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6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45"/>
                  <a:pt x="24" y="69"/>
                </a:cubicBezTo>
                <a:cubicBezTo>
                  <a:pt x="24" y="91"/>
                  <a:pt x="46" y="91"/>
                  <a:pt x="69" y="91"/>
                </a:cubicBezTo>
                <a:lnTo>
                  <a:pt x="91" y="69"/>
                </a:lnTo>
                <a:cubicBezTo>
                  <a:pt x="91" y="69"/>
                  <a:pt x="114" y="69"/>
                  <a:pt x="114" y="45"/>
                </a:cubicBezTo>
                <a:cubicBezTo>
                  <a:pt x="114" y="24"/>
                  <a:pt x="114" y="24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6"/>
          <p:cNvSpPr/>
          <p:nvPr/>
        </p:nvSpPr>
        <p:spPr>
          <a:xfrm>
            <a:off x="10983677" y="1880918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4" y="0"/>
                </a:moveTo>
                <a:cubicBezTo>
                  <a:pt x="0" y="24"/>
                  <a:pt x="0" y="45"/>
                  <a:pt x="24" y="45"/>
                </a:cubicBezTo>
                <a:cubicBezTo>
                  <a:pt x="24" y="69"/>
                  <a:pt x="45" y="69"/>
                  <a:pt x="69" y="69"/>
                </a:cubicBezTo>
                <a:lnTo>
                  <a:pt x="69" y="24"/>
                </a:lnTo>
                <a:cubicBezTo>
                  <a:pt x="45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6"/>
          <p:cNvSpPr/>
          <p:nvPr/>
        </p:nvSpPr>
        <p:spPr>
          <a:xfrm>
            <a:off x="10983676" y="1877331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1"/>
                </a:moveTo>
                <a:cubicBezTo>
                  <a:pt x="69" y="41"/>
                  <a:pt x="69" y="62"/>
                  <a:pt x="45" y="62"/>
                </a:cubicBezTo>
                <a:lnTo>
                  <a:pt x="24" y="62"/>
                </a:lnTo>
                <a:lnTo>
                  <a:pt x="24" y="41"/>
                </a:lnTo>
                <a:close/>
                <a:moveTo>
                  <a:pt x="46" y="1"/>
                </a:moveTo>
                <a:cubicBezTo>
                  <a:pt x="35" y="1"/>
                  <a:pt x="24" y="6"/>
                  <a:pt x="24" y="17"/>
                </a:cubicBezTo>
                <a:cubicBezTo>
                  <a:pt x="0" y="17"/>
                  <a:pt x="0" y="41"/>
                  <a:pt x="0" y="41"/>
                </a:cubicBezTo>
                <a:lnTo>
                  <a:pt x="0" y="86"/>
                </a:lnTo>
                <a:lnTo>
                  <a:pt x="69" y="86"/>
                </a:lnTo>
                <a:cubicBezTo>
                  <a:pt x="90" y="62"/>
                  <a:pt x="90" y="41"/>
                  <a:pt x="69" y="17"/>
                </a:cubicBezTo>
                <a:cubicBezTo>
                  <a:pt x="69" y="6"/>
                  <a:pt x="57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6"/>
          <p:cNvSpPr/>
          <p:nvPr/>
        </p:nvSpPr>
        <p:spPr>
          <a:xfrm>
            <a:off x="10917013" y="1690422"/>
            <a:ext cx="14556" cy="14556"/>
          </a:xfrm>
          <a:custGeom>
            <a:avLst/>
            <a:gdLst/>
            <a:ahLst/>
            <a:cxnLst/>
            <a:rect l="l" t="t" r="r" b="b"/>
            <a:pathLst>
              <a:path w="69" h="69" extrusionOk="0">
                <a:moveTo>
                  <a:pt x="23" y="0"/>
                </a:moveTo>
                <a:cubicBezTo>
                  <a:pt x="23" y="24"/>
                  <a:pt x="0" y="45"/>
                  <a:pt x="23" y="45"/>
                </a:cubicBezTo>
                <a:cubicBezTo>
                  <a:pt x="23" y="69"/>
                  <a:pt x="45" y="69"/>
                  <a:pt x="69" y="69"/>
                </a:cubicBezTo>
                <a:lnTo>
                  <a:pt x="69" y="24"/>
                </a:lnTo>
                <a:cubicBezTo>
                  <a:pt x="69" y="0"/>
                  <a:pt x="45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6"/>
          <p:cNvSpPr/>
          <p:nvPr/>
        </p:nvSpPr>
        <p:spPr>
          <a:xfrm>
            <a:off x="10917012" y="1686835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69" y="41"/>
                </a:moveTo>
                <a:lnTo>
                  <a:pt x="69" y="62"/>
                </a:lnTo>
                <a:lnTo>
                  <a:pt x="23" y="62"/>
                </a:lnTo>
                <a:cubicBezTo>
                  <a:pt x="23" y="62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41"/>
                  <a:pt x="0" y="62"/>
                  <a:pt x="0" y="86"/>
                </a:cubicBezTo>
                <a:cubicBezTo>
                  <a:pt x="23" y="86"/>
                  <a:pt x="23" y="107"/>
                  <a:pt x="45" y="107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6"/>
          <p:cNvSpPr/>
          <p:nvPr/>
        </p:nvSpPr>
        <p:spPr>
          <a:xfrm>
            <a:off x="10973971" y="197142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6"/>
          <p:cNvSpPr/>
          <p:nvPr/>
        </p:nvSpPr>
        <p:spPr>
          <a:xfrm>
            <a:off x="10969542" y="196783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51" y="30"/>
                </a:moveTo>
                <a:cubicBezTo>
                  <a:pt x="57" y="30"/>
                  <a:pt x="67" y="40"/>
                  <a:pt x="67" y="40"/>
                </a:cubicBez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63"/>
                </a:cubicBezTo>
                <a:cubicBezTo>
                  <a:pt x="22" y="85"/>
                  <a:pt x="45" y="85"/>
                  <a:pt x="45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6" name="Google Shape;3286;p36"/>
          <p:cNvSpPr/>
          <p:nvPr/>
        </p:nvSpPr>
        <p:spPr>
          <a:xfrm>
            <a:off x="10664705" y="1566588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11" y="57"/>
                  <a:pt x="17" y="63"/>
                  <a:pt x="22" y="63"/>
                </a:cubicBezTo>
                <a:cubicBezTo>
                  <a:pt x="28" y="63"/>
                  <a:pt x="34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7" name="Google Shape;3287;p36"/>
          <p:cNvSpPr/>
          <p:nvPr/>
        </p:nvSpPr>
        <p:spPr>
          <a:xfrm>
            <a:off x="10659641" y="1563002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41"/>
                  <a:pt x="46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lnTo>
                  <a:pt x="1" y="41"/>
                </a:lnTo>
                <a:cubicBezTo>
                  <a:pt x="1" y="62"/>
                  <a:pt x="1" y="62"/>
                  <a:pt x="24" y="86"/>
                </a:cubicBezTo>
                <a:lnTo>
                  <a:pt x="70" y="86"/>
                </a:lnTo>
                <a:cubicBezTo>
                  <a:pt x="91" y="62"/>
                  <a:pt x="91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8" name="Google Shape;3288;p36"/>
          <p:cNvSpPr/>
          <p:nvPr/>
        </p:nvSpPr>
        <p:spPr>
          <a:xfrm>
            <a:off x="10740862" y="166784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9" name="Google Shape;3289;p36"/>
          <p:cNvSpPr/>
          <p:nvPr/>
        </p:nvSpPr>
        <p:spPr>
          <a:xfrm>
            <a:off x="10736009" y="166679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lnTo>
                  <a:pt x="45" y="90"/>
                </a:lnTo>
                <a:cubicBezTo>
                  <a:pt x="69" y="90"/>
                  <a:pt x="69" y="67"/>
                  <a:pt x="90" y="67"/>
                </a:cubicBezTo>
                <a:lnTo>
                  <a:pt x="90" y="45"/>
                </a:lnTo>
                <a:cubicBezTo>
                  <a:pt x="114" y="22"/>
                  <a:pt x="90" y="22"/>
                  <a:pt x="9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0" name="Google Shape;3290;p36"/>
          <p:cNvSpPr/>
          <p:nvPr/>
        </p:nvSpPr>
        <p:spPr>
          <a:xfrm>
            <a:off x="10640655" y="174400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1"/>
                </a:moveTo>
                <a:cubicBezTo>
                  <a:pt x="24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9" y="62"/>
                  <a:pt x="69" y="41"/>
                  <a:pt x="46" y="17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1" name="Google Shape;3291;p36"/>
          <p:cNvSpPr/>
          <p:nvPr/>
        </p:nvSpPr>
        <p:spPr>
          <a:xfrm>
            <a:off x="10636224" y="174295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cubicBezTo>
                  <a:pt x="67" y="67"/>
                  <a:pt x="45" y="67"/>
                  <a:pt x="45" y="67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0"/>
                </a:moveTo>
                <a:cubicBezTo>
                  <a:pt x="0" y="22"/>
                  <a:pt x="0" y="46"/>
                  <a:pt x="22" y="67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7"/>
                </a:cubicBezTo>
                <a:cubicBezTo>
                  <a:pt x="90" y="67"/>
                  <a:pt x="90" y="67"/>
                  <a:pt x="90" y="46"/>
                </a:cubicBezTo>
                <a:lnTo>
                  <a:pt x="90" y="22"/>
                </a:lnTo>
                <a:cubicBezTo>
                  <a:pt x="67" y="0"/>
                  <a:pt x="4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2" name="Google Shape;3292;p36"/>
          <p:cNvSpPr/>
          <p:nvPr/>
        </p:nvSpPr>
        <p:spPr>
          <a:xfrm>
            <a:off x="10650149" y="165730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3" name="Google Shape;3293;p36"/>
          <p:cNvSpPr/>
          <p:nvPr/>
        </p:nvSpPr>
        <p:spPr>
          <a:xfrm>
            <a:off x="10650148" y="165350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lnTo>
                  <a:pt x="46" y="18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1" y="85"/>
                  <a:pt x="24" y="85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4" name="Google Shape;3294;p36"/>
          <p:cNvSpPr/>
          <p:nvPr/>
        </p:nvSpPr>
        <p:spPr>
          <a:xfrm>
            <a:off x="10750354" y="15773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39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5" name="Google Shape;3295;p36"/>
          <p:cNvSpPr/>
          <p:nvPr/>
        </p:nvSpPr>
        <p:spPr>
          <a:xfrm>
            <a:off x="10750353" y="157608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45"/>
                </a:lnTo>
                <a:cubicBezTo>
                  <a:pt x="46" y="57"/>
                  <a:pt x="46" y="63"/>
                  <a:pt x="43" y="63"/>
                </a:cubicBezTo>
                <a:cubicBezTo>
                  <a:pt x="40" y="63"/>
                  <a:pt x="34" y="57"/>
                  <a:pt x="22" y="45"/>
                </a:cubicBez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1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6" name="Google Shape;3296;p36"/>
          <p:cNvSpPr/>
          <p:nvPr/>
        </p:nvSpPr>
        <p:spPr>
          <a:xfrm>
            <a:off x="10731369" y="1757084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0" y="0"/>
                </a:moveTo>
                <a:lnTo>
                  <a:pt x="0" y="45"/>
                </a:lnTo>
                <a:cubicBezTo>
                  <a:pt x="0" y="57"/>
                  <a:pt x="6" y="63"/>
                  <a:pt x="14" y="63"/>
                </a:cubicBezTo>
                <a:cubicBezTo>
                  <a:pt x="23" y="63"/>
                  <a:pt x="34" y="57"/>
                  <a:pt x="46" y="45"/>
                </a:cubicBezTo>
                <a:cubicBezTo>
                  <a:pt x="46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7" name="Google Shape;3297;p36"/>
          <p:cNvSpPr/>
          <p:nvPr/>
        </p:nvSpPr>
        <p:spPr>
          <a:xfrm>
            <a:off x="10726516" y="1753498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1"/>
                </a:moveTo>
                <a:cubicBezTo>
                  <a:pt x="69" y="62"/>
                  <a:pt x="69" y="62"/>
                  <a:pt x="45" y="62"/>
                </a:cubicBezTo>
                <a:lnTo>
                  <a:pt x="23" y="62"/>
                </a:lnTo>
                <a:cubicBezTo>
                  <a:pt x="23" y="41"/>
                  <a:pt x="23" y="41"/>
                  <a:pt x="45" y="41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0" y="17"/>
                  <a:pt x="0" y="62"/>
                  <a:pt x="0" y="86"/>
                </a:cubicBezTo>
                <a:lnTo>
                  <a:pt x="69" y="86"/>
                </a:lnTo>
                <a:cubicBezTo>
                  <a:pt x="90" y="86"/>
                  <a:pt x="90" y="62"/>
                  <a:pt x="90" y="62"/>
                </a:cubicBezTo>
                <a:lnTo>
                  <a:pt x="90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8" name="Google Shape;3298;p36"/>
          <p:cNvSpPr/>
          <p:nvPr/>
        </p:nvSpPr>
        <p:spPr>
          <a:xfrm>
            <a:off x="10831153" y="1680718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1" y="1"/>
                </a:moveTo>
                <a:lnTo>
                  <a:pt x="1" y="46"/>
                </a:lnTo>
                <a:cubicBezTo>
                  <a:pt x="16" y="46"/>
                  <a:pt x="22" y="57"/>
                  <a:pt x="30" y="57"/>
                </a:cubicBezTo>
                <a:cubicBezTo>
                  <a:pt x="34" y="57"/>
                  <a:pt x="39" y="54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9" name="Google Shape;3299;p36"/>
          <p:cNvSpPr/>
          <p:nvPr/>
        </p:nvSpPr>
        <p:spPr>
          <a:xfrm>
            <a:off x="10826511" y="1676287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46" y="22"/>
                  <a:pt x="68" y="22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23" y="0"/>
                </a:moveTo>
                <a:cubicBezTo>
                  <a:pt x="23" y="22"/>
                  <a:pt x="1" y="22"/>
                  <a:pt x="1" y="45"/>
                </a:cubicBezTo>
                <a:cubicBezTo>
                  <a:pt x="1" y="45"/>
                  <a:pt x="1" y="67"/>
                  <a:pt x="23" y="67"/>
                </a:cubicBez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8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36"/>
          <p:cNvSpPr/>
          <p:nvPr/>
        </p:nvSpPr>
        <p:spPr>
          <a:xfrm>
            <a:off x="10764489" y="1490431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24" y="0"/>
                </a:moveTo>
                <a:cubicBezTo>
                  <a:pt x="1" y="0"/>
                  <a:pt x="1" y="23"/>
                  <a:pt x="1" y="45"/>
                </a:cubicBezTo>
                <a:cubicBezTo>
                  <a:pt x="16" y="45"/>
                  <a:pt x="31" y="56"/>
                  <a:pt x="39" y="56"/>
                </a:cubicBezTo>
                <a:cubicBezTo>
                  <a:pt x="43" y="56"/>
                  <a:pt x="46" y="53"/>
                  <a:pt x="46" y="45"/>
                </a:cubicBezTo>
                <a:cubicBezTo>
                  <a:pt x="69" y="45"/>
                  <a:pt x="69" y="23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36"/>
          <p:cNvSpPr/>
          <p:nvPr/>
        </p:nvSpPr>
        <p:spPr>
          <a:xfrm>
            <a:off x="10759847" y="148579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2"/>
                </a:moveTo>
                <a:cubicBezTo>
                  <a:pt x="68" y="22"/>
                  <a:pt x="68" y="45"/>
                  <a:pt x="68" y="45"/>
                </a:cubicBez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lnTo>
                  <a:pt x="46" y="22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45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36"/>
          <p:cNvSpPr/>
          <p:nvPr/>
        </p:nvSpPr>
        <p:spPr>
          <a:xfrm>
            <a:off x="10716811" y="1847797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0"/>
                  <a:pt x="1" y="22"/>
                  <a:pt x="24" y="45"/>
                </a:cubicBezTo>
                <a:cubicBezTo>
                  <a:pt x="24" y="56"/>
                  <a:pt x="30" y="61"/>
                  <a:pt x="35" y="61"/>
                </a:cubicBezTo>
                <a:cubicBezTo>
                  <a:pt x="41" y="61"/>
                  <a:pt x="46" y="56"/>
                  <a:pt x="46" y="45"/>
                </a:cubicBezTo>
                <a:cubicBezTo>
                  <a:pt x="69" y="45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36"/>
          <p:cNvSpPr/>
          <p:nvPr/>
        </p:nvSpPr>
        <p:spPr>
          <a:xfrm>
            <a:off x="10716811" y="184400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40"/>
                </a:ln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ubicBezTo>
                  <a:pt x="24" y="18"/>
                  <a:pt x="24" y="18"/>
                  <a:pt x="46" y="18"/>
                </a:cubicBezTo>
                <a:close/>
                <a:moveTo>
                  <a:pt x="35" y="0"/>
                </a:moveTo>
                <a:cubicBezTo>
                  <a:pt x="24" y="0"/>
                  <a:pt x="13" y="6"/>
                  <a:pt x="1" y="18"/>
                </a:cubicBezTo>
                <a:lnTo>
                  <a:pt x="1" y="40"/>
                </a:lnTo>
                <a:lnTo>
                  <a:pt x="1" y="63"/>
                </a:lnTo>
                <a:cubicBezTo>
                  <a:pt x="1" y="85"/>
                  <a:pt x="24" y="85"/>
                  <a:pt x="46" y="85"/>
                </a:cubicBezTo>
                <a:lnTo>
                  <a:pt x="69" y="85"/>
                </a:lnTo>
                <a:cubicBezTo>
                  <a:pt x="69" y="63"/>
                  <a:pt x="69" y="63"/>
                  <a:pt x="91" y="40"/>
                </a:cubicBezTo>
                <a:lnTo>
                  <a:pt x="69" y="18"/>
                </a:lnTo>
                <a:cubicBezTo>
                  <a:pt x="58" y="6"/>
                  <a:pt x="46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36"/>
          <p:cNvSpPr/>
          <p:nvPr/>
        </p:nvSpPr>
        <p:spPr>
          <a:xfrm>
            <a:off x="10583486" y="1466804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5"/>
                </a:cubicBezTo>
                <a:cubicBezTo>
                  <a:pt x="24" y="56"/>
                  <a:pt x="30" y="61"/>
                  <a:pt x="38" y="61"/>
                </a:cubicBezTo>
                <a:cubicBezTo>
                  <a:pt x="46" y="61"/>
                  <a:pt x="58" y="56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36"/>
          <p:cNvSpPr/>
          <p:nvPr/>
        </p:nvSpPr>
        <p:spPr>
          <a:xfrm>
            <a:off x="10583485" y="146174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9" y="46"/>
                </a:moveTo>
                <a:lnTo>
                  <a:pt x="46" y="69"/>
                </a:lnTo>
                <a:lnTo>
                  <a:pt x="24" y="69"/>
                </a:lnTo>
                <a:lnTo>
                  <a:pt x="24" y="46"/>
                </a:ln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9"/>
                  <a:pt x="91" y="69"/>
                  <a:pt x="91" y="46"/>
                </a:cubicBezTo>
                <a:cubicBezTo>
                  <a:pt x="91" y="46"/>
                  <a:pt x="91" y="24"/>
                  <a:pt x="69" y="24"/>
                </a:cubicBezTo>
                <a:cubicBezTo>
                  <a:pt x="69" y="24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6" name="Google Shape;3306;p36"/>
          <p:cNvSpPr/>
          <p:nvPr/>
        </p:nvSpPr>
        <p:spPr>
          <a:xfrm>
            <a:off x="10497835" y="145351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69" y="40"/>
                  <a:pt x="69" y="18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7" name="Google Shape;3307;p36"/>
          <p:cNvSpPr/>
          <p:nvPr/>
        </p:nvSpPr>
        <p:spPr>
          <a:xfrm>
            <a:off x="10493193" y="1450348"/>
            <a:ext cx="19408" cy="21096"/>
          </a:xfrm>
          <a:custGeom>
            <a:avLst/>
            <a:gdLst/>
            <a:ahLst/>
            <a:cxnLst/>
            <a:rect l="l" t="t" r="r" b="b"/>
            <a:pathLst>
              <a:path w="92" h="100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cubicBezTo>
                  <a:pt x="22" y="55"/>
                  <a:pt x="22" y="33"/>
                  <a:pt x="46" y="33"/>
                </a:cubicBezTo>
                <a:close/>
                <a:moveTo>
                  <a:pt x="43" y="0"/>
                </a:moveTo>
                <a:cubicBezTo>
                  <a:pt x="36" y="0"/>
                  <a:pt x="29" y="3"/>
                  <a:pt x="22" y="9"/>
                </a:cubicBezTo>
                <a:cubicBezTo>
                  <a:pt x="1" y="33"/>
                  <a:pt x="1" y="55"/>
                  <a:pt x="22" y="78"/>
                </a:cubicBezTo>
                <a:cubicBezTo>
                  <a:pt x="22" y="78"/>
                  <a:pt x="22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33"/>
                </a:cubicBezTo>
                <a:cubicBezTo>
                  <a:pt x="74" y="16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8" name="Google Shape;3308;p36"/>
          <p:cNvSpPr/>
          <p:nvPr/>
        </p:nvSpPr>
        <p:spPr>
          <a:xfrm>
            <a:off x="10598042" y="1376091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9" name="Google Shape;3309;p36"/>
          <p:cNvSpPr/>
          <p:nvPr/>
        </p:nvSpPr>
        <p:spPr>
          <a:xfrm>
            <a:off x="10592977" y="137145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46"/>
                </a:moveTo>
                <a:lnTo>
                  <a:pt x="70" y="67"/>
                </a:lnTo>
                <a:lnTo>
                  <a:pt x="46" y="67"/>
                </a:lnTo>
                <a:lnTo>
                  <a:pt x="46" y="46"/>
                </a:lnTo>
                <a:close/>
                <a:moveTo>
                  <a:pt x="70" y="1"/>
                </a:moveTo>
                <a:cubicBezTo>
                  <a:pt x="46" y="1"/>
                  <a:pt x="46" y="22"/>
                  <a:pt x="24" y="22"/>
                </a:cubicBezTo>
                <a:cubicBezTo>
                  <a:pt x="1" y="46"/>
                  <a:pt x="1" y="67"/>
                  <a:pt x="24" y="91"/>
                </a:cubicBezTo>
                <a:lnTo>
                  <a:pt x="91" y="91"/>
                </a:lnTo>
                <a:lnTo>
                  <a:pt x="91" y="67"/>
                </a:lnTo>
                <a:lnTo>
                  <a:pt x="91" y="22"/>
                </a:lnTo>
                <a:cubicBezTo>
                  <a:pt x="91" y="22"/>
                  <a:pt x="70" y="22"/>
                  <a:pt x="7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0" name="Google Shape;3310;p36"/>
          <p:cNvSpPr/>
          <p:nvPr/>
        </p:nvSpPr>
        <p:spPr>
          <a:xfrm>
            <a:off x="10573993" y="1554986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0"/>
                </a:moveTo>
                <a:cubicBezTo>
                  <a:pt x="27" y="0"/>
                  <a:pt x="24" y="3"/>
                  <a:pt x="24" y="10"/>
                </a:cubicBezTo>
                <a:cubicBezTo>
                  <a:pt x="1" y="10"/>
                  <a:pt x="1" y="34"/>
                  <a:pt x="1" y="55"/>
                </a:cubicBezTo>
                <a:lnTo>
                  <a:pt x="46" y="55"/>
                </a:lnTo>
                <a:cubicBezTo>
                  <a:pt x="69" y="55"/>
                  <a:pt x="69" y="34"/>
                  <a:pt x="46" y="10"/>
                </a:cubicBezTo>
                <a:cubicBezTo>
                  <a:pt x="46" y="10"/>
                  <a:pt x="36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6"/>
          <p:cNvSpPr/>
          <p:nvPr/>
        </p:nvSpPr>
        <p:spPr>
          <a:xfrm>
            <a:off x="10569351" y="155245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2"/>
                </a:moveTo>
                <a:lnTo>
                  <a:pt x="68" y="46"/>
                </a:lnTo>
                <a:cubicBezTo>
                  <a:pt x="68" y="56"/>
                  <a:pt x="62" y="62"/>
                  <a:pt x="57" y="62"/>
                </a:cubicBezTo>
                <a:cubicBezTo>
                  <a:pt x="52" y="62"/>
                  <a:pt x="46" y="56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lnTo>
                  <a:pt x="91" y="46"/>
                </a:lnTo>
                <a:lnTo>
                  <a:pt x="91" y="22"/>
                </a:lnTo>
                <a:cubicBezTo>
                  <a:pt x="91" y="0"/>
                  <a:pt x="68" y="0"/>
                  <a:pt x="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6"/>
          <p:cNvSpPr/>
          <p:nvPr/>
        </p:nvSpPr>
        <p:spPr>
          <a:xfrm>
            <a:off x="10674198" y="147735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46" y="62"/>
                </a:cubicBezTo>
                <a:cubicBezTo>
                  <a:pt x="67" y="40"/>
                  <a:pt x="67" y="17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6"/>
          <p:cNvSpPr/>
          <p:nvPr/>
        </p:nvSpPr>
        <p:spPr>
          <a:xfrm>
            <a:off x="10674198" y="147397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lnTo>
                  <a:pt x="46" y="56"/>
                </a:lnTo>
                <a:lnTo>
                  <a:pt x="22" y="56"/>
                </a:lnTo>
                <a:lnTo>
                  <a:pt x="22" y="33"/>
                </a:lnTo>
                <a:close/>
                <a:moveTo>
                  <a:pt x="28" y="1"/>
                </a:moveTo>
                <a:cubicBezTo>
                  <a:pt x="18" y="1"/>
                  <a:pt x="8" y="3"/>
                  <a:pt x="1" y="11"/>
                </a:cubicBezTo>
                <a:lnTo>
                  <a:pt x="1" y="33"/>
                </a:lnTo>
                <a:lnTo>
                  <a:pt x="1" y="78"/>
                </a:lnTo>
                <a:cubicBezTo>
                  <a:pt x="1" y="78"/>
                  <a:pt x="22" y="101"/>
                  <a:pt x="46" y="101"/>
                </a:cubicBezTo>
                <a:lnTo>
                  <a:pt x="67" y="78"/>
                </a:ln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2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6"/>
          <p:cNvSpPr/>
          <p:nvPr/>
        </p:nvSpPr>
        <p:spPr>
          <a:xfrm>
            <a:off x="10607536" y="1286855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40"/>
                </a:cubicBezTo>
                <a:cubicBezTo>
                  <a:pt x="22" y="62"/>
                  <a:pt x="46" y="62"/>
                  <a:pt x="67" y="62"/>
                </a:cubicBez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6"/>
          <p:cNvSpPr/>
          <p:nvPr/>
        </p:nvSpPr>
        <p:spPr>
          <a:xfrm>
            <a:off x="10607535" y="128348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7" y="56"/>
                  <a:pt x="67" y="56"/>
                  <a:pt x="46" y="56"/>
                </a:cubicBezTo>
                <a:lnTo>
                  <a:pt x="22" y="56"/>
                </a:lnTo>
                <a:lnTo>
                  <a:pt x="22" y="33"/>
                </a:lnTo>
                <a:close/>
                <a:moveTo>
                  <a:pt x="34" y="1"/>
                </a:moveTo>
                <a:cubicBezTo>
                  <a:pt x="27" y="1"/>
                  <a:pt x="22" y="3"/>
                  <a:pt x="22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2" y="78"/>
                  <a:pt x="22" y="101"/>
                  <a:pt x="46" y="101"/>
                </a:cubicBezTo>
                <a:cubicBezTo>
                  <a:pt x="46" y="101"/>
                  <a:pt x="67" y="101"/>
                  <a:pt x="67" y="78"/>
                </a:cubicBezTo>
                <a:cubicBezTo>
                  <a:pt x="91" y="78"/>
                  <a:pt x="91" y="33"/>
                  <a:pt x="67" y="11"/>
                </a:cubicBezTo>
                <a:cubicBezTo>
                  <a:pt x="67" y="11"/>
                  <a:pt x="47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6"/>
          <p:cNvSpPr/>
          <p:nvPr/>
        </p:nvSpPr>
        <p:spPr>
          <a:xfrm>
            <a:off x="10688333" y="138684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32" y="0"/>
                </a:moveTo>
                <a:cubicBezTo>
                  <a:pt x="23" y="0"/>
                  <a:pt x="12" y="6"/>
                  <a:pt x="0" y="18"/>
                </a:cubicBezTo>
                <a:lnTo>
                  <a:pt x="0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6"/>
          <p:cNvSpPr/>
          <p:nvPr/>
        </p:nvSpPr>
        <p:spPr>
          <a:xfrm>
            <a:off x="10683691" y="138558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lnTo>
                  <a:pt x="22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22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6"/>
          <p:cNvSpPr/>
          <p:nvPr/>
        </p:nvSpPr>
        <p:spPr>
          <a:xfrm>
            <a:off x="10559858" y="164401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54" y="0"/>
                </a:moveTo>
                <a:cubicBezTo>
                  <a:pt x="46" y="0"/>
                  <a:pt x="34" y="6"/>
                  <a:pt x="22" y="18"/>
                </a:cubicBezTo>
                <a:cubicBezTo>
                  <a:pt x="22" y="18"/>
                  <a:pt x="1" y="40"/>
                  <a:pt x="22" y="63"/>
                </a:cubicBezTo>
                <a:lnTo>
                  <a:pt x="68" y="63"/>
                </a:lnTo>
                <a:lnTo>
                  <a:pt x="68" y="18"/>
                </a:ln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6"/>
          <p:cNvSpPr/>
          <p:nvPr/>
        </p:nvSpPr>
        <p:spPr>
          <a:xfrm>
            <a:off x="10559857" y="164063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4"/>
                </a:moveTo>
                <a:lnTo>
                  <a:pt x="68" y="56"/>
                </a:lnTo>
                <a:lnTo>
                  <a:pt x="22" y="56"/>
                </a:lnTo>
                <a:cubicBezTo>
                  <a:pt x="22" y="34"/>
                  <a:pt x="22" y="34"/>
                  <a:pt x="46" y="34"/>
                </a:cubicBezTo>
                <a:close/>
                <a:moveTo>
                  <a:pt x="45" y="1"/>
                </a:moveTo>
                <a:cubicBezTo>
                  <a:pt x="38" y="1"/>
                  <a:pt x="30" y="3"/>
                  <a:pt x="22" y="10"/>
                </a:cubicBezTo>
                <a:cubicBezTo>
                  <a:pt x="1" y="10"/>
                  <a:pt x="1" y="34"/>
                  <a:pt x="1" y="34"/>
                </a:cubicBezTo>
                <a:lnTo>
                  <a:pt x="1" y="79"/>
                </a:lnTo>
                <a:cubicBezTo>
                  <a:pt x="22" y="79"/>
                  <a:pt x="22" y="101"/>
                  <a:pt x="46" y="101"/>
                </a:cubicBezTo>
                <a:cubicBezTo>
                  <a:pt x="46" y="101"/>
                  <a:pt x="68" y="101"/>
                  <a:pt x="68" y="79"/>
                </a:cubicBezTo>
                <a:cubicBezTo>
                  <a:pt x="91" y="79"/>
                  <a:pt x="91" y="56"/>
                  <a:pt x="91" y="56"/>
                </a:cubicBezTo>
                <a:lnTo>
                  <a:pt x="91" y="10"/>
                </a:lnTo>
                <a:cubicBezTo>
                  <a:pt x="75" y="10"/>
                  <a:pt x="6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6"/>
          <p:cNvSpPr/>
          <p:nvPr/>
        </p:nvSpPr>
        <p:spPr>
          <a:xfrm>
            <a:off x="10521885" y="127630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0" y="56"/>
                  <a:pt x="6" y="61"/>
                  <a:pt x="14" y="61"/>
                </a:cubicBezTo>
                <a:cubicBezTo>
                  <a:pt x="22" y="61"/>
                  <a:pt x="34" y="56"/>
                  <a:pt x="45" y="45"/>
                </a:cubicBezTo>
                <a:cubicBezTo>
                  <a:pt x="45" y="45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6"/>
          <p:cNvSpPr/>
          <p:nvPr/>
        </p:nvSpPr>
        <p:spPr>
          <a:xfrm>
            <a:off x="10516822" y="127251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40"/>
                </a:ln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3"/>
                </a:lnTo>
                <a:cubicBezTo>
                  <a:pt x="24" y="85"/>
                  <a:pt x="24" y="85"/>
                  <a:pt x="46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6"/>
          <p:cNvSpPr/>
          <p:nvPr/>
        </p:nvSpPr>
        <p:spPr>
          <a:xfrm>
            <a:off x="10531378" y="118559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22" y="0"/>
                </a:moveTo>
                <a:cubicBezTo>
                  <a:pt x="0" y="24"/>
                  <a:pt x="0" y="45"/>
                  <a:pt x="0" y="45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5"/>
                  <a:pt x="67" y="24"/>
                  <a:pt x="67" y="24"/>
                </a:cubicBezTo>
                <a:cubicBezTo>
                  <a:pt x="46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6"/>
          <p:cNvSpPr/>
          <p:nvPr/>
        </p:nvSpPr>
        <p:spPr>
          <a:xfrm>
            <a:off x="10526315" y="1182009"/>
            <a:ext cx="24260" cy="18143"/>
          </a:xfrm>
          <a:custGeom>
            <a:avLst/>
            <a:gdLst/>
            <a:ahLst/>
            <a:cxnLst/>
            <a:rect l="l" t="t" r="r" b="b"/>
            <a:pathLst>
              <a:path w="115" h="86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6" y="1"/>
                  <a:pt x="35" y="6"/>
                  <a:pt x="24" y="17"/>
                </a:cubicBezTo>
                <a:lnTo>
                  <a:pt x="24" y="41"/>
                </a:lnTo>
                <a:cubicBezTo>
                  <a:pt x="1" y="62"/>
                  <a:pt x="24" y="62"/>
                  <a:pt x="24" y="86"/>
                </a:cubicBezTo>
                <a:lnTo>
                  <a:pt x="91" y="86"/>
                </a:lnTo>
                <a:cubicBezTo>
                  <a:pt x="115" y="62"/>
                  <a:pt x="115" y="41"/>
                  <a:pt x="91" y="17"/>
                </a:cubicBez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6"/>
          <p:cNvSpPr/>
          <p:nvPr/>
        </p:nvSpPr>
        <p:spPr>
          <a:xfrm>
            <a:off x="10507329" y="136448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0"/>
                </a:moveTo>
                <a:cubicBezTo>
                  <a:pt x="26" y="0"/>
                  <a:pt x="24" y="3"/>
                  <a:pt x="24" y="10"/>
                </a:cubicBezTo>
                <a:cubicBezTo>
                  <a:pt x="1" y="10"/>
                  <a:pt x="1" y="34"/>
                  <a:pt x="24" y="55"/>
                </a:cubicBezTo>
                <a:lnTo>
                  <a:pt x="46" y="55"/>
                </a:lnTo>
                <a:cubicBezTo>
                  <a:pt x="69" y="55"/>
                  <a:pt x="69" y="34"/>
                  <a:pt x="69" y="10"/>
                </a:cubicBezTo>
                <a:cubicBezTo>
                  <a:pt x="54" y="10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6"/>
          <p:cNvSpPr/>
          <p:nvPr/>
        </p:nvSpPr>
        <p:spPr>
          <a:xfrm>
            <a:off x="10502687" y="1361956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46" y="22"/>
                </a:moveTo>
                <a:cubicBezTo>
                  <a:pt x="46" y="22"/>
                  <a:pt x="68" y="22"/>
                  <a:pt x="68" y="46"/>
                </a:cubicBezTo>
                <a:lnTo>
                  <a:pt x="68" y="67"/>
                </a:lnTo>
                <a:cubicBezTo>
                  <a:pt x="46" y="67"/>
                  <a:pt x="46" y="67"/>
                  <a:pt x="46" y="46"/>
                </a:cubicBezTo>
                <a:lnTo>
                  <a:pt x="46" y="22"/>
                </a:lnTo>
                <a:close/>
                <a:moveTo>
                  <a:pt x="23" y="0"/>
                </a:moveTo>
                <a:cubicBezTo>
                  <a:pt x="1" y="22"/>
                  <a:pt x="1" y="46"/>
                  <a:pt x="23" y="67"/>
                </a:cubicBezTo>
                <a:cubicBezTo>
                  <a:pt x="23" y="91"/>
                  <a:pt x="46" y="91"/>
                  <a:pt x="46" y="91"/>
                </a:cubicBezTo>
                <a:lnTo>
                  <a:pt x="91" y="91"/>
                </a:lnTo>
                <a:cubicBezTo>
                  <a:pt x="113" y="67"/>
                  <a:pt x="113" y="46"/>
                  <a:pt x="91" y="22"/>
                </a:cubicBezTo>
                <a:cubicBezTo>
                  <a:pt x="91" y="0"/>
                  <a:pt x="4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6"/>
          <p:cNvSpPr/>
          <p:nvPr/>
        </p:nvSpPr>
        <p:spPr>
          <a:xfrm>
            <a:off x="11331338" y="201909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6"/>
          <p:cNvSpPr/>
          <p:nvPr/>
        </p:nvSpPr>
        <p:spPr>
          <a:xfrm>
            <a:off x="11326486" y="201424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lnTo>
                  <a:pt x="69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0" y="24"/>
                  <a:pt x="0" y="45"/>
                </a:cubicBezTo>
                <a:cubicBezTo>
                  <a:pt x="0" y="45"/>
                  <a:pt x="0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6"/>
          <p:cNvSpPr/>
          <p:nvPr/>
        </p:nvSpPr>
        <p:spPr>
          <a:xfrm>
            <a:off x="11421629" y="202859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24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6"/>
          <p:cNvSpPr/>
          <p:nvPr/>
        </p:nvSpPr>
        <p:spPr>
          <a:xfrm>
            <a:off x="11417198" y="2025003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63"/>
                  <a:pt x="22" y="63"/>
                  <a:pt x="22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40"/>
                  <a:pt x="0" y="40"/>
                </a:cubicBezTo>
                <a:cubicBezTo>
                  <a:pt x="0" y="63"/>
                  <a:pt x="0" y="63"/>
                  <a:pt x="22" y="85"/>
                </a:cubicBezTo>
                <a:lnTo>
                  <a:pt x="45" y="85"/>
                </a:lnTo>
                <a:lnTo>
                  <a:pt x="45" y="108"/>
                </a:lnTo>
                <a:cubicBezTo>
                  <a:pt x="67" y="108"/>
                  <a:pt x="67" y="85"/>
                  <a:pt x="67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6"/>
          <p:cNvSpPr/>
          <p:nvPr/>
        </p:nvSpPr>
        <p:spPr>
          <a:xfrm>
            <a:off x="11255182" y="191551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46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6"/>
          <p:cNvSpPr/>
          <p:nvPr/>
        </p:nvSpPr>
        <p:spPr>
          <a:xfrm>
            <a:off x="11250328" y="191446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22"/>
                </a:moveTo>
                <a:cubicBezTo>
                  <a:pt x="69" y="45"/>
                  <a:pt x="69" y="45"/>
                  <a:pt x="45" y="45"/>
                </a:cubicBezTo>
                <a:cubicBezTo>
                  <a:pt x="24" y="45"/>
                  <a:pt x="24" y="45"/>
                  <a:pt x="45" y="22"/>
                </a:cubicBezTo>
                <a:close/>
                <a:moveTo>
                  <a:pt x="24" y="0"/>
                </a:moveTo>
                <a:cubicBezTo>
                  <a:pt x="0" y="22"/>
                  <a:pt x="0" y="45"/>
                  <a:pt x="0" y="67"/>
                </a:cubicBezTo>
                <a:cubicBezTo>
                  <a:pt x="24" y="67"/>
                  <a:pt x="24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91" y="22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6"/>
          <p:cNvSpPr/>
          <p:nvPr/>
        </p:nvSpPr>
        <p:spPr>
          <a:xfrm>
            <a:off x="11150545" y="199504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6"/>
          <p:cNvSpPr/>
          <p:nvPr/>
        </p:nvSpPr>
        <p:spPr>
          <a:xfrm>
            <a:off x="11150544" y="199167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lnTo>
                  <a:pt x="45" y="40"/>
                </a:lnTo>
                <a:lnTo>
                  <a:pt x="67" y="40"/>
                </a:lnTo>
                <a:lnTo>
                  <a:pt x="45" y="62"/>
                </a:lnTo>
                <a:lnTo>
                  <a:pt x="22" y="62"/>
                </a:lnTo>
                <a:lnTo>
                  <a:pt x="22" y="40"/>
                </a:lnTo>
                <a:cubicBezTo>
                  <a:pt x="45" y="40"/>
                  <a:pt x="45" y="17"/>
                  <a:pt x="45" y="17"/>
                </a:cubicBezTo>
                <a:close/>
                <a:moveTo>
                  <a:pt x="53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62"/>
                  <a:pt x="90" y="40"/>
                </a:cubicBezTo>
                <a:cubicBezTo>
                  <a:pt x="90" y="40"/>
                  <a:pt x="90" y="17"/>
                  <a:pt x="67" y="17"/>
                </a:cubicBezTo>
                <a:cubicBezTo>
                  <a:pt x="67" y="6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4" name="Google Shape;3334;p36"/>
          <p:cNvSpPr/>
          <p:nvPr/>
        </p:nvSpPr>
        <p:spPr>
          <a:xfrm>
            <a:off x="11164469" y="1904756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5" name="Google Shape;3335;p36"/>
          <p:cNvSpPr/>
          <p:nvPr/>
        </p:nvSpPr>
        <p:spPr>
          <a:xfrm>
            <a:off x="11160038" y="190117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0" y="40"/>
                </a:lnTo>
                <a:cubicBezTo>
                  <a:pt x="0" y="63"/>
                  <a:pt x="0" y="63"/>
                  <a:pt x="22" y="85"/>
                </a:cubicBezTo>
                <a:lnTo>
                  <a:pt x="91" y="85"/>
                </a:lnTo>
                <a:cubicBezTo>
                  <a:pt x="91" y="63"/>
                  <a:pt x="112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6" name="Google Shape;3336;p36"/>
          <p:cNvSpPr/>
          <p:nvPr/>
        </p:nvSpPr>
        <p:spPr>
          <a:xfrm>
            <a:off x="11264674" y="182860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3" y="1"/>
                </a:moveTo>
                <a:cubicBezTo>
                  <a:pt x="1" y="1"/>
                  <a:pt x="1" y="22"/>
                  <a:pt x="1" y="46"/>
                </a:cubicBezTo>
                <a:cubicBezTo>
                  <a:pt x="15" y="46"/>
                  <a:pt x="31" y="55"/>
                  <a:pt x="39" y="55"/>
                </a:cubicBezTo>
                <a:cubicBezTo>
                  <a:pt x="43" y="55"/>
                  <a:pt x="46" y="53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7" name="Google Shape;3337;p36"/>
          <p:cNvSpPr/>
          <p:nvPr/>
        </p:nvSpPr>
        <p:spPr>
          <a:xfrm>
            <a:off x="11259822" y="182374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57" y="29"/>
                </a:moveTo>
                <a:cubicBezTo>
                  <a:pt x="63" y="29"/>
                  <a:pt x="69" y="35"/>
                  <a:pt x="69" y="45"/>
                </a:cubicBez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ubicBezTo>
                  <a:pt x="46" y="35"/>
                  <a:pt x="51" y="29"/>
                  <a:pt x="57" y="29"/>
                </a:cubicBezTo>
                <a:close/>
                <a:moveTo>
                  <a:pt x="24" y="0"/>
                </a:moveTo>
                <a:lnTo>
                  <a:pt x="24" y="45"/>
                </a:lnTo>
                <a:cubicBezTo>
                  <a:pt x="0" y="45"/>
                  <a:pt x="24" y="69"/>
                  <a:pt x="24" y="69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69"/>
                  <a:pt x="91" y="69"/>
                  <a:pt x="114" y="45"/>
                </a:cubicBez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8" name="Google Shape;3338;p36"/>
          <p:cNvSpPr/>
          <p:nvPr/>
        </p:nvSpPr>
        <p:spPr>
          <a:xfrm>
            <a:off x="11240837" y="200580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45" y="64"/>
                </a:cubicBezTo>
                <a:cubicBezTo>
                  <a:pt x="69" y="40"/>
                  <a:pt x="69" y="19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9" name="Google Shape;3339;p36"/>
          <p:cNvSpPr/>
          <p:nvPr/>
        </p:nvSpPr>
        <p:spPr>
          <a:xfrm>
            <a:off x="11236195" y="2001165"/>
            <a:ext cx="23839" cy="22784"/>
          </a:xfrm>
          <a:custGeom>
            <a:avLst/>
            <a:gdLst/>
            <a:ahLst/>
            <a:cxnLst/>
            <a:rect l="l" t="t" r="r" b="b"/>
            <a:pathLst>
              <a:path w="113" h="108" extrusionOk="0">
                <a:moveTo>
                  <a:pt x="67" y="41"/>
                </a:moveTo>
                <a:lnTo>
                  <a:pt x="67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5" y="1"/>
                </a:moveTo>
                <a:cubicBezTo>
                  <a:pt x="51" y="1"/>
                  <a:pt x="34" y="6"/>
                  <a:pt x="22" y="17"/>
                </a:cubicBezTo>
                <a:cubicBezTo>
                  <a:pt x="22" y="41"/>
                  <a:pt x="0" y="62"/>
                  <a:pt x="22" y="86"/>
                </a:cubicBezTo>
                <a:lnTo>
                  <a:pt x="46" y="107"/>
                </a:lnTo>
                <a:lnTo>
                  <a:pt x="67" y="107"/>
                </a:lnTo>
                <a:cubicBezTo>
                  <a:pt x="67" y="107"/>
                  <a:pt x="67" y="86"/>
                  <a:pt x="91" y="86"/>
                </a:cubicBezTo>
                <a:lnTo>
                  <a:pt x="112" y="62"/>
                </a:lnTo>
                <a:cubicBezTo>
                  <a:pt x="112" y="41"/>
                  <a:pt x="112" y="41"/>
                  <a:pt x="91" y="17"/>
                </a:cubicBezTo>
                <a:cubicBezTo>
                  <a:pt x="91" y="6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36"/>
          <p:cNvSpPr/>
          <p:nvPr/>
        </p:nvSpPr>
        <p:spPr>
          <a:xfrm>
            <a:off x="11341042" y="1928384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1" name="Google Shape;3341;p36"/>
          <p:cNvSpPr/>
          <p:nvPr/>
        </p:nvSpPr>
        <p:spPr>
          <a:xfrm>
            <a:off x="11341042" y="1923953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cubicBezTo>
                  <a:pt x="45" y="0"/>
                  <a:pt x="22" y="0"/>
                  <a:pt x="22" y="22"/>
                </a:cubicBezTo>
                <a:cubicBezTo>
                  <a:pt x="0" y="22"/>
                  <a:pt x="0" y="67"/>
                  <a:pt x="0" y="91"/>
                </a:cubicBezTo>
                <a:lnTo>
                  <a:pt x="67" y="91"/>
                </a:lnTo>
                <a:lnTo>
                  <a:pt x="90" y="67"/>
                </a:lnTo>
                <a:cubicBezTo>
                  <a:pt x="90" y="45"/>
                  <a:pt x="90" y="22"/>
                  <a:pt x="67" y="22"/>
                </a:cubicBezTo>
                <a:cubicBezTo>
                  <a:pt x="67" y="22"/>
                  <a:pt x="67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2" name="Google Shape;3342;p36"/>
          <p:cNvSpPr/>
          <p:nvPr/>
        </p:nvSpPr>
        <p:spPr>
          <a:xfrm>
            <a:off x="11231131" y="2095253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1" y="1"/>
                </a:moveTo>
                <a:lnTo>
                  <a:pt x="1" y="46"/>
                </a:lnTo>
                <a:cubicBezTo>
                  <a:pt x="13" y="57"/>
                  <a:pt x="19" y="62"/>
                  <a:pt x="24" y="62"/>
                </a:cubicBezTo>
                <a:cubicBezTo>
                  <a:pt x="30" y="62"/>
                  <a:pt x="35" y="57"/>
                  <a:pt x="46" y="46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3" name="Google Shape;3343;p36"/>
          <p:cNvSpPr/>
          <p:nvPr/>
        </p:nvSpPr>
        <p:spPr>
          <a:xfrm>
            <a:off x="11226702" y="209166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0" y="18"/>
                  <a:pt x="0" y="63"/>
                  <a:pt x="22" y="85"/>
                </a:cubicBezTo>
                <a:lnTo>
                  <a:pt x="67" y="85"/>
                </a:lnTo>
                <a:cubicBezTo>
                  <a:pt x="91" y="63"/>
                  <a:pt x="91" y="40"/>
                  <a:pt x="91" y="18"/>
                </a:cubicBezTo>
                <a:cubicBezTo>
                  <a:pt x="79" y="6"/>
                  <a:pt x="68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4" name="Google Shape;3344;p36"/>
          <p:cNvSpPr/>
          <p:nvPr/>
        </p:nvSpPr>
        <p:spPr>
          <a:xfrm>
            <a:off x="11021649" y="161405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5" name="Google Shape;3345;p36"/>
          <p:cNvSpPr/>
          <p:nvPr/>
        </p:nvSpPr>
        <p:spPr>
          <a:xfrm>
            <a:off x="11017007" y="1610679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23" y="17"/>
                  <a:pt x="1" y="17"/>
                  <a:pt x="1" y="40"/>
                </a:cubicBezTo>
                <a:cubicBezTo>
                  <a:pt x="1" y="40"/>
                  <a:pt x="1" y="62"/>
                  <a:pt x="23" y="62"/>
                </a:cubicBezTo>
                <a:cubicBezTo>
                  <a:pt x="23" y="86"/>
                  <a:pt x="23" y="86"/>
                  <a:pt x="46" y="86"/>
                </a:cubicBezTo>
                <a:lnTo>
                  <a:pt x="68" y="86"/>
                </a:lnTo>
                <a:cubicBezTo>
                  <a:pt x="91" y="62"/>
                  <a:pt x="91" y="62"/>
                  <a:pt x="91" y="40"/>
                </a:cubicBezTo>
                <a:lnTo>
                  <a:pt x="91" y="17"/>
                </a:ln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6" name="Google Shape;3346;p36"/>
          <p:cNvSpPr/>
          <p:nvPr/>
        </p:nvSpPr>
        <p:spPr>
          <a:xfrm>
            <a:off x="11097806" y="1714260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1" y="46"/>
                </a:cubicBezTo>
                <a:cubicBezTo>
                  <a:pt x="13" y="57"/>
                  <a:pt x="24" y="62"/>
                  <a:pt x="32" y="62"/>
                </a:cubicBezTo>
                <a:cubicBezTo>
                  <a:pt x="41" y="62"/>
                  <a:pt x="46" y="57"/>
                  <a:pt x="46" y="46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7" name="Google Shape;3347;p36"/>
          <p:cNvSpPr/>
          <p:nvPr/>
        </p:nvSpPr>
        <p:spPr>
          <a:xfrm>
            <a:off x="11093375" y="1710674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lnTo>
                  <a:pt x="22" y="40"/>
                </a:lnTo>
                <a:cubicBezTo>
                  <a:pt x="0" y="63"/>
                  <a:pt x="22" y="63"/>
                  <a:pt x="22" y="85"/>
                </a:cubicBezTo>
                <a:lnTo>
                  <a:pt x="90" y="85"/>
                </a:ln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8" name="Google Shape;3348;p36"/>
          <p:cNvSpPr/>
          <p:nvPr/>
        </p:nvSpPr>
        <p:spPr>
          <a:xfrm>
            <a:off x="10998022" y="1791681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1"/>
                </a:moveTo>
                <a:cubicBezTo>
                  <a:pt x="23" y="1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17"/>
                  <a:pt x="46" y="17"/>
                </a:cubicBezTo>
                <a:cubicBezTo>
                  <a:pt x="46" y="6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9" name="Google Shape;3349;p36"/>
          <p:cNvSpPr/>
          <p:nvPr/>
        </p:nvSpPr>
        <p:spPr>
          <a:xfrm>
            <a:off x="10993169" y="1788307"/>
            <a:ext cx="24049" cy="21517"/>
          </a:xfrm>
          <a:custGeom>
            <a:avLst/>
            <a:gdLst/>
            <a:ahLst/>
            <a:cxnLst/>
            <a:rect l="l" t="t" r="r" b="b"/>
            <a:pathLst>
              <a:path w="114" h="102" extrusionOk="0">
                <a:moveTo>
                  <a:pt x="69" y="33"/>
                </a:moveTo>
                <a:lnTo>
                  <a:pt x="69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1"/>
                </a:moveTo>
                <a:cubicBezTo>
                  <a:pt x="38" y="1"/>
                  <a:pt x="31" y="3"/>
                  <a:pt x="24" y="11"/>
                </a:cubicBezTo>
                <a:lnTo>
                  <a:pt x="0" y="33"/>
                </a:lnTo>
                <a:cubicBezTo>
                  <a:pt x="0" y="56"/>
                  <a:pt x="0" y="78"/>
                  <a:pt x="24" y="78"/>
                </a:cubicBezTo>
                <a:lnTo>
                  <a:pt x="45" y="101"/>
                </a:lnTo>
                <a:cubicBezTo>
                  <a:pt x="69" y="101"/>
                  <a:pt x="69" y="101"/>
                  <a:pt x="91" y="78"/>
                </a:cubicBezTo>
                <a:cubicBezTo>
                  <a:pt x="91" y="78"/>
                  <a:pt x="114" y="33"/>
                  <a:pt x="91" y="11"/>
                </a:cubicBezTo>
                <a:cubicBezTo>
                  <a:pt x="76" y="11"/>
                  <a:pt x="61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0" name="Google Shape;3350;p36"/>
          <p:cNvSpPr/>
          <p:nvPr/>
        </p:nvSpPr>
        <p:spPr>
          <a:xfrm>
            <a:off x="11007514" y="1702656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40" y="0"/>
                </a:moveTo>
                <a:cubicBezTo>
                  <a:pt x="36" y="0"/>
                  <a:pt x="30" y="3"/>
                  <a:pt x="23" y="11"/>
                </a:cubicBezTo>
                <a:cubicBezTo>
                  <a:pt x="1" y="11"/>
                  <a:pt x="1" y="32"/>
                  <a:pt x="23" y="56"/>
                </a:cubicBezTo>
                <a:lnTo>
                  <a:pt x="68" y="56"/>
                </a:lnTo>
                <a:lnTo>
                  <a:pt x="68" y="11"/>
                </a:lnTo>
                <a:cubicBezTo>
                  <a:pt x="53" y="11"/>
                  <a:pt x="48" y="0"/>
                  <a:pt x="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1" name="Google Shape;3351;p36"/>
          <p:cNvSpPr/>
          <p:nvPr/>
        </p:nvSpPr>
        <p:spPr>
          <a:xfrm>
            <a:off x="11007513" y="169991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cubicBezTo>
                  <a:pt x="23" y="69"/>
                  <a:pt x="23" y="69"/>
                  <a:pt x="23" y="45"/>
                </a:cubicBezTo>
                <a:lnTo>
                  <a:pt x="23" y="24"/>
                </a:lnTo>
                <a:close/>
                <a:moveTo>
                  <a:pt x="23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1" y="91"/>
                  <a:pt x="23" y="91"/>
                  <a:pt x="23" y="91"/>
                </a:cubicBezTo>
                <a:lnTo>
                  <a:pt x="68" y="91"/>
                </a:lnTo>
                <a:cubicBezTo>
                  <a:pt x="91" y="69"/>
                  <a:pt x="91" y="45"/>
                  <a:pt x="68" y="24"/>
                </a:cubicBezTo>
                <a:cubicBezTo>
                  <a:pt x="68" y="0"/>
                  <a:pt x="23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2" name="Google Shape;3352;p36"/>
          <p:cNvSpPr/>
          <p:nvPr/>
        </p:nvSpPr>
        <p:spPr>
          <a:xfrm>
            <a:off x="11107510" y="1624812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54" y="1"/>
                </a:moveTo>
                <a:cubicBezTo>
                  <a:pt x="46" y="1"/>
                  <a:pt x="34" y="7"/>
                  <a:pt x="23" y="19"/>
                </a:cubicBezTo>
                <a:cubicBezTo>
                  <a:pt x="23" y="19"/>
                  <a:pt x="0" y="40"/>
                  <a:pt x="23" y="40"/>
                </a:cubicBezTo>
                <a:cubicBezTo>
                  <a:pt x="23" y="64"/>
                  <a:pt x="45" y="64"/>
                  <a:pt x="69" y="64"/>
                </a:cubicBezTo>
                <a:lnTo>
                  <a:pt x="69" y="19"/>
                </a:lnTo>
                <a:cubicBezTo>
                  <a:pt x="69" y="7"/>
                  <a:pt x="63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3" name="Google Shape;3353;p36"/>
          <p:cNvSpPr/>
          <p:nvPr/>
        </p:nvSpPr>
        <p:spPr>
          <a:xfrm>
            <a:off x="11107510" y="1621648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34"/>
                  <a:pt x="69" y="55"/>
                  <a:pt x="69" y="55"/>
                </a:cubicBezTo>
                <a:lnTo>
                  <a:pt x="23" y="55"/>
                </a:lnTo>
                <a:cubicBezTo>
                  <a:pt x="23" y="55"/>
                  <a:pt x="23" y="34"/>
                  <a:pt x="45" y="34"/>
                </a:cubicBezTo>
                <a:close/>
                <a:moveTo>
                  <a:pt x="46" y="0"/>
                </a:moveTo>
                <a:cubicBezTo>
                  <a:pt x="38" y="0"/>
                  <a:pt x="31" y="3"/>
                  <a:pt x="23" y="10"/>
                </a:cubicBezTo>
                <a:cubicBezTo>
                  <a:pt x="0" y="34"/>
                  <a:pt x="0" y="55"/>
                  <a:pt x="0" y="79"/>
                </a:cubicBezTo>
                <a:cubicBezTo>
                  <a:pt x="23" y="79"/>
                  <a:pt x="23" y="100"/>
                  <a:pt x="45" y="100"/>
                </a:cubicBezTo>
                <a:cubicBezTo>
                  <a:pt x="45" y="100"/>
                  <a:pt x="69" y="100"/>
                  <a:pt x="69" y="79"/>
                </a:cubicBezTo>
                <a:cubicBezTo>
                  <a:pt x="90" y="79"/>
                  <a:pt x="90" y="55"/>
                  <a:pt x="90" y="55"/>
                </a:cubicBezTo>
                <a:lnTo>
                  <a:pt x="90" y="10"/>
                </a:ln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4" name="Google Shape;3354;p36"/>
          <p:cNvSpPr/>
          <p:nvPr/>
        </p:nvSpPr>
        <p:spPr>
          <a:xfrm>
            <a:off x="11088313" y="18045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" y="58"/>
                  <a:pt x="7" y="64"/>
                  <a:pt x="15" y="64"/>
                </a:cubicBezTo>
                <a:cubicBezTo>
                  <a:pt x="24" y="64"/>
                  <a:pt x="35" y="58"/>
                  <a:pt x="46" y="46"/>
                </a:cubicBezTo>
                <a:cubicBezTo>
                  <a:pt x="46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5" name="Google Shape;3355;p36"/>
          <p:cNvSpPr/>
          <p:nvPr/>
        </p:nvSpPr>
        <p:spPr>
          <a:xfrm>
            <a:off x="11083882" y="180117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lnTo>
                  <a:pt x="45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2" y="86"/>
                  <a:pt x="22" y="86"/>
                  <a:pt x="45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6" name="Google Shape;3356;p36"/>
          <p:cNvSpPr/>
          <p:nvPr/>
        </p:nvSpPr>
        <p:spPr>
          <a:xfrm>
            <a:off x="11188518" y="172501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1" y="0"/>
                </a:moveTo>
                <a:cubicBezTo>
                  <a:pt x="23" y="0"/>
                  <a:pt x="12" y="6"/>
                  <a:pt x="1" y="17"/>
                </a:cubicBezTo>
                <a:lnTo>
                  <a:pt x="1" y="62"/>
                </a:lnTo>
                <a:lnTo>
                  <a:pt x="46" y="62"/>
                </a:lnTo>
                <a:cubicBezTo>
                  <a:pt x="68" y="40"/>
                  <a:pt x="68" y="40"/>
                  <a:pt x="46" y="17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7" name="Google Shape;3357;p36"/>
          <p:cNvSpPr/>
          <p:nvPr/>
        </p:nvSpPr>
        <p:spPr>
          <a:xfrm>
            <a:off x="11183666" y="172396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57" y="56"/>
                  <a:pt x="51" y="61"/>
                  <a:pt x="48" y="61"/>
                </a:cubicBezTo>
                <a:cubicBezTo>
                  <a:pt x="45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cubicBezTo>
                  <a:pt x="69" y="90"/>
                  <a:pt x="69" y="90"/>
                  <a:pt x="69" y="67"/>
                </a:cubicBezTo>
                <a:cubicBezTo>
                  <a:pt x="91" y="67"/>
                  <a:pt x="114" y="45"/>
                  <a:pt x="91" y="22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8" name="Google Shape;3358;p36"/>
          <p:cNvSpPr/>
          <p:nvPr/>
        </p:nvSpPr>
        <p:spPr>
          <a:xfrm>
            <a:off x="11121856" y="1535999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8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46" y="10"/>
                </a:cubicBezTo>
                <a:cubicBezTo>
                  <a:pt x="46" y="10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9" name="Google Shape;3359;p36"/>
          <p:cNvSpPr/>
          <p:nvPr/>
        </p:nvSpPr>
        <p:spPr>
          <a:xfrm>
            <a:off x="11117004" y="153346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cubicBezTo>
                  <a:pt x="69" y="67"/>
                  <a:pt x="45" y="67"/>
                  <a:pt x="45" y="67"/>
                </a:cubicBez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0" name="Google Shape;3360;p36"/>
          <p:cNvSpPr/>
          <p:nvPr/>
        </p:nvSpPr>
        <p:spPr>
          <a:xfrm>
            <a:off x="11174173" y="1815310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40"/>
                </a:cubicBezTo>
                <a:cubicBezTo>
                  <a:pt x="24" y="64"/>
                  <a:pt x="45" y="64"/>
                  <a:pt x="69" y="64"/>
                </a:cubicBez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1" name="Google Shape;3361;p36"/>
          <p:cNvSpPr/>
          <p:nvPr/>
        </p:nvSpPr>
        <p:spPr>
          <a:xfrm>
            <a:off x="11174172" y="1812145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4"/>
                </a:moveTo>
                <a:cubicBezTo>
                  <a:pt x="69" y="55"/>
                  <a:pt x="45" y="55"/>
                  <a:pt x="45" y="55"/>
                </a:cubicBezTo>
                <a:lnTo>
                  <a:pt x="24" y="55"/>
                </a:lnTo>
                <a:lnTo>
                  <a:pt x="24" y="34"/>
                </a:lnTo>
                <a:close/>
                <a:moveTo>
                  <a:pt x="35" y="0"/>
                </a:moveTo>
                <a:cubicBezTo>
                  <a:pt x="29" y="0"/>
                  <a:pt x="24" y="3"/>
                  <a:pt x="24" y="10"/>
                </a:cubicBezTo>
                <a:cubicBezTo>
                  <a:pt x="0" y="10"/>
                  <a:pt x="0" y="34"/>
                  <a:pt x="0" y="34"/>
                </a:cubicBezTo>
                <a:lnTo>
                  <a:pt x="0" y="79"/>
                </a:lnTo>
                <a:cubicBezTo>
                  <a:pt x="24" y="79"/>
                  <a:pt x="24" y="100"/>
                  <a:pt x="45" y="100"/>
                </a:cubicBezTo>
                <a:lnTo>
                  <a:pt x="69" y="79"/>
                </a:lnTo>
                <a:cubicBezTo>
                  <a:pt x="90" y="79"/>
                  <a:pt x="90" y="34"/>
                  <a:pt x="69" y="10"/>
                </a:cubicBezTo>
                <a:cubicBezTo>
                  <a:pt x="69" y="10"/>
                  <a:pt x="49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2" name="Google Shape;3362;p36"/>
          <p:cNvSpPr/>
          <p:nvPr/>
        </p:nvSpPr>
        <p:spPr>
          <a:xfrm>
            <a:off x="10864696" y="1410688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3" name="Google Shape;3363;p36"/>
          <p:cNvSpPr/>
          <p:nvPr/>
        </p:nvSpPr>
        <p:spPr>
          <a:xfrm>
            <a:off x="10864695" y="140963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46" y="53"/>
                  <a:pt x="43" y="55"/>
                  <a:pt x="40" y="55"/>
                </a:cubicBezTo>
                <a:cubicBezTo>
                  <a:pt x="33" y="55"/>
                  <a:pt x="22" y="45"/>
                  <a:pt x="22" y="45"/>
                </a:cubicBezTo>
                <a:lnTo>
                  <a:pt x="22" y="22"/>
                </a:lnTo>
                <a:close/>
                <a:moveTo>
                  <a:pt x="1" y="0"/>
                </a:moveTo>
                <a:lnTo>
                  <a:pt x="1" y="45"/>
                </a:lnTo>
                <a:lnTo>
                  <a:pt x="1" y="67"/>
                </a:lnTo>
                <a:cubicBezTo>
                  <a:pt x="1" y="90"/>
                  <a:pt x="22" y="90"/>
                  <a:pt x="46" y="90"/>
                </a:cubicBezTo>
                <a:lnTo>
                  <a:pt x="67" y="67"/>
                </a:ln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4" name="Google Shape;3364;p36"/>
          <p:cNvSpPr/>
          <p:nvPr/>
        </p:nvSpPr>
        <p:spPr>
          <a:xfrm>
            <a:off x="10940852" y="1512161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22" y="56"/>
                </a:cubicBezTo>
                <a:cubicBezTo>
                  <a:pt x="22" y="56"/>
                  <a:pt x="33" y="66"/>
                  <a:pt x="46" y="66"/>
                </a:cubicBezTo>
                <a:cubicBezTo>
                  <a:pt x="53" y="66"/>
                  <a:pt x="60" y="63"/>
                  <a:pt x="68" y="56"/>
                </a:cubicBezTo>
                <a:lnTo>
                  <a:pt x="68" y="11"/>
                </a:ln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5" name="Google Shape;3365;p36"/>
          <p:cNvSpPr/>
          <p:nvPr/>
        </p:nvSpPr>
        <p:spPr>
          <a:xfrm>
            <a:off x="10940851" y="150941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68" y="45"/>
                </a:lnTo>
                <a:cubicBezTo>
                  <a:pt x="68" y="45"/>
                  <a:pt x="46" y="45"/>
                  <a:pt x="46" y="69"/>
                </a:cubicBezTo>
                <a:cubicBezTo>
                  <a:pt x="46" y="69"/>
                  <a:pt x="22" y="69"/>
                  <a:pt x="22" y="45"/>
                </a:cubicBezTo>
                <a:lnTo>
                  <a:pt x="22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6" name="Google Shape;3366;p36"/>
          <p:cNvSpPr/>
          <p:nvPr/>
        </p:nvSpPr>
        <p:spPr>
          <a:xfrm>
            <a:off x="10840646" y="159042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7" name="Google Shape;3367;p36"/>
          <p:cNvSpPr/>
          <p:nvPr/>
        </p:nvSpPr>
        <p:spPr>
          <a:xfrm>
            <a:off x="10840645" y="158684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8" name="Google Shape;3368;p36"/>
          <p:cNvSpPr/>
          <p:nvPr/>
        </p:nvSpPr>
        <p:spPr>
          <a:xfrm>
            <a:off x="10855202" y="1499925"/>
            <a:ext cx="14345" cy="14556"/>
          </a:xfrm>
          <a:custGeom>
            <a:avLst/>
            <a:gdLst/>
            <a:ahLst/>
            <a:cxnLst/>
            <a:rect l="l" t="t" r="r" b="b"/>
            <a:pathLst>
              <a:path w="68" h="69" extrusionOk="0">
                <a:moveTo>
                  <a:pt x="0" y="0"/>
                </a:moveTo>
                <a:lnTo>
                  <a:pt x="0" y="45"/>
                </a:lnTo>
                <a:cubicBezTo>
                  <a:pt x="22" y="69"/>
                  <a:pt x="22" y="69"/>
                  <a:pt x="46" y="69"/>
                </a:cubicBezTo>
                <a:cubicBezTo>
                  <a:pt x="67" y="45"/>
                  <a:pt x="67" y="24"/>
                  <a:pt x="46" y="24"/>
                </a:cubicBezTo>
                <a:cubicBezTo>
                  <a:pt x="46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9" name="Google Shape;3369;p36"/>
          <p:cNvSpPr/>
          <p:nvPr/>
        </p:nvSpPr>
        <p:spPr>
          <a:xfrm>
            <a:off x="10850137" y="1496337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cubicBezTo>
                  <a:pt x="46" y="62"/>
                  <a:pt x="24" y="62"/>
                  <a:pt x="24" y="41"/>
                </a:cubicBez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17"/>
                  <a:pt x="1" y="41"/>
                  <a:pt x="1" y="41"/>
                </a:cubicBezTo>
                <a:cubicBezTo>
                  <a:pt x="1" y="62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70" y="86"/>
                </a:cubicBezTo>
                <a:cubicBezTo>
                  <a:pt x="91" y="86"/>
                  <a:pt x="91" y="62"/>
                  <a:pt x="91" y="62"/>
                </a:cubicBez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0" name="Google Shape;3370;p36"/>
          <p:cNvSpPr/>
          <p:nvPr/>
        </p:nvSpPr>
        <p:spPr>
          <a:xfrm>
            <a:off x="10954986" y="1423558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24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1" name="Google Shape;3371;p36"/>
          <p:cNvSpPr/>
          <p:nvPr/>
        </p:nvSpPr>
        <p:spPr>
          <a:xfrm>
            <a:off x="10950345" y="142018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2" name="Google Shape;3372;p36"/>
          <p:cNvSpPr/>
          <p:nvPr/>
        </p:nvSpPr>
        <p:spPr>
          <a:xfrm>
            <a:off x="10931358" y="16011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1"/>
                </a:moveTo>
                <a:cubicBezTo>
                  <a:pt x="28" y="1"/>
                  <a:pt x="22" y="6"/>
                  <a:pt x="22" y="17"/>
                </a:cubicBezTo>
                <a:cubicBezTo>
                  <a:pt x="1" y="17"/>
                  <a:pt x="1" y="40"/>
                  <a:pt x="1" y="62"/>
                </a:cubicBezTo>
                <a:lnTo>
                  <a:pt x="46" y="62"/>
                </a:lnTo>
                <a:cubicBezTo>
                  <a:pt x="67" y="40"/>
                  <a:pt x="67" y="40"/>
                  <a:pt x="67" y="17"/>
                </a:cubicBezTo>
                <a:cubicBezTo>
                  <a:pt x="57" y="6"/>
                  <a:pt x="45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3" name="Google Shape;3373;p36"/>
          <p:cNvSpPr/>
          <p:nvPr/>
        </p:nvSpPr>
        <p:spPr>
          <a:xfrm>
            <a:off x="10926506" y="1598020"/>
            <a:ext cx="24049" cy="21307"/>
          </a:xfrm>
          <a:custGeom>
            <a:avLst/>
            <a:gdLst/>
            <a:ahLst/>
            <a:cxnLst/>
            <a:rect l="l" t="t" r="r" b="b"/>
            <a:pathLst>
              <a:path w="114" h="101" extrusionOk="0">
                <a:moveTo>
                  <a:pt x="69" y="32"/>
                </a:moveTo>
                <a:lnTo>
                  <a:pt x="69" y="55"/>
                </a:lnTo>
                <a:lnTo>
                  <a:pt x="45" y="55"/>
                </a:lnTo>
                <a:lnTo>
                  <a:pt x="45" y="32"/>
                </a:lnTo>
                <a:close/>
                <a:moveTo>
                  <a:pt x="43" y="0"/>
                </a:moveTo>
                <a:cubicBezTo>
                  <a:pt x="37" y="0"/>
                  <a:pt x="30" y="3"/>
                  <a:pt x="24" y="10"/>
                </a:cubicBezTo>
                <a:cubicBezTo>
                  <a:pt x="0" y="32"/>
                  <a:pt x="0" y="55"/>
                  <a:pt x="24" y="77"/>
                </a:cubicBezTo>
                <a:lnTo>
                  <a:pt x="45" y="100"/>
                </a:lnTo>
                <a:cubicBezTo>
                  <a:pt x="69" y="100"/>
                  <a:pt x="69" y="100"/>
                  <a:pt x="90" y="77"/>
                </a:cubicBezTo>
                <a:cubicBezTo>
                  <a:pt x="114" y="77"/>
                  <a:pt x="114" y="32"/>
                  <a:pt x="90" y="32"/>
                </a:cubicBezTo>
                <a:cubicBezTo>
                  <a:pt x="75" y="17"/>
                  <a:pt x="59" y="0"/>
                  <a:pt x="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4" name="Google Shape;3374;p36"/>
          <p:cNvSpPr/>
          <p:nvPr/>
        </p:nvSpPr>
        <p:spPr>
          <a:xfrm>
            <a:off x="11031142" y="152376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46" y="68"/>
                </a:cubicBezTo>
                <a:cubicBezTo>
                  <a:pt x="69" y="46"/>
                  <a:pt x="69" y="23"/>
                  <a:pt x="69" y="23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5" name="Google Shape;3375;p36"/>
          <p:cNvSpPr/>
          <p:nvPr/>
        </p:nvSpPr>
        <p:spPr>
          <a:xfrm>
            <a:off x="11031141" y="152017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lnTo>
                  <a:pt x="46" y="63"/>
                </a:lnTo>
                <a:lnTo>
                  <a:pt x="24" y="63"/>
                </a:lnTo>
                <a:lnTo>
                  <a:pt x="24" y="40"/>
                </a:lnTo>
                <a:close/>
                <a:moveTo>
                  <a:pt x="44" y="0"/>
                </a:moveTo>
                <a:cubicBezTo>
                  <a:pt x="30" y="0"/>
                  <a:pt x="13" y="6"/>
                  <a:pt x="1" y="18"/>
                </a:cubicBezTo>
                <a:lnTo>
                  <a:pt x="1" y="40"/>
                </a:lnTo>
                <a:lnTo>
                  <a:pt x="1" y="85"/>
                </a:lnTo>
                <a:lnTo>
                  <a:pt x="69" y="85"/>
                </a:lnTo>
                <a:lnTo>
                  <a:pt x="91" y="63"/>
                </a:lnTo>
                <a:cubicBezTo>
                  <a:pt x="91" y="40"/>
                  <a:pt x="91" y="40"/>
                  <a:pt x="69" y="18"/>
                </a:cubicBezTo>
                <a:cubicBezTo>
                  <a:pt x="69" y="6"/>
                  <a:pt x="58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6" name="Google Shape;3376;p36"/>
          <p:cNvSpPr/>
          <p:nvPr/>
        </p:nvSpPr>
        <p:spPr>
          <a:xfrm>
            <a:off x="10964479" y="1333266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7" name="Google Shape;3377;p36"/>
          <p:cNvSpPr/>
          <p:nvPr/>
        </p:nvSpPr>
        <p:spPr>
          <a:xfrm>
            <a:off x="10964479" y="1329680"/>
            <a:ext cx="19408" cy="22995"/>
          </a:xfrm>
          <a:custGeom>
            <a:avLst/>
            <a:gdLst/>
            <a:ahLst/>
            <a:cxnLst/>
            <a:rect l="l" t="t" r="r" b="b"/>
            <a:pathLst>
              <a:path w="92" h="109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47" y="0"/>
                </a:moveTo>
                <a:cubicBezTo>
                  <a:pt x="36" y="0"/>
                  <a:pt x="24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46" y="85"/>
                </a:lnTo>
                <a:lnTo>
                  <a:pt x="46" y="108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58" y="0"/>
                  <a:pt x="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8" name="Google Shape;3378;p36"/>
          <p:cNvSpPr/>
          <p:nvPr/>
        </p:nvSpPr>
        <p:spPr>
          <a:xfrm>
            <a:off x="11045698" y="1434316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19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9" name="Google Shape;3379;p36"/>
          <p:cNvSpPr/>
          <p:nvPr/>
        </p:nvSpPr>
        <p:spPr>
          <a:xfrm>
            <a:off x="11040635" y="143326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24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0" name="Google Shape;3380;p36"/>
          <p:cNvSpPr/>
          <p:nvPr/>
        </p:nvSpPr>
        <p:spPr>
          <a:xfrm>
            <a:off x="10707319" y="1209432"/>
            <a:ext cx="19197" cy="13291"/>
          </a:xfrm>
          <a:custGeom>
            <a:avLst/>
            <a:gdLst/>
            <a:ahLst/>
            <a:cxnLst/>
            <a:rect l="l" t="t" r="r" b="b"/>
            <a:pathLst>
              <a:path w="91" h="63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cubicBezTo>
                  <a:pt x="69" y="46"/>
                  <a:pt x="91" y="23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1" name="Google Shape;3381;p36"/>
          <p:cNvSpPr/>
          <p:nvPr/>
        </p:nvSpPr>
        <p:spPr>
          <a:xfrm>
            <a:off x="10707319" y="120584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cubicBezTo>
                  <a:pt x="69" y="63"/>
                  <a:pt x="69" y="63"/>
                  <a:pt x="46" y="63"/>
                </a:cubicBezTo>
                <a:lnTo>
                  <a:pt x="24" y="63"/>
                </a:lnTo>
                <a:cubicBezTo>
                  <a:pt x="24" y="40"/>
                  <a:pt x="24" y="40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63"/>
                  <a:pt x="1" y="85"/>
                </a:cubicBezTo>
                <a:lnTo>
                  <a:pt x="69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2" name="Google Shape;3382;p36"/>
          <p:cNvSpPr/>
          <p:nvPr/>
        </p:nvSpPr>
        <p:spPr>
          <a:xfrm>
            <a:off x="10788538" y="131069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1" y="0"/>
                </a:moveTo>
                <a:cubicBezTo>
                  <a:pt x="23" y="0"/>
                  <a:pt x="11" y="6"/>
                  <a:pt x="0" y="18"/>
                </a:cubicBezTo>
                <a:lnTo>
                  <a:pt x="0" y="39"/>
                </a:lnTo>
                <a:cubicBezTo>
                  <a:pt x="22" y="63"/>
                  <a:pt x="46" y="63"/>
                  <a:pt x="46" y="63"/>
                </a:cubicBezTo>
                <a:cubicBezTo>
                  <a:pt x="67" y="39"/>
                  <a:pt x="67" y="18"/>
                  <a:pt x="46" y="18"/>
                </a:cubicBezTo>
                <a:cubicBezTo>
                  <a:pt x="46" y="6"/>
                  <a:pt x="40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3" name="Google Shape;3383;p36"/>
          <p:cNvSpPr/>
          <p:nvPr/>
        </p:nvSpPr>
        <p:spPr>
          <a:xfrm>
            <a:off x="10783475" y="1305841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70" y="41"/>
                </a:moveTo>
                <a:lnTo>
                  <a:pt x="70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58" y="1"/>
                </a:moveTo>
                <a:cubicBezTo>
                  <a:pt x="47" y="1"/>
                  <a:pt x="35" y="6"/>
                  <a:pt x="24" y="17"/>
                </a:cubicBezTo>
                <a:cubicBezTo>
                  <a:pt x="1" y="41"/>
                  <a:pt x="1" y="62"/>
                  <a:pt x="24" y="86"/>
                </a:cubicBezTo>
                <a:lnTo>
                  <a:pt x="46" y="107"/>
                </a:lnTo>
                <a:cubicBezTo>
                  <a:pt x="70" y="107"/>
                  <a:pt x="70" y="86"/>
                  <a:pt x="91" y="86"/>
                </a:cubicBezTo>
                <a:lnTo>
                  <a:pt x="91" y="62"/>
                </a:lnTo>
                <a:lnTo>
                  <a:pt x="91" y="17"/>
                </a:lnTo>
                <a:cubicBezTo>
                  <a:pt x="80" y="6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4" name="Google Shape;3384;p36"/>
          <p:cNvSpPr/>
          <p:nvPr/>
        </p:nvSpPr>
        <p:spPr>
          <a:xfrm>
            <a:off x="10697826" y="1299935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cubicBezTo>
                  <a:pt x="12" y="57"/>
                  <a:pt x="24" y="63"/>
                  <a:pt x="32" y="63"/>
                </a:cubicBezTo>
                <a:cubicBezTo>
                  <a:pt x="40" y="63"/>
                  <a:pt x="46" y="57"/>
                  <a:pt x="46" y="45"/>
                </a:cubicBezTo>
                <a:cubicBezTo>
                  <a:pt x="69" y="45"/>
                  <a:pt x="69" y="23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5" name="Google Shape;3385;p36"/>
          <p:cNvSpPr/>
          <p:nvPr/>
        </p:nvSpPr>
        <p:spPr>
          <a:xfrm>
            <a:off x="10693185" y="129634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17"/>
                </a:moveTo>
                <a:lnTo>
                  <a:pt x="68" y="40"/>
                </a:ln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ubicBezTo>
                  <a:pt x="46" y="40"/>
                  <a:pt x="46" y="17"/>
                  <a:pt x="68" y="17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23" y="40"/>
                </a:lnTo>
                <a:cubicBezTo>
                  <a:pt x="1" y="40"/>
                  <a:pt x="23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91" y="62"/>
                  <a:pt x="91" y="62"/>
                  <a:pt x="113" y="40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6" name="Google Shape;3386;p36"/>
          <p:cNvSpPr/>
          <p:nvPr/>
        </p:nvSpPr>
        <p:spPr>
          <a:xfrm>
            <a:off x="10798032" y="1220192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5" y="1"/>
                </a:moveTo>
                <a:cubicBezTo>
                  <a:pt x="40" y="1"/>
                  <a:pt x="34" y="6"/>
                  <a:pt x="22" y="17"/>
                </a:cubicBezTo>
                <a:cubicBezTo>
                  <a:pt x="1" y="17"/>
                  <a:pt x="1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57" y="6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7" name="Google Shape;3387;p36"/>
          <p:cNvSpPr/>
          <p:nvPr/>
        </p:nvSpPr>
        <p:spPr>
          <a:xfrm>
            <a:off x="10798031" y="121913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lnTo>
                  <a:pt x="46" y="67"/>
                </a:lnTo>
                <a:lnTo>
                  <a:pt x="22" y="45"/>
                </a:lnTo>
                <a:lnTo>
                  <a:pt x="22" y="22"/>
                </a:lnTo>
                <a:close/>
                <a:moveTo>
                  <a:pt x="22" y="0"/>
                </a:moveTo>
                <a:cubicBezTo>
                  <a:pt x="1" y="22"/>
                  <a:pt x="1" y="22"/>
                  <a:pt x="1" y="45"/>
                </a:cubicBezTo>
                <a:lnTo>
                  <a:pt x="1" y="67"/>
                </a:lnTo>
                <a:cubicBezTo>
                  <a:pt x="1" y="67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67" y="67"/>
                  <a:pt x="91" y="67"/>
                  <a:pt x="91" y="45"/>
                </a:cubicBezTo>
                <a:cubicBezTo>
                  <a:pt x="91" y="45"/>
                  <a:pt x="91" y="22"/>
                  <a:pt x="67" y="22"/>
                </a:cubicBezTo>
                <a:cubicBezTo>
                  <a:pt x="67" y="0"/>
                  <a:pt x="22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8" name="Google Shape;3388;p36"/>
          <p:cNvSpPr/>
          <p:nvPr/>
        </p:nvSpPr>
        <p:spPr>
          <a:xfrm>
            <a:off x="10773982" y="139992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1"/>
                </a:moveTo>
                <a:cubicBezTo>
                  <a:pt x="1" y="23"/>
                  <a:pt x="1" y="46"/>
                  <a:pt x="24" y="46"/>
                </a:cubicBezTo>
                <a:cubicBezTo>
                  <a:pt x="24" y="57"/>
                  <a:pt x="30" y="62"/>
                  <a:pt x="38" y="62"/>
                </a:cubicBezTo>
                <a:cubicBezTo>
                  <a:pt x="46" y="62"/>
                  <a:pt x="58" y="57"/>
                  <a:pt x="69" y="46"/>
                </a:cubicBezTo>
                <a:lnTo>
                  <a:pt x="69" y="23"/>
                </a:lnTo>
                <a:cubicBezTo>
                  <a:pt x="46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9" name="Google Shape;3389;p36"/>
          <p:cNvSpPr/>
          <p:nvPr/>
        </p:nvSpPr>
        <p:spPr>
          <a:xfrm>
            <a:off x="10773981" y="1396343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40"/>
                </a:moveTo>
                <a:cubicBezTo>
                  <a:pt x="69" y="40"/>
                  <a:pt x="69" y="63"/>
                  <a:pt x="46" y="63"/>
                </a:cubicBezTo>
                <a:lnTo>
                  <a:pt x="24" y="63"/>
                </a:lnTo>
                <a:lnTo>
                  <a:pt x="24" y="40"/>
                </a:lnTo>
                <a:close/>
                <a:moveTo>
                  <a:pt x="55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lnTo>
                  <a:pt x="1" y="85"/>
                </a:lnTo>
                <a:lnTo>
                  <a:pt x="69" y="85"/>
                </a:lnTo>
                <a:cubicBezTo>
                  <a:pt x="91" y="63"/>
                  <a:pt x="91" y="40"/>
                  <a:pt x="69" y="18"/>
                </a:cubicBezTo>
                <a:cubicBezTo>
                  <a:pt x="69" y="6"/>
                  <a:pt x="64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0" name="Google Shape;3390;p36"/>
          <p:cNvSpPr/>
          <p:nvPr/>
        </p:nvSpPr>
        <p:spPr>
          <a:xfrm>
            <a:off x="10878829" y="13237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0" y="1"/>
                </a:moveTo>
                <a:lnTo>
                  <a:pt x="0" y="46"/>
                </a:lnTo>
                <a:cubicBezTo>
                  <a:pt x="0" y="46"/>
                  <a:pt x="11" y="56"/>
                  <a:pt x="24" y="56"/>
                </a:cubicBezTo>
                <a:cubicBezTo>
                  <a:pt x="31" y="56"/>
                  <a:pt x="38" y="53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1" name="Google Shape;3391;p36"/>
          <p:cNvSpPr/>
          <p:nvPr/>
        </p:nvSpPr>
        <p:spPr>
          <a:xfrm>
            <a:off x="10874187" y="131892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68" y="45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2" name="Google Shape;3392;p36"/>
          <p:cNvSpPr/>
          <p:nvPr/>
        </p:nvSpPr>
        <p:spPr>
          <a:xfrm>
            <a:off x="10812166" y="1133276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0" y="1"/>
                </a:moveTo>
                <a:lnTo>
                  <a:pt x="0" y="46"/>
                </a:lnTo>
                <a:cubicBezTo>
                  <a:pt x="16" y="46"/>
                  <a:pt x="21" y="56"/>
                  <a:pt x="29" y="56"/>
                </a:cubicBezTo>
                <a:cubicBezTo>
                  <a:pt x="33" y="56"/>
                  <a:pt x="38" y="53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3" name="Google Shape;3393;p36"/>
          <p:cNvSpPr/>
          <p:nvPr/>
        </p:nvSpPr>
        <p:spPr>
          <a:xfrm>
            <a:off x="10807524" y="1128424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lnTo>
                  <a:pt x="68" y="45"/>
                </a:lnTo>
                <a:lnTo>
                  <a:pt x="68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45"/>
                  <a:pt x="91" y="24"/>
                </a:cubicBez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4" name="Google Shape;3394;p36"/>
          <p:cNvSpPr/>
          <p:nvPr/>
        </p:nvSpPr>
        <p:spPr>
          <a:xfrm>
            <a:off x="10888322" y="123306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5" name="Google Shape;3395;p36"/>
          <p:cNvSpPr/>
          <p:nvPr/>
        </p:nvSpPr>
        <p:spPr>
          <a:xfrm>
            <a:off x="10883681" y="1228630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lnTo>
                  <a:pt x="46" y="45"/>
                </a:lnTo>
                <a:close/>
                <a:moveTo>
                  <a:pt x="68" y="0"/>
                </a:moveTo>
                <a:cubicBezTo>
                  <a:pt x="46" y="0"/>
                  <a:pt x="46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91" y="91"/>
                </a:lnTo>
                <a:lnTo>
                  <a:pt x="91" y="67"/>
                </a:lnTo>
                <a:cubicBezTo>
                  <a:pt x="113" y="45"/>
                  <a:pt x="91" y="22"/>
                  <a:pt x="91" y="22"/>
                </a:cubicBezTo>
                <a:lnTo>
                  <a:pt x="6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6" name="Google Shape;3396;p36"/>
          <p:cNvSpPr/>
          <p:nvPr/>
        </p:nvSpPr>
        <p:spPr>
          <a:xfrm>
            <a:off x="10631162" y="1109437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24" y="0"/>
                </a:moveTo>
                <a:cubicBezTo>
                  <a:pt x="1" y="24"/>
                  <a:pt x="1" y="24"/>
                  <a:pt x="24" y="45"/>
                </a:cubicBezTo>
                <a:cubicBezTo>
                  <a:pt x="24" y="57"/>
                  <a:pt x="29" y="63"/>
                  <a:pt x="38" y="63"/>
                </a:cubicBezTo>
                <a:cubicBezTo>
                  <a:pt x="46" y="63"/>
                  <a:pt x="57" y="57"/>
                  <a:pt x="69" y="45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7" name="Google Shape;3397;p36"/>
          <p:cNvSpPr/>
          <p:nvPr/>
        </p:nvSpPr>
        <p:spPr>
          <a:xfrm>
            <a:off x="10626521" y="1105851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1"/>
                </a:moveTo>
                <a:lnTo>
                  <a:pt x="68" y="62"/>
                </a:lnTo>
                <a:lnTo>
                  <a:pt x="46" y="62"/>
                </a:lnTo>
                <a:lnTo>
                  <a:pt x="46" y="41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62"/>
                </a:cubicBezTo>
                <a:cubicBezTo>
                  <a:pt x="23" y="86"/>
                  <a:pt x="46" y="86"/>
                  <a:pt x="46" y="86"/>
                </a:cubicBezTo>
                <a:lnTo>
                  <a:pt x="91" y="86"/>
                </a:lnTo>
                <a:cubicBezTo>
                  <a:pt x="113" y="62"/>
                  <a:pt x="113" y="41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8" name="Google Shape;3398;p36"/>
          <p:cNvSpPr/>
          <p:nvPr/>
        </p:nvSpPr>
        <p:spPr>
          <a:xfrm>
            <a:off x="10645718" y="1019147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0" y="0"/>
                </a:moveTo>
                <a:lnTo>
                  <a:pt x="0" y="45"/>
                </a:lnTo>
                <a:cubicBezTo>
                  <a:pt x="11" y="56"/>
                  <a:pt x="16" y="61"/>
                  <a:pt x="22" y="61"/>
                </a:cubicBezTo>
                <a:cubicBezTo>
                  <a:pt x="28" y="61"/>
                  <a:pt x="34" y="56"/>
                  <a:pt x="45" y="45"/>
                </a:cubicBezTo>
                <a:cubicBezTo>
                  <a:pt x="67" y="45"/>
                  <a:pt x="67" y="22"/>
                  <a:pt x="45" y="22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6"/>
          <p:cNvSpPr/>
          <p:nvPr/>
        </p:nvSpPr>
        <p:spPr>
          <a:xfrm>
            <a:off x="10640655" y="1015350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46" y="63"/>
                  <a:pt x="24" y="63"/>
                  <a:pt x="46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lnTo>
                  <a:pt x="1" y="40"/>
                </a:lnTo>
                <a:cubicBezTo>
                  <a:pt x="1" y="63"/>
                  <a:pt x="1" y="63"/>
                  <a:pt x="24" y="85"/>
                </a:cubicBezTo>
                <a:lnTo>
                  <a:pt x="69" y="85"/>
                </a:ln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0" name="Google Shape;3400;p36"/>
          <p:cNvSpPr/>
          <p:nvPr/>
        </p:nvSpPr>
        <p:spPr>
          <a:xfrm>
            <a:off x="10621669" y="1197830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23" y="0"/>
                </a:moveTo>
                <a:cubicBezTo>
                  <a:pt x="16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9" y="56"/>
                  <a:pt x="69" y="33"/>
                  <a:pt x="46" y="11"/>
                </a:cubicBezTo>
                <a:cubicBezTo>
                  <a:pt x="46" y="11"/>
                  <a:pt x="36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1" name="Google Shape;3401;p36"/>
          <p:cNvSpPr/>
          <p:nvPr/>
        </p:nvSpPr>
        <p:spPr>
          <a:xfrm>
            <a:off x="10617027" y="11950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46" y="24"/>
                  <a:pt x="68" y="24"/>
                  <a:pt x="68" y="46"/>
                </a:cubicBezTo>
                <a:cubicBezTo>
                  <a:pt x="68" y="69"/>
                  <a:pt x="46" y="69"/>
                  <a:pt x="46" y="69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0"/>
                </a:moveTo>
                <a:cubicBezTo>
                  <a:pt x="22" y="24"/>
                  <a:pt x="1" y="24"/>
                  <a:pt x="1" y="46"/>
                </a:cubicBezTo>
                <a:cubicBezTo>
                  <a:pt x="1" y="46"/>
                  <a:pt x="1" y="69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2" name="Google Shape;3402;p36"/>
          <p:cNvSpPr/>
          <p:nvPr/>
        </p:nvSpPr>
        <p:spPr>
          <a:xfrm>
            <a:off x="10721876" y="112019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0" y="39"/>
                </a:cubicBezTo>
                <a:cubicBezTo>
                  <a:pt x="22" y="63"/>
                  <a:pt x="45" y="63"/>
                  <a:pt x="45" y="63"/>
                </a:cubicBezTo>
                <a:cubicBezTo>
                  <a:pt x="67" y="39"/>
                  <a:pt x="67" y="18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3" name="Google Shape;3403;p36"/>
          <p:cNvSpPr/>
          <p:nvPr/>
        </p:nvSpPr>
        <p:spPr>
          <a:xfrm>
            <a:off x="10716811" y="1118931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lnTo>
                  <a:pt x="46" y="90"/>
                </a:lnTo>
                <a:cubicBezTo>
                  <a:pt x="69" y="90"/>
                  <a:pt x="69" y="69"/>
                  <a:pt x="91" y="69"/>
                </a:cubicBezTo>
                <a:cubicBezTo>
                  <a:pt x="115" y="69"/>
                  <a:pt x="115" y="24"/>
                  <a:pt x="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4" name="Google Shape;3404;p36"/>
          <p:cNvSpPr/>
          <p:nvPr/>
        </p:nvSpPr>
        <p:spPr>
          <a:xfrm>
            <a:off x="10731369" y="102969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1"/>
                </a:moveTo>
                <a:cubicBezTo>
                  <a:pt x="45" y="1"/>
                  <a:pt x="34" y="6"/>
                  <a:pt x="22" y="17"/>
                </a:cubicBezTo>
                <a:cubicBezTo>
                  <a:pt x="22" y="17"/>
                  <a:pt x="0" y="40"/>
                  <a:pt x="22" y="62"/>
                </a:cubicBezTo>
                <a:lnTo>
                  <a:pt x="67" y="62"/>
                </a:lnTo>
                <a:lnTo>
                  <a:pt x="67" y="17"/>
                </a:lnTo>
                <a:cubicBezTo>
                  <a:pt x="67" y="6"/>
                  <a:pt x="62" y="1"/>
                  <a:pt x="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5" name="Google Shape;3405;p36"/>
          <p:cNvSpPr/>
          <p:nvPr/>
        </p:nvSpPr>
        <p:spPr>
          <a:xfrm>
            <a:off x="10731368" y="102864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67" y="45"/>
                </a:lnTo>
                <a:lnTo>
                  <a:pt x="46" y="45"/>
                </a:lnTo>
                <a:cubicBezTo>
                  <a:pt x="46" y="56"/>
                  <a:pt x="46" y="62"/>
                  <a:pt x="43" y="62"/>
                </a:cubicBezTo>
                <a:cubicBezTo>
                  <a:pt x="40" y="62"/>
                  <a:pt x="34" y="56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45"/>
                  <a:pt x="0" y="67"/>
                </a:cubicBezTo>
                <a:cubicBezTo>
                  <a:pt x="22" y="90"/>
                  <a:pt x="22" y="90"/>
                  <a:pt x="46" y="90"/>
                </a:cubicBezTo>
                <a:cubicBezTo>
                  <a:pt x="46" y="90"/>
                  <a:pt x="67" y="90"/>
                  <a:pt x="67" y="67"/>
                </a:cubicBezTo>
                <a:cubicBezTo>
                  <a:pt x="91" y="67"/>
                  <a:pt x="91" y="67"/>
                  <a:pt x="91" y="45"/>
                </a:cubicBezTo>
                <a:lnTo>
                  <a:pt x="91" y="22"/>
                </a:lnTo>
                <a:cubicBezTo>
                  <a:pt x="67" y="0"/>
                  <a:pt x="67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6" name="Google Shape;3406;p36"/>
          <p:cNvSpPr/>
          <p:nvPr/>
        </p:nvSpPr>
        <p:spPr>
          <a:xfrm>
            <a:off x="11531539" y="1861720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45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7" name="Google Shape;3407;p36"/>
          <p:cNvSpPr/>
          <p:nvPr/>
        </p:nvSpPr>
        <p:spPr>
          <a:xfrm>
            <a:off x="11531539" y="185729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45"/>
                </a:moveTo>
                <a:lnTo>
                  <a:pt x="45" y="67"/>
                </a:lnTo>
                <a:lnTo>
                  <a:pt x="22" y="67"/>
                </a:lnTo>
                <a:lnTo>
                  <a:pt x="22" y="45"/>
                </a:lnTo>
                <a:close/>
                <a:moveTo>
                  <a:pt x="45" y="0"/>
                </a:moveTo>
                <a:lnTo>
                  <a:pt x="22" y="22"/>
                </a:lnTo>
                <a:cubicBezTo>
                  <a:pt x="0" y="45"/>
                  <a:pt x="0" y="67"/>
                  <a:pt x="0" y="90"/>
                </a:cubicBezTo>
                <a:lnTo>
                  <a:pt x="67" y="90"/>
                </a:lnTo>
                <a:lnTo>
                  <a:pt x="90" y="67"/>
                </a:lnTo>
                <a:cubicBezTo>
                  <a:pt x="90" y="45"/>
                  <a:pt x="90" y="45"/>
                  <a:pt x="67" y="22"/>
                </a:cubicBezTo>
                <a:lnTo>
                  <a:pt x="4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8" name="Google Shape;3408;p36"/>
          <p:cNvSpPr/>
          <p:nvPr/>
        </p:nvSpPr>
        <p:spPr>
          <a:xfrm>
            <a:off x="11521834" y="195243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9" name="Google Shape;3409;p36"/>
          <p:cNvSpPr/>
          <p:nvPr/>
        </p:nvSpPr>
        <p:spPr>
          <a:xfrm>
            <a:off x="11516982" y="1947582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9" y="45"/>
                </a:moveTo>
                <a:lnTo>
                  <a:pt x="69" y="69"/>
                </a:lnTo>
                <a:lnTo>
                  <a:pt x="46" y="69"/>
                </a:lnTo>
                <a:lnTo>
                  <a:pt x="46" y="45"/>
                </a:lnTo>
                <a:close/>
                <a:moveTo>
                  <a:pt x="69" y="0"/>
                </a:moveTo>
                <a:cubicBezTo>
                  <a:pt x="46" y="0"/>
                  <a:pt x="46" y="0"/>
                  <a:pt x="24" y="24"/>
                </a:cubicBezTo>
                <a:cubicBezTo>
                  <a:pt x="0" y="24"/>
                  <a:pt x="0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0" name="Google Shape;3410;p36"/>
          <p:cNvSpPr/>
          <p:nvPr/>
        </p:nvSpPr>
        <p:spPr>
          <a:xfrm>
            <a:off x="11621830" y="1874167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0" y="56"/>
                </a:cubicBezTo>
                <a:lnTo>
                  <a:pt x="45" y="56"/>
                </a:lnTo>
                <a:cubicBezTo>
                  <a:pt x="69" y="56"/>
                  <a:pt x="69" y="32"/>
                  <a:pt x="69" y="10"/>
                </a:cubicBez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1" name="Google Shape;3411;p36"/>
          <p:cNvSpPr/>
          <p:nvPr/>
        </p:nvSpPr>
        <p:spPr>
          <a:xfrm>
            <a:off x="11617189" y="187121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4"/>
                </a:moveTo>
                <a:lnTo>
                  <a:pt x="67" y="46"/>
                </a:lnTo>
                <a:cubicBezTo>
                  <a:pt x="67" y="70"/>
                  <a:pt x="67" y="70"/>
                  <a:pt x="46" y="70"/>
                </a:cubicBezTo>
                <a:lnTo>
                  <a:pt x="46" y="46"/>
                </a:lnTo>
                <a:lnTo>
                  <a:pt x="46" y="24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70"/>
                  <a:pt x="22" y="70"/>
                </a:cubicBezTo>
                <a:cubicBezTo>
                  <a:pt x="22" y="91"/>
                  <a:pt x="46" y="91"/>
                  <a:pt x="67" y="91"/>
                </a:cubicBezTo>
                <a:lnTo>
                  <a:pt x="91" y="70"/>
                </a:lnTo>
                <a:cubicBezTo>
                  <a:pt x="112" y="70"/>
                  <a:pt x="112" y="46"/>
                  <a:pt x="91" y="24"/>
                </a:cubicBezTo>
                <a:cubicBezTo>
                  <a:pt x="67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2" name="Google Shape;3412;p36"/>
          <p:cNvSpPr/>
          <p:nvPr/>
        </p:nvSpPr>
        <p:spPr>
          <a:xfrm>
            <a:off x="11631323" y="1785564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4" y="1"/>
                </a:moveTo>
                <a:cubicBezTo>
                  <a:pt x="24" y="24"/>
                  <a:pt x="0" y="24"/>
                  <a:pt x="24" y="46"/>
                </a:cubicBezTo>
                <a:cubicBezTo>
                  <a:pt x="24" y="58"/>
                  <a:pt x="29" y="63"/>
                  <a:pt x="37" y="63"/>
                </a:cubicBezTo>
                <a:cubicBezTo>
                  <a:pt x="46" y="63"/>
                  <a:pt x="57" y="58"/>
                  <a:pt x="69" y="46"/>
                </a:cubicBezTo>
                <a:cubicBezTo>
                  <a:pt x="69" y="46"/>
                  <a:pt x="91" y="24"/>
                  <a:pt x="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3" name="Google Shape;3413;p36"/>
          <p:cNvSpPr/>
          <p:nvPr/>
        </p:nvSpPr>
        <p:spPr>
          <a:xfrm>
            <a:off x="11631323" y="178218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17"/>
                </a:moveTo>
                <a:cubicBezTo>
                  <a:pt x="45" y="17"/>
                  <a:pt x="45" y="40"/>
                  <a:pt x="69" y="40"/>
                </a:cubicBezTo>
                <a:lnTo>
                  <a:pt x="45" y="62"/>
                </a:lnTo>
                <a:lnTo>
                  <a:pt x="24" y="62"/>
                </a:lnTo>
                <a:lnTo>
                  <a:pt x="24" y="40"/>
                </a:lnTo>
                <a:lnTo>
                  <a:pt x="45" y="40"/>
                </a:lnTo>
                <a:lnTo>
                  <a:pt x="45" y="17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7"/>
                </a:cubicBezTo>
                <a:cubicBezTo>
                  <a:pt x="0" y="17"/>
                  <a:pt x="0" y="17"/>
                  <a:pt x="0" y="40"/>
                </a:cubicBezTo>
                <a:lnTo>
                  <a:pt x="0" y="62"/>
                </a:ln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4" name="Google Shape;3414;p36"/>
          <p:cNvSpPr/>
          <p:nvPr/>
        </p:nvSpPr>
        <p:spPr>
          <a:xfrm>
            <a:off x="11455172" y="17619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5" name="Google Shape;3415;p36"/>
          <p:cNvSpPr/>
          <p:nvPr/>
        </p:nvSpPr>
        <p:spPr>
          <a:xfrm>
            <a:off x="11450319" y="175835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lnTo>
                  <a:pt x="24" y="39"/>
                </a:lnTo>
                <a:cubicBezTo>
                  <a:pt x="0" y="63"/>
                  <a:pt x="24" y="63"/>
                  <a:pt x="24" y="63"/>
                </a:cubicBezTo>
                <a:cubicBezTo>
                  <a:pt x="24" y="84"/>
                  <a:pt x="46" y="84"/>
                  <a:pt x="46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18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6" name="Google Shape;3416;p36"/>
          <p:cNvSpPr/>
          <p:nvPr/>
        </p:nvSpPr>
        <p:spPr>
          <a:xfrm>
            <a:off x="11354966" y="1838094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1" y="1"/>
                </a:moveTo>
                <a:lnTo>
                  <a:pt x="1" y="46"/>
                </a:lnTo>
                <a:cubicBezTo>
                  <a:pt x="24" y="68"/>
                  <a:pt x="46" y="68"/>
                  <a:pt x="46" y="68"/>
                </a:cubicBezTo>
                <a:cubicBezTo>
                  <a:pt x="70" y="46"/>
                  <a:pt x="70" y="23"/>
                  <a:pt x="46" y="23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7" name="Google Shape;3417;p36"/>
          <p:cNvSpPr/>
          <p:nvPr/>
        </p:nvSpPr>
        <p:spPr>
          <a:xfrm>
            <a:off x="11350535" y="1835983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3"/>
                </a:moveTo>
                <a:lnTo>
                  <a:pt x="67" y="56"/>
                </a:lnTo>
                <a:lnTo>
                  <a:pt x="45" y="56"/>
                </a:lnTo>
                <a:lnTo>
                  <a:pt x="45" y="33"/>
                </a:lnTo>
                <a:close/>
                <a:moveTo>
                  <a:pt x="46" y="0"/>
                </a:moveTo>
                <a:cubicBezTo>
                  <a:pt x="32" y="0"/>
                  <a:pt x="22" y="11"/>
                  <a:pt x="22" y="11"/>
                </a:cubicBezTo>
                <a:cubicBezTo>
                  <a:pt x="0" y="33"/>
                  <a:pt x="0" y="56"/>
                  <a:pt x="22" y="78"/>
                </a:cubicBezTo>
                <a:lnTo>
                  <a:pt x="45" y="101"/>
                </a:lnTo>
                <a:cubicBezTo>
                  <a:pt x="67" y="101"/>
                  <a:pt x="67" y="78"/>
                  <a:pt x="91" y="78"/>
                </a:cubicBezTo>
                <a:lnTo>
                  <a:pt x="91" y="56"/>
                </a:lnTo>
                <a:lnTo>
                  <a:pt x="91" y="11"/>
                </a:lnTo>
                <a:lnTo>
                  <a:pt x="67" y="11"/>
                </a:lnTo>
                <a:cubicBezTo>
                  <a:pt x="60" y="3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8" name="Google Shape;3418;p36"/>
          <p:cNvSpPr/>
          <p:nvPr/>
        </p:nvSpPr>
        <p:spPr>
          <a:xfrm>
            <a:off x="11364670" y="1748646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45" y="1"/>
                </a:moveTo>
                <a:cubicBezTo>
                  <a:pt x="40" y="1"/>
                  <a:pt x="3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69" y="64"/>
                </a:lnTo>
                <a:lnTo>
                  <a:pt x="69" y="19"/>
                </a:lnTo>
                <a:cubicBezTo>
                  <a:pt x="57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9" name="Google Shape;3419;p36"/>
          <p:cNvSpPr/>
          <p:nvPr/>
        </p:nvSpPr>
        <p:spPr>
          <a:xfrm>
            <a:off x="11360029" y="1747591"/>
            <a:ext cx="23839" cy="19197"/>
          </a:xfrm>
          <a:custGeom>
            <a:avLst/>
            <a:gdLst/>
            <a:ahLst/>
            <a:cxnLst/>
            <a:rect l="l" t="t" r="r" b="b"/>
            <a:pathLst>
              <a:path w="113" h="91" extrusionOk="0">
                <a:moveTo>
                  <a:pt x="67" y="24"/>
                </a:moveTo>
                <a:lnTo>
                  <a:pt x="67" y="45"/>
                </a:lnTo>
                <a:cubicBezTo>
                  <a:pt x="67" y="53"/>
                  <a:pt x="65" y="56"/>
                  <a:pt x="62" y="56"/>
                </a:cubicBezTo>
                <a:cubicBezTo>
                  <a:pt x="55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46" y="0"/>
                </a:moveTo>
                <a:cubicBezTo>
                  <a:pt x="22" y="24"/>
                  <a:pt x="0" y="45"/>
                  <a:pt x="22" y="69"/>
                </a:cubicBezTo>
                <a:cubicBezTo>
                  <a:pt x="46" y="90"/>
                  <a:pt x="46" y="90"/>
                  <a:pt x="67" y="90"/>
                </a:cubicBezTo>
                <a:cubicBezTo>
                  <a:pt x="67" y="90"/>
                  <a:pt x="91" y="90"/>
                  <a:pt x="91" y="69"/>
                </a:cubicBezTo>
                <a:cubicBezTo>
                  <a:pt x="91" y="69"/>
                  <a:pt x="112" y="69"/>
                  <a:pt x="112" y="45"/>
                </a:cubicBezTo>
                <a:cubicBezTo>
                  <a:pt x="112" y="45"/>
                  <a:pt x="112" y="24"/>
                  <a:pt x="91" y="24"/>
                </a:cubicBezTo>
                <a:cubicBezTo>
                  <a:pt x="91" y="0"/>
                  <a:pt x="91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0" name="Google Shape;3420;p36"/>
          <p:cNvSpPr/>
          <p:nvPr/>
        </p:nvSpPr>
        <p:spPr>
          <a:xfrm>
            <a:off x="11464875" y="1671225"/>
            <a:ext cx="14135" cy="14767"/>
          </a:xfrm>
          <a:custGeom>
            <a:avLst/>
            <a:gdLst/>
            <a:ahLst/>
            <a:cxnLst/>
            <a:rect l="l" t="t" r="r" b="b"/>
            <a:pathLst>
              <a:path w="67" h="70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69"/>
                  <a:pt x="45" y="69"/>
                  <a:pt x="67" y="69"/>
                </a:cubicBezTo>
                <a:lnTo>
                  <a:pt x="67" y="24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1" name="Google Shape;3421;p36"/>
          <p:cNvSpPr/>
          <p:nvPr/>
        </p:nvSpPr>
        <p:spPr>
          <a:xfrm>
            <a:off x="11464875" y="166784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5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2" name="Google Shape;3422;p36"/>
          <p:cNvSpPr/>
          <p:nvPr/>
        </p:nvSpPr>
        <p:spPr>
          <a:xfrm>
            <a:off x="11445678" y="1850329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2" y="0"/>
                </a:moveTo>
                <a:cubicBezTo>
                  <a:pt x="15" y="0"/>
                  <a:pt x="8" y="2"/>
                  <a:pt x="1" y="10"/>
                </a:cubicBezTo>
                <a:lnTo>
                  <a:pt x="1" y="55"/>
                </a:lnTo>
                <a:cubicBezTo>
                  <a:pt x="1" y="55"/>
                  <a:pt x="10" y="65"/>
                  <a:pt x="24" y="65"/>
                </a:cubicBezTo>
                <a:cubicBezTo>
                  <a:pt x="30" y="65"/>
                  <a:pt x="38" y="63"/>
                  <a:pt x="46" y="55"/>
                </a:cubicBezTo>
                <a:cubicBezTo>
                  <a:pt x="46" y="55"/>
                  <a:pt x="68" y="33"/>
                  <a:pt x="46" y="10"/>
                </a:cubicBezTo>
                <a:cubicBezTo>
                  <a:pt x="46" y="10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3" name="Google Shape;3423;p36"/>
          <p:cNvSpPr/>
          <p:nvPr/>
        </p:nvSpPr>
        <p:spPr>
          <a:xfrm>
            <a:off x="11440826" y="184779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lnTo>
                  <a:pt x="69" y="45"/>
                </a:lnTo>
                <a:lnTo>
                  <a:pt x="45" y="67"/>
                </a:lnTo>
                <a:lnTo>
                  <a:pt x="45" y="45"/>
                </a:lnTo>
                <a:lnTo>
                  <a:pt x="24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4" y="90"/>
                  <a:pt x="24" y="90"/>
                  <a:pt x="45" y="90"/>
                </a:cubicBezTo>
                <a:lnTo>
                  <a:pt x="69" y="90"/>
                </a:lnTo>
                <a:cubicBezTo>
                  <a:pt x="91" y="67"/>
                  <a:pt x="91" y="45"/>
                  <a:pt x="91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36"/>
          <p:cNvSpPr/>
          <p:nvPr/>
        </p:nvSpPr>
        <p:spPr>
          <a:xfrm>
            <a:off x="11545462" y="177269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16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36"/>
          <p:cNvSpPr/>
          <p:nvPr/>
        </p:nvSpPr>
        <p:spPr>
          <a:xfrm>
            <a:off x="11541031" y="176932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67" y="32"/>
                </a:moveTo>
                <a:lnTo>
                  <a:pt x="67" y="56"/>
                </a:lnTo>
                <a:lnTo>
                  <a:pt x="45" y="56"/>
                </a:lnTo>
                <a:cubicBezTo>
                  <a:pt x="22" y="56"/>
                  <a:pt x="45" y="32"/>
                  <a:pt x="45" y="32"/>
                </a:cubicBezTo>
                <a:close/>
                <a:moveTo>
                  <a:pt x="45" y="0"/>
                </a:moveTo>
                <a:cubicBezTo>
                  <a:pt x="37" y="0"/>
                  <a:pt x="30" y="3"/>
                  <a:pt x="22" y="11"/>
                </a:cubicBezTo>
                <a:cubicBezTo>
                  <a:pt x="0" y="32"/>
                  <a:pt x="0" y="56"/>
                  <a:pt x="22" y="78"/>
                </a:cubicBezTo>
                <a:cubicBezTo>
                  <a:pt x="22" y="78"/>
                  <a:pt x="22" y="101"/>
                  <a:pt x="45" y="101"/>
                </a:cubicBezTo>
                <a:cubicBezTo>
                  <a:pt x="67" y="101"/>
                  <a:pt x="67" y="101"/>
                  <a:pt x="67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5" y="11"/>
                  <a:pt x="60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6" name="Google Shape;3426;p36"/>
          <p:cNvSpPr/>
          <p:nvPr/>
        </p:nvSpPr>
        <p:spPr>
          <a:xfrm>
            <a:off x="11431333" y="1939143"/>
            <a:ext cx="14556" cy="13501"/>
          </a:xfrm>
          <a:custGeom>
            <a:avLst/>
            <a:gdLst/>
            <a:ahLst/>
            <a:cxnLst/>
            <a:rect l="l" t="t" r="r" b="b"/>
            <a:pathLst>
              <a:path w="69" h="64" extrusionOk="0">
                <a:moveTo>
                  <a:pt x="37" y="1"/>
                </a:moveTo>
                <a:cubicBezTo>
                  <a:pt x="29" y="1"/>
                  <a:pt x="24" y="7"/>
                  <a:pt x="24" y="19"/>
                </a:cubicBezTo>
                <a:cubicBezTo>
                  <a:pt x="0" y="19"/>
                  <a:pt x="0" y="40"/>
                  <a:pt x="24" y="64"/>
                </a:cubicBezTo>
                <a:lnTo>
                  <a:pt x="45" y="64"/>
                </a:lnTo>
                <a:cubicBezTo>
                  <a:pt x="69" y="40"/>
                  <a:pt x="69" y="40"/>
                  <a:pt x="69" y="19"/>
                </a:cubicBezTo>
                <a:cubicBezTo>
                  <a:pt x="57" y="7"/>
                  <a:pt x="46" y="1"/>
                  <a:pt x="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7" name="Google Shape;3427;p36"/>
          <p:cNvSpPr/>
          <p:nvPr/>
        </p:nvSpPr>
        <p:spPr>
          <a:xfrm>
            <a:off x="11426691" y="1936189"/>
            <a:ext cx="23839" cy="21096"/>
          </a:xfrm>
          <a:custGeom>
            <a:avLst/>
            <a:gdLst/>
            <a:ahLst/>
            <a:cxnLst/>
            <a:rect l="l" t="t" r="r" b="b"/>
            <a:pathLst>
              <a:path w="113" h="100" extrusionOk="0">
                <a:moveTo>
                  <a:pt x="67" y="33"/>
                </a:moveTo>
                <a:lnTo>
                  <a:pt x="67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29" y="3"/>
                  <a:pt x="22" y="9"/>
                </a:cubicBezTo>
                <a:cubicBezTo>
                  <a:pt x="0" y="33"/>
                  <a:pt x="0" y="54"/>
                  <a:pt x="22" y="78"/>
                </a:cubicBezTo>
                <a:lnTo>
                  <a:pt x="46" y="99"/>
                </a:lnTo>
                <a:lnTo>
                  <a:pt x="67" y="99"/>
                </a:lnTo>
                <a:lnTo>
                  <a:pt x="91" y="78"/>
                </a:lnTo>
                <a:cubicBezTo>
                  <a:pt x="112" y="78"/>
                  <a:pt x="112" y="33"/>
                  <a:pt x="91" y="33"/>
                </a:cubicBezTo>
                <a:cubicBezTo>
                  <a:pt x="91" y="16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8" name="Google Shape;3428;p36"/>
          <p:cNvSpPr/>
          <p:nvPr/>
        </p:nvSpPr>
        <p:spPr>
          <a:xfrm>
            <a:off x="11221639" y="145836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9" name="Google Shape;3429;p36"/>
          <p:cNvSpPr/>
          <p:nvPr/>
        </p:nvSpPr>
        <p:spPr>
          <a:xfrm>
            <a:off x="11217209" y="1457100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22" y="23"/>
                  <a:pt x="0" y="46"/>
                  <a:pt x="22" y="68"/>
                </a:cubicBezTo>
                <a:cubicBezTo>
                  <a:pt x="22" y="68"/>
                  <a:pt x="45" y="91"/>
                  <a:pt x="67" y="91"/>
                </a:cubicBezTo>
                <a:cubicBezTo>
                  <a:pt x="67" y="91"/>
                  <a:pt x="67" y="68"/>
                  <a:pt x="90" y="68"/>
                </a:cubicBezTo>
                <a:lnTo>
                  <a:pt x="112" y="46"/>
                </a:lnTo>
                <a:cubicBezTo>
                  <a:pt x="112" y="23"/>
                  <a:pt x="112" y="23"/>
                  <a:pt x="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0" name="Google Shape;3430;p36"/>
          <p:cNvSpPr/>
          <p:nvPr/>
        </p:nvSpPr>
        <p:spPr>
          <a:xfrm>
            <a:off x="11297795" y="155815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55" y="1"/>
                </a:moveTo>
                <a:cubicBezTo>
                  <a:pt x="47" y="1"/>
                  <a:pt x="35" y="7"/>
                  <a:pt x="24" y="19"/>
                </a:cubicBezTo>
                <a:cubicBezTo>
                  <a:pt x="24" y="19"/>
                  <a:pt x="1" y="40"/>
                  <a:pt x="24" y="64"/>
                </a:cubicBezTo>
                <a:lnTo>
                  <a:pt x="70" y="64"/>
                </a:lnTo>
                <a:lnTo>
                  <a:pt x="70" y="19"/>
                </a:lnTo>
                <a:cubicBezTo>
                  <a:pt x="70" y="7"/>
                  <a:pt x="64" y="1"/>
                  <a:pt x="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1" name="Google Shape;3431;p36"/>
          <p:cNvSpPr/>
          <p:nvPr/>
        </p:nvSpPr>
        <p:spPr>
          <a:xfrm>
            <a:off x="11297795" y="155709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70" y="45"/>
                  <a:pt x="70" y="45"/>
                  <a:pt x="46" y="45"/>
                </a:cubicBezTo>
                <a:lnTo>
                  <a:pt x="24" y="45"/>
                </a:lnTo>
                <a:lnTo>
                  <a:pt x="24" y="24"/>
                </a:lnTo>
                <a:close/>
                <a:moveTo>
                  <a:pt x="24" y="0"/>
                </a:moveTo>
                <a:cubicBezTo>
                  <a:pt x="1" y="24"/>
                  <a:pt x="1" y="24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24"/>
                  <a:pt x="70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2" name="Google Shape;3432;p36"/>
          <p:cNvSpPr/>
          <p:nvPr/>
        </p:nvSpPr>
        <p:spPr>
          <a:xfrm>
            <a:off x="11198012" y="163810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22"/>
                  <a:pt x="23" y="46"/>
                </a:cubicBezTo>
                <a:cubicBezTo>
                  <a:pt x="23" y="57"/>
                  <a:pt x="28" y="62"/>
                  <a:pt x="37" y="62"/>
                </a:cubicBezTo>
                <a:cubicBezTo>
                  <a:pt x="46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3" name="Google Shape;3433;p36"/>
          <p:cNvSpPr/>
          <p:nvPr/>
        </p:nvSpPr>
        <p:spPr>
          <a:xfrm>
            <a:off x="11198011" y="163325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46" y="45"/>
                </a:lnTo>
                <a:lnTo>
                  <a:pt x="46" y="69"/>
                </a:lnTo>
                <a:lnTo>
                  <a:pt x="23" y="69"/>
                </a:lnTo>
                <a:lnTo>
                  <a:pt x="23" y="45"/>
                </a:lnTo>
                <a:lnTo>
                  <a:pt x="46" y="24"/>
                </a:lnTo>
                <a:close/>
                <a:moveTo>
                  <a:pt x="46" y="0"/>
                </a:moveTo>
                <a:cubicBezTo>
                  <a:pt x="23" y="0"/>
                  <a:pt x="23" y="0"/>
                  <a:pt x="1" y="24"/>
                </a:cubicBezTo>
                <a:lnTo>
                  <a:pt x="1" y="45"/>
                </a:ln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lnTo>
                  <a:pt x="68" y="91"/>
                </a:lnTo>
                <a:cubicBezTo>
                  <a:pt x="68" y="69"/>
                  <a:pt x="91" y="69"/>
                  <a:pt x="91" y="45"/>
                </a:cubicBezTo>
                <a:cubicBezTo>
                  <a:pt x="91" y="45"/>
                  <a:pt x="91" y="24"/>
                  <a:pt x="68" y="24"/>
                </a:cubicBezTo>
                <a:cubicBezTo>
                  <a:pt x="68" y="0"/>
                  <a:pt x="46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4" name="Google Shape;3434;p36"/>
          <p:cNvSpPr/>
          <p:nvPr/>
        </p:nvSpPr>
        <p:spPr>
          <a:xfrm>
            <a:off x="11212146" y="154739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18" y="64"/>
                  <a:pt x="24" y="64"/>
                </a:cubicBezTo>
                <a:cubicBezTo>
                  <a:pt x="30" y="64"/>
                  <a:pt x="35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5" name="Google Shape;3435;p36"/>
          <p:cNvSpPr/>
          <p:nvPr/>
        </p:nvSpPr>
        <p:spPr>
          <a:xfrm>
            <a:off x="11207504" y="1542960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lnTo>
                  <a:pt x="68" y="67"/>
                </a:lnTo>
                <a:lnTo>
                  <a:pt x="46" y="67"/>
                </a:lnTo>
                <a:cubicBezTo>
                  <a:pt x="23" y="45"/>
                  <a:pt x="23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3" y="0"/>
                  <a:pt x="23" y="22"/>
                </a:cubicBezTo>
                <a:cubicBezTo>
                  <a:pt x="1" y="22"/>
                  <a:pt x="1" y="67"/>
                  <a:pt x="23" y="91"/>
                </a:cubicBezTo>
                <a:lnTo>
                  <a:pt x="68" y="91"/>
                </a:lnTo>
                <a:cubicBezTo>
                  <a:pt x="91" y="91"/>
                  <a:pt x="91" y="67"/>
                  <a:pt x="91" y="67"/>
                </a:cubicBezTo>
                <a:lnTo>
                  <a:pt x="91" y="22"/>
                </a:lnTo>
                <a:cubicBezTo>
                  <a:pt x="68" y="22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6" name="Google Shape;3436;p36"/>
          <p:cNvSpPr/>
          <p:nvPr/>
        </p:nvSpPr>
        <p:spPr>
          <a:xfrm>
            <a:off x="11312352" y="1471234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1" y="1"/>
                  <a:pt x="1" y="24"/>
                  <a:pt x="1" y="46"/>
                </a:cubicBezTo>
                <a:cubicBezTo>
                  <a:pt x="15" y="46"/>
                  <a:pt x="30" y="56"/>
                  <a:pt x="39" y="56"/>
                </a:cubicBezTo>
                <a:cubicBezTo>
                  <a:pt x="43" y="56"/>
                  <a:pt x="46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7" name="Google Shape;3437;p36"/>
          <p:cNvSpPr/>
          <p:nvPr/>
        </p:nvSpPr>
        <p:spPr>
          <a:xfrm>
            <a:off x="11307500" y="146680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45" y="22"/>
                </a:moveTo>
                <a:cubicBezTo>
                  <a:pt x="69" y="22"/>
                  <a:pt x="69" y="22"/>
                  <a:pt x="69" y="45"/>
                </a:cubicBez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90" y="67"/>
                  <a:pt x="114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8" name="Google Shape;3438;p36"/>
          <p:cNvSpPr/>
          <p:nvPr/>
        </p:nvSpPr>
        <p:spPr>
          <a:xfrm>
            <a:off x="11288302" y="164886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24" y="62"/>
                  <a:pt x="46" y="62"/>
                  <a:pt x="46" y="62"/>
                </a:cubicBezTo>
                <a:cubicBezTo>
                  <a:pt x="69" y="40"/>
                  <a:pt x="69" y="17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9" name="Google Shape;3439;p36"/>
          <p:cNvSpPr/>
          <p:nvPr/>
        </p:nvSpPr>
        <p:spPr>
          <a:xfrm>
            <a:off x="11283871" y="1644009"/>
            <a:ext cx="23839" cy="22995"/>
          </a:xfrm>
          <a:custGeom>
            <a:avLst/>
            <a:gdLst/>
            <a:ahLst/>
            <a:cxnLst/>
            <a:rect l="l" t="t" r="r" b="b"/>
            <a:pathLst>
              <a:path w="113" h="109" extrusionOk="0">
                <a:moveTo>
                  <a:pt x="67" y="40"/>
                </a:moveTo>
                <a:lnTo>
                  <a:pt x="67" y="63"/>
                </a:lnTo>
                <a:lnTo>
                  <a:pt x="45" y="63"/>
                </a:lnTo>
                <a:lnTo>
                  <a:pt x="45" y="40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22" y="40"/>
                  <a:pt x="0" y="40"/>
                </a:cubicBezTo>
                <a:cubicBezTo>
                  <a:pt x="0" y="63"/>
                  <a:pt x="22" y="63"/>
                  <a:pt x="22" y="85"/>
                </a:cubicBezTo>
                <a:cubicBezTo>
                  <a:pt x="22" y="85"/>
                  <a:pt x="45" y="85"/>
                  <a:pt x="45" y="108"/>
                </a:cubicBezTo>
                <a:cubicBezTo>
                  <a:pt x="67" y="108"/>
                  <a:pt x="67" y="85"/>
                  <a:pt x="90" y="85"/>
                </a:cubicBezTo>
                <a:cubicBezTo>
                  <a:pt x="112" y="63"/>
                  <a:pt x="112" y="40"/>
                  <a:pt x="90" y="18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0" name="Google Shape;3440;p36"/>
          <p:cNvSpPr/>
          <p:nvPr/>
        </p:nvSpPr>
        <p:spPr>
          <a:xfrm>
            <a:off x="11388508" y="1571440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4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1" name="Google Shape;3441;p36"/>
          <p:cNvSpPr/>
          <p:nvPr/>
        </p:nvSpPr>
        <p:spPr>
          <a:xfrm>
            <a:off x="11388507" y="156785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2" y="0"/>
                </a:moveTo>
                <a:cubicBezTo>
                  <a:pt x="28" y="0"/>
                  <a:pt x="12" y="6"/>
                  <a:pt x="1" y="18"/>
                </a:cubicBezTo>
                <a:lnTo>
                  <a:pt x="1" y="39"/>
                </a:lnTo>
                <a:lnTo>
                  <a:pt x="1" y="84"/>
                </a:lnTo>
                <a:lnTo>
                  <a:pt x="68" y="84"/>
                </a:lnTo>
                <a:cubicBezTo>
                  <a:pt x="91" y="63"/>
                  <a:pt x="91" y="39"/>
                  <a:pt x="68" y="18"/>
                </a:cubicBezTo>
                <a:cubicBezTo>
                  <a:pt x="68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2" name="Google Shape;3442;p36"/>
          <p:cNvSpPr/>
          <p:nvPr/>
        </p:nvSpPr>
        <p:spPr>
          <a:xfrm>
            <a:off x="11402642" y="1480727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1" y="1"/>
                </a:moveTo>
                <a:lnTo>
                  <a:pt x="1" y="46"/>
                </a:lnTo>
                <a:cubicBezTo>
                  <a:pt x="24" y="69"/>
                  <a:pt x="24" y="69"/>
                  <a:pt x="46" y="69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3" name="Google Shape;3443;p36"/>
          <p:cNvSpPr/>
          <p:nvPr/>
        </p:nvSpPr>
        <p:spPr>
          <a:xfrm>
            <a:off x="11398000" y="1477352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cubicBezTo>
                  <a:pt x="23" y="62"/>
                  <a:pt x="23" y="62"/>
                  <a:pt x="23" y="40"/>
                </a:cubicBez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17"/>
                  <a:pt x="1" y="40"/>
                  <a:pt x="1" y="40"/>
                </a:cubicBez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62"/>
                  <a:pt x="91" y="40"/>
                  <a:pt x="91" y="17"/>
                </a:cubicBezTo>
                <a:cubicBezTo>
                  <a:pt x="80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4" name="Google Shape;3444;p36"/>
          <p:cNvSpPr/>
          <p:nvPr/>
        </p:nvSpPr>
        <p:spPr>
          <a:xfrm>
            <a:off x="11379016" y="1661732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1" y="1"/>
                </a:moveTo>
                <a:lnTo>
                  <a:pt x="1" y="46"/>
                </a:lnTo>
                <a:cubicBezTo>
                  <a:pt x="15" y="46"/>
                  <a:pt x="20" y="56"/>
                  <a:pt x="28" y="56"/>
                </a:cubicBezTo>
                <a:cubicBezTo>
                  <a:pt x="33" y="56"/>
                  <a:pt x="38" y="54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5" name="Google Shape;3445;p36"/>
          <p:cNvSpPr/>
          <p:nvPr/>
        </p:nvSpPr>
        <p:spPr>
          <a:xfrm>
            <a:off x="11374163" y="1657300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2"/>
                </a:moveTo>
                <a:cubicBezTo>
                  <a:pt x="45" y="22"/>
                  <a:pt x="69" y="22"/>
                  <a:pt x="69" y="45"/>
                </a:cubicBez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22"/>
                  <a:pt x="0" y="45"/>
                </a:cubicBezTo>
                <a:cubicBezTo>
                  <a:pt x="0" y="45"/>
                  <a:pt x="0" y="67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69" y="90"/>
                </a:lnTo>
                <a:cubicBezTo>
                  <a:pt x="90" y="67"/>
                  <a:pt x="90" y="45"/>
                  <a:pt x="90" y="22"/>
                </a:cubicBezTo>
                <a:cubicBezTo>
                  <a:pt x="69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6"/>
          <p:cNvSpPr/>
          <p:nvPr/>
        </p:nvSpPr>
        <p:spPr>
          <a:xfrm>
            <a:off x="11274379" y="1737887"/>
            <a:ext cx="19197" cy="13501"/>
          </a:xfrm>
          <a:custGeom>
            <a:avLst/>
            <a:gdLst/>
            <a:ahLst/>
            <a:cxnLst/>
            <a:rect l="l" t="t" r="r" b="b"/>
            <a:pathLst>
              <a:path w="91" h="64" extrusionOk="0">
                <a:moveTo>
                  <a:pt x="22" y="1"/>
                </a:moveTo>
                <a:cubicBezTo>
                  <a:pt x="22" y="24"/>
                  <a:pt x="0" y="46"/>
                  <a:pt x="22" y="46"/>
                </a:cubicBezTo>
                <a:cubicBezTo>
                  <a:pt x="22" y="58"/>
                  <a:pt x="28" y="64"/>
                  <a:pt x="36" y="64"/>
                </a:cubicBezTo>
                <a:cubicBezTo>
                  <a:pt x="45" y="64"/>
                  <a:pt x="56" y="58"/>
                  <a:pt x="67" y="46"/>
                </a:cubicBezTo>
                <a:cubicBezTo>
                  <a:pt x="67" y="46"/>
                  <a:pt x="90" y="24"/>
                  <a:pt x="67" y="24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6"/>
          <p:cNvSpPr/>
          <p:nvPr/>
        </p:nvSpPr>
        <p:spPr>
          <a:xfrm>
            <a:off x="11274379" y="173451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7" y="40"/>
                </a:moveTo>
                <a:cubicBezTo>
                  <a:pt x="67" y="40"/>
                  <a:pt x="67" y="62"/>
                  <a:pt x="45" y="62"/>
                </a:cubicBezTo>
                <a:lnTo>
                  <a:pt x="22" y="62"/>
                </a:lnTo>
                <a:cubicBezTo>
                  <a:pt x="22" y="40"/>
                  <a:pt x="22" y="40"/>
                  <a:pt x="45" y="40"/>
                </a:cubicBezTo>
                <a:close/>
                <a:moveTo>
                  <a:pt x="56" y="1"/>
                </a:moveTo>
                <a:cubicBezTo>
                  <a:pt x="45" y="1"/>
                  <a:pt x="33" y="6"/>
                  <a:pt x="22" y="17"/>
                </a:cubicBezTo>
                <a:cubicBezTo>
                  <a:pt x="0" y="17"/>
                  <a:pt x="0" y="62"/>
                  <a:pt x="0" y="86"/>
                </a:cubicBezTo>
                <a:lnTo>
                  <a:pt x="67" y="86"/>
                </a:lnTo>
                <a:cubicBezTo>
                  <a:pt x="90" y="62"/>
                  <a:pt x="90" y="40"/>
                  <a:pt x="90" y="17"/>
                </a:cubicBezTo>
                <a:cubicBezTo>
                  <a:pt x="79" y="6"/>
                  <a:pt x="67" y="1"/>
                  <a:pt x="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6"/>
          <p:cNvSpPr/>
          <p:nvPr/>
        </p:nvSpPr>
        <p:spPr>
          <a:xfrm>
            <a:off x="11069326" y="1257109"/>
            <a:ext cx="14767" cy="13291"/>
          </a:xfrm>
          <a:custGeom>
            <a:avLst/>
            <a:gdLst/>
            <a:ahLst/>
            <a:cxnLst/>
            <a:rect l="l" t="t" r="r" b="b"/>
            <a:pathLst>
              <a:path w="70" h="63" extrusionOk="0">
                <a:moveTo>
                  <a:pt x="0" y="1"/>
                </a:moveTo>
                <a:lnTo>
                  <a:pt x="0" y="46"/>
                </a:lnTo>
                <a:cubicBezTo>
                  <a:pt x="0" y="57"/>
                  <a:pt x="6" y="62"/>
                  <a:pt x="15" y="62"/>
                </a:cubicBezTo>
                <a:cubicBezTo>
                  <a:pt x="23" y="62"/>
                  <a:pt x="35" y="57"/>
                  <a:pt x="46" y="46"/>
                </a:cubicBezTo>
                <a:cubicBezTo>
                  <a:pt x="46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6"/>
          <p:cNvSpPr/>
          <p:nvPr/>
        </p:nvSpPr>
        <p:spPr>
          <a:xfrm>
            <a:off x="11064684" y="125225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68" y="45"/>
                </a:moveTo>
                <a:cubicBezTo>
                  <a:pt x="68" y="45"/>
                  <a:pt x="68" y="69"/>
                  <a:pt x="46" y="69"/>
                </a:cubicBezTo>
                <a:lnTo>
                  <a:pt x="22" y="69"/>
                </a:lnTo>
                <a:cubicBezTo>
                  <a:pt x="22" y="45"/>
                  <a:pt x="22" y="45"/>
                  <a:pt x="46" y="45"/>
                </a:cubicBezTo>
                <a:close/>
                <a:moveTo>
                  <a:pt x="46" y="0"/>
                </a:moveTo>
                <a:cubicBezTo>
                  <a:pt x="46" y="0"/>
                  <a:pt x="22" y="0"/>
                  <a:pt x="22" y="24"/>
                </a:cubicBezTo>
                <a:cubicBezTo>
                  <a:pt x="1" y="24"/>
                  <a:pt x="1" y="69"/>
                  <a:pt x="1" y="69"/>
                </a:cubicBezTo>
                <a:cubicBezTo>
                  <a:pt x="22" y="91"/>
                  <a:pt x="22" y="91"/>
                  <a:pt x="46" y="91"/>
                </a:cubicBezTo>
                <a:lnTo>
                  <a:pt x="68" y="91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68" y="24"/>
                  <a:pt x="68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6"/>
          <p:cNvSpPr/>
          <p:nvPr/>
        </p:nvSpPr>
        <p:spPr>
          <a:xfrm>
            <a:off x="11145482" y="135689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1" y="1"/>
                </a:moveTo>
                <a:lnTo>
                  <a:pt x="1" y="46"/>
                </a:lnTo>
                <a:cubicBezTo>
                  <a:pt x="12" y="58"/>
                  <a:pt x="24" y="64"/>
                  <a:pt x="32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46" y="24"/>
                </a:cubicBezTo>
                <a:cubicBezTo>
                  <a:pt x="46" y="1"/>
                  <a:pt x="24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6"/>
          <p:cNvSpPr/>
          <p:nvPr/>
        </p:nvSpPr>
        <p:spPr>
          <a:xfrm>
            <a:off x="11140841" y="13535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6"/>
                </a:cubicBezTo>
                <a:lnTo>
                  <a:pt x="91" y="86"/>
                </a:lnTo>
                <a:cubicBezTo>
                  <a:pt x="91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6"/>
          <p:cNvSpPr/>
          <p:nvPr/>
        </p:nvSpPr>
        <p:spPr>
          <a:xfrm>
            <a:off x="11055192" y="1345501"/>
            <a:ext cx="14345" cy="11603"/>
          </a:xfrm>
          <a:custGeom>
            <a:avLst/>
            <a:gdLst/>
            <a:ahLst/>
            <a:cxnLst/>
            <a:rect l="l" t="t" r="r" b="b"/>
            <a:pathLst>
              <a:path w="68" h="55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1" y="55"/>
                </a:cubicBezTo>
                <a:lnTo>
                  <a:pt x="46" y="55"/>
                </a:lnTo>
                <a:cubicBezTo>
                  <a:pt x="67" y="55"/>
                  <a:pt x="67" y="33"/>
                  <a:pt x="67" y="10"/>
                </a:cubicBez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6"/>
          <p:cNvSpPr/>
          <p:nvPr/>
        </p:nvSpPr>
        <p:spPr>
          <a:xfrm>
            <a:off x="11050340" y="1342971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cubicBezTo>
                  <a:pt x="69" y="56"/>
                  <a:pt x="63" y="61"/>
                  <a:pt x="57" y="61"/>
                </a:cubicBezTo>
                <a:cubicBezTo>
                  <a:pt x="51" y="61"/>
                  <a:pt x="45" y="56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0" y="22"/>
                  <a:pt x="0" y="45"/>
                  <a:pt x="24" y="67"/>
                </a:cubicBezTo>
                <a:cubicBezTo>
                  <a:pt x="24" y="90"/>
                  <a:pt x="45" y="90"/>
                  <a:pt x="69" y="90"/>
                </a:cubicBezTo>
                <a:lnTo>
                  <a:pt x="90" y="90"/>
                </a:lnTo>
                <a:cubicBezTo>
                  <a:pt x="90" y="67"/>
                  <a:pt x="90" y="67"/>
                  <a:pt x="114" y="45"/>
                </a:cubicBezTo>
                <a:lnTo>
                  <a:pt x="90" y="22"/>
                </a:lnTo>
                <a:cubicBezTo>
                  <a:pt x="90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6"/>
          <p:cNvSpPr/>
          <p:nvPr/>
        </p:nvSpPr>
        <p:spPr>
          <a:xfrm>
            <a:off x="11154975" y="126786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40"/>
                </a:cubicBezTo>
                <a:cubicBezTo>
                  <a:pt x="24" y="62"/>
                  <a:pt x="46" y="62"/>
                  <a:pt x="69" y="62"/>
                </a:cubicBez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6"/>
          <p:cNvSpPr/>
          <p:nvPr/>
        </p:nvSpPr>
        <p:spPr>
          <a:xfrm>
            <a:off x="11154975" y="1264494"/>
            <a:ext cx="19408" cy="21517"/>
          </a:xfrm>
          <a:custGeom>
            <a:avLst/>
            <a:gdLst/>
            <a:ahLst/>
            <a:cxnLst/>
            <a:rect l="l" t="t" r="r" b="b"/>
            <a:pathLst>
              <a:path w="92" h="102" extrusionOk="0">
                <a:moveTo>
                  <a:pt x="46" y="33"/>
                </a:moveTo>
                <a:cubicBezTo>
                  <a:pt x="69" y="56"/>
                  <a:pt x="46" y="56"/>
                  <a:pt x="46" y="56"/>
                </a:cubicBezTo>
                <a:lnTo>
                  <a:pt x="24" y="56"/>
                </a:lnTo>
                <a:lnTo>
                  <a:pt x="24" y="33"/>
                </a:lnTo>
                <a:close/>
                <a:moveTo>
                  <a:pt x="36" y="0"/>
                </a:moveTo>
                <a:cubicBezTo>
                  <a:pt x="29" y="0"/>
                  <a:pt x="24" y="3"/>
                  <a:pt x="24" y="11"/>
                </a:cubicBezTo>
                <a:cubicBezTo>
                  <a:pt x="1" y="11"/>
                  <a:pt x="1" y="33"/>
                  <a:pt x="1" y="33"/>
                </a:cubicBezTo>
                <a:lnTo>
                  <a:pt x="1" y="78"/>
                </a:ln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33"/>
                  <a:pt x="69" y="11"/>
                </a:cubicBezTo>
                <a:cubicBezTo>
                  <a:pt x="69" y="11"/>
                  <a:pt x="49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6"/>
          <p:cNvSpPr/>
          <p:nvPr/>
        </p:nvSpPr>
        <p:spPr>
          <a:xfrm>
            <a:off x="11131348" y="144760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22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6"/>
          <p:cNvSpPr/>
          <p:nvPr/>
        </p:nvSpPr>
        <p:spPr>
          <a:xfrm>
            <a:off x="11131347" y="1444021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18"/>
                </a:moveTo>
                <a:lnTo>
                  <a:pt x="46" y="39"/>
                </a:lnTo>
                <a:lnTo>
                  <a:pt x="68" y="39"/>
                </a:lnTo>
                <a:cubicBezTo>
                  <a:pt x="46" y="39"/>
                  <a:pt x="46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ubicBezTo>
                  <a:pt x="46" y="39"/>
                  <a:pt x="46" y="18"/>
                  <a:pt x="46" y="18"/>
                </a:cubicBezTo>
                <a:close/>
                <a:moveTo>
                  <a:pt x="54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18"/>
                  <a:pt x="1" y="39"/>
                </a:cubicBezTo>
                <a:lnTo>
                  <a:pt x="1" y="63"/>
                </a:ln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63"/>
                  <a:pt x="91" y="39"/>
                </a:cubicBezTo>
                <a:cubicBezTo>
                  <a:pt x="91" y="39"/>
                  <a:pt x="91" y="18"/>
                  <a:pt x="68" y="18"/>
                </a:cubicBezTo>
                <a:cubicBezTo>
                  <a:pt x="68" y="6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6"/>
          <p:cNvSpPr/>
          <p:nvPr/>
        </p:nvSpPr>
        <p:spPr>
          <a:xfrm>
            <a:off x="11236196" y="1367652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46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6"/>
          <p:cNvSpPr/>
          <p:nvPr/>
        </p:nvSpPr>
        <p:spPr>
          <a:xfrm>
            <a:off x="11231131" y="136659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70" y="24"/>
                </a:moveTo>
                <a:lnTo>
                  <a:pt x="70" y="45"/>
                </a:lnTo>
                <a:lnTo>
                  <a:pt x="46" y="45"/>
                </a:lnTo>
                <a:cubicBezTo>
                  <a:pt x="24" y="45"/>
                  <a:pt x="24" y="45"/>
                  <a:pt x="46" y="24"/>
                </a:cubicBezTo>
                <a:close/>
                <a:moveTo>
                  <a:pt x="24" y="0"/>
                </a:moveTo>
                <a:cubicBezTo>
                  <a:pt x="1" y="24"/>
                  <a:pt x="1" y="45"/>
                  <a:pt x="1" y="69"/>
                </a:cubicBezTo>
                <a:cubicBezTo>
                  <a:pt x="24" y="90"/>
                  <a:pt x="24" y="90"/>
                  <a:pt x="46" y="90"/>
                </a:cubicBezTo>
                <a:cubicBezTo>
                  <a:pt x="46" y="90"/>
                  <a:pt x="70" y="90"/>
                  <a:pt x="70" y="69"/>
                </a:cubicBez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6"/>
          <p:cNvSpPr/>
          <p:nvPr/>
        </p:nvSpPr>
        <p:spPr>
          <a:xfrm>
            <a:off x="11169532" y="1178844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2" y="0"/>
                </a:moveTo>
                <a:cubicBezTo>
                  <a:pt x="15" y="0"/>
                  <a:pt x="8" y="3"/>
                  <a:pt x="0" y="11"/>
                </a:cubicBezTo>
                <a:lnTo>
                  <a:pt x="0" y="56"/>
                </a:lnTo>
                <a:lnTo>
                  <a:pt x="46" y="56"/>
                </a:lnTo>
                <a:cubicBezTo>
                  <a:pt x="67" y="56"/>
                  <a:pt x="67" y="32"/>
                  <a:pt x="46" y="11"/>
                </a:cubicBezTo>
                <a:cubicBezTo>
                  <a:pt x="46" y="11"/>
                  <a:pt x="35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6"/>
          <p:cNvSpPr/>
          <p:nvPr/>
        </p:nvSpPr>
        <p:spPr>
          <a:xfrm>
            <a:off x="11164468" y="1176102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46" y="24"/>
                  <a:pt x="70" y="24"/>
                  <a:pt x="70" y="45"/>
                </a:cubicBezTo>
                <a:cubicBezTo>
                  <a:pt x="58" y="57"/>
                  <a:pt x="52" y="63"/>
                  <a:pt x="49" y="63"/>
                </a:cubicBezTo>
                <a:cubicBezTo>
                  <a:pt x="46" y="63"/>
                  <a:pt x="46" y="57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24" y="24"/>
                  <a:pt x="1" y="24"/>
                  <a:pt x="1" y="45"/>
                </a:cubicBezTo>
                <a:cubicBezTo>
                  <a:pt x="1" y="45"/>
                  <a:pt x="1" y="69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70" y="90"/>
                  <a:pt x="70" y="90"/>
                  <a:pt x="70" y="69"/>
                </a:cubicBezTo>
                <a:cubicBezTo>
                  <a:pt x="91" y="69"/>
                  <a:pt x="91" y="45"/>
                  <a:pt x="91" y="24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2" name="Google Shape;3462;p36"/>
          <p:cNvSpPr/>
          <p:nvPr/>
        </p:nvSpPr>
        <p:spPr>
          <a:xfrm>
            <a:off x="11245689" y="128073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3" name="Google Shape;3463;p36"/>
          <p:cNvSpPr/>
          <p:nvPr/>
        </p:nvSpPr>
        <p:spPr>
          <a:xfrm>
            <a:off x="11240837" y="1277362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17"/>
                </a:moveTo>
                <a:lnTo>
                  <a:pt x="69" y="40"/>
                </a:ln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17"/>
                  <a:pt x="45" y="17"/>
                  <a:pt x="69" y="17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24" y="40"/>
                </a:lnTo>
                <a:cubicBezTo>
                  <a:pt x="0" y="40"/>
                  <a:pt x="24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4" name="Google Shape;3464;p36"/>
          <p:cNvSpPr/>
          <p:nvPr/>
        </p:nvSpPr>
        <p:spPr>
          <a:xfrm>
            <a:off x="10912372" y="1053323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4" y="1"/>
                </a:moveTo>
                <a:cubicBezTo>
                  <a:pt x="28" y="1"/>
                  <a:pt x="22" y="7"/>
                  <a:pt x="22" y="19"/>
                </a:cubicBezTo>
                <a:cubicBezTo>
                  <a:pt x="0" y="19"/>
                  <a:pt x="0" y="40"/>
                  <a:pt x="0" y="64"/>
                </a:cubicBezTo>
                <a:lnTo>
                  <a:pt x="45" y="64"/>
                </a:lnTo>
                <a:cubicBezTo>
                  <a:pt x="67" y="40"/>
                  <a:pt x="67" y="40"/>
                  <a:pt x="45" y="19"/>
                </a:cubicBezTo>
                <a:cubicBezTo>
                  <a:pt x="45" y="7"/>
                  <a:pt x="40" y="1"/>
                  <a:pt x="3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5" name="Google Shape;3465;p36"/>
          <p:cNvSpPr/>
          <p:nvPr/>
        </p:nvSpPr>
        <p:spPr>
          <a:xfrm>
            <a:off x="10907309" y="105226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cubicBezTo>
                  <a:pt x="69" y="53"/>
                  <a:pt x="67" y="56"/>
                  <a:pt x="63" y="56"/>
                </a:cubicBezTo>
                <a:cubicBezTo>
                  <a:pt x="56" y="56"/>
                  <a:pt x="46" y="45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cubicBezTo>
                  <a:pt x="69" y="90"/>
                  <a:pt x="69" y="90"/>
                  <a:pt x="91" y="69"/>
                </a:cubicBezTo>
                <a:cubicBezTo>
                  <a:pt x="115" y="69"/>
                  <a:pt x="115" y="24"/>
                  <a:pt x="91" y="24"/>
                </a:cubicBez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6" name="Google Shape;3466;p36"/>
          <p:cNvSpPr/>
          <p:nvPr/>
        </p:nvSpPr>
        <p:spPr>
          <a:xfrm>
            <a:off x="10988529" y="1155006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0"/>
                </a:cubicBezTo>
                <a:cubicBezTo>
                  <a:pt x="1" y="10"/>
                  <a:pt x="1" y="33"/>
                  <a:pt x="22" y="55"/>
                </a:cubicBezTo>
                <a:cubicBezTo>
                  <a:pt x="22" y="55"/>
                  <a:pt x="33" y="65"/>
                  <a:pt x="46" y="65"/>
                </a:cubicBezTo>
                <a:cubicBezTo>
                  <a:pt x="53" y="65"/>
                  <a:pt x="60" y="63"/>
                  <a:pt x="67" y="55"/>
                </a:cubicBezTo>
                <a:lnTo>
                  <a:pt x="67" y="10"/>
                </a:lnTo>
                <a:cubicBezTo>
                  <a:pt x="53" y="10"/>
                  <a:pt x="38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7" name="Google Shape;3467;p36"/>
          <p:cNvSpPr/>
          <p:nvPr/>
        </p:nvSpPr>
        <p:spPr>
          <a:xfrm>
            <a:off x="10983677" y="1152474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22"/>
                </a:moveTo>
                <a:lnTo>
                  <a:pt x="69" y="45"/>
                </a:lnTo>
                <a:lnTo>
                  <a:pt x="69" y="67"/>
                </a:lnTo>
                <a:cubicBezTo>
                  <a:pt x="45" y="67"/>
                  <a:pt x="45" y="67"/>
                  <a:pt x="45" y="45"/>
                </a:cubicBezTo>
                <a:lnTo>
                  <a:pt x="45" y="22"/>
                </a:lnTo>
                <a:close/>
                <a:moveTo>
                  <a:pt x="24" y="0"/>
                </a:moveTo>
                <a:cubicBezTo>
                  <a:pt x="24" y="22"/>
                  <a:pt x="0" y="45"/>
                  <a:pt x="24" y="67"/>
                </a:cubicBezTo>
                <a:cubicBezTo>
                  <a:pt x="24" y="90"/>
                  <a:pt x="45" y="90"/>
                  <a:pt x="45" y="90"/>
                </a:cubicBezTo>
                <a:lnTo>
                  <a:pt x="90" y="90"/>
                </a:lnTo>
                <a:cubicBezTo>
                  <a:pt x="114" y="67"/>
                  <a:pt x="114" y="45"/>
                  <a:pt x="90" y="22"/>
                </a:cubicBezTo>
                <a:cubicBezTo>
                  <a:pt x="90" y="0"/>
                  <a:pt x="45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8" name="Google Shape;3468;p36"/>
          <p:cNvSpPr/>
          <p:nvPr/>
        </p:nvSpPr>
        <p:spPr>
          <a:xfrm>
            <a:off x="10897815" y="1142770"/>
            <a:ext cx="14767" cy="14345"/>
          </a:xfrm>
          <a:custGeom>
            <a:avLst/>
            <a:gdLst/>
            <a:ahLst/>
            <a:cxnLst/>
            <a:rect l="l" t="t" r="r" b="b"/>
            <a:pathLst>
              <a:path w="70" h="68" extrusionOk="0">
                <a:moveTo>
                  <a:pt x="24" y="1"/>
                </a:moveTo>
                <a:cubicBezTo>
                  <a:pt x="24" y="23"/>
                  <a:pt x="1" y="46"/>
                  <a:pt x="24" y="46"/>
                </a:cubicBezTo>
                <a:cubicBezTo>
                  <a:pt x="24" y="68"/>
                  <a:pt x="46" y="68"/>
                  <a:pt x="69" y="68"/>
                </a:cubicBezTo>
                <a:lnTo>
                  <a:pt x="69" y="23"/>
                </a:ln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9" name="Google Shape;3469;p36"/>
          <p:cNvSpPr/>
          <p:nvPr/>
        </p:nvSpPr>
        <p:spPr>
          <a:xfrm>
            <a:off x="10897815" y="1140660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33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0" y="1"/>
                </a:moveTo>
                <a:cubicBezTo>
                  <a:pt x="34" y="1"/>
                  <a:pt x="24" y="11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lnTo>
                  <a:pt x="69" y="78"/>
                </a:ln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lnTo>
                  <a:pt x="46" y="11"/>
                </a:lnTo>
                <a:cubicBezTo>
                  <a:pt x="46" y="3"/>
                  <a:pt x="43" y="1"/>
                  <a:pt x="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0" name="Google Shape;3470;p36"/>
          <p:cNvSpPr/>
          <p:nvPr/>
        </p:nvSpPr>
        <p:spPr>
          <a:xfrm>
            <a:off x="11002662" y="1066613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1" name="Google Shape;3471;p36"/>
          <p:cNvSpPr/>
          <p:nvPr/>
        </p:nvSpPr>
        <p:spPr>
          <a:xfrm>
            <a:off x="10998022" y="1063027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46" y="63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22" y="18"/>
                  <a:pt x="1" y="18"/>
                  <a:pt x="1" y="39"/>
                </a:cubicBezTo>
                <a:cubicBezTo>
                  <a:pt x="1" y="63"/>
                  <a:pt x="1" y="63"/>
                  <a:pt x="22" y="63"/>
                </a:cubicBezTo>
                <a:cubicBezTo>
                  <a:pt x="22" y="85"/>
                  <a:pt x="22" y="85"/>
                  <a:pt x="46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2" name="Google Shape;3472;p36"/>
          <p:cNvSpPr/>
          <p:nvPr/>
        </p:nvSpPr>
        <p:spPr>
          <a:xfrm>
            <a:off x="10979036" y="1243819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31" y="1"/>
                </a:moveTo>
                <a:cubicBezTo>
                  <a:pt x="23" y="1"/>
                  <a:pt x="11" y="7"/>
                  <a:pt x="0" y="19"/>
                </a:cubicBezTo>
                <a:lnTo>
                  <a:pt x="0" y="64"/>
                </a:lnTo>
                <a:lnTo>
                  <a:pt x="46" y="64"/>
                </a:lnTo>
                <a:cubicBezTo>
                  <a:pt x="67" y="40"/>
                  <a:pt x="67" y="40"/>
                  <a:pt x="46" y="19"/>
                </a:cubicBezTo>
                <a:cubicBezTo>
                  <a:pt x="46" y="7"/>
                  <a:pt x="40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3" name="Google Shape;3473;p36"/>
          <p:cNvSpPr/>
          <p:nvPr/>
        </p:nvSpPr>
        <p:spPr>
          <a:xfrm>
            <a:off x="10973971" y="1240865"/>
            <a:ext cx="24260" cy="21096"/>
          </a:xfrm>
          <a:custGeom>
            <a:avLst/>
            <a:gdLst/>
            <a:ahLst/>
            <a:cxnLst/>
            <a:rect l="l" t="t" r="r" b="b"/>
            <a:pathLst>
              <a:path w="115" h="100" extrusionOk="0">
                <a:moveTo>
                  <a:pt x="70" y="33"/>
                </a:moveTo>
                <a:lnTo>
                  <a:pt x="70" y="54"/>
                </a:lnTo>
                <a:lnTo>
                  <a:pt x="46" y="54"/>
                </a:lnTo>
                <a:lnTo>
                  <a:pt x="46" y="33"/>
                </a:lnTo>
                <a:close/>
                <a:moveTo>
                  <a:pt x="44" y="0"/>
                </a:moveTo>
                <a:cubicBezTo>
                  <a:pt x="37" y="0"/>
                  <a:pt x="31" y="3"/>
                  <a:pt x="24" y="9"/>
                </a:cubicBezTo>
                <a:lnTo>
                  <a:pt x="1" y="33"/>
                </a:lnTo>
                <a:cubicBezTo>
                  <a:pt x="1" y="54"/>
                  <a:pt x="1" y="78"/>
                  <a:pt x="24" y="78"/>
                </a:cubicBezTo>
                <a:cubicBezTo>
                  <a:pt x="24" y="78"/>
                  <a:pt x="24" y="99"/>
                  <a:pt x="46" y="99"/>
                </a:cubicBezTo>
                <a:cubicBezTo>
                  <a:pt x="70" y="99"/>
                  <a:pt x="70" y="99"/>
                  <a:pt x="70" y="78"/>
                </a:cubicBezTo>
                <a:cubicBezTo>
                  <a:pt x="91" y="78"/>
                  <a:pt x="115" y="33"/>
                  <a:pt x="91" y="33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4" name="Google Shape;3474;p36"/>
          <p:cNvSpPr/>
          <p:nvPr/>
        </p:nvSpPr>
        <p:spPr>
          <a:xfrm>
            <a:off x="11078819" y="1166398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1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5" name="Google Shape;3475;p36"/>
          <p:cNvSpPr/>
          <p:nvPr/>
        </p:nvSpPr>
        <p:spPr>
          <a:xfrm>
            <a:off x="11074178" y="1163022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cubicBezTo>
                  <a:pt x="1" y="40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6" name="Google Shape;3476;p36"/>
          <p:cNvSpPr/>
          <p:nvPr/>
        </p:nvSpPr>
        <p:spPr>
          <a:xfrm>
            <a:off x="11012155" y="975900"/>
            <a:ext cx="14767" cy="14767"/>
          </a:xfrm>
          <a:custGeom>
            <a:avLst/>
            <a:gdLst/>
            <a:ahLst/>
            <a:cxnLst/>
            <a:rect l="l" t="t" r="r" b="b"/>
            <a:pathLst>
              <a:path w="70" h="70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70"/>
                  <a:pt x="46" y="70"/>
                  <a:pt x="46" y="70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7" name="Google Shape;3477;p36"/>
          <p:cNvSpPr/>
          <p:nvPr/>
        </p:nvSpPr>
        <p:spPr>
          <a:xfrm>
            <a:off x="11012155" y="97252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lnTo>
                  <a:pt x="46" y="62"/>
                </a:lnTo>
                <a:lnTo>
                  <a:pt x="24" y="62"/>
                </a:lnTo>
                <a:lnTo>
                  <a:pt x="24" y="40"/>
                </a:lnTo>
                <a:close/>
                <a:moveTo>
                  <a:pt x="44" y="1"/>
                </a:moveTo>
                <a:cubicBezTo>
                  <a:pt x="29" y="1"/>
                  <a:pt x="12" y="6"/>
                  <a:pt x="1" y="17"/>
                </a:cubicBezTo>
                <a:lnTo>
                  <a:pt x="1" y="40"/>
                </a:lnTo>
                <a:lnTo>
                  <a:pt x="1" y="86"/>
                </a:lnTo>
                <a:lnTo>
                  <a:pt x="69" y="86"/>
                </a:lnTo>
                <a:cubicBezTo>
                  <a:pt x="91" y="62"/>
                  <a:pt x="91" y="40"/>
                  <a:pt x="69" y="17"/>
                </a:cubicBezTo>
                <a:cubicBezTo>
                  <a:pt x="69" y="6"/>
                  <a:pt x="58" y="1"/>
                  <a:pt x="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8" name="Google Shape;3478;p36"/>
          <p:cNvSpPr/>
          <p:nvPr/>
        </p:nvSpPr>
        <p:spPr>
          <a:xfrm>
            <a:off x="11088313" y="107737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55" y="0"/>
                </a:moveTo>
                <a:cubicBezTo>
                  <a:pt x="46" y="0"/>
                  <a:pt x="35" y="6"/>
                  <a:pt x="24" y="17"/>
                </a:cubicBezTo>
                <a:cubicBezTo>
                  <a:pt x="24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69" y="6"/>
                  <a:pt x="63" y="0"/>
                  <a:pt x="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9" name="Google Shape;3479;p36"/>
          <p:cNvSpPr/>
          <p:nvPr/>
        </p:nvSpPr>
        <p:spPr>
          <a:xfrm>
            <a:off x="11088312" y="1073996"/>
            <a:ext cx="19197" cy="21517"/>
          </a:xfrm>
          <a:custGeom>
            <a:avLst/>
            <a:gdLst/>
            <a:ahLst/>
            <a:cxnLst/>
            <a:rect l="l" t="t" r="r" b="b"/>
            <a:pathLst>
              <a:path w="91" h="102" extrusionOk="0">
                <a:moveTo>
                  <a:pt x="46" y="33"/>
                </a:moveTo>
                <a:cubicBezTo>
                  <a:pt x="69" y="33"/>
                  <a:pt x="69" y="56"/>
                  <a:pt x="69" y="56"/>
                </a:cubicBezTo>
                <a:lnTo>
                  <a:pt x="24" y="56"/>
                </a:lnTo>
                <a:cubicBezTo>
                  <a:pt x="24" y="56"/>
                  <a:pt x="24" y="33"/>
                  <a:pt x="46" y="33"/>
                </a:cubicBezTo>
                <a:close/>
                <a:moveTo>
                  <a:pt x="46" y="0"/>
                </a:moveTo>
                <a:cubicBezTo>
                  <a:pt x="39" y="0"/>
                  <a:pt x="31" y="3"/>
                  <a:pt x="24" y="11"/>
                </a:cubicBezTo>
                <a:cubicBezTo>
                  <a:pt x="1" y="33"/>
                  <a:pt x="1" y="56"/>
                  <a:pt x="1" y="78"/>
                </a:cubicBezTo>
                <a:cubicBezTo>
                  <a:pt x="24" y="78"/>
                  <a:pt x="24" y="101"/>
                  <a:pt x="46" y="101"/>
                </a:cubicBezTo>
                <a:cubicBezTo>
                  <a:pt x="46" y="101"/>
                  <a:pt x="69" y="101"/>
                  <a:pt x="69" y="78"/>
                </a:cubicBezTo>
                <a:cubicBezTo>
                  <a:pt x="91" y="78"/>
                  <a:pt x="91" y="56"/>
                  <a:pt x="91" y="56"/>
                </a:cubicBezTo>
                <a:lnTo>
                  <a:pt x="91" y="11"/>
                </a:lnTo>
                <a:cubicBezTo>
                  <a:pt x="77" y="11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0" name="Google Shape;3480;p36"/>
          <p:cNvSpPr/>
          <p:nvPr/>
        </p:nvSpPr>
        <p:spPr>
          <a:xfrm>
            <a:off x="10836215" y="953539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40"/>
                </a:lnTo>
                <a:cubicBezTo>
                  <a:pt x="22" y="62"/>
                  <a:pt x="22" y="62"/>
                  <a:pt x="45" y="62"/>
                </a:cubicBezTo>
                <a:cubicBezTo>
                  <a:pt x="67" y="40"/>
                  <a:pt x="67" y="17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1" name="Google Shape;3481;p36"/>
          <p:cNvSpPr/>
          <p:nvPr/>
        </p:nvSpPr>
        <p:spPr>
          <a:xfrm>
            <a:off x="10831152" y="948687"/>
            <a:ext cx="19197" cy="22995"/>
          </a:xfrm>
          <a:custGeom>
            <a:avLst/>
            <a:gdLst/>
            <a:ahLst/>
            <a:cxnLst/>
            <a:rect l="l" t="t" r="r" b="b"/>
            <a:pathLst>
              <a:path w="91" h="109" extrusionOk="0">
                <a:moveTo>
                  <a:pt x="69" y="40"/>
                </a:moveTo>
                <a:lnTo>
                  <a:pt x="69" y="63"/>
                </a:lnTo>
                <a:lnTo>
                  <a:pt x="46" y="63"/>
                </a:lnTo>
                <a:cubicBezTo>
                  <a:pt x="24" y="63"/>
                  <a:pt x="24" y="63"/>
                  <a:pt x="24" y="40"/>
                </a:cubicBezTo>
                <a:close/>
                <a:moveTo>
                  <a:pt x="58" y="0"/>
                </a:moveTo>
                <a:cubicBezTo>
                  <a:pt x="46" y="0"/>
                  <a:pt x="35" y="6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1" y="63"/>
                  <a:pt x="1" y="63"/>
                  <a:pt x="24" y="85"/>
                </a:cubicBezTo>
                <a:lnTo>
                  <a:pt x="46" y="108"/>
                </a:lnTo>
                <a:cubicBezTo>
                  <a:pt x="69" y="108"/>
                  <a:pt x="69" y="85"/>
                  <a:pt x="69" y="85"/>
                </a:cubicBezTo>
                <a:cubicBezTo>
                  <a:pt x="91" y="63"/>
                  <a:pt x="91" y="40"/>
                  <a:pt x="91" y="18"/>
                </a:cubicBezTo>
                <a:cubicBezTo>
                  <a:pt x="80" y="6"/>
                  <a:pt x="69" y="0"/>
                  <a:pt x="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2" name="Google Shape;3482;p36"/>
          <p:cNvSpPr/>
          <p:nvPr/>
        </p:nvSpPr>
        <p:spPr>
          <a:xfrm>
            <a:off x="10745502" y="942780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22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3" name="Google Shape;3483;p36"/>
          <p:cNvSpPr/>
          <p:nvPr/>
        </p:nvSpPr>
        <p:spPr>
          <a:xfrm>
            <a:off x="10740862" y="93792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4"/>
                </a:moveTo>
                <a:cubicBezTo>
                  <a:pt x="67" y="24"/>
                  <a:pt x="67" y="45"/>
                  <a:pt x="67" y="45"/>
                </a:cubicBezTo>
                <a:lnTo>
                  <a:pt x="67" y="69"/>
                </a:lnTo>
                <a:lnTo>
                  <a:pt x="46" y="69"/>
                </a:lnTo>
                <a:lnTo>
                  <a:pt x="46" y="45"/>
                </a:lnTo>
                <a:lnTo>
                  <a:pt x="46" y="24"/>
                </a:lnTo>
                <a:close/>
                <a:moveTo>
                  <a:pt x="67" y="0"/>
                </a:moveTo>
                <a:cubicBezTo>
                  <a:pt x="46" y="0"/>
                  <a:pt x="46" y="0"/>
                  <a:pt x="22" y="24"/>
                </a:cubicBezTo>
                <a:cubicBezTo>
                  <a:pt x="1" y="24"/>
                  <a:pt x="1" y="45"/>
                  <a:pt x="22" y="69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lnTo>
                  <a:pt x="91" y="45"/>
                </a:lnTo>
                <a:lnTo>
                  <a:pt x="91" y="24"/>
                </a:lnTo>
                <a:cubicBezTo>
                  <a:pt x="91" y="0"/>
                  <a:pt x="67" y="0"/>
                  <a:pt x="6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4" name="Google Shape;3484;p36"/>
          <p:cNvSpPr/>
          <p:nvPr/>
        </p:nvSpPr>
        <p:spPr>
          <a:xfrm>
            <a:off x="10845709" y="863036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36" y="0"/>
                </a:moveTo>
                <a:cubicBezTo>
                  <a:pt x="28" y="0"/>
                  <a:pt x="22" y="6"/>
                  <a:pt x="22" y="18"/>
                </a:cubicBezTo>
                <a:cubicBezTo>
                  <a:pt x="0" y="18"/>
                  <a:pt x="0" y="39"/>
                  <a:pt x="22" y="63"/>
                </a:cubicBezTo>
                <a:lnTo>
                  <a:pt x="45" y="63"/>
                </a:lnTo>
                <a:cubicBezTo>
                  <a:pt x="67" y="39"/>
                  <a:pt x="67" y="39"/>
                  <a:pt x="67" y="18"/>
                </a:cubicBezTo>
                <a:cubicBezTo>
                  <a:pt x="56" y="6"/>
                  <a:pt x="45" y="0"/>
                  <a:pt x="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5" name="Google Shape;3485;p36"/>
          <p:cNvSpPr/>
          <p:nvPr/>
        </p:nvSpPr>
        <p:spPr>
          <a:xfrm>
            <a:off x="10845708" y="861771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5" y="24"/>
                </a:moveTo>
                <a:lnTo>
                  <a:pt x="45" y="45"/>
                </a:lnTo>
                <a:cubicBezTo>
                  <a:pt x="45" y="45"/>
                  <a:pt x="45" y="56"/>
                  <a:pt x="38" y="56"/>
                </a:cubicBezTo>
                <a:cubicBezTo>
                  <a:pt x="35" y="56"/>
                  <a:pt x="30" y="53"/>
                  <a:pt x="22" y="45"/>
                </a:cubicBezTo>
                <a:lnTo>
                  <a:pt x="22" y="24"/>
                </a:lnTo>
                <a:close/>
                <a:moveTo>
                  <a:pt x="0" y="0"/>
                </a:moveTo>
                <a:lnTo>
                  <a:pt x="0" y="45"/>
                </a:lnTo>
                <a:lnTo>
                  <a:pt x="0" y="69"/>
                </a:lnTo>
                <a:lnTo>
                  <a:pt x="22" y="90"/>
                </a:lnTo>
                <a:lnTo>
                  <a:pt x="45" y="90"/>
                </a:lnTo>
                <a:lnTo>
                  <a:pt x="67" y="69"/>
                </a:lnTo>
                <a:cubicBezTo>
                  <a:pt x="91" y="69"/>
                  <a:pt x="91" y="24"/>
                  <a:pt x="67" y="24"/>
                </a:cubicBezTo>
                <a:cubicBezTo>
                  <a:pt x="45" y="0"/>
                  <a:pt x="22" y="0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6" name="Google Shape;3486;p36"/>
          <p:cNvSpPr/>
          <p:nvPr/>
        </p:nvSpPr>
        <p:spPr>
          <a:xfrm>
            <a:off x="10821659" y="1042564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1"/>
                </a:moveTo>
                <a:cubicBezTo>
                  <a:pt x="1" y="24"/>
                  <a:pt x="1" y="46"/>
                  <a:pt x="24" y="46"/>
                </a:cubicBezTo>
                <a:cubicBezTo>
                  <a:pt x="24" y="58"/>
                  <a:pt x="29" y="64"/>
                  <a:pt x="35" y="64"/>
                </a:cubicBezTo>
                <a:cubicBezTo>
                  <a:pt x="40" y="64"/>
                  <a:pt x="46" y="58"/>
                  <a:pt x="46" y="46"/>
                </a:cubicBezTo>
                <a:cubicBezTo>
                  <a:pt x="69" y="46"/>
                  <a:pt x="69" y="24"/>
                  <a:pt x="69" y="24"/>
                </a:cubicBezTo>
                <a:cubicBezTo>
                  <a:pt x="46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7" name="Google Shape;3487;p36"/>
          <p:cNvSpPr/>
          <p:nvPr/>
        </p:nvSpPr>
        <p:spPr>
          <a:xfrm>
            <a:off x="10817018" y="103918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66" y="1"/>
                </a:moveTo>
                <a:cubicBezTo>
                  <a:pt x="51" y="1"/>
                  <a:pt x="34" y="6"/>
                  <a:pt x="23" y="17"/>
                </a:cubicBezTo>
                <a:cubicBezTo>
                  <a:pt x="23" y="17"/>
                  <a:pt x="1" y="62"/>
                  <a:pt x="23" y="86"/>
                </a:cubicBezTo>
                <a:lnTo>
                  <a:pt x="91" y="86"/>
                </a:lnTo>
                <a:cubicBezTo>
                  <a:pt x="113" y="62"/>
                  <a:pt x="113" y="40"/>
                  <a:pt x="91" y="17"/>
                </a:cubicBezTo>
                <a:cubicBezTo>
                  <a:pt x="91" y="6"/>
                  <a:pt x="80" y="1"/>
                  <a:pt x="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8" name="Google Shape;3488;p36"/>
          <p:cNvSpPr/>
          <p:nvPr/>
        </p:nvSpPr>
        <p:spPr>
          <a:xfrm>
            <a:off x="10921865" y="966408"/>
            <a:ext cx="14345" cy="12025"/>
          </a:xfrm>
          <a:custGeom>
            <a:avLst/>
            <a:gdLst/>
            <a:ahLst/>
            <a:cxnLst/>
            <a:rect l="l" t="t" r="r" b="b"/>
            <a:pathLst>
              <a:path w="68" h="57" extrusionOk="0">
                <a:moveTo>
                  <a:pt x="22" y="1"/>
                </a:moveTo>
                <a:cubicBezTo>
                  <a:pt x="0" y="1"/>
                  <a:pt x="0" y="24"/>
                  <a:pt x="22" y="46"/>
                </a:cubicBezTo>
                <a:cubicBezTo>
                  <a:pt x="22" y="46"/>
                  <a:pt x="33" y="56"/>
                  <a:pt x="46" y="56"/>
                </a:cubicBezTo>
                <a:cubicBezTo>
                  <a:pt x="53" y="56"/>
                  <a:pt x="60" y="54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9" name="Google Shape;3489;p36"/>
          <p:cNvSpPr/>
          <p:nvPr/>
        </p:nvSpPr>
        <p:spPr>
          <a:xfrm>
            <a:off x="10921864" y="961978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46" y="22"/>
                </a:moveTo>
                <a:lnTo>
                  <a:pt x="46" y="45"/>
                </a:lnTo>
                <a:cubicBezTo>
                  <a:pt x="67" y="45"/>
                  <a:pt x="67" y="45"/>
                  <a:pt x="46" y="67"/>
                </a:cubicBezTo>
                <a:cubicBezTo>
                  <a:pt x="46" y="67"/>
                  <a:pt x="22" y="67"/>
                  <a:pt x="22" y="45"/>
                </a:cubicBezTo>
                <a:lnTo>
                  <a:pt x="46" y="22"/>
                </a:lnTo>
                <a:close/>
                <a:moveTo>
                  <a:pt x="22" y="0"/>
                </a:moveTo>
                <a:cubicBezTo>
                  <a:pt x="0" y="22"/>
                  <a:pt x="0" y="22"/>
                  <a:pt x="0" y="45"/>
                </a:cubicBezTo>
                <a:lnTo>
                  <a:pt x="0" y="67"/>
                </a:lnTo>
                <a:cubicBezTo>
                  <a:pt x="22" y="90"/>
                  <a:pt x="22" y="90"/>
                  <a:pt x="46" y="90"/>
                </a:cubicBezTo>
                <a:lnTo>
                  <a:pt x="67" y="90"/>
                </a:lnTo>
                <a:cubicBezTo>
                  <a:pt x="91" y="67"/>
                  <a:pt x="91" y="45"/>
                  <a:pt x="67" y="22"/>
                </a:cubicBezTo>
                <a:cubicBezTo>
                  <a:pt x="67" y="0"/>
                  <a:pt x="46" y="0"/>
                  <a:pt x="2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0" name="Google Shape;3490;p36"/>
          <p:cNvSpPr/>
          <p:nvPr/>
        </p:nvSpPr>
        <p:spPr>
          <a:xfrm>
            <a:off x="10935999" y="876116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24" y="1"/>
                </a:moveTo>
                <a:cubicBezTo>
                  <a:pt x="0" y="22"/>
                  <a:pt x="0" y="46"/>
                  <a:pt x="0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5" y="57"/>
                  <a:pt x="45" y="46"/>
                </a:cubicBezTo>
                <a:cubicBezTo>
                  <a:pt x="69" y="46"/>
                  <a:pt x="69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1" name="Google Shape;3491;p36"/>
          <p:cNvSpPr/>
          <p:nvPr/>
        </p:nvSpPr>
        <p:spPr>
          <a:xfrm>
            <a:off x="10931358" y="872530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2" name="Google Shape;3492;p36"/>
          <p:cNvSpPr/>
          <p:nvPr/>
        </p:nvSpPr>
        <p:spPr>
          <a:xfrm>
            <a:off x="11735959" y="1706032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2" y="0"/>
                </a:moveTo>
                <a:cubicBezTo>
                  <a:pt x="24" y="0"/>
                  <a:pt x="13" y="6"/>
                  <a:pt x="1" y="16"/>
                </a:cubicBezTo>
                <a:lnTo>
                  <a:pt x="1" y="62"/>
                </a:lnTo>
                <a:lnTo>
                  <a:pt x="46" y="62"/>
                </a:lnTo>
                <a:cubicBezTo>
                  <a:pt x="70" y="40"/>
                  <a:pt x="70" y="40"/>
                  <a:pt x="46" y="16"/>
                </a:cubicBezTo>
                <a:cubicBezTo>
                  <a:pt x="46" y="6"/>
                  <a:pt x="41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3" name="Google Shape;3493;p36"/>
          <p:cNvSpPr/>
          <p:nvPr/>
        </p:nvSpPr>
        <p:spPr>
          <a:xfrm>
            <a:off x="11731528" y="1704767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lnTo>
                  <a:pt x="45" y="68"/>
                </a:lnTo>
                <a:lnTo>
                  <a:pt x="45" y="46"/>
                </a:lnTo>
                <a:cubicBezTo>
                  <a:pt x="22" y="46"/>
                  <a:pt x="45" y="46"/>
                  <a:pt x="45" y="22"/>
                </a:cubicBez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22" y="91"/>
                  <a:pt x="45" y="91"/>
                </a:cubicBezTo>
                <a:cubicBezTo>
                  <a:pt x="67" y="91"/>
                  <a:pt x="67" y="91"/>
                  <a:pt x="67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2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4" name="Google Shape;3494;p36"/>
          <p:cNvSpPr/>
          <p:nvPr/>
        </p:nvSpPr>
        <p:spPr>
          <a:xfrm>
            <a:off x="11722035" y="1796323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45" y="1"/>
                </a:moveTo>
                <a:cubicBezTo>
                  <a:pt x="39" y="1"/>
                  <a:pt x="33" y="7"/>
                  <a:pt x="22" y="18"/>
                </a:cubicBezTo>
                <a:cubicBezTo>
                  <a:pt x="0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56" y="7"/>
                  <a:pt x="51" y="1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5" name="Google Shape;3495;p36"/>
          <p:cNvSpPr/>
          <p:nvPr/>
        </p:nvSpPr>
        <p:spPr>
          <a:xfrm>
            <a:off x="11722035" y="179315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5" y="33"/>
                </a:moveTo>
                <a:cubicBezTo>
                  <a:pt x="67" y="33"/>
                  <a:pt x="45" y="55"/>
                  <a:pt x="45" y="55"/>
                </a:cubicBezTo>
                <a:lnTo>
                  <a:pt x="22" y="55"/>
                </a:lnTo>
                <a:lnTo>
                  <a:pt x="22" y="33"/>
                </a:lnTo>
                <a:close/>
                <a:moveTo>
                  <a:pt x="33" y="0"/>
                </a:moveTo>
                <a:cubicBezTo>
                  <a:pt x="27" y="0"/>
                  <a:pt x="22" y="3"/>
                  <a:pt x="22" y="10"/>
                </a:cubicBezTo>
                <a:cubicBezTo>
                  <a:pt x="0" y="10"/>
                  <a:pt x="0" y="33"/>
                  <a:pt x="0" y="33"/>
                </a:cubicBezTo>
                <a:lnTo>
                  <a:pt x="0" y="78"/>
                </a:lnTo>
                <a:lnTo>
                  <a:pt x="22" y="100"/>
                </a:lnTo>
                <a:lnTo>
                  <a:pt x="45" y="100"/>
                </a:lnTo>
                <a:lnTo>
                  <a:pt x="67" y="78"/>
                </a:lnTo>
                <a:cubicBezTo>
                  <a:pt x="90" y="78"/>
                  <a:pt x="90" y="33"/>
                  <a:pt x="67" y="10"/>
                </a:cubicBezTo>
                <a:cubicBezTo>
                  <a:pt x="67" y="10"/>
                  <a:pt x="47" y="0"/>
                  <a:pt x="3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6" name="Google Shape;3496;p36"/>
          <p:cNvSpPr/>
          <p:nvPr/>
        </p:nvSpPr>
        <p:spPr>
          <a:xfrm>
            <a:off x="11655373" y="1605827"/>
            <a:ext cx="14135" cy="13501"/>
          </a:xfrm>
          <a:custGeom>
            <a:avLst/>
            <a:gdLst/>
            <a:ahLst/>
            <a:cxnLst/>
            <a:rect l="l" t="t" r="r" b="b"/>
            <a:pathLst>
              <a:path w="67" h="64" extrusionOk="0">
                <a:moveTo>
                  <a:pt x="53" y="1"/>
                </a:moveTo>
                <a:cubicBezTo>
                  <a:pt x="45" y="1"/>
                  <a:pt x="33" y="7"/>
                  <a:pt x="22" y="18"/>
                </a:cubicBezTo>
                <a:cubicBezTo>
                  <a:pt x="22" y="18"/>
                  <a:pt x="0" y="40"/>
                  <a:pt x="22" y="40"/>
                </a:cubicBezTo>
                <a:cubicBezTo>
                  <a:pt x="22" y="63"/>
                  <a:pt x="45" y="63"/>
                  <a:pt x="67" y="63"/>
                </a:cubicBezTo>
                <a:lnTo>
                  <a:pt x="67" y="18"/>
                </a:lnTo>
                <a:cubicBezTo>
                  <a:pt x="67" y="7"/>
                  <a:pt x="61" y="1"/>
                  <a:pt x="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7" name="Google Shape;3497;p36"/>
          <p:cNvSpPr/>
          <p:nvPr/>
        </p:nvSpPr>
        <p:spPr>
          <a:xfrm>
            <a:off x="11655372" y="160456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5" y="24"/>
                </a:moveTo>
                <a:cubicBezTo>
                  <a:pt x="67" y="24"/>
                  <a:pt x="67" y="46"/>
                  <a:pt x="67" y="46"/>
                </a:cubicBezTo>
                <a:lnTo>
                  <a:pt x="22" y="46"/>
                </a:lnTo>
                <a:cubicBezTo>
                  <a:pt x="22" y="46"/>
                  <a:pt x="22" y="24"/>
                  <a:pt x="45" y="24"/>
                </a:cubicBezTo>
                <a:close/>
                <a:moveTo>
                  <a:pt x="22" y="1"/>
                </a:moveTo>
                <a:cubicBezTo>
                  <a:pt x="0" y="24"/>
                  <a:pt x="0" y="46"/>
                  <a:pt x="0" y="69"/>
                </a:cubicBezTo>
                <a:cubicBezTo>
                  <a:pt x="22" y="69"/>
                  <a:pt x="22" y="91"/>
                  <a:pt x="45" y="91"/>
                </a:cubicBezTo>
                <a:cubicBezTo>
                  <a:pt x="45" y="91"/>
                  <a:pt x="67" y="91"/>
                  <a:pt x="67" y="69"/>
                </a:cubicBezTo>
                <a:cubicBezTo>
                  <a:pt x="90" y="69"/>
                  <a:pt x="90" y="46"/>
                  <a:pt x="90" y="46"/>
                </a:cubicBezTo>
                <a:lnTo>
                  <a:pt x="9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8" name="Google Shape;3498;p36"/>
          <p:cNvSpPr/>
          <p:nvPr/>
        </p:nvSpPr>
        <p:spPr>
          <a:xfrm>
            <a:off x="11555166" y="1683671"/>
            <a:ext cx="14556" cy="11813"/>
          </a:xfrm>
          <a:custGeom>
            <a:avLst/>
            <a:gdLst/>
            <a:ahLst/>
            <a:cxnLst/>
            <a:rect l="l" t="t" r="r" b="b"/>
            <a:pathLst>
              <a:path w="69" h="56" extrusionOk="0">
                <a:moveTo>
                  <a:pt x="30" y="0"/>
                </a:moveTo>
                <a:cubicBezTo>
                  <a:pt x="26" y="0"/>
                  <a:pt x="24" y="3"/>
                  <a:pt x="24" y="10"/>
                </a:cubicBezTo>
                <a:cubicBezTo>
                  <a:pt x="0" y="10"/>
                  <a:pt x="0" y="32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3" y="10"/>
                  <a:pt x="38" y="0"/>
                  <a:pt x="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9" name="Google Shape;3499;p36"/>
          <p:cNvSpPr/>
          <p:nvPr/>
        </p:nvSpPr>
        <p:spPr>
          <a:xfrm>
            <a:off x="11550525" y="168071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46" y="24"/>
                </a:moveTo>
                <a:cubicBezTo>
                  <a:pt x="67" y="24"/>
                  <a:pt x="67" y="24"/>
                  <a:pt x="67" y="46"/>
                </a:cubicBezTo>
                <a:lnTo>
                  <a:pt x="67" y="70"/>
                </a:lnTo>
                <a:cubicBezTo>
                  <a:pt x="46" y="70"/>
                  <a:pt x="46" y="46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22" y="24"/>
                  <a:pt x="0" y="46"/>
                  <a:pt x="22" y="70"/>
                </a:cubicBezTo>
                <a:cubicBezTo>
                  <a:pt x="22" y="91"/>
                  <a:pt x="46" y="91"/>
                  <a:pt x="46" y="91"/>
                </a:cubicBezTo>
                <a:lnTo>
                  <a:pt x="91" y="91"/>
                </a:lnTo>
                <a:cubicBezTo>
                  <a:pt x="112" y="70"/>
                  <a:pt x="112" y="46"/>
                  <a:pt x="91" y="24"/>
                </a:cubicBezTo>
                <a:cubicBezTo>
                  <a:pt x="91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0" name="Google Shape;3500;p36"/>
          <p:cNvSpPr/>
          <p:nvPr/>
        </p:nvSpPr>
        <p:spPr>
          <a:xfrm>
            <a:off x="11569512" y="159506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8"/>
                  <a:pt x="17" y="63"/>
                  <a:pt x="23" y="63"/>
                </a:cubicBezTo>
                <a:cubicBezTo>
                  <a:pt x="28" y="63"/>
                  <a:pt x="34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1" name="Google Shape;3501;p36"/>
          <p:cNvSpPr/>
          <p:nvPr/>
        </p:nvSpPr>
        <p:spPr>
          <a:xfrm>
            <a:off x="11564659" y="1591693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8" y="23"/>
                </a:moveTo>
                <a:cubicBezTo>
                  <a:pt x="51" y="23"/>
                  <a:pt x="57" y="28"/>
                  <a:pt x="69" y="40"/>
                </a:cubicBezTo>
                <a:lnTo>
                  <a:pt x="69" y="62"/>
                </a:lnTo>
                <a:lnTo>
                  <a:pt x="45" y="62"/>
                </a:lnTo>
                <a:cubicBezTo>
                  <a:pt x="45" y="40"/>
                  <a:pt x="24" y="40"/>
                  <a:pt x="24" y="40"/>
                </a:cubicBezTo>
                <a:lnTo>
                  <a:pt x="45" y="40"/>
                </a:lnTo>
                <a:cubicBezTo>
                  <a:pt x="45" y="28"/>
                  <a:pt x="45" y="23"/>
                  <a:pt x="48" y="23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0" y="17"/>
                  <a:pt x="0" y="40"/>
                </a:cubicBezTo>
                <a:cubicBezTo>
                  <a:pt x="0" y="40"/>
                  <a:pt x="0" y="62"/>
                  <a:pt x="24" y="62"/>
                </a:cubicBezTo>
                <a:cubicBezTo>
                  <a:pt x="24" y="85"/>
                  <a:pt x="24" y="85"/>
                  <a:pt x="45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2" name="Google Shape;3502;p36"/>
          <p:cNvSpPr/>
          <p:nvPr/>
        </p:nvSpPr>
        <p:spPr>
          <a:xfrm>
            <a:off x="11669295" y="1516802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0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46" y="10"/>
                </a:cubicBezTo>
                <a:cubicBezTo>
                  <a:pt x="46" y="10"/>
                  <a:pt x="36" y="1"/>
                  <a:pt x="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3" name="Google Shape;3503;p36"/>
          <p:cNvSpPr/>
          <p:nvPr/>
        </p:nvSpPr>
        <p:spPr>
          <a:xfrm>
            <a:off x="11664864" y="1514269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7" y="22"/>
                </a:moveTo>
                <a:lnTo>
                  <a:pt x="67" y="46"/>
                </a:lnTo>
                <a:cubicBezTo>
                  <a:pt x="56" y="57"/>
                  <a:pt x="51" y="62"/>
                  <a:pt x="48" y="62"/>
                </a:cubicBezTo>
                <a:cubicBezTo>
                  <a:pt x="45" y="62"/>
                  <a:pt x="45" y="57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0" y="22"/>
                  <a:pt x="0" y="46"/>
                  <a:pt x="22" y="68"/>
                </a:cubicBezTo>
                <a:cubicBezTo>
                  <a:pt x="22" y="91"/>
                  <a:pt x="45" y="91"/>
                  <a:pt x="45" y="91"/>
                </a:cubicBezTo>
                <a:cubicBezTo>
                  <a:pt x="67" y="91"/>
                  <a:pt x="67" y="91"/>
                  <a:pt x="90" y="68"/>
                </a:cubicBezTo>
                <a:lnTo>
                  <a:pt x="90" y="46"/>
                </a:lnTo>
                <a:lnTo>
                  <a:pt x="90" y="22"/>
                </a:ln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4" name="Google Shape;3504;p36"/>
          <p:cNvSpPr/>
          <p:nvPr/>
        </p:nvSpPr>
        <p:spPr>
          <a:xfrm>
            <a:off x="11645668" y="169527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3" y="1"/>
                </a:moveTo>
                <a:cubicBezTo>
                  <a:pt x="1" y="22"/>
                  <a:pt x="1" y="46"/>
                  <a:pt x="1" y="46"/>
                </a:cubicBezTo>
                <a:cubicBezTo>
                  <a:pt x="12" y="57"/>
                  <a:pt x="23" y="62"/>
                  <a:pt x="32" y="62"/>
                </a:cubicBezTo>
                <a:cubicBezTo>
                  <a:pt x="40" y="62"/>
                  <a:pt x="46" y="57"/>
                  <a:pt x="46" y="46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3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5" name="Google Shape;3505;p36"/>
          <p:cNvSpPr/>
          <p:nvPr/>
        </p:nvSpPr>
        <p:spPr>
          <a:xfrm>
            <a:off x="11640815" y="1691687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6" y="0"/>
                  <a:pt x="35" y="6"/>
                  <a:pt x="24" y="18"/>
                </a:cubicBezTo>
                <a:cubicBezTo>
                  <a:pt x="24" y="18"/>
                  <a:pt x="24" y="39"/>
                  <a:pt x="0" y="39"/>
                </a:cubicBezTo>
                <a:cubicBezTo>
                  <a:pt x="0" y="63"/>
                  <a:pt x="24" y="63"/>
                  <a:pt x="24" y="84"/>
                </a:cubicBezTo>
                <a:lnTo>
                  <a:pt x="91" y="84"/>
                </a:lnTo>
                <a:lnTo>
                  <a:pt x="91" y="63"/>
                </a:lnTo>
                <a:cubicBezTo>
                  <a:pt x="114" y="39"/>
                  <a:pt x="91" y="39"/>
                  <a:pt x="91" y="18"/>
                </a:cubicBezTo>
                <a:cubicBezTo>
                  <a:pt x="80" y="6"/>
                  <a:pt x="69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6" name="Google Shape;3506;p36"/>
          <p:cNvSpPr/>
          <p:nvPr/>
        </p:nvSpPr>
        <p:spPr>
          <a:xfrm>
            <a:off x="11745663" y="1619116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24" y="0"/>
                </a:moveTo>
                <a:cubicBezTo>
                  <a:pt x="0" y="0"/>
                  <a:pt x="0" y="22"/>
                  <a:pt x="24" y="46"/>
                </a:cubicBezTo>
                <a:cubicBezTo>
                  <a:pt x="24" y="56"/>
                  <a:pt x="29" y="62"/>
                  <a:pt x="34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9" y="46"/>
                  <a:pt x="69" y="22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7" name="Google Shape;3507;p36"/>
          <p:cNvSpPr/>
          <p:nvPr/>
        </p:nvSpPr>
        <p:spPr>
          <a:xfrm>
            <a:off x="11741022" y="1615319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67" y="18"/>
                </a:moveTo>
                <a:lnTo>
                  <a:pt x="67" y="40"/>
                </a:lnTo>
                <a:lnTo>
                  <a:pt x="67" y="64"/>
                </a:lnTo>
                <a:lnTo>
                  <a:pt x="46" y="64"/>
                </a:lnTo>
                <a:lnTo>
                  <a:pt x="46" y="40"/>
                </a:lnTo>
                <a:cubicBezTo>
                  <a:pt x="46" y="18"/>
                  <a:pt x="67" y="18"/>
                  <a:pt x="67" y="18"/>
                </a:cubicBezTo>
                <a:close/>
                <a:moveTo>
                  <a:pt x="65" y="1"/>
                </a:moveTo>
                <a:cubicBezTo>
                  <a:pt x="51" y="1"/>
                  <a:pt x="34" y="7"/>
                  <a:pt x="22" y="18"/>
                </a:cubicBezTo>
                <a:cubicBezTo>
                  <a:pt x="22" y="18"/>
                  <a:pt x="0" y="40"/>
                  <a:pt x="22" y="64"/>
                </a:cubicBezTo>
                <a:cubicBezTo>
                  <a:pt x="22" y="85"/>
                  <a:pt x="46" y="85"/>
                  <a:pt x="46" y="85"/>
                </a:cubicBezTo>
                <a:lnTo>
                  <a:pt x="91" y="85"/>
                </a:lnTo>
                <a:cubicBezTo>
                  <a:pt x="112" y="64"/>
                  <a:pt x="112" y="40"/>
                  <a:pt x="91" y="18"/>
                </a:cubicBezTo>
                <a:cubicBezTo>
                  <a:pt x="91" y="7"/>
                  <a:pt x="79" y="1"/>
                  <a:pt x="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8" name="Google Shape;3508;p36"/>
          <p:cNvSpPr/>
          <p:nvPr/>
        </p:nvSpPr>
        <p:spPr>
          <a:xfrm>
            <a:off x="11678789" y="1428620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1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9" name="Google Shape;3509;p36"/>
          <p:cNvSpPr/>
          <p:nvPr/>
        </p:nvSpPr>
        <p:spPr>
          <a:xfrm>
            <a:off x="11678788" y="142355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4"/>
                </a:moveTo>
                <a:lnTo>
                  <a:pt x="46" y="46"/>
                </a:lnTo>
                <a:lnTo>
                  <a:pt x="46" y="70"/>
                </a:lnTo>
                <a:lnTo>
                  <a:pt x="24" y="70"/>
                </a:lnTo>
                <a:lnTo>
                  <a:pt x="24" y="46"/>
                </a:lnTo>
                <a:cubicBezTo>
                  <a:pt x="46" y="46"/>
                  <a:pt x="46" y="24"/>
                  <a:pt x="46" y="24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46"/>
                  <a:pt x="1" y="70"/>
                </a:cubicBezTo>
                <a:cubicBezTo>
                  <a:pt x="24" y="91"/>
                  <a:pt x="24" y="91"/>
                  <a:pt x="46" y="91"/>
                </a:cubicBezTo>
                <a:lnTo>
                  <a:pt x="70" y="91"/>
                </a:lnTo>
                <a:cubicBezTo>
                  <a:pt x="70" y="70"/>
                  <a:pt x="91" y="70"/>
                  <a:pt x="91" y="46"/>
                </a:cubicBezTo>
                <a:cubicBezTo>
                  <a:pt x="91" y="46"/>
                  <a:pt x="91" y="24"/>
                  <a:pt x="70" y="24"/>
                </a:cubicBez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0" name="Google Shape;3510;p36"/>
          <p:cNvSpPr/>
          <p:nvPr/>
        </p:nvSpPr>
        <p:spPr>
          <a:xfrm>
            <a:off x="11760009" y="152840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17" y="63"/>
                  <a:pt x="23" y="63"/>
                </a:cubicBezTo>
                <a:cubicBezTo>
                  <a:pt x="28" y="63"/>
                  <a:pt x="34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1" name="Google Shape;3511;p36"/>
          <p:cNvSpPr/>
          <p:nvPr/>
        </p:nvSpPr>
        <p:spPr>
          <a:xfrm>
            <a:off x="11755156" y="152502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cubicBezTo>
                  <a:pt x="24" y="40"/>
                  <a:pt x="24" y="40"/>
                  <a:pt x="45" y="4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85"/>
                </a:cubicBezTo>
                <a:lnTo>
                  <a:pt x="69" y="85"/>
                </a:lnTo>
                <a:cubicBezTo>
                  <a:pt x="90" y="62"/>
                  <a:pt x="90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2" name="Google Shape;3512;p36"/>
          <p:cNvSpPr/>
          <p:nvPr/>
        </p:nvSpPr>
        <p:spPr>
          <a:xfrm>
            <a:off x="11502849" y="140457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3" name="Google Shape;3513;p36"/>
          <p:cNvSpPr/>
          <p:nvPr/>
        </p:nvSpPr>
        <p:spPr>
          <a:xfrm>
            <a:off x="11497996" y="1401195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51" y="30"/>
                </a:moveTo>
                <a:cubicBezTo>
                  <a:pt x="58" y="30"/>
                  <a:pt x="69" y="40"/>
                  <a:pt x="69" y="40"/>
                </a:cubicBez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ubicBezTo>
                  <a:pt x="45" y="32"/>
                  <a:pt x="48" y="30"/>
                  <a:pt x="51" y="30"/>
                </a:cubicBez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lnTo>
                  <a:pt x="90" y="40"/>
                </a:lnTo>
                <a:lnTo>
                  <a:pt x="90" y="17"/>
                </a:ln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4" name="Google Shape;3514;p36"/>
          <p:cNvSpPr/>
          <p:nvPr/>
        </p:nvSpPr>
        <p:spPr>
          <a:xfrm>
            <a:off x="11412135" y="1391701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46" y="62"/>
                </a:lnTo>
                <a:cubicBezTo>
                  <a:pt x="69" y="40"/>
                  <a:pt x="69" y="40"/>
                  <a:pt x="69" y="17"/>
                </a:cubicBez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5" name="Google Shape;3515;p36"/>
          <p:cNvSpPr/>
          <p:nvPr/>
        </p:nvSpPr>
        <p:spPr>
          <a:xfrm>
            <a:off x="11407705" y="139043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3"/>
                </a:moveTo>
                <a:lnTo>
                  <a:pt x="67" y="46"/>
                </a:lnTo>
                <a:lnTo>
                  <a:pt x="45" y="46"/>
                </a:lnTo>
                <a:lnTo>
                  <a:pt x="45" y="23"/>
                </a:lnTo>
                <a:close/>
                <a:moveTo>
                  <a:pt x="22" y="1"/>
                </a:moveTo>
                <a:cubicBezTo>
                  <a:pt x="0" y="23"/>
                  <a:pt x="0" y="46"/>
                  <a:pt x="22" y="68"/>
                </a:cubicBezTo>
                <a:lnTo>
                  <a:pt x="45" y="91"/>
                </a:lnTo>
                <a:lnTo>
                  <a:pt x="67" y="91"/>
                </a:lnTo>
                <a:lnTo>
                  <a:pt x="90" y="68"/>
                </a:lnTo>
                <a:lnTo>
                  <a:pt x="112" y="46"/>
                </a:lnTo>
                <a:lnTo>
                  <a:pt x="90" y="23"/>
                </a:ln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6" name="Google Shape;3516;p36"/>
          <p:cNvSpPr/>
          <p:nvPr/>
        </p:nvSpPr>
        <p:spPr>
          <a:xfrm>
            <a:off x="11512342" y="1314281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7" name="Google Shape;3517;p36"/>
          <p:cNvSpPr/>
          <p:nvPr/>
        </p:nvSpPr>
        <p:spPr>
          <a:xfrm>
            <a:off x="11512341" y="1310694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lnTo>
                  <a:pt x="68" y="84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8" name="Google Shape;3518;p36"/>
          <p:cNvSpPr/>
          <p:nvPr/>
        </p:nvSpPr>
        <p:spPr>
          <a:xfrm>
            <a:off x="11488291" y="149317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41" y="0"/>
                </a:moveTo>
                <a:cubicBezTo>
                  <a:pt x="37" y="0"/>
                  <a:pt x="32" y="3"/>
                  <a:pt x="24" y="10"/>
                </a:cubicBezTo>
                <a:cubicBezTo>
                  <a:pt x="1" y="10"/>
                  <a:pt x="1" y="32"/>
                  <a:pt x="24" y="56"/>
                </a:cubicBezTo>
                <a:lnTo>
                  <a:pt x="70" y="56"/>
                </a:lnTo>
                <a:lnTo>
                  <a:pt x="70" y="10"/>
                </a:lnTo>
                <a:cubicBezTo>
                  <a:pt x="54" y="10"/>
                  <a:pt x="49" y="0"/>
                  <a:pt x="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9" name="Google Shape;3519;p36"/>
          <p:cNvSpPr/>
          <p:nvPr/>
        </p:nvSpPr>
        <p:spPr>
          <a:xfrm>
            <a:off x="11488291" y="1490431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46" y="45"/>
                </a:lnTo>
                <a:cubicBezTo>
                  <a:pt x="70" y="45"/>
                  <a:pt x="70" y="45"/>
                  <a:pt x="46" y="69"/>
                </a:cubicBezTo>
                <a:cubicBezTo>
                  <a:pt x="46" y="69"/>
                  <a:pt x="24" y="69"/>
                  <a:pt x="24" y="45"/>
                </a:cubicBezTo>
                <a:lnTo>
                  <a:pt x="24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70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0" name="Google Shape;3520;p36"/>
          <p:cNvSpPr/>
          <p:nvPr/>
        </p:nvSpPr>
        <p:spPr>
          <a:xfrm>
            <a:off x="11593139" y="141533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1" name="Google Shape;3521;p36"/>
          <p:cNvSpPr/>
          <p:nvPr/>
        </p:nvSpPr>
        <p:spPr>
          <a:xfrm>
            <a:off x="11588497" y="1412165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68" y="33"/>
                </a:moveTo>
                <a:cubicBezTo>
                  <a:pt x="68" y="55"/>
                  <a:pt x="68" y="55"/>
                  <a:pt x="46" y="55"/>
                </a:cubicBezTo>
                <a:lnTo>
                  <a:pt x="23" y="55"/>
                </a:lnTo>
                <a:cubicBezTo>
                  <a:pt x="23" y="33"/>
                  <a:pt x="46" y="33"/>
                  <a:pt x="46" y="33"/>
                </a:cubicBez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1" y="10"/>
                  <a:pt x="1" y="33"/>
                  <a:pt x="1" y="33"/>
                </a:cubicBezTo>
                <a:lnTo>
                  <a:pt x="1" y="78"/>
                </a:lnTo>
                <a:cubicBezTo>
                  <a:pt x="23" y="78"/>
                  <a:pt x="23" y="100"/>
                  <a:pt x="46" y="100"/>
                </a:cubicBezTo>
                <a:cubicBezTo>
                  <a:pt x="68" y="100"/>
                  <a:pt x="68" y="100"/>
                  <a:pt x="68" y="78"/>
                </a:cubicBezTo>
                <a:cubicBezTo>
                  <a:pt x="91" y="78"/>
                  <a:pt x="91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2" name="Google Shape;3522;p36"/>
          <p:cNvSpPr/>
          <p:nvPr/>
        </p:nvSpPr>
        <p:spPr>
          <a:xfrm>
            <a:off x="11526475" y="1224832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3" name="Google Shape;3523;p36"/>
          <p:cNvSpPr/>
          <p:nvPr/>
        </p:nvSpPr>
        <p:spPr>
          <a:xfrm>
            <a:off x="11521833" y="1223567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cubicBezTo>
                  <a:pt x="23" y="46"/>
                  <a:pt x="46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68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4" name="Google Shape;3524;p36"/>
          <p:cNvSpPr/>
          <p:nvPr/>
        </p:nvSpPr>
        <p:spPr>
          <a:xfrm>
            <a:off x="11602633" y="1326304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1" y="56"/>
                </a:cubicBezTo>
                <a:lnTo>
                  <a:pt x="46" y="56"/>
                </a:lnTo>
                <a:cubicBezTo>
                  <a:pt x="69" y="56"/>
                  <a:pt x="69" y="34"/>
                  <a:pt x="69" y="10"/>
                </a:cubicBez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5" name="Google Shape;3525;p36"/>
          <p:cNvSpPr/>
          <p:nvPr/>
        </p:nvSpPr>
        <p:spPr>
          <a:xfrm>
            <a:off x="11598202" y="13237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cubicBezTo>
                  <a:pt x="67" y="68"/>
                  <a:pt x="67" y="68"/>
                  <a:pt x="45" y="68"/>
                </a:cubicBezTo>
                <a:lnTo>
                  <a:pt x="45" y="46"/>
                </a:lnTo>
                <a:lnTo>
                  <a:pt x="45" y="22"/>
                </a:lnTo>
                <a:close/>
                <a:moveTo>
                  <a:pt x="22" y="1"/>
                </a:moveTo>
                <a:lnTo>
                  <a:pt x="22" y="46"/>
                </a:lnTo>
                <a:cubicBezTo>
                  <a:pt x="0" y="46"/>
                  <a:pt x="22" y="68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112" y="68"/>
                  <a:pt x="112" y="46"/>
                  <a:pt x="90" y="22"/>
                </a:cubicBezTo>
                <a:cubicBezTo>
                  <a:pt x="67" y="1"/>
                  <a:pt x="45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6" name="Google Shape;3526;p36"/>
          <p:cNvSpPr/>
          <p:nvPr/>
        </p:nvSpPr>
        <p:spPr>
          <a:xfrm>
            <a:off x="11579005" y="1504777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67"/>
                  <a:pt x="46" y="67"/>
                  <a:pt x="46" y="67"/>
                </a:cubicBezTo>
                <a:cubicBezTo>
                  <a:pt x="68" y="46"/>
                  <a:pt x="68" y="22"/>
                  <a:pt x="68" y="22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7" name="Google Shape;3527;p36"/>
          <p:cNvSpPr/>
          <p:nvPr/>
        </p:nvSpPr>
        <p:spPr>
          <a:xfrm>
            <a:off x="11574153" y="1501190"/>
            <a:ext cx="24260" cy="17932"/>
          </a:xfrm>
          <a:custGeom>
            <a:avLst/>
            <a:gdLst/>
            <a:ahLst/>
            <a:cxnLst/>
            <a:rect l="l" t="t" r="r" b="b"/>
            <a:pathLst>
              <a:path w="115" h="85" extrusionOk="0">
                <a:moveTo>
                  <a:pt x="69" y="39"/>
                </a:moveTo>
                <a:lnTo>
                  <a:pt x="69" y="63"/>
                </a:lnTo>
                <a:lnTo>
                  <a:pt x="45" y="63"/>
                </a:lnTo>
                <a:lnTo>
                  <a:pt x="45" y="39"/>
                </a:lnTo>
                <a:close/>
                <a:moveTo>
                  <a:pt x="65" y="0"/>
                </a:moveTo>
                <a:cubicBezTo>
                  <a:pt x="51" y="0"/>
                  <a:pt x="35" y="6"/>
                  <a:pt x="24" y="18"/>
                </a:cubicBezTo>
                <a:cubicBezTo>
                  <a:pt x="24" y="39"/>
                  <a:pt x="0" y="63"/>
                  <a:pt x="24" y="84"/>
                </a:cubicBezTo>
                <a:lnTo>
                  <a:pt x="91" y="84"/>
                </a:lnTo>
                <a:cubicBezTo>
                  <a:pt x="114" y="63"/>
                  <a:pt x="114" y="39"/>
                  <a:pt x="91" y="18"/>
                </a:cubicBezTo>
                <a:cubicBezTo>
                  <a:pt x="91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8" name="Google Shape;3528;p36"/>
          <p:cNvSpPr/>
          <p:nvPr/>
        </p:nvSpPr>
        <p:spPr>
          <a:xfrm>
            <a:off x="11478799" y="1582199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5" y="0"/>
                </a:moveTo>
                <a:cubicBezTo>
                  <a:pt x="30" y="0"/>
                  <a:pt x="24" y="6"/>
                  <a:pt x="24" y="16"/>
                </a:cubicBezTo>
                <a:cubicBezTo>
                  <a:pt x="1" y="16"/>
                  <a:pt x="1" y="40"/>
                  <a:pt x="1" y="62"/>
                </a:cubicBezTo>
                <a:lnTo>
                  <a:pt x="46" y="62"/>
                </a:lnTo>
                <a:cubicBezTo>
                  <a:pt x="69" y="40"/>
                  <a:pt x="69" y="40"/>
                  <a:pt x="46" y="16"/>
                </a:cubicBezTo>
                <a:cubicBezTo>
                  <a:pt x="46" y="6"/>
                  <a:pt x="41" y="0"/>
                  <a:pt x="3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9" name="Google Shape;3529;p36"/>
          <p:cNvSpPr/>
          <p:nvPr/>
        </p:nvSpPr>
        <p:spPr>
          <a:xfrm>
            <a:off x="11474369" y="15790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7" y="31"/>
                </a:moveTo>
                <a:lnTo>
                  <a:pt x="67" y="55"/>
                </a:lnTo>
                <a:lnTo>
                  <a:pt x="45" y="55"/>
                </a:lnTo>
                <a:lnTo>
                  <a:pt x="45" y="31"/>
                </a:lnTo>
                <a:close/>
                <a:moveTo>
                  <a:pt x="42" y="0"/>
                </a:moveTo>
                <a:cubicBezTo>
                  <a:pt x="36" y="0"/>
                  <a:pt x="29" y="3"/>
                  <a:pt x="22" y="10"/>
                </a:cubicBezTo>
                <a:lnTo>
                  <a:pt x="0" y="31"/>
                </a:lnTo>
                <a:cubicBezTo>
                  <a:pt x="0" y="55"/>
                  <a:pt x="0" y="77"/>
                  <a:pt x="22" y="77"/>
                </a:cubicBezTo>
                <a:lnTo>
                  <a:pt x="45" y="100"/>
                </a:lnTo>
                <a:cubicBezTo>
                  <a:pt x="67" y="100"/>
                  <a:pt x="67" y="100"/>
                  <a:pt x="90" y="77"/>
                </a:cubicBezTo>
                <a:cubicBezTo>
                  <a:pt x="112" y="77"/>
                  <a:pt x="112" y="31"/>
                  <a:pt x="90" y="31"/>
                </a:cubicBezTo>
                <a:cubicBezTo>
                  <a:pt x="74" y="16"/>
                  <a:pt x="58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0" name="Google Shape;3530;p36"/>
          <p:cNvSpPr/>
          <p:nvPr/>
        </p:nvSpPr>
        <p:spPr>
          <a:xfrm>
            <a:off x="11269315" y="110099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1" name="Google Shape;3531;p36"/>
          <p:cNvSpPr/>
          <p:nvPr/>
        </p:nvSpPr>
        <p:spPr>
          <a:xfrm>
            <a:off x="11264674" y="1097835"/>
            <a:ext cx="23839" cy="21307"/>
          </a:xfrm>
          <a:custGeom>
            <a:avLst/>
            <a:gdLst/>
            <a:ahLst/>
            <a:cxnLst/>
            <a:rect l="l" t="t" r="r" b="b"/>
            <a:pathLst>
              <a:path w="113" h="101" extrusionOk="0">
                <a:moveTo>
                  <a:pt x="68" y="33"/>
                </a:moveTo>
                <a:lnTo>
                  <a:pt x="68" y="55"/>
                </a:lnTo>
                <a:lnTo>
                  <a:pt x="46" y="55"/>
                </a:lnTo>
                <a:lnTo>
                  <a:pt x="46" y="33"/>
                </a:lnTo>
                <a:close/>
                <a:moveTo>
                  <a:pt x="46" y="0"/>
                </a:moveTo>
                <a:cubicBezTo>
                  <a:pt x="38" y="0"/>
                  <a:pt x="30" y="3"/>
                  <a:pt x="23" y="10"/>
                </a:cubicBezTo>
                <a:cubicBezTo>
                  <a:pt x="23" y="10"/>
                  <a:pt x="23" y="33"/>
                  <a:pt x="1" y="33"/>
                </a:cubicBezTo>
                <a:cubicBezTo>
                  <a:pt x="1" y="55"/>
                  <a:pt x="23" y="55"/>
                  <a:pt x="23" y="79"/>
                </a:cubicBezTo>
                <a:lnTo>
                  <a:pt x="46" y="100"/>
                </a:lnTo>
                <a:cubicBezTo>
                  <a:pt x="68" y="100"/>
                  <a:pt x="68" y="79"/>
                  <a:pt x="91" y="79"/>
                </a:cubicBezTo>
                <a:cubicBezTo>
                  <a:pt x="113" y="79"/>
                  <a:pt x="113" y="33"/>
                  <a:pt x="91" y="10"/>
                </a:cubicBezTo>
                <a:cubicBezTo>
                  <a:pt x="76" y="10"/>
                  <a:pt x="6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2" name="Google Shape;3532;p36"/>
          <p:cNvSpPr/>
          <p:nvPr/>
        </p:nvSpPr>
        <p:spPr>
          <a:xfrm>
            <a:off x="11345473" y="1201205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38" y="0"/>
                </a:moveTo>
                <a:cubicBezTo>
                  <a:pt x="30" y="0"/>
                  <a:pt x="24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46" y="0"/>
                  <a:pt x="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3" name="Google Shape;3533;p36"/>
          <p:cNvSpPr/>
          <p:nvPr/>
        </p:nvSpPr>
        <p:spPr>
          <a:xfrm>
            <a:off x="11345472" y="119994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46" y="23"/>
                </a:moveTo>
                <a:lnTo>
                  <a:pt x="46" y="46"/>
                </a:lnTo>
                <a:cubicBezTo>
                  <a:pt x="46" y="57"/>
                  <a:pt x="40" y="62"/>
                  <a:pt x="35" y="62"/>
                </a:cubicBezTo>
                <a:cubicBezTo>
                  <a:pt x="30" y="62"/>
                  <a:pt x="24" y="57"/>
                  <a:pt x="24" y="46"/>
                </a:cubicBez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69" y="68"/>
                  <a:pt x="91" y="68"/>
                  <a:pt x="91" y="46"/>
                </a:cubicBezTo>
                <a:cubicBezTo>
                  <a:pt x="91" y="46"/>
                  <a:pt x="91" y="23"/>
                  <a:pt x="69" y="23"/>
                </a:cubicBezTo>
                <a:cubicBezTo>
                  <a:pt x="69" y="1"/>
                  <a:pt x="24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4" name="Google Shape;3534;p36"/>
          <p:cNvSpPr/>
          <p:nvPr/>
        </p:nvSpPr>
        <p:spPr>
          <a:xfrm>
            <a:off x="11255182" y="1190447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5" name="Google Shape;3535;p36"/>
          <p:cNvSpPr/>
          <p:nvPr/>
        </p:nvSpPr>
        <p:spPr>
          <a:xfrm>
            <a:off x="11255182" y="1186861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cubicBezTo>
                  <a:pt x="22" y="39"/>
                  <a:pt x="22" y="39"/>
                  <a:pt x="46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63"/>
                  <a:pt x="1" y="85"/>
                </a:cubicBezTo>
                <a:lnTo>
                  <a:pt x="68" y="85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6" name="Google Shape;3536;p36"/>
          <p:cNvSpPr/>
          <p:nvPr/>
        </p:nvSpPr>
        <p:spPr>
          <a:xfrm>
            <a:off x="11360029" y="1114290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1"/>
                </a:moveTo>
                <a:lnTo>
                  <a:pt x="0" y="46"/>
                </a:lnTo>
                <a:cubicBezTo>
                  <a:pt x="15" y="46"/>
                  <a:pt x="20" y="55"/>
                  <a:pt x="28" y="55"/>
                </a:cubicBezTo>
                <a:cubicBezTo>
                  <a:pt x="32" y="55"/>
                  <a:pt x="38" y="53"/>
                  <a:pt x="46" y="46"/>
                </a:cubicBezTo>
                <a:cubicBezTo>
                  <a:pt x="67" y="46"/>
                  <a:pt x="67" y="22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7" name="Google Shape;3537;p36"/>
          <p:cNvSpPr/>
          <p:nvPr/>
        </p:nvSpPr>
        <p:spPr>
          <a:xfrm>
            <a:off x="11354965" y="1109438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lnTo>
                  <a:pt x="70" y="45"/>
                </a:lnTo>
                <a:lnTo>
                  <a:pt x="70" y="69"/>
                </a:lnTo>
                <a:cubicBezTo>
                  <a:pt x="46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70" y="90"/>
                </a:lnTo>
                <a:cubicBezTo>
                  <a:pt x="91" y="69"/>
                  <a:pt x="91" y="69"/>
                  <a:pt x="91" y="45"/>
                </a:cubicBezTo>
                <a:lnTo>
                  <a:pt x="91" y="24"/>
                </a:lnTo>
                <a:cubicBezTo>
                  <a:pt x="70" y="0"/>
                  <a:pt x="70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8" name="Google Shape;3538;p36"/>
          <p:cNvSpPr/>
          <p:nvPr/>
        </p:nvSpPr>
        <p:spPr>
          <a:xfrm>
            <a:off x="11335979" y="129149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40"/>
                </a:lnTo>
                <a:cubicBezTo>
                  <a:pt x="24" y="63"/>
                  <a:pt x="46" y="63"/>
                  <a:pt x="46" y="63"/>
                </a:cubicBezTo>
                <a:cubicBezTo>
                  <a:pt x="69" y="40"/>
                  <a:pt x="69" y="18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9" name="Google Shape;3539;p36"/>
          <p:cNvSpPr/>
          <p:nvPr/>
        </p:nvSpPr>
        <p:spPr>
          <a:xfrm>
            <a:off x="11331337" y="1286855"/>
            <a:ext cx="19408" cy="22784"/>
          </a:xfrm>
          <a:custGeom>
            <a:avLst/>
            <a:gdLst/>
            <a:ahLst/>
            <a:cxnLst/>
            <a:rect l="l" t="t" r="r" b="b"/>
            <a:pathLst>
              <a:path w="92" h="108" extrusionOk="0">
                <a:moveTo>
                  <a:pt x="68" y="40"/>
                </a:moveTo>
                <a:lnTo>
                  <a:pt x="68" y="62"/>
                </a:lnTo>
                <a:lnTo>
                  <a:pt x="46" y="62"/>
                </a:lnTo>
                <a:lnTo>
                  <a:pt x="46" y="40"/>
                </a:lnTo>
                <a:close/>
                <a:moveTo>
                  <a:pt x="57" y="1"/>
                </a:moveTo>
                <a:cubicBezTo>
                  <a:pt x="46" y="1"/>
                  <a:pt x="34" y="6"/>
                  <a:pt x="23" y="17"/>
                </a:cubicBezTo>
                <a:lnTo>
                  <a:pt x="1" y="40"/>
                </a:lnTo>
                <a:cubicBezTo>
                  <a:pt x="1" y="62"/>
                  <a:pt x="1" y="62"/>
                  <a:pt x="23" y="85"/>
                </a:cubicBezTo>
                <a:lnTo>
                  <a:pt x="46" y="107"/>
                </a:lnTo>
                <a:cubicBezTo>
                  <a:pt x="68" y="107"/>
                  <a:pt x="68" y="85"/>
                  <a:pt x="68" y="85"/>
                </a:cubicBezTo>
                <a:cubicBezTo>
                  <a:pt x="91" y="85"/>
                  <a:pt x="91" y="62"/>
                  <a:pt x="91" y="62"/>
                </a:cubicBezTo>
                <a:lnTo>
                  <a:pt x="91" y="17"/>
                </a:lnTo>
                <a:cubicBezTo>
                  <a:pt x="79" y="6"/>
                  <a:pt x="68" y="1"/>
                  <a:pt x="5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0" name="Google Shape;3540;p36"/>
          <p:cNvSpPr/>
          <p:nvPr/>
        </p:nvSpPr>
        <p:spPr>
          <a:xfrm>
            <a:off x="11436185" y="121407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1" name="Google Shape;3541;p36"/>
          <p:cNvSpPr/>
          <p:nvPr/>
        </p:nvSpPr>
        <p:spPr>
          <a:xfrm>
            <a:off x="11431333" y="121069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0" y="17"/>
                  <a:pt x="0" y="62"/>
                  <a:pt x="24" y="62"/>
                </a:cubicBezTo>
                <a:cubicBezTo>
                  <a:pt x="24" y="85"/>
                  <a:pt x="45" y="85"/>
                  <a:pt x="45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2" name="Google Shape;3542;p36"/>
          <p:cNvSpPr/>
          <p:nvPr/>
        </p:nvSpPr>
        <p:spPr>
          <a:xfrm>
            <a:off x="11369522" y="1023578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3" name="Google Shape;3543;p36"/>
          <p:cNvSpPr/>
          <p:nvPr/>
        </p:nvSpPr>
        <p:spPr>
          <a:xfrm>
            <a:off x="11364670" y="1019147"/>
            <a:ext cx="24049" cy="19197"/>
          </a:xfrm>
          <a:custGeom>
            <a:avLst/>
            <a:gdLst/>
            <a:ahLst/>
            <a:cxnLst/>
            <a:rect l="l" t="t" r="r" b="b"/>
            <a:pathLst>
              <a:path w="114" h="91" extrusionOk="0">
                <a:moveTo>
                  <a:pt x="69" y="45"/>
                </a:moveTo>
                <a:lnTo>
                  <a:pt x="69" y="67"/>
                </a:lnTo>
                <a:lnTo>
                  <a:pt x="45" y="67"/>
                </a:lnTo>
                <a:lnTo>
                  <a:pt x="45" y="45"/>
                </a:lnTo>
                <a:close/>
                <a:moveTo>
                  <a:pt x="69" y="0"/>
                </a:moveTo>
                <a:cubicBezTo>
                  <a:pt x="45" y="0"/>
                  <a:pt x="45" y="0"/>
                  <a:pt x="24" y="22"/>
                </a:cubicBezTo>
                <a:cubicBezTo>
                  <a:pt x="24" y="22"/>
                  <a:pt x="0" y="67"/>
                  <a:pt x="24" y="90"/>
                </a:cubicBezTo>
                <a:lnTo>
                  <a:pt x="90" y="90"/>
                </a:lnTo>
                <a:lnTo>
                  <a:pt x="114" y="67"/>
                </a:lnTo>
                <a:cubicBezTo>
                  <a:pt x="114" y="45"/>
                  <a:pt x="114" y="45"/>
                  <a:pt x="90" y="22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4" name="Google Shape;3544;p36"/>
          <p:cNvSpPr/>
          <p:nvPr/>
        </p:nvSpPr>
        <p:spPr>
          <a:xfrm>
            <a:off x="11445678" y="1123784"/>
            <a:ext cx="14345" cy="14345"/>
          </a:xfrm>
          <a:custGeom>
            <a:avLst/>
            <a:gdLst/>
            <a:ahLst/>
            <a:cxnLst/>
            <a:rect l="l" t="t" r="r" b="b"/>
            <a:pathLst>
              <a:path w="68" h="68" extrusionOk="0">
                <a:moveTo>
                  <a:pt x="22" y="1"/>
                </a:moveTo>
                <a:cubicBezTo>
                  <a:pt x="22" y="22"/>
                  <a:pt x="1" y="46"/>
                  <a:pt x="22" y="46"/>
                </a:cubicBezTo>
                <a:cubicBezTo>
                  <a:pt x="22" y="67"/>
                  <a:pt x="46" y="67"/>
                  <a:pt x="68" y="67"/>
                </a:cubicBezTo>
                <a:lnTo>
                  <a:pt x="68" y="22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5" name="Google Shape;3545;p36"/>
          <p:cNvSpPr/>
          <p:nvPr/>
        </p:nvSpPr>
        <p:spPr>
          <a:xfrm>
            <a:off x="11445678" y="1120196"/>
            <a:ext cx="19197" cy="22784"/>
          </a:xfrm>
          <a:custGeom>
            <a:avLst/>
            <a:gdLst/>
            <a:ahLst/>
            <a:cxnLst/>
            <a:rect l="l" t="t" r="r" b="b"/>
            <a:pathLst>
              <a:path w="91" h="108" extrusionOk="0">
                <a:moveTo>
                  <a:pt x="46" y="39"/>
                </a:moveTo>
                <a:cubicBezTo>
                  <a:pt x="68" y="39"/>
                  <a:pt x="68" y="63"/>
                  <a:pt x="46" y="63"/>
                </a:cubicBezTo>
                <a:lnTo>
                  <a:pt x="22" y="63"/>
                </a:lnTo>
                <a:lnTo>
                  <a:pt x="22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4"/>
                </a:lnTo>
                <a:cubicBezTo>
                  <a:pt x="22" y="84"/>
                  <a:pt x="22" y="84"/>
                  <a:pt x="46" y="108"/>
                </a:cubicBezTo>
                <a:lnTo>
                  <a:pt x="68" y="84"/>
                </a:lnTo>
                <a:cubicBezTo>
                  <a:pt x="91" y="63"/>
                  <a:pt x="91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6" name="Google Shape;3546;p36"/>
          <p:cNvSpPr/>
          <p:nvPr/>
        </p:nvSpPr>
        <p:spPr>
          <a:xfrm>
            <a:off x="11426692" y="130478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0" y="0"/>
                </a:moveTo>
                <a:lnTo>
                  <a:pt x="0" y="46"/>
                </a:lnTo>
                <a:cubicBezTo>
                  <a:pt x="0" y="46"/>
                  <a:pt x="10" y="55"/>
                  <a:pt x="23" y="55"/>
                </a:cubicBezTo>
                <a:cubicBezTo>
                  <a:pt x="30" y="55"/>
                  <a:pt x="38" y="53"/>
                  <a:pt x="46" y="46"/>
                </a:cubicBezTo>
                <a:cubicBezTo>
                  <a:pt x="46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7" name="Google Shape;3547;p36"/>
          <p:cNvSpPr/>
          <p:nvPr/>
        </p:nvSpPr>
        <p:spPr>
          <a:xfrm>
            <a:off x="11421628" y="1299935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3"/>
                </a:moveTo>
                <a:lnTo>
                  <a:pt x="70" y="45"/>
                </a:lnTo>
                <a:lnTo>
                  <a:pt x="46" y="69"/>
                </a:lnTo>
                <a:lnTo>
                  <a:pt x="24" y="45"/>
                </a:lnTo>
                <a:lnTo>
                  <a:pt x="46" y="23"/>
                </a:lnTo>
                <a:close/>
                <a:moveTo>
                  <a:pt x="24" y="0"/>
                </a:moveTo>
                <a:cubicBezTo>
                  <a:pt x="1" y="23"/>
                  <a:pt x="1" y="23"/>
                  <a:pt x="1" y="45"/>
                </a:cubicBezTo>
                <a:lnTo>
                  <a:pt x="1" y="69"/>
                </a:lnTo>
                <a:cubicBezTo>
                  <a:pt x="24" y="90"/>
                  <a:pt x="24" y="90"/>
                  <a:pt x="46" y="90"/>
                </a:cubicBezTo>
                <a:lnTo>
                  <a:pt x="70" y="90"/>
                </a:lnTo>
                <a:cubicBezTo>
                  <a:pt x="91" y="69"/>
                  <a:pt x="91" y="45"/>
                  <a:pt x="91" y="23"/>
                </a:cubicBezTo>
                <a:cubicBezTo>
                  <a:pt x="70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8" name="Google Shape;3548;p36"/>
          <p:cNvSpPr/>
          <p:nvPr/>
        </p:nvSpPr>
        <p:spPr>
          <a:xfrm>
            <a:off x="11321845" y="1380943"/>
            <a:ext cx="14345" cy="13291"/>
          </a:xfrm>
          <a:custGeom>
            <a:avLst/>
            <a:gdLst/>
            <a:ahLst/>
            <a:cxnLst/>
            <a:rect l="l" t="t" r="r" b="b"/>
            <a:pathLst>
              <a:path w="68" h="63" extrusionOk="0">
                <a:moveTo>
                  <a:pt x="22" y="1"/>
                </a:moveTo>
                <a:cubicBezTo>
                  <a:pt x="1" y="22"/>
                  <a:pt x="1" y="46"/>
                  <a:pt x="22" y="46"/>
                </a:cubicBezTo>
                <a:cubicBezTo>
                  <a:pt x="22" y="57"/>
                  <a:pt x="28" y="62"/>
                  <a:pt x="37" y="62"/>
                </a:cubicBezTo>
                <a:cubicBezTo>
                  <a:pt x="45" y="62"/>
                  <a:pt x="57" y="57"/>
                  <a:pt x="68" y="46"/>
                </a:cubicBezTo>
                <a:lnTo>
                  <a:pt x="68" y="22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9" name="Google Shape;3549;p36"/>
          <p:cNvSpPr/>
          <p:nvPr/>
        </p:nvSpPr>
        <p:spPr>
          <a:xfrm>
            <a:off x="11321844" y="1377357"/>
            <a:ext cx="19408" cy="17932"/>
          </a:xfrm>
          <a:custGeom>
            <a:avLst/>
            <a:gdLst/>
            <a:ahLst/>
            <a:cxnLst/>
            <a:rect l="l" t="t" r="r" b="b"/>
            <a:pathLst>
              <a:path w="92" h="85" extrusionOk="0">
                <a:moveTo>
                  <a:pt x="46" y="39"/>
                </a:moveTo>
                <a:lnTo>
                  <a:pt x="46" y="63"/>
                </a:lnTo>
                <a:lnTo>
                  <a:pt x="22" y="63"/>
                </a:lnTo>
                <a:lnTo>
                  <a:pt x="22" y="39"/>
                </a:lnTo>
                <a:close/>
                <a:moveTo>
                  <a:pt x="45" y="0"/>
                </a:moveTo>
                <a:cubicBezTo>
                  <a:pt x="34" y="0"/>
                  <a:pt x="22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lnTo>
                  <a:pt x="1" y="85"/>
                </a:lnTo>
                <a:lnTo>
                  <a:pt x="68" y="85"/>
                </a:lnTo>
                <a:lnTo>
                  <a:pt x="91" y="63"/>
                </a:lnTo>
                <a:cubicBezTo>
                  <a:pt x="91" y="39"/>
                  <a:pt x="91" y="39"/>
                  <a:pt x="68" y="18"/>
                </a:cubicBezTo>
                <a:cubicBezTo>
                  <a:pt x="68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0" name="Google Shape;3550;p36"/>
          <p:cNvSpPr/>
          <p:nvPr/>
        </p:nvSpPr>
        <p:spPr>
          <a:xfrm>
            <a:off x="11112362" y="899744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24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1" name="Google Shape;3551;p36"/>
          <p:cNvSpPr/>
          <p:nvPr/>
        </p:nvSpPr>
        <p:spPr>
          <a:xfrm>
            <a:off x="11112362" y="896369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62"/>
                  <a:pt x="0" y="62"/>
                </a:cubicBezTo>
                <a:cubicBezTo>
                  <a:pt x="22" y="85"/>
                  <a:pt x="22" y="85"/>
                  <a:pt x="46" y="85"/>
                </a:cubicBez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2" name="Google Shape;3552;p36"/>
          <p:cNvSpPr/>
          <p:nvPr/>
        </p:nvSpPr>
        <p:spPr>
          <a:xfrm>
            <a:off x="11193159" y="999949"/>
            <a:ext cx="14556" cy="13291"/>
          </a:xfrm>
          <a:custGeom>
            <a:avLst/>
            <a:gdLst/>
            <a:ahLst/>
            <a:cxnLst/>
            <a:rect l="l" t="t" r="r" b="b"/>
            <a:pathLst>
              <a:path w="69" h="63" extrusionOk="0">
                <a:moveTo>
                  <a:pt x="0" y="1"/>
                </a:moveTo>
                <a:lnTo>
                  <a:pt x="0" y="46"/>
                </a:lnTo>
                <a:cubicBezTo>
                  <a:pt x="12" y="57"/>
                  <a:pt x="18" y="62"/>
                  <a:pt x="24" y="62"/>
                </a:cubicBezTo>
                <a:cubicBezTo>
                  <a:pt x="29" y="62"/>
                  <a:pt x="35" y="57"/>
                  <a:pt x="46" y="46"/>
                </a:cubicBezTo>
                <a:cubicBezTo>
                  <a:pt x="69" y="46"/>
                  <a:pt x="69" y="22"/>
                  <a:pt x="46" y="22"/>
                </a:cubicBezTo>
                <a:cubicBezTo>
                  <a:pt x="46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3" name="Google Shape;3553;p36"/>
          <p:cNvSpPr/>
          <p:nvPr/>
        </p:nvSpPr>
        <p:spPr>
          <a:xfrm>
            <a:off x="11188518" y="996363"/>
            <a:ext cx="19197" cy="17932"/>
          </a:xfrm>
          <a:custGeom>
            <a:avLst/>
            <a:gdLst/>
            <a:ahLst/>
            <a:cxnLst/>
            <a:rect l="l" t="t" r="r" b="b"/>
            <a:pathLst>
              <a:path w="91" h="85" extrusionOk="0">
                <a:moveTo>
                  <a:pt x="68" y="39"/>
                </a:moveTo>
                <a:lnTo>
                  <a:pt x="68" y="63"/>
                </a:lnTo>
                <a:lnTo>
                  <a:pt x="46" y="63"/>
                </a:lnTo>
                <a:cubicBezTo>
                  <a:pt x="22" y="63"/>
                  <a:pt x="22" y="39"/>
                  <a:pt x="22" y="39"/>
                </a:cubicBez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18"/>
                  <a:pt x="1" y="39"/>
                  <a:pt x="1" y="39"/>
                </a:cubicBezTo>
                <a:cubicBezTo>
                  <a:pt x="1" y="63"/>
                  <a:pt x="1" y="63"/>
                  <a:pt x="22" y="85"/>
                </a:cubicBezTo>
                <a:lnTo>
                  <a:pt x="68" y="85"/>
                </a:lnTo>
                <a:cubicBezTo>
                  <a:pt x="91" y="85"/>
                  <a:pt x="91" y="63"/>
                  <a:pt x="91" y="63"/>
                </a:cubicBezTo>
                <a:lnTo>
                  <a:pt x="91" y="18"/>
                </a:ln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4" name="Google Shape;3554;p36"/>
          <p:cNvSpPr/>
          <p:nvPr/>
        </p:nvSpPr>
        <p:spPr>
          <a:xfrm>
            <a:off x="11102869" y="988347"/>
            <a:ext cx="14345" cy="11813"/>
          </a:xfrm>
          <a:custGeom>
            <a:avLst/>
            <a:gdLst/>
            <a:ahLst/>
            <a:cxnLst/>
            <a:rect l="l" t="t" r="r" b="b"/>
            <a:pathLst>
              <a:path w="68" h="56" extrusionOk="0">
                <a:moveTo>
                  <a:pt x="28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lnTo>
                  <a:pt x="45" y="56"/>
                </a:lnTo>
                <a:cubicBezTo>
                  <a:pt x="67" y="56"/>
                  <a:pt x="67" y="32"/>
                  <a:pt x="45" y="11"/>
                </a:cubicBezTo>
                <a:cubicBezTo>
                  <a:pt x="45" y="11"/>
                  <a:pt x="35" y="0"/>
                  <a:pt x="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5" name="Google Shape;3555;p36"/>
          <p:cNvSpPr/>
          <p:nvPr/>
        </p:nvSpPr>
        <p:spPr>
          <a:xfrm>
            <a:off x="11097805" y="985604"/>
            <a:ext cx="19408" cy="19197"/>
          </a:xfrm>
          <a:custGeom>
            <a:avLst/>
            <a:gdLst/>
            <a:ahLst/>
            <a:cxnLst/>
            <a:rect l="l" t="t" r="r" b="b"/>
            <a:pathLst>
              <a:path w="92" h="91" extrusionOk="0">
                <a:moveTo>
                  <a:pt x="46" y="24"/>
                </a:moveTo>
                <a:cubicBezTo>
                  <a:pt x="69" y="24"/>
                  <a:pt x="69" y="24"/>
                  <a:pt x="69" y="45"/>
                </a:cubicBezTo>
                <a:cubicBezTo>
                  <a:pt x="69" y="69"/>
                  <a:pt x="46" y="69"/>
                  <a:pt x="46" y="69"/>
                </a:cubicBezTo>
                <a:lnTo>
                  <a:pt x="46" y="45"/>
                </a:ln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46" y="90"/>
                </a:cubicBezTo>
                <a:lnTo>
                  <a:pt x="91" y="90"/>
                </a:lnTo>
                <a:lnTo>
                  <a:pt x="91" y="45"/>
                </a:lnTo>
                <a:lnTo>
                  <a:pt x="91" y="24"/>
                </a:lnTo>
                <a:cubicBezTo>
                  <a:pt x="69" y="0"/>
                  <a:pt x="46" y="0"/>
                  <a:pt x="2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6" name="Google Shape;3556;p36"/>
          <p:cNvSpPr/>
          <p:nvPr/>
        </p:nvSpPr>
        <p:spPr>
          <a:xfrm>
            <a:off x="11202653" y="910503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24" y="40"/>
                </a:cubicBezTo>
                <a:cubicBezTo>
                  <a:pt x="24" y="64"/>
                  <a:pt x="46" y="64"/>
                  <a:pt x="46" y="64"/>
                </a:cubicBezTo>
                <a:cubicBezTo>
                  <a:pt x="69" y="40"/>
                  <a:pt x="69" y="18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7" name="Google Shape;3557;p36"/>
          <p:cNvSpPr/>
          <p:nvPr/>
        </p:nvSpPr>
        <p:spPr>
          <a:xfrm>
            <a:off x="11198011" y="909237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1" y="24"/>
                  <a:pt x="1" y="46"/>
                  <a:pt x="23" y="70"/>
                </a:cubicBezTo>
                <a:cubicBezTo>
                  <a:pt x="23" y="70"/>
                  <a:pt x="46" y="91"/>
                  <a:pt x="68" y="91"/>
                </a:cubicBezTo>
                <a:lnTo>
                  <a:pt x="91" y="70"/>
                </a:lnTo>
                <a:lnTo>
                  <a:pt x="113" y="46"/>
                </a:lnTo>
                <a:cubicBezTo>
                  <a:pt x="113" y="24"/>
                  <a:pt x="113" y="24"/>
                  <a:pt x="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8" name="Google Shape;3558;p36"/>
          <p:cNvSpPr/>
          <p:nvPr/>
        </p:nvSpPr>
        <p:spPr>
          <a:xfrm>
            <a:off x="11179025" y="109024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24"/>
                  <a:pt x="22" y="46"/>
                </a:cubicBezTo>
                <a:cubicBezTo>
                  <a:pt x="22" y="58"/>
                  <a:pt x="28" y="63"/>
                  <a:pt x="34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9" name="Google Shape;3559;p36"/>
          <p:cNvSpPr/>
          <p:nvPr/>
        </p:nvSpPr>
        <p:spPr>
          <a:xfrm>
            <a:off x="11179024" y="108686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17"/>
                </a:moveTo>
                <a:lnTo>
                  <a:pt x="46" y="40"/>
                </a:lnTo>
                <a:lnTo>
                  <a:pt x="46" y="62"/>
                </a:lnTo>
                <a:lnTo>
                  <a:pt x="22" y="62"/>
                </a:lnTo>
                <a:lnTo>
                  <a:pt x="22" y="40"/>
                </a:lnTo>
                <a:lnTo>
                  <a:pt x="46" y="17"/>
                </a:lnTo>
                <a:close/>
                <a:moveTo>
                  <a:pt x="42" y="0"/>
                </a:moveTo>
                <a:cubicBezTo>
                  <a:pt x="28" y="0"/>
                  <a:pt x="11" y="6"/>
                  <a:pt x="1" y="17"/>
                </a:cubicBezTo>
                <a:lnTo>
                  <a:pt x="1" y="40"/>
                </a:lnTo>
                <a:lnTo>
                  <a:pt x="1" y="62"/>
                </a:lnTo>
                <a:cubicBezTo>
                  <a:pt x="1" y="85"/>
                  <a:pt x="22" y="85"/>
                  <a:pt x="46" y="85"/>
                </a:cubicBezTo>
                <a:lnTo>
                  <a:pt x="67" y="85"/>
                </a:lnTo>
                <a:cubicBezTo>
                  <a:pt x="67" y="62"/>
                  <a:pt x="91" y="62"/>
                  <a:pt x="91" y="40"/>
                </a:cubicBezTo>
                <a:cubicBezTo>
                  <a:pt x="91" y="40"/>
                  <a:pt x="91" y="17"/>
                  <a:pt x="67" y="17"/>
                </a:cubicBezTo>
                <a:cubicBezTo>
                  <a:pt x="67" y="6"/>
                  <a:pt x="56" y="0"/>
                  <a:pt x="4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0" name="Google Shape;3560;p36"/>
          <p:cNvSpPr/>
          <p:nvPr/>
        </p:nvSpPr>
        <p:spPr>
          <a:xfrm>
            <a:off x="11278809" y="1010708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46" y="0"/>
                </a:moveTo>
                <a:cubicBezTo>
                  <a:pt x="40" y="0"/>
                  <a:pt x="35" y="6"/>
                  <a:pt x="24" y="17"/>
                </a:cubicBezTo>
                <a:cubicBezTo>
                  <a:pt x="1" y="17"/>
                  <a:pt x="1" y="40"/>
                  <a:pt x="24" y="62"/>
                </a:cubicBezTo>
                <a:lnTo>
                  <a:pt x="69" y="62"/>
                </a:lnTo>
                <a:lnTo>
                  <a:pt x="69" y="17"/>
                </a:lnTo>
                <a:cubicBezTo>
                  <a:pt x="58" y="6"/>
                  <a:pt x="52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1" name="Google Shape;3561;p36"/>
          <p:cNvSpPr/>
          <p:nvPr/>
        </p:nvSpPr>
        <p:spPr>
          <a:xfrm>
            <a:off x="11278808" y="1009443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3"/>
                </a:moveTo>
                <a:cubicBezTo>
                  <a:pt x="69" y="46"/>
                  <a:pt x="69" y="46"/>
                  <a:pt x="46" y="46"/>
                </a:cubicBezTo>
                <a:lnTo>
                  <a:pt x="46" y="68"/>
                </a:lnTo>
                <a:lnTo>
                  <a:pt x="24" y="46"/>
                </a:lnTo>
                <a:lnTo>
                  <a:pt x="24" y="23"/>
                </a:lnTo>
                <a:close/>
                <a:moveTo>
                  <a:pt x="24" y="1"/>
                </a:moveTo>
                <a:cubicBezTo>
                  <a:pt x="1" y="23"/>
                  <a:pt x="1" y="23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46"/>
                  <a:pt x="69" y="23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2" name="Google Shape;3562;p36"/>
          <p:cNvSpPr/>
          <p:nvPr/>
        </p:nvSpPr>
        <p:spPr>
          <a:xfrm>
            <a:off x="11293365" y="92379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22" y="1"/>
                </a:moveTo>
                <a:cubicBezTo>
                  <a:pt x="0" y="1"/>
                  <a:pt x="0" y="22"/>
                  <a:pt x="0" y="46"/>
                </a:cubicBez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3" name="Google Shape;3563;p36"/>
          <p:cNvSpPr/>
          <p:nvPr/>
        </p:nvSpPr>
        <p:spPr>
          <a:xfrm>
            <a:off x="11288301" y="919997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46" y="19"/>
                </a:moveTo>
                <a:cubicBezTo>
                  <a:pt x="69" y="19"/>
                  <a:pt x="69" y="40"/>
                  <a:pt x="69" y="40"/>
                </a:cubicBezTo>
                <a:lnTo>
                  <a:pt x="69" y="64"/>
                </a:lnTo>
                <a:lnTo>
                  <a:pt x="46" y="64"/>
                </a:lnTo>
                <a:lnTo>
                  <a:pt x="46" y="40"/>
                </a:lnTo>
                <a:lnTo>
                  <a:pt x="46" y="19"/>
                </a:lnTo>
                <a:close/>
                <a:moveTo>
                  <a:pt x="58" y="1"/>
                </a:moveTo>
                <a:cubicBezTo>
                  <a:pt x="46" y="1"/>
                  <a:pt x="35" y="7"/>
                  <a:pt x="24" y="19"/>
                </a:cubicBezTo>
                <a:cubicBezTo>
                  <a:pt x="1" y="19"/>
                  <a:pt x="1" y="40"/>
                  <a:pt x="24" y="64"/>
                </a:cubicBezTo>
                <a:cubicBezTo>
                  <a:pt x="24" y="85"/>
                  <a:pt x="46" y="85"/>
                  <a:pt x="46" y="85"/>
                </a:cubicBezTo>
                <a:lnTo>
                  <a:pt x="91" y="85"/>
                </a:lnTo>
                <a:lnTo>
                  <a:pt x="91" y="40"/>
                </a:lnTo>
                <a:lnTo>
                  <a:pt x="91" y="19"/>
                </a:ln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4" name="Google Shape;3564;p36"/>
          <p:cNvSpPr/>
          <p:nvPr/>
        </p:nvSpPr>
        <p:spPr>
          <a:xfrm>
            <a:off x="11036205" y="797850"/>
            <a:ext cx="14345" cy="13924"/>
          </a:xfrm>
          <a:custGeom>
            <a:avLst/>
            <a:gdLst/>
            <a:ahLst/>
            <a:cxnLst/>
            <a:rect l="l" t="t" r="r" b="b"/>
            <a:pathLst>
              <a:path w="68" h="66" extrusionOk="0">
                <a:moveTo>
                  <a:pt x="29" y="0"/>
                </a:moveTo>
                <a:cubicBezTo>
                  <a:pt x="25" y="0"/>
                  <a:pt x="22" y="3"/>
                  <a:pt x="22" y="11"/>
                </a:cubicBezTo>
                <a:cubicBezTo>
                  <a:pt x="0" y="11"/>
                  <a:pt x="0" y="32"/>
                  <a:pt x="0" y="56"/>
                </a:cubicBezTo>
                <a:cubicBezTo>
                  <a:pt x="15" y="56"/>
                  <a:pt x="30" y="65"/>
                  <a:pt x="39" y="65"/>
                </a:cubicBezTo>
                <a:cubicBezTo>
                  <a:pt x="43" y="65"/>
                  <a:pt x="45" y="63"/>
                  <a:pt x="45" y="56"/>
                </a:cubicBezTo>
                <a:cubicBezTo>
                  <a:pt x="67" y="56"/>
                  <a:pt x="67" y="32"/>
                  <a:pt x="67" y="11"/>
                </a:cubicBezTo>
                <a:cubicBezTo>
                  <a:pt x="53" y="11"/>
                  <a:pt x="37" y="0"/>
                  <a:pt x="2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5" name="Google Shape;3565;p36"/>
          <p:cNvSpPr/>
          <p:nvPr/>
        </p:nvSpPr>
        <p:spPr>
          <a:xfrm>
            <a:off x="11031142" y="795108"/>
            <a:ext cx="24260" cy="19197"/>
          </a:xfrm>
          <a:custGeom>
            <a:avLst/>
            <a:gdLst/>
            <a:ahLst/>
            <a:cxnLst/>
            <a:rect l="l" t="t" r="r" b="b"/>
            <a:pathLst>
              <a:path w="115" h="91" extrusionOk="0">
                <a:moveTo>
                  <a:pt x="69" y="24"/>
                </a:moveTo>
                <a:lnTo>
                  <a:pt x="69" y="45"/>
                </a:lnTo>
                <a:lnTo>
                  <a:pt x="69" y="69"/>
                </a:lnTo>
                <a:cubicBezTo>
                  <a:pt x="69" y="69"/>
                  <a:pt x="46" y="69"/>
                  <a:pt x="46" y="45"/>
                </a:cubicBezTo>
                <a:lnTo>
                  <a:pt x="46" y="24"/>
                </a:lnTo>
                <a:close/>
                <a:moveTo>
                  <a:pt x="24" y="0"/>
                </a:moveTo>
                <a:cubicBezTo>
                  <a:pt x="1" y="24"/>
                  <a:pt x="1" y="45"/>
                  <a:pt x="24" y="69"/>
                </a:cubicBezTo>
                <a:cubicBezTo>
                  <a:pt x="24" y="90"/>
                  <a:pt x="46" y="90"/>
                  <a:pt x="69" y="90"/>
                </a:cubicBezTo>
                <a:lnTo>
                  <a:pt x="91" y="90"/>
                </a:lnTo>
                <a:cubicBezTo>
                  <a:pt x="115" y="69"/>
                  <a:pt x="115" y="45"/>
                  <a:pt x="91" y="24"/>
                </a:cubicBezTo>
                <a:cubicBezTo>
                  <a:pt x="91" y="0"/>
                  <a:pt x="69" y="0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6" name="Google Shape;3566;p36"/>
          <p:cNvSpPr/>
          <p:nvPr/>
        </p:nvSpPr>
        <p:spPr>
          <a:xfrm>
            <a:off x="11026711" y="886875"/>
            <a:ext cx="14135" cy="13080"/>
          </a:xfrm>
          <a:custGeom>
            <a:avLst/>
            <a:gdLst/>
            <a:ahLst/>
            <a:cxnLst/>
            <a:rect l="l" t="t" r="r" b="b"/>
            <a:pathLst>
              <a:path w="67" h="62" extrusionOk="0">
                <a:moveTo>
                  <a:pt x="31" y="0"/>
                </a:moveTo>
                <a:cubicBezTo>
                  <a:pt x="22" y="0"/>
                  <a:pt x="11" y="6"/>
                  <a:pt x="0" y="17"/>
                </a:cubicBezTo>
                <a:lnTo>
                  <a:pt x="0" y="62"/>
                </a:lnTo>
                <a:lnTo>
                  <a:pt x="45" y="62"/>
                </a:lnTo>
                <a:cubicBezTo>
                  <a:pt x="45" y="40"/>
                  <a:pt x="67" y="40"/>
                  <a:pt x="45" y="17"/>
                </a:cubicBezTo>
                <a:cubicBezTo>
                  <a:pt x="45" y="6"/>
                  <a:pt x="39" y="0"/>
                  <a:pt x="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7" name="Google Shape;3567;p36"/>
          <p:cNvSpPr/>
          <p:nvPr/>
        </p:nvSpPr>
        <p:spPr>
          <a:xfrm>
            <a:off x="11021648" y="883711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69" y="32"/>
                </a:moveTo>
                <a:cubicBezTo>
                  <a:pt x="69" y="55"/>
                  <a:pt x="69" y="55"/>
                  <a:pt x="46" y="55"/>
                </a:cubicBezTo>
                <a:cubicBezTo>
                  <a:pt x="24" y="55"/>
                  <a:pt x="24" y="32"/>
                  <a:pt x="46" y="32"/>
                </a:cubicBezTo>
                <a:close/>
                <a:moveTo>
                  <a:pt x="44" y="0"/>
                </a:moveTo>
                <a:cubicBezTo>
                  <a:pt x="37" y="0"/>
                  <a:pt x="31" y="3"/>
                  <a:pt x="24" y="10"/>
                </a:cubicBezTo>
                <a:cubicBezTo>
                  <a:pt x="1" y="32"/>
                  <a:pt x="1" y="55"/>
                  <a:pt x="1" y="77"/>
                </a:cubicBezTo>
                <a:cubicBezTo>
                  <a:pt x="24" y="77"/>
                  <a:pt x="24" y="100"/>
                  <a:pt x="46" y="100"/>
                </a:cubicBezTo>
                <a:cubicBezTo>
                  <a:pt x="69" y="100"/>
                  <a:pt x="69" y="100"/>
                  <a:pt x="69" y="77"/>
                </a:cubicBezTo>
                <a:cubicBezTo>
                  <a:pt x="91" y="77"/>
                  <a:pt x="91" y="32"/>
                  <a:pt x="91" y="32"/>
                </a:cubicBezTo>
                <a:cubicBezTo>
                  <a:pt x="76" y="16"/>
                  <a:pt x="60" y="0"/>
                  <a:pt x="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8" name="Google Shape;3568;p36"/>
          <p:cNvSpPr/>
          <p:nvPr/>
        </p:nvSpPr>
        <p:spPr>
          <a:xfrm>
            <a:off x="11126495" y="809454"/>
            <a:ext cx="14556" cy="14345"/>
          </a:xfrm>
          <a:custGeom>
            <a:avLst/>
            <a:gdLst/>
            <a:ahLst/>
            <a:cxnLst/>
            <a:rect l="l" t="t" r="r" b="b"/>
            <a:pathLst>
              <a:path w="69" h="68" extrusionOk="0">
                <a:moveTo>
                  <a:pt x="0" y="1"/>
                </a:moveTo>
                <a:lnTo>
                  <a:pt x="0" y="46"/>
                </a:lnTo>
                <a:cubicBezTo>
                  <a:pt x="24" y="68"/>
                  <a:pt x="45" y="68"/>
                  <a:pt x="45" y="68"/>
                </a:cubicBezTo>
                <a:cubicBezTo>
                  <a:pt x="69" y="46"/>
                  <a:pt x="69" y="22"/>
                  <a:pt x="45" y="22"/>
                </a:cubicBezTo>
                <a:cubicBezTo>
                  <a:pt x="45" y="1"/>
                  <a:pt x="24" y="1"/>
                  <a:pt x="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9" name="Google Shape;3569;p36"/>
          <p:cNvSpPr/>
          <p:nvPr/>
        </p:nvSpPr>
        <p:spPr>
          <a:xfrm>
            <a:off x="11121855" y="805867"/>
            <a:ext cx="23839" cy="17932"/>
          </a:xfrm>
          <a:custGeom>
            <a:avLst/>
            <a:gdLst/>
            <a:ahLst/>
            <a:cxnLst/>
            <a:rect l="l" t="t" r="r" b="b"/>
            <a:pathLst>
              <a:path w="113" h="85" extrusionOk="0">
                <a:moveTo>
                  <a:pt x="67" y="39"/>
                </a:moveTo>
                <a:lnTo>
                  <a:pt x="67" y="63"/>
                </a:lnTo>
                <a:lnTo>
                  <a:pt x="46" y="63"/>
                </a:lnTo>
                <a:lnTo>
                  <a:pt x="46" y="39"/>
                </a:lnTo>
                <a:close/>
                <a:moveTo>
                  <a:pt x="57" y="0"/>
                </a:moveTo>
                <a:cubicBezTo>
                  <a:pt x="45" y="0"/>
                  <a:pt x="34" y="6"/>
                  <a:pt x="22" y="18"/>
                </a:cubicBezTo>
                <a:cubicBezTo>
                  <a:pt x="1" y="39"/>
                  <a:pt x="1" y="63"/>
                  <a:pt x="22" y="85"/>
                </a:cubicBezTo>
                <a:lnTo>
                  <a:pt x="91" y="85"/>
                </a:lnTo>
                <a:cubicBezTo>
                  <a:pt x="91" y="63"/>
                  <a:pt x="113" y="39"/>
                  <a:pt x="91" y="18"/>
                </a:cubicBezTo>
                <a:cubicBezTo>
                  <a:pt x="79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0" name="Google Shape;3570;p36"/>
          <p:cNvSpPr/>
          <p:nvPr/>
        </p:nvSpPr>
        <p:spPr>
          <a:xfrm>
            <a:off x="11783635" y="1348667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6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46" y="40"/>
                  <a:pt x="69" y="40"/>
                  <a:pt x="46" y="18"/>
                </a:cubicBezTo>
                <a:cubicBezTo>
                  <a:pt x="46" y="6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1" name="Google Shape;3571;p36"/>
          <p:cNvSpPr/>
          <p:nvPr/>
        </p:nvSpPr>
        <p:spPr>
          <a:xfrm>
            <a:off x="11778993" y="1347400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cubicBezTo>
                  <a:pt x="68" y="46"/>
                  <a:pt x="68" y="46"/>
                  <a:pt x="46" y="46"/>
                </a:cubicBezTo>
                <a:lnTo>
                  <a:pt x="23" y="46"/>
                </a:lnTo>
                <a:cubicBezTo>
                  <a:pt x="23" y="46"/>
                  <a:pt x="23" y="24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24"/>
                  <a:pt x="1" y="46"/>
                </a:cubicBezTo>
                <a:lnTo>
                  <a:pt x="1" y="69"/>
                </a:lnTo>
                <a:cubicBezTo>
                  <a:pt x="23" y="91"/>
                  <a:pt x="23" y="91"/>
                  <a:pt x="46" y="91"/>
                </a:cubicBezTo>
                <a:cubicBezTo>
                  <a:pt x="46" y="91"/>
                  <a:pt x="68" y="91"/>
                  <a:pt x="68" y="69"/>
                </a:cubicBezTo>
                <a:cubicBezTo>
                  <a:pt x="91" y="69"/>
                  <a:pt x="91" y="46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2" name="Google Shape;3572;p36"/>
          <p:cNvSpPr/>
          <p:nvPr/>
        </p:nvSpPr>
        <p:spPr>
          <a:xfrm>
            <a:off x="11769502" y="143937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37" y="0"/>
                </a:moveTo>
                <a:cubicBezTo>
                  <a:pt x="28" y="0"/>
                  <a:pt x="22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46" y="61"/>
                </a:cubicBezTo>
                <a:cubicBezTo>
                  <a:pt x="68" y="40"/>
                  <a:pt x="68" y="16"/>
                  <a:pt x="68" y="16"/>
                </a:cubicBezTo>
                <a:cubicBezTo>
                  <a:pt x="57" y="5"/>
                  <a:pt x="46" y="0"/>
                  <a:pt x="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3" name="Google Shape;3573;p36"/>
          <p:cNvSpPr/>
          <p:nvPr/>
        </p:nvSpPr>
        <p:spPr>
          <a:xfrm>
            <a:off x="11769501" y="1436004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23" y="0"/>
                </a:moveTo>
                <a:cubicBezTo>
                  <a:pt x="15" y="0"/>
                  <a:pt x="8" y="3"/>
                  <a:pt x="1" y="11"/>
                </a:cubicBezTo>
                <a:lnTo>
                  <a:pt x="1" y="32"/>
                </a:ln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46" y="77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53" y="11"/>
                  <a:pt x="38" y="0"/>
                  <a:pt x="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4" name="Google Shape;3574;p36"/>
          <p:cNvSpPr/>
          <p:nvPr/>
        </p:nvSpPr>
        <p:spPr>
          <a:xfrm>
            <a:off x="11702838" y="1248883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46" y="0"/>
                </a:moveTo>
                <a:cubicBezTo>
                  <a:pt x="40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57" y="5"/>
                  <a:pt x="51" y="0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5" name="Google Shape;3575;p36"/>
          <p:cNvSpPr/>
          <p:nvPr/>
        </p:nvSpPr>
        <p:spPr>
          <a:xfrm>
            <a:off x="11702837" y="1245507"/>
            <a:ext cx="19408" cy="21307"/>
          </a:xfrm>
          <a:custGeom>
            <a:avLst/>
            <a:gdLst/>
            <a:ahLst/>
            <a:cxnLst/>
            <a:rect l="l" t="t" r="r" b="b"/>
            <a:pathLst>
              <a:path w="92" h="101" extrusionOk="0">
                <a:moveTo>
                  <a:pt x="46" y="32"/>
                </a:moveTo>
                <a:lnTo>
                  <a:pt x="46" y="56"/>
                </a:lnTo>
                <a:lnTo>
                  <a:pt x="22" y="56"/>
                </a:lnTo>
                <a:lnTo>
                  <a:pt x="22" y="32"/>
                </a:lnTo>
                <a:close/>
                <a:moveTo>
                  <a:pt x="34" y="0"/>
                </a:moveTo>
                <a:cubicBezTo>
                  <a:pt x="27" y="0"/>
                  <a:pt x="22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lnTo>
                  <a:pt x="22" y="101"/>
                </a:lnTo>
                <a:lnTo>
                  <a:pt x="46" y="101"/>
                </a:ln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32"/>
                  <a:pt x="68" y="11"/>
                </a:cubicBezTo>
                <a:cubicBezTo>
                  <a:pt x="68" y="11"/>
                  <a:pt x="48" y="0"/>
                  <a:pt x="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6" name="Google Shape;3576;p36"/>
          <p:cNvSpPr/>
          <p:nvPr/>
        </p:nvSpPr>
        <p:spPr>
          <a:xfrm>
            <a:off x="11612126" y="1238123"/>
            <a:ext cx="14767" cy="13080"/>
          </a:xfrm>
          <a:custGeom>
            <a:avLst/>
            <a:gdLst/>
            <a:ahLst/>
            <a:cxnLst/>
            <a:rect l="l" t="t" r="r" b="b"/>
            <a:pathLst>
              <a:path w="70" h="62" extrusionOk="0">
                <a:moveTo>
                  <a:pt x="24" y="0"/>
                </a:moveTo>
                <a:cubicBezTo>
                  <a:pt x="24" y="22"/>
                  <a:pt x="1" y="22"/>
                  <a:pt x="24" y="46"/>
                </a:cubicBezTo>
                <a:cubicBezTo>
                  <a:pt x="24" y="56"/>
                  <a:pt x="30" y="62"/>
                  <a:pt x="38" y="62"/>
                </a:cubicBezTo>
                <a:cubicBezTo>
                  <a:pt x="47" y="62"/>
                  <a:pt x="58" y="56"/>
                  <a:pt x="70" y="46"/>
                </a:cubicBezTo>
                <a:lnTo>
                  <a:pt x="7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7" name="Google Shape;3577;p36"/>
          <p:cNvSpPr/>
          <p:nvPr/>
        </p:nvSpPr>
        <p:spPr>
          <a:xfrm>
            <a:off x="11612125" y="1234326"/>
            <a:ext cx="19408" cy="18143"/>
          </a:xfrm>
          <a:custGeom>
            <a:avLst/>
            <a:gdLst/>
            <a:ahLst/>
            <a:cxnLst/>
            <a:rect l="l" t="t" r="r" b="b"/>
            <a:pathLst>
              <a:path w="92" h="86" extrusionOk="0">
                <a:moveTo>
                  <a:pt x="70" y="40"/>
                </a:moveTo>
                <a:lnTo>
                  <a:pt x="46" y="64"/>
                </a:lnTo>
                <a:lnTo>
                  <a:pt x="24" y="64"/>
                </a:lnTo>
                <a:lnTo>
                  <a:pt x="24" y="40"/>
                </a:lnTo>
                <a:close/>
                <a:moveTo>
                  <a:pt x="58" y="1"/>
                </a:moveTo>
                <a:cubicBezTo>
                  <a:pt x="47" y="1"/>
                  <a:pt x="35" y="7"/>
                  <a:pt x="24" y="18"/>
                </a:cubicBezTo>
                <a:cubicBezTo>
                  <a:pt x="1" y="18"/>
                  <a:pt x="1" y="18"/>
                  <a:pt x="1" y="40"/>
                </a:cubicBezTo>
                <a:lnTo>
                  <a:pt x="1" y="64"/>
                </a:lnTo>
                <a:cubicBezTo>
                  <a:pt x="24" y="85"/>
                  <a:pt x="24" y="85"/>
                  <a:pt x="46" y="85"/>
                </a:cubicBezTo>
                <a:lnTo>
                  <a:pt x="70" y="85"/>
                </a:lnTo>
                <a:cubicBezTo>
                  <a:pt x="91" y="64"/>
                  <a:pt x="91" y="40"/>
                  <a:pt x="91" y="18"/>
                </a:cubicBezTo>
                <a:cubicBezTo>
                  <a:pt x="80" y="7"/>
                  <a:pt x="69" y="1"/>
                  <a:pt x="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8" name="Google Shape;3578;p36"/>
          <p:cNvSpPr/>
          <p:nvPr/>
        </p:nvSpPr>
        <p:spPr>
          <a:xfrm>
            <a:off x="11716973" y="1158170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2" y="1"/>
                </a:moveTo>
                <a:cubicBezTo>
                  <a:pt x="24" y="1"/>
                  <a:pt x="12" y="7"/>
                  <a:pt x="1" y="18"/>
                </a:cubicBezTo>
                <a:lnTo>
                  <a:pt x="1" y="63"/>
                </a:lnTo>
                <a:lnTo>
                  <a:pt x="46" y="63"/>
                </a:lnTo>
                <a:cubicBezTo>
                  <a:pt x="69" y="63"/>
                  <a:pt x="69" y="40"/>
                  <a:pt x="46" y="18"/>
                </a:cubicBezTo>
                <a:cubicBezTo>
                  <a:pt x="46" y="7"/>
                  <a:pt x="40" y="1"/>
                  <a:pt x="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9" name="Google Shape;3579;p36"/>
          <p:cNvSpPr/>
          <p:nvPr/>
        </p:nvSpPr>
        <p:spPr>
          <a:xfrm>
            <a:off x="11712331" y="115690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68" y="24"/>
                </a:moveTo>
                <a:lnTo>
                  <a:pt x="68" y="46"/>
                </a:lnTo>
                <a:lnTo>
                  <a:pt x="46" y="69"/>
                </a:lnTo>
                <a:lnTo>
                  <a:pt x="46" y="46"/>
                </a:lnTo>
                <a:cubicBezTo>
                  <a:pt x="23" y="46"/>
                  <a:pt x="23" y="46"/>
                  <a:pt x="46" y="24"/>
                </a:cubicBezTo>
                <a:close/>
                <a:moveTo>
                  <a:pt x="23" y="1"/>
                </a:moveTo>
                <a:cubicBezTo>
                  <a:pt x="1" y="24"/>
                  <a:pt x="1" y="46"/>
                  <a:pt x="23" y="69"/>
                </a:cubicBezTo>
                <a:cubicBezTo>
                  <a:pt x="23" y="91"/>
                  <a:pt x="23" y="91"/>
                  <a:pt x="46" y="91"/>
                </a:cubicBezTo>
                <a:cubicBezTo>
                  <a:pt x="68" y="91"/>
                  <a:pt x="68" y="91"/>
                  <a:pt x="68" y="69"/>
                </a:cubicBezTo>
                <a:cubicBezTo>
                  <a:pt x="91" y="69"/>
                  <a:pt x="91" y="69"/>
                  <a:pt x="91" y="46"/>
                </a:cubicBezTo>
                <a:lnTo>
                  <a:pt x="91" y="24"/>
                </a:ln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0" name="Google Shape;3580;p36"/>
          <p:cNvSpPr/>
          <p:nvPr/>
        </p:nvSpPr>
        <p:spPr>
          <a:xfrm>
            <a:off x="11693345" y="1337907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1" y="1"/>
                </a:moveTo>
                <a:lnTo>
                  <a:pt x="1" y="46"/>
                </a:lnTo>
                <a:cubicBezTo>
                  <a:pt x="11" y="57"/>
                  <a:pt x="23" y="63"/>
                  <a:pt x="31" y="63"/>
                </a:cubicBezTo>
                <a:cubicBezTo>
                  <a:pt x="40" y="63"/>
                  <a:pt x="46" y="57"/>
                  <a:pt x="46" y="46"/>
                </a:cubicBezTo>
                <a:cubicBezTo>
                  <a:pt x="67" y="46"/>
                  <a:pt x="67" y="24"/>
                  <a:pt x="46" y="24"/>
                </a:cubicBezTo>
                <a:cubicBezTo>
                  <a:pt x="46" y="1"/>
                  <a:pt x="22" y="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1" name="Google Shape;3581;p36"/>
          <p:cNvSpPr/>
          <p:nvPr/>
        </p:nvSpPr>
        <p:spPr>
          <a:xfrm>
            <a:off x="11688493" y="1334533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lnTo>
                  <a:pt x="0" y="40"/>
                </a:lnTo>
                <a:cubicBezTo>
                  <a:pt x="0" y="62"/>
                  <a:pt x="0" y="62"/>
                  <a:pt x="24" y="85"/>
                </a:cubicBezTo>
                <a:lnTo>
                  <a:pt x="90" y="85"/>
                </a:lnTo>
                <a:cubicBezTo>
                  <a:pt x="90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2" name="Google Shape;3582;p36"/>
          <p:cNvSpPr/>
          <p:nvPr/>
        </p:nvSpPr>
        <p:spPr>
          <a:xfrm>
            <a:off x="11793129" y="1261751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24" y="0"/>
                </a:moveTo>
                <a:cubicBezTo>
                  <a:pt x="1" y="0"/>
                  <a:pt x="1" y="24"/>
                  <a:pt x="1" y="46"/>
                </a:cubicBezTo>
                <a:cubicBezTo>
                  <a:pt x="13" y="57"/>
                  <a:pt x="24" y="63"/>
                  <a:pt x="32" y="63"/>
                </a:cubicBezTo>
                <a:cubicBezTo>
                  <a:pt x="41" y="63"/>
                  <a:pt x="46" y="57"/>
                  <a:pt x="46" y="46"/>
                </a:cubicBezTo>
                <a:cubicBezTo>
                  <a:pt x="69" y="46"/>
                  <a:pt x="69" y="24"/>
                  <a:pt x="6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3" name="Google Shape;3583;p36"/>
          <p:cNvSpPr/>
          <p:nvPr/>
        </p:nvSpPr>
        <p:spPr>
          <a:xfrm>
            <a:off x="11788699" y="1258375"/>
            <a:ext cx="23839" cy="18143"/>
          </a:xfrm>
          <a:custGeom>
            <a:avLst/>
            <a:gdLst/>
            <a:ahLst/>
            <a:cxnLst/>
            <a:rect l="l" t="t" r="r" b="b"/>
            <a:pathLst>
              <a:path w="113" h="86" extrusionOk="0">
                <a:moveTo>
                  <a:pt x="45" y="16"/>
                </a:moveTo>
                <a:cubicBezTo>
                  <a:pt x="67" y="16"/>
                  <a:pt x="67" y="40"/>
                  <a:pt x="67" y="40"/>
                </a:cubicBezTo>
                <a:lnTo>
                  <a:pt x="67" y="62"/>
                </a:lnTo>
                <a:lnTo>
                  <a:pt x="45" y="62"/>
                </a:lnTo>
                <a:lnTo>
                  <a:pt x="45" y="40"/>
                </a:lnTo>
                <a:lnTo>
                  <a:pt x="45" y="16"/>
                </a:lnTo>
                <a:close/>
                <a:moveTo>
                  <a:pt x="56" y="0"/>
                </a:moveTo>
                <a:cubicBezTo>
                  <a:pt x="45" y="0"/>
                  <a:pt x="34" y="6"/>
                  <a:pt x="22" y="16"/>
                </a:cubicBezTo>
                <a:lnTo>
                  <a:pt x="22" y="40"/>
                </a:lnTo>
                <a:cubicBezTo>
                  <a:pt x="0" y="40"/>
                  <a:pt x="22" y="62"/>
                  <a:pt x="22" y="62"/>
                </a:cubicBezTo>
                <a:cubicBezTo>
                  <a:pt x="22" y="85"/>
                  <a:pt x="45" y="85"/>
                  <a:pt x="45" y="85"/>
                </a:cubicBezTo>
                <a:lnTo>
                  <a:pt x="90" y="85"/>
                </a:lnTo>
                <a:cubicBezTo>
                  <a:pt x="112" y="62"/>
                  <a:pt x="112" y="40"/>
                  <a:pt x="90" y="16"/>
                </a:cubicBezTo>
                <a:cubicBezTo>
                  <a:pt x="79" y="6"/>
                  <a:pt x="67" y="0"/>
                  <a:pt x="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36"/>
          <p:cNvSpPr/>
          <p:nvPr/>
        </p:nvSpPr>
        <p:spPr>
          <a:xfrm>
            <a:off x="11469306" y="947421"/>
            <a:ext cx="14767" cy="12025"/>
          </a:xfrm>
          <a:custGeom>
            <a:avLst/>
            <a:gdLst/>
            <a:ahLst/>
            <a:cxnLst/>
            <a:rect l="l" t="t" r="r" b="b"/>
            <a:pathLst>
              <a:path w="70" h="57" extrusionOk="0">
                <a:moveTo>
                  <a:pt x="24" y="0"/>
                </a:moveTo>
                <a:cubicBezTo>
                  <a:pt x="1" y="0"/>
                  <a:pt x="1" y="24"/>
                  <a:pt x="24" y="46"/>
                </a:cubicBezTo>
                <a:cubicBezTo>
                  <a:pt x="24" y="46"/>
                  <a:pt x="34" y="56"/>
                  <a:pt x="47" y="56"/>
                </a:cubicBezTo>
                <a:cubicBezTo>
                  <a:pt x="54" y="56"/>
                  <a:pt x="61" y="53"/>
                  <a:pt x="69" y="46"/>
                </a:cubicBezTo>
                <a:lnTo>
                  <a:pt x="6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36"/>
          <p:cNvSpPr/>
          <p:nvPr/>
        </p:nvSpPr>
        <p:spPr>
          <a:xfrm>
            <a:off x="11469306" y="942780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46" y="22"/>
                </a:moveTo>
                <a:lnTo>
                  <a:pt x="46" y="46"/>
                </a:lnTo>
                <a:cubicBezTo>
                  <a:pt x="69" y="46"/>
                  <a:pt x="69" y="46"/>
                  <a:pt x="46" y="68"/>
                </a:cubicBezTo>
                <a:cubicBezTo>
                  <a:pt x="46" y="68"/>
                  <a:pt x="24" y="68"/>
                  <a:pt x="24" y="46"/>
                </a:cubicBezTo>
                <a:lnTo>
                  <a:pt x="24" y="22"/>
                </a:lnTo>
                <a:close/>
                <a:moveTo>
                  <a:pt x="24" y="1"/>
                </a:moveTo>
                <a:cubicBezTo>
                  <a:pt x="1" y="22"/>
                  <a:pt x="1" y="22"/>
                  <a:pt x="1" y="46"/>
                </a:cubicBezTo>
                <a:lnTo>
                  <a:pt x="1" y="68"/>
                </a:lnTo>
                <a:cubicBezTo>
                  <a:pt x="24" y="91"/>
                  <a:pt x="24" y="91"/>
                  <a:pt x="46" y="91"/>
                </a:cubicBezTo>
                <a:lnTo>
                  <a:pt x="69" y="91"/>
                </a:lnTo>
                <a:cubicBezTo>
                  <a:pt x="91" y="68"/>
                  <a:pt x="91" y="46"/>
                  <a:pt x="69" y="22"/>
                </a:cubicBezTo>
                <a:cubicBezTo>
                  <a:pt x="69" y="1"/>
                  <a:pt x="46" y="1"/>
                  <a:pt x="2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36"/>
          <p:cNvSpPr/>
          <p:nvPr/>
        </p:nvSpPr>
        <p:spPr>
          <a:xfrm>
            <a:off x="11550525" y="1047627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17" y="62"/>
                  <a:pt x="22" y="62"/>
                </a:cubicBezTo>
                <a:cubicBezTo>
                  <a:pt x="28" y="62"/>
                  <a:pt x="34" y="56"/>
                  <a:pt x="46" y="46"/>
                </a:cubicBezTo>
                <a:cubicBezTo>
                  <a:pt x="67" y="46"/>
                  <a:pt x="67" y="22"/>
                  <a:pt x="4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36"/>
          <p:cNvSpPr/>
          <p:nvPr/>
        </p:nvSpPr>
        <p:spPr>
          <a:xfrm>
            <a:off x="11545461" y="1042564"/>
            <a:ext cx="19408" cy="19408"/>
          </a:xfrm>
          <a:custGeom>
            <a:avLst/>
            <a:gdLst/>
            <a:ahLst/>
            <a:cxnLst/>
            <a:rect l="l" t="t" r="r" b="b"/>
            <a:pathLst>
              <a:path w="92" h="92" extrusionOk="0">
                <a:moveTo>
                  <a:pt x="70" y="46"/>
                </a:moveTo>
                <a:lnTo>
                  <a:pt x="70" y="70"/>
                </a:lnTo>
                <a:lnTo>
                  <a:pt x="46" y="70"/>
                </a:lnTo>
                <a:cubicBezTo>
                  <a:pt x="24" y="46"/>
                  <a:pt x="24" y="46"/>
                  <a:pt x="46" y="46"/>
                </a:cubicBezTo>
                <a:close/>
                <a:moveTo>
                  <a:pt x="46" y="1"/>
                </a:moveTo>
                <a:cubicBezTo>
                  <a:pt x="46" y="1"/>
                  <a:pt x="24" y="1"/>
                  <a:pt x="24" y="24"/>
                </a:cubicBezTo>
                <a:cubicBezTo>
                  <a:pt x="1" y="24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70" y="91"/>
                </a:lnTo>
                <a:cubicBezTo>
                  <a:pt x="91" y="70"/>
                  <a:pt x="91" y="70"/>
                  <a:pt x="91" y="46"/>
                </a:cubicBezTo>
                <a:lnTo>
                  <a:pt x="91" y="24"/>
                </a:lnTo>
                <a:cubicBezTo>
                  <a:pt x="70" y="24"/>
                  <a:pt x="70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36"/>
          <p:cNvSpPr/>
          <p:nvPr/>
        </p:nvSpPr>
        <p:spPr>
          <a:xfrm>
            <a:off x="11459813" y="1034336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5" y="1"/>
                </a:moveTo>
                <a:cubicBezTo>
                  <a:pt x="29" y="1"/>
                  <a:pt x="24" y="7"/>
                  <a:pt x="24" y="18"/>
                </a:cubicBezTo>
                <a:cubicBezTo>
                  <a:pt x="1" y="18"/>
                  <a:pt x="1" y="40"/>
                  <a:pt x="1" y="63"/>
                </a:cubicBezTo>
                <a:lnTo>
                  <a:pt x="46" y="63"/>
                </a:lnTo>
                <a:cubicBezTo>
                  <a:pt x="69" y="40"/>
                  <a:pt x="69" y="40"/>
                  <a:pt x="46" y="18"/>
                </a:cubicBezTo>
                <a:cubicBezTo>
                  <a:pt x="46" y="7"/>
                  <a:pt x="40" y="1"/>
                  <a:pt x="3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36"/>
          <p:cNvSpPr/>
          <p:nvPr/>
        </p:nvSpPr>
        <p:spPr>
          <a:xfrm>
            <a:off x="11455171" y="1033071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lnTo>
                  <a:pt x="46" y="46"/>
                </a:lnTo>
                <a:lnTo>
                  <a:pt x="46" y="24"/>
                </a:lnTo>
                <a:close/>
                <a:moveTo>
                  <a:pt x="23" y="1"/>
                </a:moveTo>
                <a:cubicBezTo>
                  <a:pt x="23" y="24"/>
                  <a:pt x="1" y="24"/>
                  <a:pt x="1" y="46"/>
                </a:cubicBezTo>
                <a:cubicBezTo>
                  <a:pt x="1" y="46"/>
                  <a:pt x="1" y="69"/>
                  <a:pt x="23" y="69"/>
                </a:cubicBezTo>
                <a:lnTo>
                  <a:pt x="46" y="91"/>
                </a:lnTo>
                <a:cubicBezTo>
                  <a:pt x="68" y="91"/>
                  <a:pt x="68" y="91"/>
                  <a:pt x="91" y="69"/>
                </a:cubicBezTo>
                <a:cubicBezTo>
                  <a:pt x="91" y="69"/>
                  <a:pt x="113" y="24"/>
                  <a:pt x="91" y="24"/>
                </a:cubicBezTo>
                <a:cubicBezTo>
                  <a:pt x="68" y="1"/>
                  <a:pt x="46" y="1"/>
                  <a:pt x="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36"/>
          <p:cNvSpPr/>
          <p:nvPr/>
        </p:nvSpPr>
        <p:spPr>
          <a:xfrm>
            <a:off x="11560018" y="956914"/>
            <a:ext cx="14345" cy="14767"/>
          </a:xfrm>
          <a:custGeom>
            <a:avLst/>
            <a:gdLst/>
            <a:ahLst/>
            <a:cxnLst/>
            <a:rect l="l" t="t" r="r" b="b"/>
            <a:pathLst>
              <a:path w="68" h="70" extrusionOk="0">
                <a:moveTo>
                  <a:pt x="22" y="1"/>
                </a:moveTo>
                <a:cubicBezTo>
                  <a:pt x="1" y="24"/>
                  <a:pt x="1" y="46"/>
                  <a:pt x="22" y="46"/>
                </a:cubicBezTo>
                <a:cubicBezTo>
                  <a:pt x="22" y="69"/>
                  <a:pt x="46" y="69"/>
                  <a:pt x="46" y="69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36"/>
          <p:cNvSpPr/>
          <p:nvPr/>
        </p:nvSpPr>
        <p:spPr>
          <a:xfrm>
            <a:off x="11555166" y="953539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65" y="0"/>
                </a:moveTo>
                <a:cubicBezTo>
                  <a:pt x="51" y="0"/>
                  <a:pt x="34" y="6"/>
                  <a:pt x="24" y="17"/>
                </a:cubicBezTo>
                <a:cubicBezTo>
                  <a:pt x="24" y="40"/>
                  <a:pt x="0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90" y="6"/>
                  <a:pt x="79" y="0"/>
                  <a:pt x="6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36"/>
          <p:cNvSpPr/>
          <p:nvPr/>
        </p:nvSpPr>
        <p:spPr>
          <a:xfrm>
            <a:off x="11535969" y="1135808"/>
            <a:ext cx="14767" cy="11813"/>
          </a:xfrm>
          <a:custGeom>
            <a:avLst/>
            <a:gdLst/>
            <a:ahLst/>
            <a:cxnLst/>
            <a:rect l="l" t="t" r="r" b="b"/>
            <a:pathLst>
              <a:path w="70" h="56" extrusionOk="0">
                <a:moveTo>
                  <a:pt x="31" y="1"/>
                </a:moveTo>
                <a:cubicBezTo>
                  <a:pt x="27" y="1"/>
                  <a:pt x="24" y="3"/>
                  <a:pt x="24" y="10"/>
                </a:cubicBezTo>
                <a:cubicBezTo>
                  <a:pt x="1" y="10"/>
                  <a:pt x="1" y="34"/>
                  <a:pt x="24" y="56"/>
                </a:cubicBezTo>
                <a:lnTo>
                  <a:pt x="69" y="56"/>
                </a:lnTo>
                <a:lnTo>
                  <a:pt x="69" y="10"/>
                </a:lnTo>
                <a:cubicBezTo>
                  <a:pt x="54" y="10"/>
                  <a:pt x="39" y="1"/>
                  <a:pt x="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3" name="Google Shape;3593;p36"/>
          <p:cNvSpPr/>
          <p:nvPr/>
        </p:nvSpPr>
        <p:spPr>
          <a:xfrm>
            <a:off x="11531539" y="1133276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7" y="22"/>
                </a:moveTo>
                <a:lnTo>
                  <a:pt x="67" y="46"/>
                </a:lnTo>
                <a:lnTo>
                  <a:pt x="67" y="68"/>
                </a:lnTo>
                <a:cubicBezTo>
                  <a:pt x="67" y="68"/>
                  <a:pt x="45" y="68"/>
                  <a:pt x="45" y="46"/>
                </a:cubicBezTo>
                <a:lnTo>
                  <a:pt x="45" y="22"/>
                </a:lnTo>
                <a:close/>
                <a:moveTo>
                  <a:pt x="22" y="1"/>
                </a:moveTo>
                <a:cubicBezTo>
                  <a:pt x="22" y="22"/>
                  <a:pt x="0" y="46"/>
                  <a:pt x="22" y="68"/>
                </a:cubicBezTo>
                <a:cubicBezTo>
                  <a:pt x="22" y="91"/>
                  <a:pt x="45" y="91"/>
                  <a:pt x="67" y="91"/>
                </a:cubicBezTo>
                <a:lnTo>
                  <a:pt x="90" y="91"/>
                </a:lnTo>
                <a:cubicBezTo>
                  <a:pt x="90" y="68"/>
                  <a:pt x="112" y="68"/>
                  <a:pt x="112" y="46"/>
                </a:cubicBezTo>
                <a:cubicBezTo>
                  <a:pt x="112" y="46"/>
                  <a:pt x="112" y="22"/>
                  <a:pt x="90" y="22"/>
                </a:cubicBezTo>
                <a:cubicBezTo>
                  <a:pt x="90" y="1"/>
                  <a:pt x="67" y="1"/>
                  <a:pt x="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4" name="Google Shape;3594;p36"/>
          <p:cNvSpPr/>
          <p:nvPr/>
        </p:nvSpPr>
        <p:spPr>
          <a:xfrm>
            <a:off x="11636176" y="1058385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54" y="0"/>
                </a:moveTo>
                <a:cubicBezTo>
                  <a:pt x="45" y="0"/>
                  <a:pt x="34" y="5"/>
                  <a:pt x="22" y="16"/>
                </a:cubicBezTo>
                <a:cubicBezTo>
                  <a:pt x="1" y="16"/>
                  <a:pt x="1" y="40"/>
                  <a:pt x="22" y="40"/>
                </a:cubicBezTo>
                <a:cubicBezTo>
                  <a:pt x="22" y="61"/>
                  <a:pt x="46" y="61"/>
                  <a:pt x="68" y="61"/>
                </a:cubicBezTo>
                <a:lnTo>
                  <a:pt x="68" y="16"/>
                </a:lnTo>
                <a:cubicBezTo>
                  <a:pt x="68" y="5"/>
                  <a:pt x="62" y="0"/>
                  <a:pt x="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5" name="Google Shape;3595;p36"/>
          <p:cNvSpPr/>
          <p:nvPr/>
        </p:nvSpPr>
        <p:spPr>
          <a:xfrm>
            <a:off x="11636175" y="1055009"/>
            <a:ext cx="19197" cy="21307"/>
          </a:xfrm>
          <a:custGeom>
            <a:avLst/>
            <a:gdLst/>
            <a:ahLst/>
            <a:cxnLst/>
            <a:rect l="l" t="t" r="r" b="b"/>
            <a:pathLst>
              <a:path w="91" h="101" extrusionOk="0">
                <a:moveTo>
                  <a:pt x="46" y="32"/>
                </a:moveTo>
                <a:cubicBezTo>
                  <a:pt x="68" y="32"/>
                  <a:pt x="68" y="56"/>
                  <a:pt x="68" y="56"/>
                </a:cubicBezTo>
                <a:lnTo>
                  <a:pt x="22" y="56"/>
                </a:lnTo>
                <a:lnTo>
                  <a:pt x="22" y="32"/>
                </a:lnTo>
                <a:close/>
                <a:moveTo>
                  <a:pt x="45" y="0"/>
                </a:moveTo>
                <a:cubicBezTo>
                  <a:pt x="38" y="0"/>
                  <a:pt x="30" y="3"/>
                  <a:pt x="22" y="11"/>
                </a:cubicBezTo>
                <a:cubicBezTo>
                  <a:pt x="1" y="11"/>
                  <a:pt x="1" y="32"/>
                  <a:pt x="1" y="32"/>
                </a:cubicBezTo>
                <a:lnTo>
                  <a:pt x="1" y="77"/>
                </a:lnTo>
                <a:cubicBezTo>
                  <a:pt x="22" y="77"/>
                  <a:pt x="22" y="101"/>
                  <a:pt x="46" y="101"/>
                </a:cubicBezTo>
                <a:cubicBezTo>
                  <a:pt x="46" y="101"/>
                  <a:pt x="68" y="101"/>
                  <a:pt x="68" y="77"/>
                </a:cubicBezTo>
                <a:cubicBezTo>
                  <a:pt x="91" y="77"/>
                  <a:pt x="91" y="56"/>
                  <a:pt x="91" y="56"/>
                </a:cubicBezTo>
                <a:cubicBezTo>
                  <a:pt x="91" y="32"/>
                  <a:pt x="91" y="32"/>
                  <a:pt x="68" y="11"/>
                </a:cubicBezTo>
                <a:cubicBezTo>
                  <a:pt x="68" y="11"/>
                  <a:pt x="58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6" name="Google Shape;3596;p36"/>
          <p:cNvSpPr/>
          <p:nvPr/>
        </p:nvSpPr>
        <p:spPr>
          <a:xfrm>
            <a:off x="11626682" y="1147411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1" y="24"/>
                  <a:pt x="1" y="46"/>
                  <a:pt x="1" y="46"/>
                </a:cubicBezTo>
                <a:cubicBezTo>
                  <a:pt x="11" y="58"/>
                  <a:pt x="23" y="63"/>
                  <a:pt x="31" y="63"/>
                </a:cubicBezTo>
                <a:cubicBezTo>
                  <a:pt x="40" y="63"/>
                  <a:pt x="46" y="58"/>
                  <a:pt x="46" y="46"/>
                </a:cubicBezTo>
                <a:cubicBezTo>
                  <a:pt x="67" y="46"/>
                  <a:pt x="67" y="24"/>
                  <a:pt x="67" y="24"/>
                </a:cubicBezTo>
                <a:cubicBezTo>
                  <a:pt x="46" y="1"/>
                  <a:pt x="22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7" name="Google Shape;3597;p36"/>
          <p:cNvSpPr/>
          <p:nvPr/>
        </p:nvSpPr>
        <p:spPr>
          <a:xfrm>
            <a:off x="11621830" y="1144035"/>
            <a:ext cx="24049" cy="18143"/>
          </a:xfrm>
          <a:custGeom>
            <a:avLst/>
            <a:gdLst/>
            <a:ahLst/>
            <a:cxnLst/>
            <a:rect l="l" t="t" r="r" b="b"/>
            <a:pathLst>
              <a:path w="114" h="86" extrusionOk="0">
                <a:moveTo>
                  <a:pt x="69" y="40"/>
                </a:moveTo>
                <a:lnTo>
                  <a:pt x="69" y="62"/>
                </a:lnTo>
                <a:lnTo>
                  <a:pt x="45" y="62"/>
                </a:lnTo>
                <a:lnTo>
                  <a:pt x="45" y="40"/>
                </a:lnTo>
                <a:close/>
                <a:moveTo>
                  <a:pt x="57" y="0"/>
                </a:moveTo>
                <a:cubicBezTo>
                  <a:pt x="46" y="0"/>
                  <a:pt x="34" y="6"/>
                  <a:pt x="24" y="17"/>
                </a:cubicBezTo>
                <a:cubicBezTo>
                  <a:pt x="24" y="17"/>
                  <a:pt x="24" y="40"/>
                  <a:pt x="0" y="40"/>
                </a:cubicBezTo>
                <a:cubicBezTo>
                  <a:pt x="0" y="62"/>
                  <a:pt x="24" y="62"/>
                  <a:pt x="24" y="85"/>
                </a:cubicBezTo>
                <a:lnTo>
                  <a:pt x="90" y="85"/>
                </a:lnTo>
                <a:cubicBezTo>
                  <a:pt x="114" y="62"/>
                  <a:pt x="114" y="40"/>
                  <a:pt x="90" y="17"/>
                </a:cubicBezTo>
                <a:cubicBezTo>
                  <a:pt x="80" y="6"/>
                  <a:pt x="68" y="0"/>
                  <a:pt x="5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8" name="Google Shape;3598;p36"/>
          <p:cNvSpPr/>
          <p:nvPr/>
        </p:nvSpPr>
        <p:spPr>
          <a:xfrm>
            <a:off x="11393149" y="843839"/>
            <a:ext cx="14767" cy="13501"/>
          </a:xfrm>
          <a:custGeom>
            <a:avLst/>
            <a:gdLst/>
            <a:ahLst/>
            <a:cxnLst/>
            <a:rect l="l" t="t" r="r" b="b"/>
            <a:pathLst>
              <a:path w="70" h="64" extrusionOk="0">
                <a:moveTo>
                  <a:pt x="38" y="1"/>
                </a:moveTo>
                <a:cubicBezTo>
                  <a:pt x="29" y="1"/>
                  <a:pt x="24" y="7"/>
                  <a:pt x="24" y="18"/>
                </a:cubicBezTo>
                <a:cubicBezTo>
                  <a:pt x="0" y="18"/>
                  <a:pt x="0" y="40"/>
                  <a:pt x="0" y="63"/>
                </a:cubicBezTo>
                <a:lnTo>
                  <a:pt x="46" y="63"/>
                </a:lnTo>
                <a:cubicBezTo>
                  <a:pt x="69" y="40"/>
                  <a:pt x="69" y="40"/>
                  <a:pt x="69" y="18"/>
                </a:cubicBezTo>
                <a:cubicBezTo>
                  <a:pt x="57" y="7"/>
                  <a:pt x="46" y="1"/>
                  <a:pt x="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9" name="Google Shape;3599;p36"/>
          <p:cNvSpPr/>
          <p:nvPr/>
        </p:nvSpPr>
        <p:spPr>
          <a:xfrm>
            <a:off x="11388507" y="842573"/>
            <a:ext cx="23839" cy="19408"/>
          </a:xfrm>
          <a:custGeom>
            <a:avLst/>
            <a:gdLst/>
            <a:ahLst/>
            <a:cxnLst/>
            <a:rect l="l" t="t" r="r" b="b"/>
            <a:pathLst>
              <a:path w="113" h="92" extrusionOk="0">
                <a:moveTo>
                  <a:pt x="68" y="24"/>
                </a:moveTo>
                <a:lnTo>
                  <a:pt x="68" y="46"/>
                </a:lnTo>
                <a:cubicBezTo>
                  <a:pt x="68" y="46"/>
                  <a:pt x="68" y="56"/>
                  <a:pt x="61" y="56"/>
                </a:cubicBezTo>
                <a:cubicBezTo>
                  <a:pt x="58" y="56"/>
                  <a:pt x="53" y="54"/>
                  <a:pt x="46" y="46"/>
                </a:cubicBezTo>
                <a:lnTo>
                  <a:pt x="46" y="24"/>
                </a:lnTo>
                <a:close/>
                <a:moveTo>
                  <a:pt x="22" y="1"/>
                </a:moveTo>
                <a:cubicBezTo>
                  <a:pt x="1" y="24"/>
                  <a:pt x="1" y="46"/>
                  <a:pt x="22" y="69"/>
                </a:cubicBezTo>
                <a:lnTo>
                  <a:pt x="46" y="91"/>
                </a:lnTo>
                <a:lnTo>
                  <a:pt x="68" y="91"/>
                </a:lnTo>
                <a:lnTo>
                  <a:pt x="91" y="69"/>
                </a:lnTo>
                <a:lnTo>
                  <a:pt x="113" y="46"/>
                </a:lnTo>
                <a:lnTo>
                  <a:pt x="91" y="24"/>
                </a:lnTo>
                <a:cubicBezTo>
                  <a:pt x="68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0" name="Google Shape;3600;p36"/>
          <p:cNvSpPr/>
          <p:nvPr/>
        </p:nvSpPr>
        <p:spPr>
          <a:xfrm>
            <a:off x="11302858" y="833080"/>
            <a:ext cx="14345" cy="13501"/>
          </a:xfrm>
          <a:custGeom>
            <a:avLst/>
            <a:gdLst/>
            <a:ahLst/>
            <a:cxnLst/>
            <a:rect l="l" t="t" r="r" b="b"/>
            <a:pathLst>
              <a:path w="68" h="64" extrusionOk="0">
                <a:moveTo>
                  <a:pt x="22" y="1"/>
                </a:moveTo>
                <a:cubicBezTo>
                  <a:pt x="0" y="24"/>
                  <a:pt x="0" y="46"/>
                  <a:pt x="22" y="46"/>
                </a:cubicBezTo>
                <a:cubicBezTo>
                  <a:pt x="22" y="58"/>
                  <a:pt x="28" y="63"/>
                  <a:pt x="37" y="63"/>
                </a:cubicBezTo>
                <a:cubicBezTo>
                  <a:pt x="45" y="63"/>
                  <a:pt x="56" y="58"/>
                  <a:pt x="67" y="46"/>
                </a:cubicBezTo>
                <a:lnTo>
                  <a:pt x="67" y="24"/>
                </a:lnTo>
                <a:cubicBezTo>
                  <a:pt x="46" y="1"/>
                  <a:pt x="46" y="1"/>
                  <a:pt x="2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36"/>
          <p:cNvSpPr/>
          <p:nvPr/>
        </p:nvSpPr>
        <p:spPr>
          <a:xfrm>
            <a:off x="11302858" y="829706"/>
            <a:ext cx="19197" cy="18143"/>
          </a:xfrm>
          <a:custGeom>
            <a:avLst/>
            <a:gdLst/>
            <a:ahLst/>
            <a:cxnLst/>
            <a:rect l="l" t="t" r="r" b="b"/>
            <a:pathLst>
              <a:path w="91" h="86" extrusionOk="0">
                <a:moveTo>
                  <a:pt x="46" y="40"/>
                </a:moveTo>
                <a:cubicBezTo>
                  <a:pt x="67" y="40"/>
                  <a:pt x="67" y="62"/>
                  <a:pt x="46" y="62"/>
                </a:cubicBezTo>
                <a:lnTo>
                  <a:pt x="22" y="62"/>
                </a:lnTo>
                <a:lnTo>
                  <a:pt x="22" y="40"/>
                </a:lnTo>
                <a:close/>
                <a:moveTo>
                  <a:pt x="45" y="0"/>
                </a:moveTo>
                <a:cubicBezTo>
                  <a:pt x="33" y="0"/>
                  <a:pt x="22" y="6"/>
                  <a:pt x="22" y="17"/>
                </a:cubicBezTo>
                <a:cubicBezTo>
                  <a:pt x="0" y="17"/>
                  <a:pt x="0" y="40"/>
                  <a:pt x="0" y="40"/>
                </a:cubicBezTo>
                <a:lnTo>
                  <a:pt x="0" y="85"/>
                </a:lnTo>
                <a:lnTo>
                  <a:pt x="67" y="85"/>
                </a:lnTo>
                <a:cubicBezTo>
                  <a:pt x="91" y="62"/>
                  <a:pt x="91" y="40"/>
                  <a:pt x="67" y="17"/>
                </a:cubicBezTo>
                <a:cubicBezTo>
                  <a:pt x="67" y="6"/>
                  <a:pt x="56" y="0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2" name="Google Shape;3602;p36"/>
          <p:cNvSpPr/>
          <p:nvPr/>
        </p:nvSpPr>
        <p:spPr>
          <a:xfrm>
            <a:off x="11383655" y="934552"/>
            <a:ext cx="14556" cy="13080"/>
          </a:xfrm>
          <a:custGeom>
            <a:avLst/>
            <a:gdLst/>
            <a:ahLst/>
            <a:cxnLst/>
            <a:rect l="l" t="t" r="r" b="b"/>
            <a:pathLst>
              <a:path w="69" h="62" extrusionOk="0">
                <a:moveTo>
                  <a:pt x="32" y="0"/>
                </a:moveTo>
                <a:cubicBezTo>
                  <a:pt x="23" y="0"/>
                  <a:pt x="12" y="5"/>
                  <a:pt x="0" y="16"/>
                </a:cubicBezTo>
                <a:lnTo>
                  <a:pt x="0" y="40"/>
                </a:lnTo>
                <a:cubicBezTo>
                  <a:pt x="0" y="61"/>
                  <a:pt x="24" y="61"/>
                  <a:pt x="45" y="61"/>
                </a:cubicBezTo>
                <a:cubicBezTo>
                  <a:pt x="45" y="40"/>
                  <a:pt x="69" y="16"/>
                  <a:pt x="45" y="16"/>
                </a:cubicBezTo>
                <a:cubicBezTo>
                  <a:pt x="45" y="5"/>
                  <a:pt x="40" y="0"/>
                  <a:pt x="3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3" name="Google Shape;3603;p36"/>
          <p:cNvSpPr/>
          <p:nvPr/>
        </p:nvSpPr>
        <p:spPr>
          <a:xfrm>
            <a:off x="11379015" y="933287"/>
            <a:ext cx="19197" cy="19197"/>
          </a:xfrm>
          <a:custGeom>
            <a:avLst/>
            <a:gdLst/>
            <a:ahLst/>
            <a:cxnLst/>
            <a:rect l="l" t="t" r="r" b="b"/>
            <a:pathLst>
              <a:path w="91" h="91" extrusionOk="0">
                <a:moveTo>
                  <a:pt x="67" y="22"/>
                </a:moveTo>
                <a:lnTo>
                  <a:pt x="67" y="46"/>
                </a:lnTo>
                <a:lnTo>
                  <a:pt x="46" y="46"/>
                </a:lnTo>
                <a:cubicBezTo>
                  <a:pt x="22" y="46"/>
                  <a:pt x="22" y="22"/>
                  <a:pt x="46" y="22"/>
                </a:cubicBezTo>
                <a:close/>
                <a:moveTo>
                  <a:pt x="22" y="1"/>
                </a:moveTo>
                <a:cubicBezTo>
                  <a:pt x="1" y="22"/>
                  <a:pt x="1" y="46"/>
                  <a:pt x="22" y="67"/>
                </a:cubicBezTo>
                <a:cubicBezTo>
                  <a:pt x="22" y="67"/>
                  <a:pt x="22" y="91"/>
                  <a:pt x="46" y="91"/>
                </a:cubicBezTo>
                <a:cubicBezTo>
                  <a:pt x="67" y="91"/>
                  <a:pt x="67" y="67"/>
                  <a:pt x="67" y="67"/>
                </a:cubicBezTo>
                <a:cubicBezTo>
                  <a:pt x="91" y="67"/>
                  <a:pt x="91" y="46"/>
                  <a:pt x="91" y="46"/>
                </a:cubicBezTo>
                <a:lnTo>
                  <a:pt x="9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4" name="Google Shape;3604;p36"/>
          <p:cNvSpPr/>
          <p:nvPr/>
        </p:nvSpPr>
        <p:spPr>
          <a:xfrm>
            <a:off x="11483862" y="857129"/>
            <a:ext cx="14345" cy="13080"/>
          </a:xfrm>
          <a:custGeom>
            <a:avLst/>
            <a:gdLst/>
            <a:ahLst/>
            <a:cxnLst/>
            <a:rect l="l" t="t" r="r" b="b"/>
            <a:pathLst>
              <a:path w="68" h="62" extrusionOk="0">
                <a:moveTo>
                  <a:pt x="0" y="0"/>
                </a:moveTo>
                <a:lnTo>
                  <a:pt x="0" y="46"/>
                </a:lnTo>
                <a:cubicBezTo>
                  <a:pt x="11" y="56"/>
                  <a:pt x="22" y="62"/>
                  <a:pt x="31" y="62"/>
                </a:cubicBezTo>
                <a:cubicBezTo>
                  <a:pt x="40" y="62"/>
                  <a:pt x="45" y="56"/>
                  <a:pt x="45" y="46"/>
                </a:cubicBezTo>
                <a:cubicBezTo>
                  <a:pt x="67" y="46"/>
                  <a:pt x="67" y="22"/>
                  <a:pt x="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5" name="Google Shape;3605;p36"/>
          <p:cNvSpPr/>
          <p:nvPr/>
        </p:nvSpPr>
        <p:spPr>
          <a:xfrm>
            <a:off x="11478799" y="852067"/>
            <a:ext cx="24260" cy="19408"/>
          </a:xfrm>
          <a:custGeom>
            <a:avLst/>
            <a:gdLst/>
            <a:ahLst/>
            <a:cxnLst/>
            <a:rect l="l" t="t" r="r" b="b"/>
            <a:pathLst>
              <a:path w="115" h="92" extrusionOk="0">
                <a:moveTo>
                  <a:pt x="69" y="46"/>
                </a:moveTo>
                <a:lnTo>
                  <a:pt x="69" y="70"/>
                </a:lnTo>
                <a:lnTo>
                  <a:pt x="46" y="70"/>
                </a:lnTo>
                <a:lnTo>
                  <a:pt x="46" y="46"/>
                </a:lnTo>
                <a:close/>
                <a:moveTo>
                  <a:pt x="69" y="1"/>
                </a:moveTo>
                <a:cubicBezTo>
                  <a:pt x="46" y="1"/>
                  <a:pt x="24" y="1"/>
                  <a:pt x="24" y="24"/>
                </a:cubicBezTo>
                <a:cubicBezTo>
                  <a:pt x="24" y="24"/>
                  <a:pt x="1" y="24"/>
                  <a:pt x="1" y="46"/>
                </a:cubicBezTo>
                <a:cubicBezTo>
                  <a:pt x="1" y="70"/>
                  <a:pt x="1" y="70"/>
                  <a:pt x="24" y="70"/>
                </a:cubicBezTo>
                <a:cubicBezTo>
                  <a:pt x="24" y="91"/>
                  <a:pt x="46" y="91"/>
                  <a:pt x="46" y="91"/>
                </a:cubicBezTo>
                <a:lnTo>
                  <a:pt x="91" y="91"/>
                </a:lnTo>
                <a:cubicBezTo>
                  <a:pt x="91" y="70"/>
                  <a:pt x="115" y="46"/>
                  <a:pt x="91" y="24"/>
                </a:cubicBezTo>
                <a:lnTo>
                  <a:pt x="69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6" name="Google Shape;3606;p36"/>
          <p:cNvSpPr/>
          <p:nvPr/>
        </p:nvSpPr>
        <p:spPr>
          <a:xfrm>
            <a:off x="11217209" y="821478"/>
            <a:ext cx="14135" cy="11813"/>
          </a:xfrm>
          <a:custGeom>
            <a:avLst/>
            <a:gdLst/>
            <a:ahLst/>
            <a:cxnLst/>
            <a:rect l="l" t="t" r="r" b="b"/>
            <a:pathLst>
              <a:path w="67" h="56" extrusionOk="0">
                <a:moveTo>
                  <a:pt x="21" y="1"/>
                </a:moveTo>
                <a:cubicBezTo>
                  <a:pt x="15" y="1"/>
                  <a:pt x="7" y="3"/>
                  <a:pt x="0" y="11"/>
                </a:cubicBezTo>
                <a:lnTo>
                  <a:pt x="0" y="56"/>
                </a:lnTo>
                <a:lnTo>
                  <a:pt x="45" y="56"/>
                </a:lnTo>
                <a:cubicBezTo>
                  <a:pt x="45" y="56"/>
                  <a:pt x="67" y="34"/>
                  <a:pt x="45" y="11"/>
                </a:cubicBezTo>
                <a:cubicBezTo>
                  <a:pt x="45" y="11"/>
                  <a:pt x="35" y="1"/>
                  <a:pt x="2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36"/>
          <p:cNvSpPr/>
          <p:nvPr/>
        </p:nvSpPr>
        <p:spPr>
          <a:xfrm>
            <a:off x="11212146" y="818945"/>
            <a:ext cx="19197" cy="19408"/>
          </a:xfrm>
          <a:custGeom>
            <a:avLst/>
            <a:gdLst/>
            <a:ahLst/>
            <a:cxnLst/>
            <a:rect l="l" t="t" r="r" b="b"/>
            <a:pathLst>
              <a:path w="91" h="92" extrusionOk="0">
                <a:moveTo>
                  <a:pt x="69" y="23"/>
                </a:moveTo>
                <a:lnTo>
                  <a:pt x="69" y="46"/>
                </a:lnTo>
                <a:lnTo>
                  <a:pt x="46" y="46"/>
                </a:lnTo>
                <a:cubicBezTo>
                  <a:pt x="24" y="46"/>
                  <a:pt x="24" y="46"/>
                  <a:pt x="46" y="23"/>
                </a:cubicBezTo>
                <a:close/>
                <a:moveTo>
                  <a:pt x="24" y="1"/>
                </a:moveTo>
                <a:cubicBezTo>
                  <a:pt x="1" y="23"/>
                  <a:pt x="1" y="46"/>
                  <a:pt x="1" y="68"/>
                </a:cubicBezTo>
                <a:cubicBezTo>
                  <a:pt x="24" y="91"/>
                  <a:pt x="24" y="91"/>
                  <a:pt x="46" y="91"/>
                </a:cubicBezTo>
                <a:cubicBezTo>
                  <a:pt x="46" y="91"/>
                  <a:pt x="69" y="91"/>
                  <a:pt x="69" y="68"/>
                </a:cubicBezTo>
                <a:cubicBezTo>
                  <a:pt x="91" y="68"/>
                  <a:pt x="91" y="68"/>
                  <a:pt x="91" y="46"/>
                </a:cubicBezTo>
                <a:lnTo>
                  <a:pt x="91" y="23"/>
                </a:lnTo>
                <a:cubicBezTo>
                  <a:pt x="69" y="1"/>
                  <a:pt x="69" y="1"/>
                  <a:pt x="4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476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9" name="Google Shape;3609;p37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3610" name="Google Shape;3610;p37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37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37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37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37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37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37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37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37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37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37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37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37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37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37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37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37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37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37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37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37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37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37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37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37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5" name="Google Shape;3635;p37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3636" name="Google Shape;3636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37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38" name="Google Shape;3638;p37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39" name="Google Shape;3639;p37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3640" name="Google Shape;3640;p3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3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2" name="Google Shape;3642;p37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3643" name="Google Shape;3643;p37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37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37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46" name="Google Shape;3646;p37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47" name="Google Shape;3647;p37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3648" name="Google Shape;3648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0" name="Google Shape;3650;p37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3651" name="Google Shape;3651;p3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3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3" name="Google Shape;3653;p37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3025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6D167-4B82-49EE-908B-9D1659018DFE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EF095-312F-4F6A-A745-45A201E97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13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71832A-DD46-45BB-B940-83F63BA4A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40DF685-9D70-4446-B836-587BC851C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980B10-665A-4B97-8762-A25393BD3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8C0D3E-662C-4B0D-AA50-EB5DCF10F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F955E3-103B-4DCF-B7FE-78CB81FE0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25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1F0B9D-0577-4C6D-84A3-7DA61FDB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FB4DB7-3C4C-4766-9A96-1ECF407B5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21BFA6-4600-4C9D-858A-B1C1EFC45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5EC681-67F2-41A7-9367-F9050D495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B17859-8FE6-44B7-BF88-42B2ACE19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53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0000" y="453800"/>
            <a:ext cx="10266800" cy="9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942833" y="5022967"/>
            <a:ext cx="30692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7174700" y="5022967"/>
            <a:ext cx="3069200" cy="7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965200" y="4608949"/>
            <a:ext cx="5034800" cy="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6192000" y="4608949"/>
            <a:ext cx="5034800" cy="5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7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07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87BF45-46E8-4552-BDE9-E55B4F6B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8C5C1A0-3D75-4AF6-A95C-B794E2769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43C428-C32E-4BC6-8187-122AB963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C211F2-1FB6-4A6B-B9E1-9A0A3477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32DAF5-3924-4520-BF36-94479D14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0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8769E0-AEB6-486C-829E-FC4834598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2C9069-0A11-48DC-874C-A37C9235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E597282-E88C-47E9-8C22-49F271E97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7DA2AD-144F-49DB-BA27-6CB62C7D7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D715E7F-BA6C-4C43-98FD-CDAC63A6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11CB06-20F6-4C3A-9609-A62C7E9E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4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3BDDA7-2179-49B0-B5CA-482BB1F7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3C7DE5-03D3-4607-B57D-F6C4CED5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56F25F-4986-4E47-BC30-D1BE183AF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BB4C331-CBD1-46EF-9646-DEA465AD3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301CD2-97CE-444F-967A-8824E7C6A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A544E1F-80CB-45EA-B9DC-5AD4267BF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1632A9-2FA8-440E-A398-1E923FF4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904893-0857-4A72-BD5F-1A67186F3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51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01076-7AED-4409-9755-C4A440472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12A63F6-B50A-4884-B51B-ED7D427D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F3151F-613A-4F53-B7E8-B9E9654A7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263472F-22F7-4429-A4B0-2E8125B9F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23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9DA530-25F7-4F26-884A-287CA31D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F30F3E-25D4-4165-9A42-005C6E3D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FC46733-93D5-435D-836F-989685C5C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81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010333-E95C-4CF5-BFFB-813481AA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2A4EDA-E962-4B6A-BEDE-6D6A6615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B14D74-E09E-4F75-837A-ED76309C4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3C353D0-30F9-42C7-8277-89FB4680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8F3B99-3DA7-407C-91D4-E922B574C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A9F284E-14CF-416F-B8DA-8B8B38D3E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3BC052-5EA1-4CDA-990D-873B4CEB2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3BF5546-08DA-4F01-B9A0-0783BF3D9D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921507C-CA85-4148-9F5A-9DD41172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CDCCE2-00C1-4AC8-A771-1EA25C9D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AFB2A58-F1FD-47D5-96D3-2946F42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C70154-7CC6-4B7F-B1F1-7E187653B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51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5B6971-21A6-4273-ABE8-BE999838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690281D-E2FF-4420-9FDF-994F7A53E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C2F21C-C077-4732-8991-56B96D85F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BF5B88-BFC8-49F9-8694-CCD2AF8D1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D331C1-EC85-48F5-87E4-8133BE041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2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9BCD4BC-EE46-4409-AE7B-A38DCEC4F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4501533-700A-4210-A0FE-48E159153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5E3F96-AD06-45E2-82C1-30F7A77A5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C4FD3D-E12D-46D2-BB12-0F0B7CF7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24D8F7-8A2D-4548-83BC-E43D0512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3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60000" y="45070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41" name="Google Shape;41;p6"/>
          <p:cNvGrpSpPr/>
          <p:nvPr/>
        </p:nvGrpSpPr>
        <p:grpSpPr>
          <a:xfrm rot="5400000">
            <a:off x="11151284" y="6019342"/>
            <a:ext cx="611899" cy="608293"/>
            <a:chOff x="283483" y="4015472"/>
            <a:chExt cx="424105" cy="421606"/>
          </a:xfrm>
        </p:grpSpPr>
        <p:sp>
          <p:nvSpPr>
            <p:cNvPr id="42" name="Google Shape;42;p6"/>
            <p:cNvSpPr/>
            <p:nvPr/>
          </p:nvSpPr>
          <p:spPr>
            <a:xfrm>
              <a:off x="283483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81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380544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9"/>
                    <a:pt x="1" y="159"/>
                  </a:cubicBezTo>
                  <a:cubicBezTo>
                    <a:pt x="1" y="250"/>
                    <a:pt x="91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477606" y="4015472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8" y="316"/>
                  </a:cubicBezTo>
                  <a:cubicBezTo>
                    <a:pt x="248" y="316"/>
                    <a:pt x="338" y="250"/>
                    <a:pt x="338" y="159"/>
                  </a:cubicBezTo>
                  <a:cubicBezTo>
                    <a:pt x="338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574667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71729" y="4015472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50"/>
                    <a:pt x="67" y="316"/>
                    <a:pt x="157" y="316"/>
                  </a:cubicBezTo>
                  <a:cubicBezTo>
                    <a:pt x="248" y="316"/>
                    <a:pt x="316" y="250"/>
                    <a:pt x="316" y="159"/>
                  </a:cubicBezTo>
                  <a:cubicBezTo>
                    <a:pt x="316" y="69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283483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81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6"/>
            <p:cNvSpPr/>
            <p:nvPr/>
          </p:nvSpPr>
          <p:spPr>
            <a:xfrm>
              <a:off x="380544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91" y="1"/>
                    <a:pt x="1" y="91"/>
                    <a:pt x="1" y="181"/>
                  </a:cubicBezTo>
                  <a:cubicBezTo>
                    <a:pt x="1" y="271"/>
                    <a:pt x="91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6"/>
            <p:cNvSpPr/>
            <p:nvPr/>
          </p:nvSpPr>
          <p:spPr>
            <a:xfrm>
              <a:off x="477606" y="4110042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8" y="338"/>
                  </a:cubicBezTo>
                  <a:cubicBezTo>
                    <a:pt x="248" y="338"/>
                    <a:pt x="338" y="271"/>
                    <a:pt x="338" y="181"/>
                  </a:cubicBezTo>
                  <a:cubicBezTo>
                    <a:pt x="338" y="91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6"/>
            <p:cNvSpPr/>
            <p:nvPr/>
          </p:nvSpPr>
          <p:spPr>
            <a:xfrm>
              <a:off x="574667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71729" y="4110042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1"/>
                  </a:moveTo>
                  <a:cubicBezTo>
                    <a:pt x="67" y="1"/>
                    <a:pt x="0" y="91"/>
                    <a:pt x="0" y="181"/>
                  </a:cubicBezTo>
                  <a:cubicBezTo>
                    <a:pt x="0" y="271"/>
                    <a:pt x="67" y="338"/>
                    <a:pt x="157" y="338"/>
                  </a:cubicBezTo>
                  <a:cubicBezTo>
                    <a:pt x="248" y="338"/>
                    <a:pt x="316" y="271"/>
                    <a:pt x="316" y="181"/>
                  </a:cubicBezTo>
                  <a:cubicBezTo>
                    <a:pt x="316" y="91"/>
                    <a:pt x="248" y="1"/>
                    <a:pt x="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283483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81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81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380544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91" y="0"/>
                    <a:pt x="1" y="67"/>
                    <a:pt x="1" y="158"/>
                  </a:cubicBezTo>
                  <a:cubicBezTo>
                    <a:pt x="1" y="248"/>
                    <a:pt x="91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477606" y="4207101"/>
              <a:ext cx="38349" cy="38348"/>
            </a:xfrm>
            <a:custGeom>
              <a:avLst/>
              <a:gdLst/>
              <a:ahLst/>
              <a:cxnLst/>
              <a:rect l="l" t="t" r="r" b="b"/>
              <a:pathLst>
                <a:path w="339" h="339" extrusionOk="0">
                  <a:moveTo>
                    <a:pt x="158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8" y="338"/>
                  </a:cubicBezTo>
                  <a:cubicBezTo>
                    <a:pt x="248" y="338"/>
                    <a:pt x="338" y="248"/>
                    <a:pt x="338" y="158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574667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671729" y="4207101"/>
              <a:ext cx="35860" cy="38348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0"/>
                  </a:moveTo>
                  <a:cubicBezTo>
                    <a:pt x="67" y="0"/>
                    <a:pt x="0" y="67"/>
                    <a:pt x="0" y="158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8" y="338"/>
                    <a:pt x="316" y="248"/>
                    <a:pt x="316" y="158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283483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380544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477606" y="4304160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574667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671729" y="4304160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283483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81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81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380544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91" y="0"/>
                    <a:pt x="1" y="67"/>
                    <a:pt x="1" y="157"/>
                  </a:cubicBezTo>
                  <a:cubicBezTo>
                    <a:pt x="1" y="248"/>
                    <a:pt x="91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477606" y="4401219"/>
              <a:ext cx="38349" cy="35859"/>
            </a:xfrm>
            <a:custGeom>
              <a:avLst/>
              <a:gdLst/>
              <a:ahLst/>
              <a:cxnLst/>
              <a:rect l="l" t="t" r="r" b="b"/>
              <a:pathLst>
                <a:path w="339" h="317" extrusionOk="0">
                  <a:moveTo>
                    <a:pt x="158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8" y="316"/>
                  </a:cubicBezTo>
                  <a:cubicBezTo>
                    <a:pt x="248" y="316"/>
                    <a:pt x="338" y="248"/>
                    <a:pt x="338" y="157"/>
                  </a:cubicBezTo>
                  <a:cubicBezTo>
                    <a:pt x="338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574667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671729" y="4401219"/>
              <a:ext cx="35860" cy="3585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8" y="316"/>
                    <a:pt x="316" y="248"/>
                    <a:pt x="316" y="157"/>
                  </a:cubicBezTo>
                  <a:cubicBezTo>
                    <a:pt x="316" y="67"/>
                    <a:pt x="248" y="0"/>
                    <a:pt x="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6"/>
          <p:cNvGrpSpPr/>
          <p:nvPr/>
        </p:nvGrpSpPr>
        <p:grpSpPr>
          <a:xfrm rot="-2700000">
            <a:off x="1273053" y="6049766"/>
            <a:ext cx="280459" cy="287895"/>
            <a:chOff x="800525" y="2705314"/>
            <a:chExt cx="194400" cy="199555"/>
          </a:xfrm>
        </p:grpSpPr>
        <p:sp>
          <p:nvSpPr>
            <p:cNvPr id="68" name="Google Shape;68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677" y="0"/>
                  </a:moveTo>
                  <a:lnTo>
                    <a:pt x="0" y="701"/>
                  </a:lnTo>
                  <a:lnTo>
                    <a:pt x="114" y="813"/>
                  </a:lnTo>
                  <a:lnTo>
                    <a:pt x="791" y="114"/>
                  </a:lnTo>
                  <a:lnTo>
                    <a:pt x="6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800525" y="2705314"/>
              <a:ext cx="194400" cy="199555"/>
            </a:xfrm>
            <a:custGeom>
              <a:avLst/>
              <a:gdLst/>
              <a:ahLst/>
              <a:cxnLst/>
              <a:rect l="l" t="t" r="r" b="b"/>
              <a:pathLst>
                <a:path w="792" h="813" extrusionOk="0">
                  <a:moveTo>
                    <a:pt x="114" y="0"/>
                  </a:moveTo>
                  <a:lnTo>
                    <a:pt x="0" y="114"/>
                  </a:lnTo>
                  <a:lnTo>
                    <a:pt x="677" y="813"/>
                  </a:lnTo>
                  <a:lnTo>
                    <a:pt x="791" y="70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5913755" y="6264971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" name="Google Shape;71;p6"/>
          <p:cNvGrpSpPr/>
          <p:nvPr/>
        </p:nvGrpSpPr>
        <p:grpSpPr>
          <a:xfrm rot="-2700000">
            <a:off x="11407309" y="1832499"/>
            <a:ext cx="325043" cy="317679"/>
            <a:chOff x="5387475" y="3939240"/>
            <a:chExt cx="185595" cy="181389"/>
          </a:xfrm>
        </p:grpSpPr>
        <p:sp>
          <p:nvSpPr>
            <p:cNvPr id="72" name="Google Shape;72;p6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" name="Google Shape;74;p6"/>
          <p:cNvGrpSpPr/>
          <p:nvPr/>
        </p:nvGrpSpPr>
        <p:grpSpPr>
          <a:xfrm rot="10800000">
            <a:off x="11342604" y="567892"/>
            <a:ext cx="304208" cy="304208"/>
            <a:chOff x="6339041" y="3044617"/>
            <a:chExt cx="210846" cy="210846"/>
          </a:xfrm>
        </p:grpSpPr>
        <p:sp>
          <p:nvSpPr>
            <p:cNvPr id="75" name="Google Shape;75;p6"/>
            <p:cNvSpPr/>
            <p:nvPr/>
          </p:nvSpPr>
          <p:spPr>
            <a:xfrm>
              <a:off x="6339041" y="3044617"/>
              <a:ext cx="44673" cy="44673"/>
            </a:xfrm>
            <a:custGeom>
              <a:avLst/>
              <a:gdLst/>
              <a:ahLst/>
              <a:cxnLst/>
              <a:rect l="l" t="t" r="r" b="b"/>
              <a:pathLst>
                <a:path w="182" h="182" extrusionOk="0">
                  <a:moveTo>
                    <a:pt x="91" y="1"/>
                  </a:moveTo>
                  <a:cubicBezTo>
                    <a:pt x="46" y="1"/>
                    <a:pt x="0" y="46"/>
                    <a:pt x="0" y="91"/>
                  </a:cubicBezTo>
                  <a:cubicBezTo>
                    <a:pt x="0" y="160"/>
                    <a:pt x="46" y="182"/>
                    <a:pt x="91" y="182"/>
                  </a:cubicBezTo>
                  <a:cubicBezTo>
                    <a:pt x="136" y="182"/>
                    <a:pt x="181" y="160"/>
                    <a:pt x="181" y="91"/>
                  </a:cubicBezTo>
                  <a:cubicBezTo>
                    <a:pt x="181" y="46"/>
                    <a:pt x="136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6505214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1" y="45"/>
                    <a:pt x="1" y="90"/>
                  </a:cubicBezTo>
                  <a:cubicBezTo>
                    <a:pt x="1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6339041" y="3211035"/>
              <a:ext cx="44673" cy="44427"/>
            </a:xfrm>
            <a:custGeom>
              <a:avLst/>
              <a:gdLst/>
              <a:ahLst/>
              <a:cxnLst/>
              <a:rect l="l" t="t" r="r" b="b"/>
              <a:pathLst>
                <a:path w="182" h="181" extrusionOk="0">
                  <a:moveTo>
                    <a:pt x="91" y="0"/>
                  </a:moveTo>
                  <a:cubicBezTo>
                    <a:pt x="46" y="0"/>
                    <a:pt x="0" y="45"/>
                    <a:pt x="0" y="90"/>
                  </a:cubicBezTo>
                  <a:cubicBezTo>
                    <a:pt x="0" y="136"/>
                    <a:pt x="46" y="181"/>
                    <a:pt x="91" y="181"/>
                  </a:cubicBezTo>
                  <a:cubicBezTo>
                    <a:pt x="136" y="181"/>
                    <a:pt x="181" y="136"/>
                    <a:pt x="181" y="90"/>
                  </a:cubicBezTo>
                  <a:cubicBezTo>
                    <a:pt x="181" y="45"/>
                    <a:pt x="136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6"/>
          <p:cNvSpPr/>
          <p:nvPr/>
        </p:nvSpPr>
        <p:spPr>
          <a:xfrm rot="-1929275">
            <a:off x="265858" y="3370351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" name="Google Shape;79;p6"/>
          <p:cNvGrpSpPr/>
          <p:nvPr/>
        </p:nvGrpSpPr>
        <p:grpSpPr>
          <a:xfrm>
            <a:off x="10028947" y="720006"/>
            <a:ext cx="325037" cy="317673"/>
            <a:chOff x="5225094" y="4199975"/>
            <a:chExt cx="185595" cy="181389"/>
          </a:xfrm>
        </p:grpSpPr>
        <p:sp>
          <p:nvSpPr>
            <p:cNvPr id="80" name="Google Shape;80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6"/>
          <p:cNvGrpSpPr/>
          <p:nvPr/>
        </p:nvGrpSpPr>
        <p:grpSpPr>
          <a:xfrm rot="2700000">
            <a:off x="2792632" y="431131"/>
            <a:ext cx="325043" cy="317679"/>
            <a:chOff x="5225094" y="4199975"/>
            <a:chExt cx="185595" cy="181389"/>
          </a:xfrm>
        </p:grpSpPr>
        <p:sp>
          <p:nvSpPr>
            <p:cNvPr id="83" name="Google Shape;83;p6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6"/>
          <p:cNvSpPr/>
          <p:nvPr/>
        </p:nvSpPr>
        <p:spPr>
          <a:xfrm rot="5400000">
            <a:off x="1013255" y="872105"/>
            <a:ext cx="364471" cy="364471"/>
          </a:xfrm>
          <a:custGeom>
            <a:avLst/>
            <a:gdLst/>
            <a:ahLst/>
            <a:cxnLst/>
            <a:rect l="l" t="t" r="r" b="b"/>
            <a:pathLst>
              <a:path w="2394" h="2394" extrusionOk="0">
                <a:moveTo>
                  <a:pt x="1" y="0"/>
                </a:moveTo>
                <a:lnTo>
                  <a:pt x="317" y="1196"/>
                </a:lnTo>
                <a:lnTo>
                  <a:pt x="633" y="2393"/>
                </a:lnTo>
                <a:lnTo>
                  <a:pt x="1514" y="1512"/>
                </a:lnTo>
                <a:lnTo>
                  <a:pt x="2394" y="654"/>
                </a:lnTo>
                <a:lnTo>
                  <a:pt x="1198" y="316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824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4277329" y="1439600"/>
            <a:ext cx="6954800" cy="1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667"/>
            </a:lvl9pPr>
          </a:lstStyle>
          <a:p>
            <a:endParaRPr/>
          </a:p>
        </p:txBody>
      </p:sp>
      <p:sp>
        <p:nvSpPr>
          <p:cNvPr id="88" name="Google Shape;88;p7"/>
          <p:cNvSpPr txBox="1">
            <a:spLocks noGrp="1"/>
          </p:cNvSpPr>
          <p:nvPr>
            <p:ph type="subTitle" idx="1"/>
          </p:nvPr>
        </p:nvSpPr>
        <p:spPr>
          <a:xfrm>
            <a:off x="4272000" y="3073831"/>
            <a:ext cx="6954800" cy="22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grpSp>
        <p:nvGrpSpPr>
          <p:cNvPr id="89" name="Google Shape;89;p7"/>
          <p:cNvGrpSpPr/>
          <p:nvPr/>
        </p:nvGrpSpPr>
        <p:grpSpPr>
          <a:xfrm>
            <a:off x="11069480" y="351806"/>
            <a:ext cx="325037" cy="317673"/>
            <a:chOff x="5225094" y="4199975"/>
            <a:chExt cx="185595" cy="181389"/>
          </a:xfrm>
        </p:grpSpPr>
        <p:sp>
          <p:nvSpPr>
            <p:cNvPr id="90" name="Google Shape;90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7"/>
          <p:cNvSpPr/>
          <p:nvPr/>
        </p:nvSpPr>
        <p:spPr>
          <a:xfrm rot="3470725">
            <a:off x="11358223" y="6309919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" name="Google Shape;93;p7"/>
          <p:cNvGrpSpPr/>
          <p:nvPr/>
        </p:nvGrpSpPr>
        <p:grpSpPr>
          <a:xfrm rot="8100000">
            <a:off x="11129969" y="5710882"/>
            <a:ext cx="303665" cy="296869"/>
            <a:chOff x="8360742" y="4418908"/>
            <a:chExt cx="153843" cy="150357"/>
          </a:xfrm>
        </p:grpSpPr>
        <p:sp>
          <p:nvSpPr>
            <p:cNvPr id="94" name="Google Shape;94;p7"/>
            <p:cNvSpPr/>
            <p:nvPr/>
          </p:nvSpPr>
          <p:spPr>
            <a:xfrm>
              <a:off x="8425067" y="4418908"/>
              <a:ext cx="25192" cy="150357"/>
            </a:xfrm>
            <a:custGeom>
              <a:avLst/>
              <a:gdLst/>
              <a:ahLst/>
              <a:cxnLst/>
              <a:rect l="l" t="t" r="r" b="b"/>
              <a:pathLst>
                <a:path w="159" h="949" extrusionOk="0">
                  <a:moveTo>
                    <a:pt x="1" y="0"/>
                  </a:moveTo>
                  <a:lnTo>
                    <a:pt x="1" y="948"/>
                  </a:lnTo>
                  <a:lnTo>
                    <a:pt x="158" y="948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8360742" y="4479590"/>
              <a:ext cx="153843" cy="25350"/>
            </a:xfrm>
            <a:custGeom>
              <a:avLst/>
              <a:gdLst/>
              <a:ahLst/>
              <a:cxnLst/>
              <a:rect l="l" t="t" r="r" b="b"/>
              <a:pathLst>
                <a:path w="97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970" y="159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" name="Google Shape;96;p7"/>
          <p:cNvSpPr/>
          <p:nvPr/>
        </p:nvSpPr>
        <p:spPr>
          <a:xfrm rot="3470725">
            <a:off x="10522789" y="6245052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7"/>
          <p:cNvSpPr/>
          <p:nvPr/>
        </p:nvSpPr>
        <p:spPr>
          <a:xfrm rot="3470725">
            <a:off x="11414556" y="725385"/>
            <a:ext cx="295235" cy="295235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52" y="159"/>
                </a:moveTo>
                <a:cubicBezTo>
                  <a:pt x="587" y="159"/>
                  <a:pt x="723" y="295"/>
                  <a:pt x="723" y="452"/>
                </a:cubicBezTo>
                <a:cubicBezTo>
                  <a:pt x="723" y="587"/>
                  <a:pt x="587" y="723"/>
                  <a:pt x="452" y="723"/>
                </a:cubicBezTo>
                <a:cubicBezTo>
                  <a:pt x="295" y="723"/>
                  <a:pt x="159" y="587"/>
                  <a:pt x="159" y="452"/>
                </a:cubicBezTo>
                <a:cubicBezTo>
                  <a:pt x="159" y="295"/>
                  <a:pt x="295" y="159"/>
                  <a:pt x="452" y="159"/>
                </a:cubicBezTo>
                <a:close/>
                <a:moveTo>
                  <a:pt x="452" y="0"/>
                </a:moveTo>
                <a:cubicBezTo>
                  <a:pt x="204" y="0"/>
                  <a:pt x="0" y="204"/>
                  <a:pt x="0" y="452"/>
                </a:cubicBezTo>
                <a:cubicBezTo>
                  <a:pt x="0" y="677"/>
                  <a:pt x="204" y="881"/>
                  <a:pt x="452" y="881"/>
                </a:cubicBezTo>
                <a:cubicBezTo>
                  <a:pt x="677" y="881"/>
                  <a:pt x="881" y="677"/>
                  <a:pt x="881" y="452"/>
                </a:cubicBezTo>
                <a:cubicBezTo>
                  <a:pt x="881" y="204"/>
                  <a:pt x="677" y="0"/>
                  <a:pt x="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" name="Google Shape;98;p7"/>
          <p:cNvGrpSpPr/>
          <p:nvPr/>
        </p:nvGrpSpPr>
        <p:grpSpPr>
          <a:xfrm>
            <a:off x="2459253" y="1017809"/>
            <a:ext cx="593051" cy="593051"/>
            <a:chOff x="-309341" y="2935180"/>
            <a:chExt cx="742179" cy="742179"/>
          </a:xfrm>
        </p:grpSpPr>
        <p:sp>
          <p:nvSpPr>
            <p:cNvPr id="99" name="Google Shape;99;p7"/>
            <p:cNvSpPr/>
            <p:nvPr/>
          </p:nvSpPr>
          <p:spPr>
            <a:xfrm>
              <a:off x="-182606" y="3061916"/>
              <a:ext cx="574699" cy="574699"/>
            </a:xfrm>
            <a:custGeom>
              <a:avLst/>
              <a:gdLst/>
              <a:ahLst/>
              <a:cxnLst/>
              <a:rect l="l" t="t" r="r" b="b"/>
              <a:pathLst>
                <a:path w="2553" h="2553" extrusionOk="0">
                  <a:moveTo>
                    <a:pt x="2348" y="1"/>
                  </a:moveTo>
                  <a:lnTo>
                    <a:pt x="1" y="2349"/>
                  </a:lnTo>
                  <a:cubicBezTo>
                    <a:pt x="91" y="2417"/>
                    <a:pt x="205" y="2484"/>
                    <a:pt x="295" y="2553"/>
                  </a:cubicBezTo>
                  <a:lnTo>
                    <a:pt x="2552" y="295"/>
                  </a:lnTo>
                  <a:cubicBezTo>
                    <a:pt x="2484" y="205"/>
                    <a:pt x="2417" y="91"/>
                    <a:pt x="2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-263869" y="2980652"/>
              <a:ext cx="574699" cy="569297"/>
            </a:xfrm>
            <a:custGeom>
              <a:avLst/>
              <a:gdLst/>
              <a:ahLst/>
              <a:cxnLst/>
              <a:rect l="l" t="t" r="r" b="b"/>
              <a:pathLst>
                <a:path w="2553" h="2529" extrusionOk="0">
                  <a:moveTo>
                    <a:pt x="2236" y="1"/>
                  </a:moveTo>
                  <a:lnTo>
                    <a:pt x="0" y="2236"/>
                  </a:lnTo>
                  <a:cubicBezTo>
                    <a:pt x="69" y="2348"/>
                    <a:pt x="136" y="2439"/>
                    <a:pt x="205" y="2529"/>
                  </a:cubicBezTo>
                  <a:lnTo>
                    <a:pt x="2552" y="205"/>
                  </a:lnTo>
                  <a:cubicBezTo>
                    <a:pt x="2439" y="136"/>
                    <a:pt x="2348" y="69"/>
                    <a:pt x="2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7"/>
            <p:cNvSpPr/>
            <p:nvPr/>
          </p:nvSpPr>
          <p:spPr>
            <a:xfrm>
              <a:off x="-65550" y="3178971"/>
              <a:ext cx="498388" cy="498388"/>
            </a:xfrm>
            <a:custGeom>
              <a:avLst/>
              <a:gdLst/>
              <a:ahLst/>
              <a:cxnLst/>
              <a:rect l="l" t="t" r="r" b="b"/>
              <a:pathLst>
                <a:path w="2214" h="2214" extrusionOk="0">
                  <a:moveTo>
                    <a:pt x="2123" y="1"/>
                  </a:moveTo>
                  <a:lnTo>
                    <a:pt x="1" y="2123"/>
                  </a:lnTo>
                  <a:cubicBezTo>
                    <a:pt x="136" y="2168"/>
                    <a:pt x="272" y="2213"/>
                    <a:pt x="429" y="2213"/>
                  </a:cubicBezTo>
                  <a:lnTo>
                    <a:pt x="2213" y="429"/>
                  </a:lnTo>
                  <a:cubicBezTo>
                    <a:pt x="2213" y="272"/>
                    <a:pt x="2168" y="136"/>
                    <a:pt x="2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-309341" y="2935180"/>
              <a:ext cx="498163" cy="498163"/>
            </a:xfrm>
            <a:custGeom>
              <a:avLst/>
              <a:gdLst/>
              <a:ahLst/>
              <a:cxnLst/>
              <a:rect l="l" t="t" r="r" b="b"/>
              <a:pathLst>
                <a:path w="2213" h="2213" extrusionOk="0">
                  <a:moveTo>
                    <a:pt x="1806" y="0"/>
                  </a:moveTo>
                  <a:lnTo>
                    <a:pt x="0" y="1806"/>
                  </a:lnTo>
                  <a:cubicBezTo>
                    <a:pt x="22" y="1942"/>
                    <a:pt x="45" y="2099"/>
                    <a:pt x="112" y="2213"/>
                  </a:cubicBezTo>
                  <a:lnTo>
                    <a:pt x="2212" y="112"/>
                  </a:lnTo>
                  <a:cubicBezTo>
                    <a:pt x="2099" y="45"/>
                    <a:pt x="1963" y="22"/>
                    <a:pt x="1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101929" y="3346451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lnTo>
                    <a:pt x="1" y="1469"/>
                  </a:lnTo>
                  <a:cubicBezTo>
                    <a:pt x="362" y="1446"/>
                    <a:pt x="723" y="1289"/>
                    <a:pt x="994" y="994"/>
                  </a:cubicBezTo>
                  <a:cubicBezTo>
                    <a:pt x="1288" y="723"/>
                    <a:pt x="1446" y="362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-304614" y="2939908"/>
              <a:ext cx="330908" cy="330908"/>
            </a:xfrm>
            <a:custGeom>
              <a:avLst/>
              <a:gdLst/>
              <a:ahLst/>
              <a:cxnLst/>
              <a:rect l="l" t="t" r="r" b="b"/>
              <a:pathLst>
                <a:path w="1470" h="1470" extrusionOk="0">
                  <a:moveTo>
                    <a:pt x="1469" y="1"/>
                  </a:moveTo>
                  <a:cubicBezTo>
                    <a:pt x="1108" y="24"/>
                    <a:pt x="747" y="182"/>
                    <a:pt x="476" y="476"/>
                  </a:cubicBezTo>
                  <a:cubicBezTo>
                    <a:pt x="181" y="747"/>
                    <a:pt x="24" y="1108"/>
                    <a:pt x="1" y="1469"/>
                  </a:cubicBezTo>
                  <a:lnTo>
                    <a:pt x="14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7"/>
          <p:cNvSpPr/>
          <p:nvPr/>
        </p:nvSpPr>
        <p:spPr>
          <a:xfrm>
            <a:off x="1987693" y="1346625"/>
            <a:ext cx="1064608" cy="176484"/>
          </a:xfrm>
          <a:custGeom>
            <a:avLst/>
            <a:gdLst/>
            <a:ahLst/>
            <a:cxnLst/>
            <a:rect l="l" t="t" r="r" b="b"/>
            <a:pathLst>
              <a:path w="3547" h="588" extrusionOk="0">
                <a:moveTo>
                  <a:pt x="768" y="1"/>
                </a:moveTo>
                <a:lnTo>
                  <a:pt x="407" y="339"/>
                </a:lnTo>
                <a:lnTo>
                  <a:pt x="136" y="68"/>
                </a:lnTo>
                <a:lnTo>
                  <a:pt x="1" y="182"/>
                </a:lnTo>
                <a:lnTo>
                  <a:pt x="407" y="588"/>
                </a:lnTo>
                <a:lnTo>
                  <a:pt x="768" y="248"/>
                </a:lnTo>
                <a:lnTo>
                  <a:pt x="1084" y="588"/>
                </a:lnTo>
                <a:lnTo>
                  <a:pt x="1446" y="248"/>
                </a:lnTo>
                <a:lnTo>
                  <a:pt x="1762" y="588"/>
                </a:lnTo>
                <a:lnTo>
                  <a:pt x="2123" y="248"/>
                </a:lnTo>
                <a:lnTo>
                  <a:pt x="2439" y="588"/>
                </a:lnTo>
                <a:lnTo>
                  <a:pt x="2778" y="248"/>
                </a:lnTo>
                <a:lnTo>
                  <a:pt x="3116" y="588"/>
                </a:lnTo>
                <a:lnTo>
                  <a:pt x="3546" y="182"/>
                </a:lnTo>
                <a:lnTo>
                  <a:pt x="3411" y="68"/>
                </a:lnTo>
                <a:lnTo>
                  <a:pt x="3116" y="339"/>
                </a:lnTo>
                <a:lnTo>
                  <a:pt x="2778" y="1"/>
                </a:lnTo>
                <a:lnTo>
                  <a:pt x="2439" y="339"/>
                </a:lnTo>
                <a:lnTo>
                  <a:pt x="2123" y="1"/>
                </a:lnTo>
                <a:lnTo>
                  <a:pt x="1762" y="339"/>
                </a:lnTo>
                <a:lnTo>
                  <a:pt x="1446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2285885" y="5742531"/>
            <a:ext cx="468224" cy="352668"/>
          </a:xfrm>
          <a:custGeom>
            <a:avLst/>
            <a:gdLst/>
            <a:ahLst/>
            <a:cxnLst/>
            <a:rect l="l" t="t" r="r" b="b"/>
            <a:pathLst>
              <a:path w="1560" h="1175" extrusionOk="0">
                <a:moveTo>
                  <a:pt x="792" y="338"/>
                </a:moveTo>
                <a:lnTo>
                  <a:pt x="1220" y="994"/>
                </a:lnTo>
                <a:lnTo>
                  <a:pt x="362" y="994"/>
                </a:lnTo>
                <a:lnTo>
                  <a:pt x="792" y="338"/>
                </a:lnTo>
                <a:close/>
                <a:moveTo>
                  <a:pt x="792" y="0"/>
                </a:moveTo>
                <a:lnTo>
                  <a:pt x="1" y="1174"/>
                </a:lnTo>
                <a:lnTo>
                  <a:pt x="1559" y="1174"/>
                </a:lnTo>
                <a:lnTo>
                  <a:pt x="7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7"/>
          <p:cNvGrpSpPr/>
          <p:nvPr/>
        </p:nvGrpSpPr>
        <p:grpSpPr>
          <a:xfrm rot="-2700000">
            <a:off x="1024709" y="2833966"/>
            <a:ext cx="325043" cy="317679"/>
            <a:chOff x="5387475" y="3939240"/>
            <a:chExt cx="185595" cy="181389"/>
          </a:xfrm>
        </p:grpSpPr>
        <p:sp>
          <p:nvSpPr>
            <p:cNvPr id="108" name="Google Shape;108;p7"/>
            <p:cNvSpPr/>
            <p:nvPr/>
          </p:nvSpPr>
          <p:spPr>
            <a:xfrm>
              <a:off x="5465076" y="3939240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5387475" y="4012828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7"/>
          <p:cNvGrpSpPr/>
          <p:nvPr/>
        </p:nvGrpSpPr>
        <p:grpSpPr>
          <a:xfrm>
            <a:off x="559080" y="514406"/>
            <a:ext cx="325037" cy="317673"/>
            <a:chOff x="5225094" y="4199975"/>
            <a:chExt cx="185595" cy="181389"/>
          </a:xfrm>
        </p:grpSpPr>
        <p:sp>
          <p:nvSpPr>
            <p:cNvPr id="111" name="Google Shape;111;p7"/>
            <p:cNvSpPr/>
            <p:nvPr/>
          </p:nvSpPr>
          <p:spPr>
            <a:xfrm>
              <a:off x="5302695" y="4199975"/>
              <a:ext cx="30200" cy="181389"/>
            </a:xfrm>
            <a:custGeom>
              <a:avLst/>
              <a:gdLst/>
              <a:ahLst/>
              <a:cxnLst/>
              <a:rect l="l" t="t" r="r" b="b"/>
              <a:pathLst>
                <a:path w="158" h="949" extrusionOk="0">
                  <a:moveTo>
                    <a:pt x="1" y="0"/>
                  </a:moveTo>
                  <a:lnTo>
                    <a:pt x="1" y="949"/>
                  </a:lnTo>
                  <a:lnTo>
                    <a:pt x="158" y="949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25094" y="4273562"/>
              <a:ext cx="185595" cy="30200"/>
            </a:xfrm>
            <a:custGeom>
              <a:avLst/>
              <a:gdLst/>
              <a:ahLst/>
              <a:cxnLst/>
              <a:rect l="l" t="t" r="r" b="b"/>
              <a:pathLst>
                <a:path w="971" h="158" extrusionOk="0">
                  <a:moveTo>
                    <a:pt x="0" y="0"/>
                  </a:moveTo>
                  <a:lnTo>
                    <a:pt x="0" y="157"/>
                  </a:lnTo>
                  <a:lnTo>
                    <a:pt x="970" y="157"/>
                  </a:lnTo>
                  <a:lnTo>
                    <a:pt x="97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" name="Google Shape;113;p7"/>
          <p:cNvSpPr/>
          <p:nvPr/>
        </p:nvSpPr>
        <p:spPr>
          <a:xfrm rot="-5400000">
            <a:off x="2557697" y="3937629"/>
            <a:ext cx="1057105" cy="183088"/>
          </a:xfrm>
          <a:custGeom>
            <a:avLst/>
            <a:gdLst/>
            <a:ahLst/>
            <a:cxnLst/>
            <a:rect l="l" t="t" r="r" b="b"/>
            <a:pathLst>
              <a:path w="3522" h="610" extrusionOk="0">
                <a:moveTo>
                  <a:pt x="768" y="1"/>
                </a:moveTo>
                <a:lnTo>
                  <a:pt x="406" y="339"/>
                </a:lnTo>
                <a:lnTo>
                  <a:pt x="136" y="68"/>
                </a:lnTo>
                <a:lnTo>
                  <a:pt x="0" y="203"/>
                </a:lnTo>
                <a:lnTo>
                  <a:pt x="406" y="610"/>
                </a:lnTo>
                <a:lnTo>
                  <a:pt x="746" y="272"/>
                </a:lnTo>
                <a:lnTo>
                  <a:pt x="1084" y="610"/>
                </a:lnTo>
                <a:lnTo>
                  <a:pt x="1423" y="272"/>
                </a:lnTo>
                <a:lnTo>
                  <a:pt x="1761" y="610"/>
                </a:lnTo>
                <a:lnTo>
                  <a:pt x="2100" y="272"/>
                </a:lnTo>
                <a:lnTo>
                  <a:pt x="2438" y="610"/>
                </a:lnTo>
                <a:lnTo>
                  <a:pt x="2778" y="272"/>
                </a:lnTo>
                <a:lnTo>
                  <a:pt x="3115" y="610"/>
                </a:lnTo>
                <a:lnTo>
                  <a:pt x="3522" y="203"/>
                </a:lnTo>
                <a:lnTo>
                  <a:pt x="3410" y="68"/>
                </a:lnTo>
                <a:lnTo>
                  <a:pt x="3115" y="339"/>
                </a:lnTo>
                <a:lnTo>
                  <a:pt x="2778" y="1"/>
                </a:lnTo>
                <a:lnTo>
                  <a:pt x="2438" y="339"/>
                </a:lnTo>
                <a:lnTo>
                  <a:pt x="2122" y="1"/>
                </a:lnTo>
                <a:lnTo>
                  <a:pt x="1761" y="339"/>
                </a:lnTo>
                <a:lnTo>
                  <a:pt x="1445" y="1"/>
                </a:lnTo>
                <a:lnTo>
                  <a:pt x="1084" y="339"/>
                </a:lnTo>
                <a:lnTo>
                  <a:pt x="76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279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/>
          <p:nvPr/>
        </p:nvSpPr>
        <p:spPr>
          <a:xfrm rot="-1799980" flipH="1">
            <a:off x="2567704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1661623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 flipH="1">
            <a:off x="1425291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8"/>
          <p:cNvSpPr/>
          <p:nvPr/>
        </p:nvSpPr>
        <p:spPr>
          <a:xfrm flipH="1">
            <a:off x="3577263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8"/>
          <p:cNvSpPr/>
          <p:nvPr/>
        </p:nvSpPr>
        <p:spPr>
          <a:xfrm flipH="1">
            <a:off x="507887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8"/>
          <p:cNvGrpSpPr/>
          <p:nvPr/>
        </p:nvGrpSpPr>
        <p:grpSpPr>
          <a:xfrm rot="-1799950" flipH="1">
            <a:off x="2878199" y="1056340"/>
            <a:ext cx="348397" cy="347323"/>
            <a:chOff x="7577990" y="4017361"/>
            <a:chExt cx="153773" cy="153299"/>
          </a:xfrm>
        </p:grpSpPr>
        <p:sp>
          <p:nvSpPr>
            <p:cNvPr id="121" name="Google Shape;121;p8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8"/>
          <p:cNvGrpSpPr/>
          <p:nvPr/>
        </p:nvGrpSpPr>
        <p:grpSpPr>
          <a:xfrm flipH="1">
            <a:off x="8448842" y="810444"/>
            <a:ext cx="2645415" cy="2238613"/>
            <a:chOff x="424970" y="410270"/>
            <a:chExt cx="1559061" cy="1319314"/>
          </a:xfrm>
        </p:grpSpPr>
        <p:sp>
          <p:nvSpPr>
            <p:cNvPr id="124" name="Google Shape;124;p8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9" name="Google Shape;129;p8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" name="Google Shape;132;p8"/>
          <p:cNvSpPr/>
          <p:nvPr/>
        </p:nvSpPr>
        <p:spPr>
          <a:xfrm flipH="1">
            <a:off x="1235395" y="53829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3" name="Google Shape;133;p8"/>
          <p:cNvGrpSpPr/>
          <p:nvPr/>
        </p:nvGrpSpPr>
        <p:grpSpPr>
          <a:xfrm flipH="1">
            <a:off x="1507870" y="5282512"/>
            <a:ext cx="1449341" cy="372777"/>
            <a:chOff x="3510847" y="4630870"/>
            <a:chExt cx="874432" cy="224890"/>
          </a:xfrm>
        </p:grpSpPr>
        <p:sp>
          <p:nvSpPr>
            <p:cNvPr id="134" name="Google Shape;134;p8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" name="Google Shape;164;p8"/>
          <p:cNvSpPr/>
          <p:nvPr/>
        </p:nvSpPr>
        <p:spPr>
          <a:xfrm rot="5400000" flipH="1">
            <a:off x="4596496" y="1364399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8"/>
          <p:cNvGrpSpPr/>
          <p:nvPr/>
        </p:nvGrpSpPr>
        <p:grpSpPr>
          <a:xfrm rot="5400000" flipH="1">
            <a:off x="3957178" y="1198992"/>
            <a:ext cx="666369" cy="1426181"/>
            <a:chOff x="8141717" y="310231"/>
            <a:chExt cx="531961" cy="1138516"/>
          </a:xfrm>
        </p:grpSpPr>
        <p:sp>
          <p:nvSpPr>
            <p:cNvPr id="166" name="Google Shape;166;p8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8"/>
          <p:cNvSpPr txBox="1">
            <a:spLocks noGrp="1"/>
          </p:cNvSpPr>
          <p:nvPr>
            <p:ph type="title"/>
          </p:nvPr>
        </p:nvSpPr>
        <p:spPr>
          <a:xfrm>
            <a:off x="2716200" y="2389679"/>
            <a:ext cx="6759600" cy="26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319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"/>
          <p:cNvSpPr/>
          <p:nvPr/>
        </p:nvSpPr>
        <p:spPr>
          <a:xfrm rot="1799980">
            <a:off x="8997186" y="917967"/>
            <a:ext cx="221989" cy="221988"/>
          </a:xfrm>
          <a:custGeom>
            <a:avLst/>
            <a:gdLst/>
            <a:ahLst/>
            <a:cxnLst/>
            <a:rect l="l" t="t" r="r" b="b"/>
            <a:pathLst>
              <a:path w="882" h="882" extrusionOk="0">
                <a:moveTo>
                  <a:pt x="430" y="159"/>
                </a:moveTo>
                <a:cubicBezTo>
                  <a:pt x="588" y="159"/>
                  <a:pt x="723" y="294"/>
                  <a:pt x="723" y="452"/>
                </a:cubicBezTo>
                <a:cubicBezTo>
                  <a:pt x="723" y="587"/>
                  <a:pt x="588" y="722"/>
                  <a:pt x="430" y="722"/>
                </a:cubicBezTo>
                <a:cubicBezTo>
                  <a:pt x="295" y="722"/>
                  <a:pt x="159" y="587"/>
                  <a:pt x="159" y="452"/>
                </a:cubicBezTo>
                <a:cubicBezTo>
                  <a:pt x="159" y="294"/>
                  <a:pt x="295" y="159"/>
                  <a:pt x="430" y="159"/>
                </a:cubicBezTo>
                <a:close/>
                <a:moveTo>
                  <a:pt x="430" y="0"/>
                </a:moveTo>
                <a:cubicBezTo>
                  <a:pt x="205" y="0"/>
                  <a:pt x="1" y="204"/>
                  <a:pt x="1" y="452"/>
                </a:cubicBezTo>
                <a:cubicBezTo>
                  <a:pt x="1" y="677"/>
                  <a:pt x="205" y="881"/>
                  <a:pt x="430" y="881"/>
                </a:cubicBezTo>
                <a:cubicBezTo>
                  <a:pt x="678" y="881"/>
                  <a:pt x="882" y="677"/>
                  <a:pt x="882" y="452"/>
                </a:cubicBezTo>
                <a:cubicBezTo>
                  <a:pt x="882" y="204"/>
                  <a:pt x="678" y="0"/>
                  <a:pt x="43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9"/>
          <p:cNvSpPr/>
          <p:nvPr/>
        </p:nvSpPr>
        <p:spPr>
          <a:xfrm rot="5400000">
            <a:off x="7055657" y="4908893"/>
            <a:ext cx="1562995" cy="193296"/>
          </a:xfrm>
          <a:custGeom>
            <a:avLst/>
            <a:gdLst/>
            <a:ahLst/>
            <a:cxnLst/>
            <a:rect l="l" t="t" r="r" b="b"/>
            <a:pathLst>
              <a:path w="6210" h="768" extrusionOk="0">
                <a:moveTo>
                  <a:pt x="656" y="0"/>
                </a:moveTo>
                <a:lnTo>
                  <a:pt x="0" y="609"/>
                </a:lnTo>
                <a:lnTo>
                  <a:pt x="114" y="723"/>
                </a:lnTo>
                <a:lnTo>
                  <a:pt x="656" y="226"/>
                </a:lnTo>
                <a:lnTo>
                  <a:pt x="1288" y="768"/>
                </a:lnTo>
                <a:lnTo>
                  <a:pt x="1896" y="226"/>
                </a:lnTo>
                <a:lnTo>
                  <a:pt x="2507" y="768"/>
                </a:lnTo>
                <a:lnTo>
                  <a:pt x="3115" y="226"/>
                </a:lnTo>
                <a:lnTo>
                  <a:pt x="3726" y="768"/>
                </a:lnTo>
                <a:lnTo>
                  <a:pt x="4334" y="226"/>
                </a:lnTo>
                <a:lnTo>
                  <a:pt x="4945" y="768"/>
                </a:lnTo>
                <a:lnTo>
                  <a:pt x="5553" y="226"/>
                </a:lnTo>
                <a:lnTo>
                  <a:pt x="6119" y="723"/>
                </a:lnTo>
                <a:lnTo>
                  <a:pt x="6209" y="609"/>
                </a:lnTo>
                <a:lnTo>
                  <a:pt x="5553" y="0"/>
                </a:lnTo>
                <a:lnTo>
                  <a:pt x="4945" y="564"/>
                </a:lnTo>
                <a:lnTo>
                  <a:pt x="4334" y="0"/>
                </a:lnTo>
                <a:lnTo>
                  <a:pt x="3726" y="564"/>
                </a:lnTo>
                <a:lnTo>
                  <a:pt x="3115" y="0"/>
                </a:lnTo>
                <a:lnTo>
                  <a:pt x="2507" y="564"/>
                </a:lnTo>
                <a:lnTo>
                  <a:pt x="1896" y="0"/>
                </a:lnTo>
                <a:lnTo>
                  <a:pt x="1288" y="564"/>
                </a:lnTo>
                <a:lnTo>
                  <a:pt x="6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9490562" y="3436586"/>
            <a:ext cx="634695" cy="634695"/>
          </a:xfrm>
          <a:custGeom>
            <a:avLst/>
            <a:gdLst/>
            <a:ahLst/>
            <a:cxnLst/>
            <a:rect l="l" t="t" r="r" b="b"/>
            <a:pathLst>
              <a:path w="1514" h="1514" extrusionOk="0">
                <a:moveTo>
                  <a:pt x="746" y="0"/>
                </a:moveTo>
                <a:cubicBezTo>
                  <a:pt x="340" y="0"/>
                  <a:pt x="0" y="340"/>
                  <a:pt x="0" y="768"/>
                </a:cubicBezTo>
                <a:cubicBezTo>
                  <a:pt x="0" y="1174"/>
                  <a:pt x="340" y="1513"/>
                  <a:pt x="746" y="1513"/>
                </a:cubicBezTo>
                <a:cubicBezTo>
                  <a:pt x="1174" y="1513"/>
                  <a:pt x="1514" y="1174"/>
                  <a:pt x="1514" y="768"/>
                </a:cubicBezTo>
                <a:cubicBezTo>
                  <a:pt x="1514" y="340"/>
                  <a:pt x="1174" y="0"/>
                  <a:pt x="7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963470" y="3673527"/>
            <a:ext cx="398117" cy="397721"/>
          </a:xfrm>
          <a:custGeom>
            <a:avLst/>
            <a:gdLst/>
            <a:ahLst/>
            <a:cxnLst/>
            <a:rect l="l" t="t" r="r" b="b"/>
            <a:pathLst>
              <a:path w="2011" h="2009" extrusionOk="0">
                <a:moveTo>
                  <a:pt x="1875" y="136"/>
                </a:moveTo>
                <a:lnTo>
                  <a:pt x="1423" y="1828"/>
                </a:lnTo>
                <a:lnTo>
                  <a:pt x="813" y="1196"/>
                </a:lnTo>
                <a:lnTo>
                  <a:pt x="181" y="587"/>
                </a:lnTo>
                <a:lnTo>
                  <a:pt x="1875" y="136"/>
                </a:lnTo>
                <a:close/>
                <a:moveTo>
                  <a:pt x="2010" y="0"/>
                </a:moveTo>
                <a:lnTo>
                  <a:pt x="0" y="542"/>
                </a:lnTo>
                <a:lnTo>
                  <a:pt x="1468" y="2009"/>
                </a:lnTo>
                <a:lnTo>
                  <a:pt x="2010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8209418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>
            <a:off x="6707811" y="4459846"/>
            <a:ext cx="197" cy="197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noFill/>
          <a:ln w="1725" cap="flat" cmpd="sng">
            <a:solidFill>
              <a:srgbClr val="EBB347"/>
            </a:solidFill>
            <a:prstDash val="solid"/>
            <a:miter lim="18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4" name="Google Shape;224;p9"/>
          <p:cNvGrpSpPr/>
          <p:nvPr/>
        </p:nvGrpSpPr>
        <p:grpSpPr>
          <a:xfrm rot="1799950">
            <a:off x="8560283" y="1056340"/>
            <a:ext cx="348397" cy="347323"/>
            <a:chOff x="7577990" y="4017361"/>
            <a:chExt cx="153773" cy="153299"/>
          </a:xfrm>
        </p:grpSpPr>
        <p:sp>
          <p:nvSpPr>
            <p:cNvPr id="225" name="Google Shape;225;p9"/>
            <p:cNvSpPr/>
            <p:nvPr/>
          </p:nvSpPr>
          <p:spPr>
            <a:xfrm>
              <a:off x="7642312" y="4017361"/>
              <a:ext cx="25128" cy="153299"/>
            </a:xfrm>
            <a:custGeom>
              <a:avLst/>
              <a:gdLst/>
              <a:ahLst/>
              <a:cxnLst/>
              <a:rect l="l" t="t" r="r" b="b"/>
              <a:pathLst>
                <a:path w="159" h="970" extrusionOk="0">
                  <a:moveTo>
                    <a:pt x="0" y="0"/>
                  </a:moveTo>
                  <a:lnTo>
                    <a:pt x="0" y="970"/>
                  </a:lnTo>
                  <a:lnTo>
                    <a:pt x="159" y="970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7577990" y="4081525"/>
              <a:ext cx="153773" cy="24970"/>
            </a:xfrm>
            <a:custGeom>
              <a:avLst/>
              <a:gdLst/>
              <a:ahLst/>
              <a:cxnLst/>
              <a:rect l="l" t="t" r="r" b="b"/>
              <a:pathLst>
                <a:path w="973" h="158" extrusionOk="0">
                  <a:moveTo>
                    <a:pt x="1" y="0"/>
                  </a:moveTo>
                  <a:lnTo>
                    <a:pt x="1" y="157"/>
                  </a:lnTo>
                  <a:lnTo>
                    <a:pt x="972" y="157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9"/>
          <p:cNvGrpSpPr/>
          <p:nvPr/>
        </p:nvGrpSpPr>
        <p:grpSpPr>
          <a:xfrm>
            <a:off x="895824" y="810444"/>
            <a:ext cx="3057045" cy="2238613"/>
            <a:chOff x="424970" y="410270"/>
            <a:chExt cx="1801653" cy="1319314"/>
          </a:xfrm>
        </p:grpSpPr>
        <p:sp>
          <p:nvSpPr>
            <p:cNvPr id="228" name="Google Shape;228;p9"/>
            <p:cNvSpPr/>
            <p:nvPr/>
          </p:nvSpPr>
          <p:spPr>
            <a:xfrm>
              <a:off x="910151" y="956138"/>
              <a:ext cx="139075" cy="139233"/>
            </a:xfrm>
            <a:custGeom>
              <a:avLst/>
              <a:gdLst/>
              <a:ahLst/>
              <a:cxnLst/>
              <a:rect l="l" t="t" r="r" b="b"/>
              <a:pathLst>
                <a:path w="880" h="881" extrusionOk="0">
                  <a:moveTo>
                    <a:pt x="452" y="158"/>
                  </a:moveTo>
                  <a:cubicBezTo>
                    <a:pt x="587" y="158"/>
                    <a:pt x="723" y="293"/>
                    <a:pt x="723" y="429"/>
                  </a:cubicBezTo>
                  <a:cubicBezTo>
                    <a:pt x="723" y="588"/>
                    <a:pt x="587" y="723"/>
                    <a:pt x="452" y="723"/>
                  </a:cubicBezTo>
                  <a:cubicBezTo>
                    <a:pt x="293" y="723"/>
                    <a:pt x="157" y="588"/>
                    <a:pt x="157" y="429"/>
                  </a:cubicBezTo>
                  <a:cubicBezTo>
                    <a:pt x="157" y="293"/>
                    <a:pt x="293" y="158"/>
                    <a:pt x="452" y="158"/>
                  </a:cubicBezTo>
                  <a:close/>
                  <a:moveTo>
                    <a:pt x="452" y="1"/>
                  </a:moveTo>
                  <a:cubicBezTo>
                    <a:pt x="203" y="1"/>
                    <a:pt x="0" y="203"/>
                    <a:pt x="0" y="429"/>
                  </a:cubicBezTo>
                  <a:cubicBezTo>
                    <a:pt x="0" y="678"/>
                    <a:pt x="203" y="880"/>
                    <a:pt x="452" y="880"/>
                  </a:cubicBezTo>
                  <a:cubicBezTo>
                    <a:pt x="678" y="880"/>
                    <a:pt x="880" y="678"/>
                    <a:pt x="880" y="429"/>
                  </a:cubicBezTo>
                  <a:cubicBezTo>
                    <a:pt x="880" y="203"/>
                    <a:pt x="678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24970" y="410270"/>
              <a:ext cx="121375" cy="981428"/>
            </a:xfrm>
            <a:custGeom>
              <a:avLst/>
              <a:gdLst/>
              <a:ahLst/>
              <a:cxnLst/>
              <a:rect l="l" t="t" r="r" b="b"/>
              <a:pathLst>
                <a:path w="768" h="6210" extrusionOk="0">
                  <a:moveTo>
                    <a:pt x="157" y="0"/>
                  </a:moveTo>
                  <a:lnTo>
                    <a:pt x="45" y="90"/>
                  </a:lnTo>
                  <a:lnTo>
                    <a:pt x="542" y="656"/>
                  </a:lnTo>
                  <a:lnTo>
                    <a:pt x="0" y="1264"/>
                  </a:lnTo>
                  <a:lnTo>
                    <a:pt x="542" y="1875"/>
                  </a:lnTo>
                  <a:lnTo>
                    <a:pt x="0" y="2483"/>
                  </a:lnTo>
                  <a:lnTo>
                    <a:pt x="542" y="3115"/>
                  </a:lnTo>
                  <a:lnTo>
                    <a:pt x="0" y="3726"/>
                  </a:lnTo>
                  <a:lnTo>
                    <a:pt x="542" y="4334"/>
                  </a:lnTo>
                  <a:lnTo>
                    <a:pt x="0" y="4945"/>
                  </a:lnTo>
                  <a:lnTo>
                    <a:pt x="542" y="5553"/>
                  </a:lnTo>
                  <a:lnTo>
                    <a:pt x="45" y="6119"/>
                  </a:lnTo>
                  <a:lnTo>
                    <a:pt x="157" y="6209"/>
                  </a:lnTo>
                  <a:lnTo>
                    <a:pt x="768" y="5553"/>
                  </a:lnTo>
                  <a:lnTo>
                    <a:pt x="202" y="4945"/>
                  </a:lnTo>
                  <a:lnTo>
                    <a:pt x="768" y="4334"/>
                  </a:lnTo>
                  <a:lnTo>
                    <a:pt x="202" y="3726"/>
                  </a:lnTo>
                  <a:lnTo>
                    <a:pt x="768" y="3115"/>
                  </a:lnTo>
                  <a:lnTo>
                    <a:pt x="202" y="2483"/>
                  </a:lnTo>
                  <a:lnTo>
                    <a:pt x="768" y="1875"/>
                  </a:lnTo>
                  <a:lnTo>
                    <a:pt x="202" y="1264"/>
                  </a:lnTo>
                  <a:lnTo>
                    <a:pt x="768" y="656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603238" y="410270"/>
              <a:ext cx="117740" cy="981428"/>
            </a:xfrm>
            <a:custGeom>
              <a:avLst/>
              <a:gdLst/>
              <a:ahLst/>
              <a:cxnLst/>
              <a:rect l="l" t="t" r="r" b="b"/>
              <a:pathLst>
                <a:path w="745" h="6210" extrusionOk="0">
                  <a:moveTo>
                    <a:pt x="158" y="0"/>
                  </a:moveTo>
                  <a:lnTo>
                    <a:pt x="46" y="90"/>
                  </a:lnTo>
                  <a:lnTo>
                    <a:pt x="543" y="656"/>
                  </a:lnTo>
                  <a:lnTo>
                    <a:pt x="1" y="1264"/>
                  </a:lnTo>
                  <a:lnTo>
                    <a:pt x="543" y="1875"/>
                  </a:lnTo>
                  <a:lnTo>
                    <a:pt x="1" y="2483"/>
                  </a:lnTo>
                  <a:lnTo>
                    <a:pt x="543" y="3115"/>
                  </a:lnTo>
                  <a:lnTo>
                    <a:pt x="1" y="3726"/>
                  </a:lnTo>
                  <a:lnTo>
                    <a:pt x="543" y="4334"/>
                  </a:lnTo>
                  <a:lnTo>
                    <a:pt x="1" y="4945"/>
                  </a:lnTo>
                  <a:lnTo>
                    <a:pt x="543" y="5553"/>
                  </a:lnTo>
                  <a:lnTo>
                    <a:pt x="46" y="6119"/>
                  </a:lnTo>
                  <a:lnTo>
                    <a:pt x="158" y="6209"/>
                  </a:lnTo>
                  <a:lnTo>
                    <a:pt x="745" y="5553"/>
                  </a:lnTo>
                  <a:lnTo>
                    <a:pt x="203" y="4945"/>
                  </a:lnTo>
                  <a:lnTo>
                    <a:pt x="745" y="4334"/>
                  </a:lnTo>
                  <a:lnTo>
                    <a:pt x="203" y="3726"/>
                  </a:lnTo>
                  <a:lnTo>
                    <a:pt x="745" y="3115"/>
                  </a:lnTo>
                  <a:lnTo>
                    <a:pt x="203" y="2483"/>
                  </a:lnTo>
                  <a:lnTo>
                    <a:pt x="745" y="1875"/>
                  </a:lnTo>
                  <a:lnTo>
                    <a:pt x="203" y="1264"/>
                  </a:lnTo>
                  <a:lnTo>
                    <a:pt x="745" y="65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163330" y="602920"/>
              <a:ext cx="1063293" cy="1063293"/>
            </a:xfrm>
            <a:custGeom>
              <a:avLst/>
              <a:gdLst/>
              <a:ahLst/>
              <a:cxnLst/>
              <a:rect l="l" t="t" r="r" b="b"/>
              <a:pathLst>
                <a:path w="6728" h="6728" extrusionOk="0">
                  <a:moveTo>
                    <a:pt x="3365" y="45"/>
                  </a:moveTo>
                  <a:cubicBezTo>
                    <a:pt x="5171" y="45"/>
                    <a:pt x="6661" y="1535"/>
                    <a:pt x="6661" y="3365"/>
                  </a:cubicBezTo>
                  <a:cubicBezTo>
                    <a:pt x="6661" y="5171"/>
                    <a:pt x="5171" y="6661"/>
                    <a:pt x="3365" y="6661"/>
                  </a:cubicBezTo>
                  <a:cubicBezTo>
                    <a:pt x="1535" y="6661"/>
                    <a:pt x="45" y="5171"/>
                    <a:pt x="45" y="3365"/>
                  </a:cubicBezTo>
                  <a:cubicBezTo>
                    <a:pt x="45" y="1535"/>
                    <a:pt x="1535" y="45"/>
                    <a:pt x="3365" y="45"/>
                  </a:cubicBezTo>
                  <a:close/>
                  <a:moveTo>
                    <a:pt x="3365" y="0"/>
                  </a:moveTo>
                  <a:cubicBezTo>
                    <a:pt x="1490" y="0"/>
                    <a:pt x="0" y="1490"/>
                    <a:pt x="0" y="3365"/>
                  </a:cubicBezTo>
                  <a:cubicBezTo>
                    <a:pt x="0" y="5216"/>
                    <a:pt x="1490" y="6727"/>
                    <a:pt x="3365" y="6727"/>
                  </a:cubicBezTo>
                  <a:cubicBezTo>
                    <a:pt x="5216" y="6727"/>
                    <a:pt x="6728" y="5216"/>
                    <a:pt x="6728" y="3365"/>
                  </a:cubicBezTo>
                  <a:cubicBezTo>
                    <a:pt x="6728" y="1490"/>
                    <a:pt x="5216" y="0"/>
                    <a:pt x="336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1402444" y="842034"/>
              <a:ext cx="581587" cy="581587"/>
            </a:xfrm>
            <a:custGeom>
              <a:avLst/>
              <a:gdLst/>
              <a:ahLst/>
              <a:cxnLst/>
              <a:rect l="l" t="t" r="r" b="b"/>
              <a:pathLst>
                <a:path w="3680" h="3680" extrusionOk="0">
                  <a:moveTo>
                    <a:pt x="1852" y="67"/>
                  </a:moveTo>
                  <a:cubicBezTo>
                    <a:pt x="2822" y="67"/>
                    <a:pt x="3634" y="858"/>
                    <a:pt x="3634" y="1852"/>
                  </a:cubicBezTo>
                  <a:cubicBezTo>
                    <a:pt x="3634" y="2821"/>
                    <a:pt x="2822" y="3634"/>
                    <a:pt x="1852" y="3634"/>
                  </a:cubicBezTo>
                  <a:cubicBezTo>
                    <a:pt x="858" y="3634"/>
                    <a:pt x="67" y="2821"/>
                    <a:pt x="67" y="1852"/>
                  </a:cubicBezTo>
                  <a:cubicBezTo>
                    <a:pt x="67" y="858"/>
                    <a:pt x="858" y="67"/>
                    <a:pt x="1852" y="67"/>
                  </a:cubicBezTo>
                  <a:close/>
                  <a:moveTo>
                    <a:pt x="1852" y="1"/>
                  </a:moveTo>
                  <a:cubicBezTo>
                    <a:pt x="835" y="1"/>
                    <a:pt x="1" y="835"/>
                    <a:pt x="1" y="1852"/>
                  </a:cubicBezTo>
                  <a:cubicBezTo>
                    <a:pt x="1" y="2867"/>
                    <a:pt x="835" y="3679"/>
                    <a:pt x="1852" y="3679"/>
                  </a:cubicBezTo>
                  <a:cubicBezTo>
                    <a:pt x="2867" y="3679"/>
                    <a:pt x="3679" y="2867"/>
                    <a:pt x="3679" y="1852"/>
                  </a:cubicBezTo>
                  <a:cubicBezTo>
                    <a:pt x="3679" y="835"/>
                    <a:pt x="2867" y="1"/>
                    <a:pt x="185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1602205" y="1041796"/>
              <a:ext cx="185697" cy="185697"/>
            </a:xfrm>
            <a:custGeom>
              <a:avLst/>
              <a:gdLst/>
              <a:ahLst/>
              <a:cxnLst/>
              <a:rect l="l" t="t" r="r" b="b"/>
              <a:pathLst>
                <a:path w="1175" h="1175" extrusionOk="0">
                  <a:moveTo>
                    <a:pt x="588" y="46"/>
                  </a:moveTo>
                  <a:cubicBezTo>
                    <a:pt x="880" y="46"/>
                    <a:pt x="1106" y="293"/>
                    <a:pt x="1106" y="588"/>
                  </a:cubicBezTo>
                  <a:cubicBezTo>
                    <a:pt x="1106" y="880"/>
                    <a:pt x="880" y="1106"/>
                    <a:pt x="588" y="1106"/>
                  </a:cubicBezTo>
                  <a:cubicBezTo>
                    <a:pt x="293" y="1106"/>
                    <a:pt x="46" y="880"/>
                    <a:pt x="46" y="588"/>
                  </a:cubicBezTo>
                  <a:cubicBezTo>
                    <a:pt x="46" y="293"/>
                    <a:pt x="293" y="46"/>
                    <a:pt x="588" y="46"/>
                  </a:cubicBezTo>
                  <a:close/>
                  <a:moveTo>
                    <a:pt x="588" y="1"/>
                  </a:moveTo>
                  <a:cubicBezTo>
                    <a:pt x="248" y="1"/>
                    <a:pt x="1" y="248"/>
                    <a:pt x="1" y="588"/>
                  </a:cubicBezTo>
                  <a:cubicBezTo>
                    <a:pt x="1" y="904"/>
                    <a:pt x="248" y="1175"/>
                    <a:pt x="588" y="1175"/>
                  </a:cubicBezTo>
                  <a:cubicBezTo>
                    <a:pt x="904" y="1175"/>
                    <a:pt x="1175" y="904"/>
                    <a:pt x="1175" y="588"/>
                  </a:cubicBezTo>
                  <a:cubicBezTo>
                    <a:pt x="1175" y="248"/>
                    <a:pt x="904" y="1"/>
                    <a:pt x="58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9"/>
            <p:cNvGrpSpPr/>
            <p:nvPr/>
          </p:nvGrpSpPr>
          <p:grpSpPr>
            <a:xfrm>
              <a:off x="981565" y="1576128"/>
              <a:ext cx="153773" cy="153457"/>
              <a:chOff x="999127" y="1512753"/>
              <a:chExt cx="153773" cy="153457"/>
            </a:xfrm>
          </p:grpSpPr>
          <p:sp>
            <p:nvSpPr>
              <p:cNvPr id="235" name="Google Shape;235;p9"/>
              <p:cNvSpPr/>
              <p:nvPr/>
            </p:nvSpPr>
            <p:spPr>
              <a:xfrm>
                <a:off x="1063449" y="1512753"/>
                <a:ext cx="25286" cy="15345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971" extrusionOk="0">
                    <a:moveTo>
                      <a:pt x="0" y="1"/>
                    </a:moveTo>
                    <a:lnTo>
                      <a:pt x="0" y="970"/>
                    </a:lnTo>
                    <a:lnTo>
                      <a:pt x="159" y="970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9"/>
              <p:cNvSpPr/>
              <p:nvPr/>
            </p:nvSpPr>
            <p:spPr>
              <a:xfrm>
                <a:off x="999127" y="1576917"/>
                <a:ext cx="153773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59" extrusionOk="0">
                    <a:moveTo>
                      <a:pt x="1" y="1"/>
                    </a:moveTo>
                    <a:lnTo>
                      <a:pt x="1" y="158"/>
                    </a:lnTo>
                    <a:lnTo>
                      <a:pt x="972" y="158"/>
                    </a:lnTo>
                    <a:lnTo>
                      <a:pt x="9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7" name="Google Shape;237;p9"/>
          <p:cNvSpPr/>
          <p:nvPr/>
        </p:nvSpPr>
        <p:spPr>
          <a:xfrm>
            <a:off x="8966324" y="5078127"/>
            <a:ext cx="1585160" cy="396884"/>
          </a:xfrm>
          <a:custGeom>
            <a:avLst/>
            <a:gdLst/>
            <a:ahLst/>
            <a:cxnLst/>
            <a:rect l="l" t="t" r="r" b="b"/>
            <a:pathLst>
              <a:path w="6051" h="1515" extrusionOk="0">
                <a:moveTo>
                  <a:pt x="1" y="1"/>
                </a:moveTo>
                <a:lnTo>
                  <a:pt x="1" y="1514"/>
                </a:lnTo>
                <a:lnTo>
                  <a:pt x="6051" y="1514"/>
                </a:lnTo>
                <a:lnTo>
                  <a:pt x="605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9"/>
          <p:cNvGrpSpPr/>
          <p:nvPr/>
        </p:nvGrpSpPr>
        <p:grpSpPr>
          <a:xfrm>
            <a:off x="8829667" y="4977712"/>
            <a:ext cx="1449341" cy="372777"/>
            <a:chOff x="3510847" y="4630870"/>
            <a:chExt cx="874432" cy="224890"/>
          </a:xfrm>
        </p:grpSpPr>
        <p:sp>
          <p:nvSpPr>
            <p:cNvPr id="239" name="Google Shape;239;p9"/>
            <p:cNvSpPr/>
            <p:nvPr/>
          </p:nvSpPr>
          <p:spPr>
            <a:xfrm>
              <a:off x="351084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59" y="227"/>
                    <a:pt x="226" y="181"/>
                    <a:pt x="226" y="113"/>
                  </a:cubicBezTo>
                  <a:cubicBezTo>
                    <a:pt x="226" y="68"/>
                    <a:pt x="159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360361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6" y="1"/>
                    <a:pt x="0" y="68"/>
                    <a:pt x="0" y="113"/>
                  </a:cubicBezTo>
                  <a:cubicBezTo>
                    <a:pt x="0" y="181"/>
                    <a:pt x="46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69638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45" y="1"/>
                    <a:pt x="0" y="68"/>
                    <a:pt x="0" y="113"/>
                  </a:cubicBezTo>
                  <a:cubicBezTo>
                    <a:pt x="0" y="181"/>
                    <a:pt x="45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378915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1"/>
                  </a:moveTo>
                  <a:cubicBezTo>
                    <a:pt x="69" y="1"/>
                    <a:pt x="0" y="68"/>
                    <a:pt x="0" y="113"/>
                  </a:cubicBezTo>
                  <a:cubicBezTo>
                    <a:pt x="0" y="181"/>
                    <a:pt x="69" y="227"/>
                    <a:pt x="114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885558" y="4630870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91" y="227"/>
                  </a:cubicBezTo>
                  <a:cubicBezTo>
                    <a:pt x="158" y="227"/>
                    <a:pt x="203" y="181"/>
                    <a:pt x="203" y="113"/>
                  </a:cubicBezTo>
                  <a:cubicBezTo>
                    <a:pt x="203" y="68"/>
                    <a:pt x="158" y="1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3978327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58" y="227"/>
                    <a:pt x="226" y="181"/>
                    <a:pt x="226" y="113"/>
                  </a:cubicBezTo>
                  <a:cubicBezTo>
                    <a:pt x="226" y="68"/>
                    <a:pt x="15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407109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4163866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1"/>
                  </a:moveTo>
                  <a:cubicBezTo>
                    <a:pt x="46" y="1"/>
                    <a:pt x="1" y="68"/>
                    <a:pt x="1" y="113"/>
                  </a:cubicBezTo>
                  <a:cubicBezTo>
                    <a:pt x="1" y="181"/>
                    <a:pt x="46" y="227"/>
                    <a:pt x="113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4256635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4349404" y="4630870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1"/>
                  </a:moveTo>
                  <a:cubicBezTo>
                    <a:pt x="67" y="1"/>
                    <a:pt x="0" y="68"/>
                    <a:pt x="0" y="113"/>
                  </a:cubicBezTo>
                  <a:cubicBezTo>
                    <a:pt x="0" y="181"/>
                    <a:pt x="67" y="227"/>
                    <a:pt x="112" y="227"/>
                  </a:cubicBezTo>
                  <a:cubicBezTo>
                    <a:pt x="181" y="227"/>
                    <a:pt x="226" y="181"/>
                    <a:pt x="226" y="113"/>
                  </a:cubicBezTo>
                  <a:cubicBezTo>
                    <a:pt x="226" y="68"/>
                    <a:pt x="181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51084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59" y="205"/>
                    <a:pt x="226" y="159"/>
                    <a:pt x="226" y="91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360361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6" y="0"/>
                    <a:pt x="0" y="46"/>
                    <a:pt x="0" y="91"/>
                  </a:cubicBezTo>
                  <a:cubicBezTo>
                    <a:pt x="0" y="159"/>
                    <a:pt x="46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69638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45" y="0"/>
                    <a:pt x="0" y="46"/>
                    <a:pt x="0" y="91"/>
                  </a:cubicBezTo>
                  <a:cubicBezTo>
                    <a:pt x="0" y="159"/>
                    <a:pt x="45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78915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4" y="0"/>
                  </a:moveTo>
                  <a:cubicBezTo>
                    <a:pt x="69" y="0"/>
                    <a:pt x="0" y="46"/>
                    <a:pt x="0" y="91"/>
                  </a:cubicBezTo>
                  <a:cubicBezTo>
                    <a:pt x="0" y="159"/>
                    <a:pt x="69" y="205"/>
                    <a:pt x="114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885558" y="4727116"/>
              <a:ext cx="32082" cy="32398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91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91" y="205"/>
                  </a:cubicBezTo>
                  <a:cubicBezTo>
                    <a:pt x="158" y="205"/>
                    <a:pt x="203" y="159"/>
                    <a:pt x="203" y="91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978327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58" y="205"/>
                    <a:pt x="226" y="159"/>
                    <a:pt x="226" y="91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407109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163866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3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59"/>
                    <a:pt x="46" y="205"/>
                    <a:pt x="113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4256635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349404" y="4727116"/>
              <a:ext cx="35875" cy="32398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112" y="0"/>
                  </a:moveTo>
                  <a:cubicBezTo>
                    <a:pt x="67" y="0"/>
                    <a:pt x="0" y="46"/>
                    <a:pt x="0" y="91"/>
                  </a:cubicBezTo>
                  <a:cubicBezTo>
                    <a:pt x="0" y="159"/>
                    <a:pt x="67" y="205"/>
                    <a:pt x="112" y="205"/>
                  </a:cubicBezTo>
                  <a:cubicBezTo>
                    <a:pt x="181" y="205"/>
                    <a:pt x="226" y="159"/>
                    <a:pt x="226" y="91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351084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59" y="226"/>
                    <a:pt x="226" y="159"/>
                    <a:pt x="226" y="114"/>
                  </a:cubicBezTo>
                  <a:cubicBezTo>
                    <a:pt x="226" y="46"/>
                    <a:pt x="159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360361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6" y="0"/>
                    <a:pt x="0" y="46"/>
                    <a:pt x="0" y="114"/>
                  </a:cubicBezTo>
                  <a:cubicBezTo>
                    <a:pt x="0" y="159"/>
                    <a:pt x="46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9638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45" y="0"/>
                    <a:pt x="0" y="46"/>
                    <a:pt x="0" y="114"/>
                  </a:cubicBezTo>
                  <a:cubicBezTo>
                    <a:pt x="0" y="159"/>
                    <a:pt x="45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78915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4" y="0"/>
                  </a:moveTo>
                  <a:cubicBezTo>
                    <a:pt x="69" y="0"/>
                    <a:pt x="0" y="46"/>
                    <a:pt x="0" y="114"/>
                  </a:cubicBezTo>
                  <a:cubicBezTo>
                    <a:pt x="0" y="159"/>
                    <a:pt x="69" y="226"/>
                    <a:pt x="114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885558" y="4819885"/>
              <a:ext cx="32082" cy="35875"/>
            </a:xfrm>
            <a:custGeom>
              <a:avLst/>
              <a:gdLst/>
              <a:ahLst/>
              <a:cxnLst/>
              <a:rect l="l" t="t" r="r" b="b"/>
              <a:pathLst>
                <a:path w="203" h="227" extrusionOk="0">
                  <a:moveTo>
                    <a:pt x="91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91" y="226"/>
                  </a:cubicBezTo>
                  <a:cubicBezTo>
                    <a:pt x="158" y="226"/>
                    <a:pt x="203" y="159"/>
                    <a:pt x="203" y="114"/>
                  </a:cubicBezTo>
                  <a:cubicBezTo>
                    <a:pt x="203" y="46"/>
                    <a:pt x="158" y="0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3978327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58" y="226"/>
                    <a:pt x="226" y="159"/>
                    <a:pt x="226" y="114"/>
                  </a:cubicBezTo>
                  <a:cubicBezTo>
                    <a:pt x="226" y="46"/>
                    <a:pt x="15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07109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63866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3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59"/>
                    <a:pt x="46" y="226"/>
                    <a:pt x="113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256635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4349404" y="4819885"/>
              <a:ext cx="35875" cy="35875"/>
            </a:xfrm>
            <a:custGeom>
              <a:avLst/>
              <a:gdLst/>
              <a:ahLst/>
              <a:cxnLst/>
              <a:rect l="l" t="t" r="r" b="b"/>
              <a:pathLst>
                <a:path w="227" h="227" extrusionOk="0">
                  <a:moveTo>
                    <a:pt x="112" y="0"/>
                  </a:moveTo>
                  <a:cubicBezTo>
                    <a:pt x="67" y="0"/>
                    <a:pt x="0" y="46"/>
                    <a:pt x="0" y="114"/>
                  </a:cubicBezTo>
                  <a:cubicBezTo>
                    <a:pt x="0" y="159"/>
                    <a:pt x="67" y="226"/>
                    <a:pt x="112" y="226"/>
                  </a:cubicBezTo>
                  <a:cubicBezTo>
                    <a:pt x="181" y="226"/>
                    <a:pt x="226" y="159"/>
                    <a:pt x="226" y="114"/>
                  </a:cubicBezTo>
                  <a:cubicBezTo>
                    <a:pt x="226" y="46"/>
                    <a:pt x="181" y="0"/>
                    <a:pt x="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9"/>
          <p:cNvSpPr/>
          <p:nvPr/>
        </p:nvSpPr>
        <p:spPr>
          <a:xfrm>
            <a:off x="1766800" y="4460029"/>
            <a:ext cx="1278491" cy="1278292"/>
          </a:xfrm>
          <a:custGeom>
            <a:avLst/>
            <a:gdLst/>
            <a:ahLst/>
            <a:cxnLst/>
            <a:rect l="l" t="t" r="r" b="b"/>
            <a:pathLst>
              <a:path w="6458" h="6457" extrusionOk="0">
                <a:moveTo>
                  <a:pt x="3228" y="0"/>
                </a:moveTo>
                <a:cubicBezTo>
                  <a:pt x="1446" y="0"/>
                  <a:pt x="1" y="1445"/>
                  <a:pt x="1" y="3227"/>
                </a:cubicBezTo>
                <a:cubicBezTo>
                  <a:pt x="1" y="5012"/>
                  <a:pt x="1446" y="6457"/>
                  <a:pt x="3228" y="6457"/>
                </a:cubicBezTo>
                <a:cubicBezTo>
                  <a:pt x="5012" y="6457"/>
                  <a:pt x="6457" y="5012"/>
                  <a:pt x="6457" y="3227"/>
                </a:cubicBezTo>
                <a:cubicBezTo>
                  <a:pt x="6457" y="1445"/>
                  <a:pt x="5012" y="0"/>
                  <a:pt x="32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" name="Google Shape;270;p9"/>
          <p:cNvGrpSpPr/>
          <p:nvPr/>
        </p:nvGrpSpPr>
        <p:grpSpPr>
          <a:xfrm>
            <a:off x="1999217" y="4625136"/>
            <a:ext cx="1197920" cy="1202672"/>
            <a:chOff x="496246" y="3392789"/>
            <a:chExt cx="956296" cy="960089"/>
          </a:xfrm>
        </p:grpSpPr>
        <p:sp>
          <p:nvSpPr>
            <p:cNvPr id="271" name="Google Shape;271;p9"/>
            <p:cNvSpPr/>
            <p:nvPr/>
          </p:nvSpPr>
          <p:spPr>
            <a:xfrm>
              <a:off x="1441637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143816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39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lnTo>
                    <a:pt x="0" y="39"/>
                  </a:lnTo>
                  <a:cubicBezTo>
                    <a:pt x="0" y="63"/>
                    <a:pt x="22" y="63"/>
                    <a:pt x="22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1373997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1370204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46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4" y="64"/>
                    <a:pt x="114" y="19"/>
                    <a:pt x="91" y="19"/>
                  </a:cubicBezTo>
                  <a:cubicBezTo>
                    <a:pt x="80" y="7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1373997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1370204" y="4067301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lnTo>
                    <a:pt x="1" y="45"/>
                  </a:lnTo>
                  <a:cubicBezTo>
                    <a:pt x="1" y="67"/>
                    <a:pt x="24" y="67"/>
                    <a:pt x="24" y="90"/>
                  </a:cubicBezTo>
                  <a:lnTo>
                    <a:pt x="91" y="90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1238399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1234606" y="4271330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69" y="52"/>
                    <a:pt x="63" y="58"/>
                    <a:pt x="58" y="58"/>
                  </a:cubicBezTo>
                  <a:cubicBezTo>
                    <a:pt x="52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46" y="85"/>
                    <a:pt x="46" y="85"/>
                    <a:pt x="69" y="85"/>
                  </a:cubicBezTo>
                  <a:cubicBezTo>
                    <a:pt x="69" y="85"/>
                    <a:pt x="91" y="85"/>
                    <a:pt x="91" y="64"/>
                  </a:cubicBezTo>
                  <a:cubicBezTo>
                    <a:pt x="115" y="64"/>
                    <a:pt x="115" y="18"/>
                    <a:pt x="91" y="18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1306040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1306040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lnTo>
                    <a:pt x="45" y="68"/>
                  </a:lnTo>
                  <a:cubicBezTo>
                    <a:pt x="24" y="68"/>
                    <a:pt x="24" y="68"/>
                    <a:pt x="24" y="46"/>
                  </a:cubicBezTo>
                  <a:cubicBezTo>
                    <a:pt x="24" y="23"/>
                    <a:pt x="24" y="23"/>
                    <a:pt x="45" y="23"/>
                  </a:cubicBezTo>
                  <a:close/>
                  <a:moveTo>
                    <a:pt x="45" y="1"/>
                  </a:moveTo>
                  <a:cubicBezTo>
                    <a:pt x="24" y="1"/>
                    <a:pt x="0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0" y="91"/>
                    <a:pt x="24" y="91"/>
                    <a:pt x="45" y="91"/>
                  </a:cubicBezTo>
                  <a:cubicBezTo>
                    <a:pt x="45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102801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6"/>
                  </a:cubicBezTo>
                  <a:cubicBezTo>
                    <a:pt x="0" y="16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1102801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46" y="46"/>
                  </a:lnTo>
                  <a:lnTo>
                    <a:pt x="22" y="46"/>
                  </a:lnTo>
                  <a:lnTo>
                    <a:pt x="22" y="22"/>
                  </a:lnTo>
                  <a:close/>
                  <a:moveTo>
                    <a:pt x="0" y="1"/>
                  </a:moveTo>
                  <a:lnTo>
                    <a:pt x="0" y="46"/>
                  </a:lnTo>
                  <a:lnTo>
                    <a:pt x="0" y="68"/>
                  </a:lnTo>
                  <a:lnTo>
                    <a:pt x="22" y="91"/>
                  </a:lnTo>
                  <a:lnTo>
                    <a:pt x="46" y="91"/>
                  </a:lnTo>
                  <a:lnTo>
                    <a:pt x="67" y="68"/>
                  </a:ln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441637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438160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1441637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143816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2" y="22"/>
                  </a:lnTo>
                  <a:lnTo>
                    <a:pt x="0" y="45"/>
                  </a:lnTo>
                  <a:cubicBezTo>
                    <a:pt x="0" y="67"/>
                    <a:pt x="22" y="67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7" y="22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1373997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1370204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441637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1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143816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22" y="0"/>
                    <a:pt x="0" y="24"/>
                    <a:pt x="0" y="45"/>
                  </a:cubicBezTo>
                  <a:lnTo>
                    <a:pt x="22" y="69"/>
                  </a:lnTo>
                  <a:lnTo>
                    <a:pt x="46" y="90"/>
                  </a:lnTo>
                  <a:cubicBezTo>
                    <a:pt x="67" y="90"/>
                    <a:pt x="67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306040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1302563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9"/>
            <p:cNvSpPr/>
            <p:nvPr/>
          </p:nvSpPr>
          <p:spPr>
            <a:xfrm>
              <a:off x="1238399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1238399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7" y="90"/>
                  </a:lnTo>
                  <a:cubicBezTo>
                    <a:pt x="91" y="67"/>
                    <a:pt x="91" y="45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1306040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1306040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1306040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1306040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1238399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238399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5" y="39"/>
                  </a:moveTo>
                  <a:lnTo>
                    <a:pt x="45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3"/>
                    <a:pt x="91" y="39"/>
                    <a:pt x="67" y="18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1373997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39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1370204" y="4000293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lnTo>
                    <a:pt x="1" y="39"/>
                  </a:lnTo>
                  <a:cubicBezTo>
                    <a:pt x="1" y="63"/>
                    <a:pt x="24" y="63"/>
                    <a:pt x="24" y="85"/>
                  </a:cubicBezTo>
                  <a:lnTo>
                    <a:pt x="91" y="85"/>
                  </a:lnTo>
                  <a:cubicBezTo>
                    <a:pt x="114" y="63"/>
                    <a:pt x="114" y="39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1306040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5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1306040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5" y="0"/>
                  </a:moveTo>
                  <a:cubicBezTo>
                    <a:pt x="24" y="0"/>
                    <a:pt x="0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1170442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1170442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35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39"/>
                  </a:lnTo>
                  <a:lnTo>
                    <a:pt x="0" y="85"/>
                  </a:lnTo>
                  <a:lnTo>
                    <a:pt x="69" y="85"/>
                  </a:lnTo>
                  <a:cubicBezTo>
                    <a:pt x="69" y="63"/>
                    <a:pt x="91" y="63"/>
                    <a:pt x="91" y="39"/>
                  </a:cubicBezTo>
                  <a:lnTo>
                    <a:pt x="69" y="18"/>
                  </a:lnTo>
                  <a:cubicBezTo>
                    <a:pt x="57" y="6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9"/>
            <p:cNvSpPr/>
            <p:nvPr/>
          </p:nvSpPr>
          <p:spPr>
            <a:xfrm>
              <a:off x="1373997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39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1370204" y="393170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4" y="22"/>
                  </a:lnTo>
                  <a:lnTo>
                    <a:pt x="1" y="45"/>
                  </a:lnTo>
                  <a:cubicBezTo>
                    <a:pt x="1" y="67"/>
                    <a:pt x="24" y="67"/>
                    <a:pt x="24" y="91"/>
                  </a:cubicBezTo>
                  <a:lnTo>
                    <a:pt x="91" y="91"/>
                  </a:lnTo>
                  <a:cubicBezTo>
                    <a:pt x="114" y="67"/>
                    <a:pt x="114" y="45"/>
                    <a:pt x="91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110280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1102801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cubicBezTo>
                    <a:pt x="22" y="17"/>
                    <a:pt x="46" y="17"/>
                    <a:pt x="46" y="17"/>
                  </a:cubicBez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62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1170442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1166965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9"/>
                  </a:moveTo>
                  <a:lnTo>
                    <a:pt x="68" y="40"/>
                  </a:ln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68" y="19"/>
                    <a:pt x="68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238399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0" y="24"/>
                    <a:pt x="0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1238399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5" y="23"/>
                  </a:moveTo>
                  <a:lnTo>
                    <a:pt x="45" y="46"/>
                  </a:lnTo>
                  <a:cubicBezTo>
                    <a:pt x="45" y="57"/>
                    <a:pt x="39" y="62"/>
                    <a:pt x="34" y="62"/>
                  </a:cubicBezTo>
                  <a:cubicBezTo>
                    <a:pt x="28" y="62"/>
                    <a:pt x="22" y="57"/>
                    <a:pt x="22" y="46"/>
                  </a:cubicBezTo>
                  <a:cubicBezTo>
                    <a:pt x="22" y="23"/>
                    <a:pt x="22" y="23"/>
                    <a:pt x="45" y="23"/>
                  </a:cubicBezTo>
                  <a:close/>
                  <a:moveTo>
                    <a:pt x="45" y="1"/>
                  </a:moveTo>
                  <a:cubicBezTo>
                    <a:pt x="22" y="1"/>
                    <a:pt x="22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8"/>
                  </a:cubicBezTo>
                  <a:cubicBezTo>
                    <a:pt x="91" y="68"/>
                    <a:pt x="91" y="23"/>
                    <a:pt x="67" y="23"/>
                  </a:cubicBezTo>
                  <a:cubicBezTo>
                    <a:pt x="67" y="1"/>
                    <a:pt x="45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1170442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0" y="24"/>
                    <a:pt x="0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1170442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cubicBezTo>
                    <a:pt x="46" y="68"/>
                    <a:pt x="24" y="68"/>
                    <a:pt x="24" y="46"/>
                  </a:cubicBezTo>
                  <a:cubicBezTo>
                    <a:pt x="24" y="23"/>
                    <a:pt x="46" y="23"/>
                    <a:pt x="46" y="23"/>
                  </a:cubicBezTo>
                  <a:close/>
                  <a:moveTo>
                    <a:pt x="46" y="1"/>
                  </a:moveTo>
                  <a:cubicBezTo>
                    <a:pt x="24" y="1"/>
                    <a:pt x="24" y="1"/>
                    <a:pt x="0" y="23"/>
                  </a:cubicBezTo>
                  <a:lnTo>
                    <a:pt x="0" y="46"/>
                  </a:lnTo>
                  <a:lnTo>
                    <a:pt x="0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69" y="68"/>
                    <a:pt x="91" y="68"/>
                    <a:pt x="91" y="46"/>
                  </a:cubicBezTo>
                  <a:cubicBezTo>
                    <a:pt x="91" y="23"/>
                    <a:pt x="69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110280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1102801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cubicBezTo>
                    <a:pt x="22" y="19"/>
                    <a:pt x="46" y="19"/>
                    <a:pt x="46" y="19"/>
                  </a:cubicBez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1238399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1234606" y="4135732"/>
              <a:ext cx="18175" cy="13591"/>
            </a:xfrm>
            <a:custGeom>
              <a:avLst/>
              <a:gdLst/>
              <a:ahLst/>
              <a:cxnLst/>
              <a:rect l="l" t="t" r="r" b="b"/>
              <a:pathLst>
                <a:path w="115" h="86" extrusionOk="0">
                  <a:moveTo>
                    <a:pt x="69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9" y="19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cubicBezTo>
                    <a:pt x="115" y="64"/>
                    <a:pt x="115" y="19"/>
                    <a:pt x="91" y="19"/>
                  </a:cubicBez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1170442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1170442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5"/>
                  </a:lnTo>
                  <a:lnTo>
                    <a:pt x="0" y="90"/>
                  </a:lnTo>
                  <a:lnTo>
                    <a:pt x="69" y="90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103484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1034844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9" y="40"/>
                    <a:pt x="69" y="40"/>
                    <a:pt x="46" y="64"/>
                  </a:cubicBezTo>
                  <a:lnTo>
                    <a:pt x="24" y="64"/>
                  </a:lnTo>
                  <a:lnTo>
                    <a:pt x="24" y="40"/>
                  </a:lnTo>
                  <a:lnTo>
                    <a:pt x="46" y="19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9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1306040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24" y="1"/>
                  </a:moveTo>
                  <a:cubicBezTo>
                    <a:pt x="0" y="22"/>
                    <a:pt x="0" y="46"/>
                    <a:pt x="24" y="46"/>
                  </a:cubicBezTo>
                  <a:cubicBezTo>
                    <a:pt x="24" y="57"/>
                    <a:pt x="29" y="62"/>
                    <a:pt x="35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1302563" y="4135732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7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lnTo>
                    <a:pt x="46" y="40"/>
                  </a:lnTo>
                  <a:cubicBezTo>
                    <a:pt x="46" y="19"/>
                    <a:pt x="46" y="19"/>
                    <a:pt x="67" y="19"/>
                  </a:cubicBez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9"/>
                  </a:cubicBezTo>
                  <a:cubicBezTo>
                    <a:pt x="1" y="19"/>
                    <a:pt x="1" y="64"/>
                    <a:pt x="22" y="85"/>
                  </a:cubicBezTo>
                  <a:lnTo>
                    <a:pt x="91" y="85"/>
                  </a:lnTo>
                  <a:cubicBezTo>
                    <a:pt x="91" y="64"/>
                    <a:pt x="113" y="64"/>
                    <a:pt x="113" y="40"/>
                  </a:cubicBez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103484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1" y="18"/>
                    <a:pt x="1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1034844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9" y="40"/>
                    <a:pt x="69" y="40"/>
                    <a:pt x="46" y="40"/>
                  </a:cubicBezTo>
                  <a:cubicBezTo>
                    <a:pt x="46" y="52"/>
                    <a:pt x="46" y="58"/>
                    <a:pt x="43" y="58"/>
                  </a:cubicBezTo>
                  <a:cubicBezTo>
                    <a:pt x="40" y="58"/>
                    <a:pt x="35" y="52"/>
                    <a:pt x="24" y="40"/>
                  </a:cubicBezTo>
                  <a:lnTo>
                    <a:pt x="24" y="18"/>
                  </a:lnTo>
                  <a:close/>
                  <a:moveTo>
                    <a:pt x="44" y="1"/>
                  </a:moveTo>
                  <a:cubicBezTo>
                    <a:pt x="29" y="1"/>
                    <a:pt x="12" y="7"/>
                    <a:pt x="1" y="18"/>
                  </a:cubicBezTo>
                  <a:lnTo>
                    <a:pt x="1" y="64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cubicBezTo>
                    <a:pt x="69" y="7"/>
                    <a:pt x="58" y="1"/>
                    <a:pt x="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1034844" y="433928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6"/>
                  </a:cubicBezTo>
                  <a:cubicBezTo>
                    <a:pt x="1" y="16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6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034844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lnTo>
                    <a:pt x="69" y="46"/>
                  </a:ln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5" y="57"/>
                    <a:pt x="24" y="46"/>
                  </a:cubicBezTo>
                  <a:lnTo>
                    <a:pt x="24" y="22"/>
                  </a:lnTo>
                  <a:close/>
                  <a:moveTo>
                    <a:pt x="1" y="1"/>
                  </a:move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67203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1"/>
                  </a:moveTo>
                  <a:cubicBezTo>
                    <a:pt x="40" y="1"/>
                    <a:pt x="34" y="7"/>
                    <a:pt x="22" y="18"/>
                  </a:cubicBezTo>
                  <a:cubicBezTo>
                    <a:pt x="1" y="18"/>
                    <a:pt x="1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67203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7"/>
                    <a:pt x="22" y="18"/>
                  </a:cubicBezTo>
                  <a:lnTo>
                    <a:pt x="46" y="18"/>
                  </a:ln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lnTo>
                    <a:pt x="22" y="40"/>
                  </a:lnTo>
                  <a:lnTo>
                    <a:pt x="22" y="18"/>
                  </a:ln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110280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1"/>
                  </a:moveTo>
                  <a:cubicBezTo>
                    <a:pt x="28" y="1"/>
                    <a:pt x="22" y="7"/>
                    <a:pt x="22" y="18"/>
                  </a:cubicBezTo>
                  <a:cubicBezTo>
                    <a:pt x="0" y="18"/>
                    <a:pt x="0" y="40"/>
                    <a:pt x="22" y="64"/>
                  </a:cubicBezTo>
                  <a:lnTo>
                    <a:pt x="67" y="64"/>
                  </a:lnTo>
                  <a:lnTo>
                    <a:pt x="67" y="18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102801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8"/>
                  </a:moveTo>
                  <a:cubicBezTo>
                    <a:pt x="67" y="40"/>
                    <a:pt x="67" y="40"/>
                    <a:pt x="46" y="40"/>
                  </a:cubicBezTo>
                  <a:lnTo>
                    <a:pt x="46" y="64"/>
                  </a:lnTo>
                  <a:cubicBezTo>
                    <a:pt x="46" y="64"/>
                    <a:pt x="22" y="64"/>
                    <a:pt x="22" y="40"/>
                  </a:cubicBezTo>
                  <a:lnTo>
                    <a:pt x="22" y="18"/>
                  </a:lnTo>
                  <a:close/>
                  <a:moveTo>
                    <a:pt x="34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40"/>
                  </a:lnTo>
                  <a:lnTo>
                    <a:pt x="0" y="64"/>
                  </a:ln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7" y="18"/>
                  </a:cubicBezTo>
                  <a:cubicBezTo>
                    <a:pt x="56" y="7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103484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1"/>
                  </a:moveTo>
                  <a:cubicBezTo>
                    <a:pt x="1" y="24"/>
                    <a:pt x="1" y="24"/>
                    <a:pt x="24" y="46"/>
                  </a:cubicBezTo>
                  <a:lnTo>
                    <a:pt x="69" y="46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034844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46" y="46"/>
                  </a:lnTo>
                  <a:lnTo>
                    <a:pt x="46" y="68"/>
                  </a:lnTo>
                  <a:lnTo>
                    <a:pt x="24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24" y="1"/>
                    <a:pt x="24" y="1"/>
                    <a:pt x="1" y="23"/>
                  </a:cubicBezTo>
                  <a:lnTo>
                    <a:pt x="1" y="46"/>
                  </a:lnTo>
                  <a:lnTo>
                    <a:pt x="1" y="68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03039" y="427133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1"/>
                  </a:moveTo>
                  <a:cubicBezTo>
                    <a:pt x="16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899246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7" y="1"/>
                  </a:moveTo>
                  <a:cubicBezTo>
                    <a:pt x="35" y="1"/>
                    <a:pt x="24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4"/>
                  </a:cubicBezTo>
                  <a:cubicBezTo>
                    <a:pt x="91" y="64"/>
                    <a:pt x="91" y="40"/>
                    <a:pt x="91" y="40"/>
                  </a:cubicBezTo>
                  <a:cubicBezTo>
                    <a:pt x="91" y="18"/>
                    <a:pt x="91" y="18"/>
                    <a:pt x="69" y="18"/>
                  </a:cubicBez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lnTo>
                    <a:pt x="69" y="18"/>
                  </a:ln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67203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1"/>
                  </a:moveTo>
                  <a:cubicBezTo>
                    <a:pt x="1" y="24"/>
                    <a:pt x="1" y="24"/>
                    <a:pt x="22" y="46"/>
                  </a:cubicBezTo>
                  <a:lnTo>
                    <a:pt x="67" y="46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67203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0"/>
                  </a:lnTo>
                  <a:cubicBezTo>
                    <a:pt x="46" y="51"/>
                    <a:pt x="46" y="56"/>
                    <a:pt x="43" y="56"/>
                  </a:cubicBezTo>
                  <a:cubicBezTo>
                    <a:pt x="40" y="56"/>
                    <a:pt x="34" y="51"/>
                    <a:pt x="22" y="40"/>
                  </a:cubicBezTo>
                  <a:lnTo>
                    <a:pt x="46" y="17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22" y="85"/>
                    <a:pt x="46" y="85"/>
                  </a:cubicBezTo>
                  <a:cubicBezTo>
                    <a:pt x="46" y="85"/>
                    <a:pt x="67" y="85"/>
                    <a:pt x="67" y="62"/>
                  </a:cubicBezTo>
                  <a:cubicBezTo>
                    <a:pt x="91" y="62"/>
                    <a:pt x="91" y="62"/>
                    <a:pt x="91" y="40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170442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1"/>
                  </a:moveTo>
                  <a:cubicBezTo>
                    <a:pt x="29" y="1"/>
                    <a:pt x="24" y="7"/>
                    <a:pt x="24" y="18"/>
                  </a:cubicBezTo>
                  <a:cubicBezTo>
                    <a:pt x="0" y="18"/>
                    <a:pt x="0" y="40"/>
                    <a:pt x="24" y="64"/>
                  </a:cubicBezTo>
                  <a:lnTo>
                    <a:pt x="69" y="64"/>
                  </a:lnTo>
                  <a:lnTo>
                    <a:pt x="69" y="18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1166965" y="4271330"/>
              <a:ext cx="17859" cy="13591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5" y="1"/>
                    <a:pt x="34" y="7"/>
                    <a:pt x="22" y="18"/>
                  </a:cubicBezTo>
                  <a:cubicBezTo>
                    <a:pt x="1" y="18"/>
                    <a:pt x="1" y="64"/>
                    <a:pt x="22" y="64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4"/>
                  </a:cubicBezTo>
                  <a:lnTo>
                    <a:pt x="113" y="40"/>
                  </a:lnTo>
                  <a:cubicBezTo>
                    <a:pt x="113" y="18"/>
                    <a:pt x="91" y="18"/>
                    <a:pt x="91" y="18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03039" y="433928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6"/>
                    <a:pt x="45" y="16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899246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24" y="1"/>
                  </a:moveTo>
                  <a:cubicBezTo>
                    <a:pt x="1" y="22"/>
                    <a:pt x="1" y="46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835082" y="433928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6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6"/>
                    <a:pt x="45" y="16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831605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67" y="22"/>
                  </a:moveTo>
                  <a:lnTo>
                    <a:pt x="67" y="46"/>
                  </a:lnTo>
                  <a:cubicBezTo>
                    <a:pt x="57" y="57"/>
                    <a:pt x="51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22" y="46"/>
                  </a:lnTo>
                  <a:lnTo>
                    <a:pt x="46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8"/>
                  </a:cubicBezTo>
                  <a:lnTo>
                    <a:pt x="91" y="46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67203" y="433928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6"/>
                  </a:cubicBezTo>
                  <a:cubicBezTo>
                    <a:pt x="1" y="16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6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67203" y="4338339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2"/>
                  </a:moveTo>
                  <a:cubicBezTo>
                    <a:pt x="67" y="22"/>
                    <a:pt x="67" y="46"/>
                    <a:pt x="67" y="46"/>
                  </a:cubicBezTo>
                  <a:lnTo>
                    <a:pt x="46" y="46"/>
                  </a:lnTo>
                  <a:cubicBezTo>
                    <a:pt x="46" y="57"/>
                    <a:pt x="46" y="62"/>
                    <a:pt x="43" y="62"/>
                  </a:cubicBezTo>
                  <a:cubicBezTo>
                    <a:pt x="40" y="62"/>
                    <a:pt x="34" y="57"/>
                    <a:pt x="22" y="46"/>
                  </a:cubicBezTo>
                  <a:lnTo>
                    <a:pt x="22" y="22"/>
                  </a:lnTo>
                  <a:close/>
                  <a:moveTo>
                    <a:pt x="22" y="1"/>
                  </a:moveTo>
                  <a:cubicBezTo>
                    <a:pt x="1" y="22"/>
                    <a:pt x="1" y="22"/>
                    <a:pt x="1" y="46"/>
                  </a:cubicBezTo>
                  <a:cubicBezTo>
                    <a:pt x="1" y="46"/>
                    <a:pt x="1" y="68"/>
                    <a:pt x="22" y="68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8"/>
                  </a:cubicBezTo>
                  <a:cubicBezTo>
                    <a:pt x="91" y="68"/>
                    <a:pt x="91" y="46"/>
                    <a:pt x="91" y="46"/>
                  </a:cubicBezTo>
                  <a:cubicBezTo>
                    <a:pt x="91" y="22"/>
                    <a:pt x="91" y="22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373997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1370204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1373997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1370204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cubicBezTo>
                    <a:pt x="114" y="45"/>
                    <a:pt x="114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1306040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5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1302563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22" y="85"/>
                    <a:pt x="46" y="108"/>
                    <a:pt x="67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1373997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39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39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1370204" y="3799583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24" y="0"/>
                    <a:pt x="1" y="24"/>
                    <a:pt x="1" y="45"/>
                  </a:cubicBezTo>
                  <a:lnTo>
                    <a:pt x="24" y="69"/>
                  </a:ln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cubicBezTo>
                    <a:pt x="114" y="45"/>
                    <a:pt x="114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1306040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5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5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1306040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0" y="69"/>
                    <a:pt x="24" y="90"/>
                    <a:pt x="45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1238399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234606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cubicBezTo>
                    <a:pt x="46" y="85"/>
                    <a:pt x="46" y="108"/>
                    <a:pt x="69" y="108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1373997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39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1370204" y="3729097"/>
              <a:ext cx="18175" cy="17226"/>
            </a:xfrm>
            <a:custGeom>
              <a:avLst/>
              <a:gdLst/>
              <a:ahLst/>
              <a:cxnLst/>
              <a:rect l="l" t="t" r="r" b="b"/>
              <a:pathLst>
                <a:path w="115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cubicBezTo>
                    <a:pt x="114" y="63"/>
                    <a:pt x="114" y="40"/>
                    <a:pt x="91" y="18"/>
                  </a:cubicBezTo>
                  <a:cubicBezTo>
                    <a:pt x="80" y="6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1306040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02563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1441637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1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438160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7" y="40"/>
                  </a:moveTo>
                  <a:lnTo>
                    <a:pt x="67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6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0" y="40"/>
                    <a:pt x="0" y="63"/>
                    <a:pt x="22" y="85"/>
                  </a:cubicBezTo>
                  <a:lnTo>
                    <a:pt x="46" y="108"/>
                  </a:lnTo>
                  <a:cubicBezTo>
                    <a:pt x="67" y="108"/>
                    <a:pt x="67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110280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1102801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0"/>
                  </a:lnTo>
                  <a:lnTo>
                    <a:pt x="0" y="86"/>
                  </a:ln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1170442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0" y="23"/>
                    <a:pt x="0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1166965" y="3864695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lnTo>
                    <a:pt x="91" y="85"/>
                  </a:ln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1238399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1238399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45"/>
                  </a:moveTo>
                  <a:lnTo>
                    <a:pt x="45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5" y="0"/>
                  </a:moveTo>
                  <a:cubicBezTo>
                    <a:pt x="22" y="0"/>
                    <a:pt x="22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7"/>
                    <a:pt x="91" y="45"/>
                    <a:pt x="67" y="22"/>
                  </a:cubicBezTo>
                  <a:lnTo>
                    <a:pt x="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170442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0" y="24"/>
                    <a:pt x="0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170442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0" y="22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9" y="91"/>
                  </a:lnTo>
                  <a:cubicBezTo>
                    <a:pt x="69" y="67"/>
                    <a:pt x="91" y="67"/>
                    <a:pt x="91" y="45"/>
                  </a:cubicBezTo>
                  <a:lnTo>
                    <a:pt x="69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10280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102801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0" y="24"/>
                  </a:cubicBezTo>
                  <a:lnTo>
                    <a:pt x="0" y="46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238399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3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9"/>
            <p:cNvSpPr/>
            <p:nvPr/>
          </p:nvSpPr>
          <p:spPr>
            <a:xfrm>
              <a:off x="1234606" y="3864695"/>
              <a:ext cx="18175" cy="13433"/>
            </a:xfrm>
            <a:custGeom>
              <a:avLst/>
              <a:gdLst/>
              <a:ahLst/>
              <a:cxnLst/>
              <a:rect l="l" t="t" r="r" b="b"/>
              <a:pathLst>
                <a:path w="115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cubicBezTo>
                    <a:pt x="115" y="63"/>
                    <a:pt x="115" y="40"/>
                    <a:pt x="91" y="18"/>
                  </a:cubicBez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1170442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0" y="19"/>
                    <a:pt x="0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1170442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lnTo>
                    <a:pt x="91" y="45"/>
                  </a:lnTo>
                  <a:cubicBezTo>
                    <a:pt x="91" y="24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103484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1034844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1238399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1238399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4"/>
                  </a:moveTo>
                  <a:lnTo>
                    <a:pt x="45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69"/>
                    <a:pt x="22" y="90"/>
                    <a:pt x="45" y="90"/>
                  </a:cubicBezTo>
                  <a:lnTo>
                    <a:pt x="67" y="69"/>
                  </a:lnTo>
                  <a:cubicBezTo>
                    <a:pt x="91" y="45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967203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967203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40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0"/>
                  </a:moveTo>
                  <a:cubicBezTo>
                    <a:pt x="33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103484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29" y="62"/>
                    <a:pt x="38" y="62"/>
                  </a:cubicBezTo>
                  <a:cubicBezTo>
                    <a:pt x="46" y="62"/>
                    <a:pt x="57" y="57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1034844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cubicBezTo>
                    <a:pt x="69" y="39"/>
                    <a:pt x="69" y="39"/>
                    <a:pt x="46" y="63"/>
                  </a:cubicBezTo>
                  <a:lnTo>
                    <a:pt x="24" y="63"/>
                  </a:lnTo>
                  <a:lnTo>
                    <a:pt x="24" y="39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110280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0" y="24"/>
                    <a:pt x="0" y="46"/>
                    <a:pt x="22" y="46"/>
                  </a:cubicBezTo>
                  <a:cubicBezTo>
                    <a:pt x="22" y="58"/>
                    <a:pt x="28" y="64"/>
                    <a:pt x="36" y="64"/>
                  </a:cubicBezTo>
                  <a:cubicBezTo>
                    <a:pt x="45" y="64"/>
                    <a:pt x="56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102801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40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40"/>
                  </a:lnTo>
                  <a:lnTo>
                    <a:pt x="0" y="85"/>
                  </a:lnTo>
                  <a:lnTo>
                    <a:pt x="67" y="85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56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9"/>
            <p:cNvSpPr/>
            <p:nvPr/>
          </p:nvSpPr>
          <p:spPr>
            <a:xfrm>
              <a:off x="103484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9"/>
            <p:cNvSpPr/>
            <p:nvPr/>
          </p:nvSpPr>
          <p:spPr>
            <a:xfrm>
              <a:off x="1034844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46" y="67"/>
                  </a:ln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5"/>
                  </a:lnTo>
                  <a:lnTo>
                    <a:pt x="1" y="90"/>
                  </a:ln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967203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967203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9"/>
            <p:cNvSpPr/>
            <p:nvPr/>
          </p:nvSpPr>
          <p:spPr>
            <a:xfrm>
              <a:off x="110280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0" y="22"/>
                    <a:pt x="0" y="46"/>
                    <a:pt x="22" y="46"/>
                  </a:cubicBezTo>
                  <a:cubicBezTo>
                    <a:pt x="22" y="57"/>
                    <a:pt x="28" y="62"/>
                    <a:pt x="36" y="62"/>
                  </a:cubicBezTo>
                  <a:cubicBezTo>
                    <a:pt x="45" y="62"/>
                    <a:pt x="56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9"/>
            <p:cNvSpPr/>
            <p:nvPr/>
          </p:nvSpPr>
          <p:spPr>
            <a:xfrm>
              <a:off x="1102801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cubicBezTo>
                    <a:pt x="67" y="45"/>
                    <a:pt x="67" y="45"/>
                    <a:pt x="46" y="69"/>
                  </a:cubicBezTo>
                  <a:lnTo>
                    <a:pt x="22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0"/>
                    <a:pt x="0" y="24"/>
                  </a:cubicBezTo>
                  <a:lnTo>
                    <a:pt x="0" y="45"/>
                  </a:lnTo>
                  <a:lnTo>
                    <a:pt x="0" y="91"/>
                  </a:lnTo>
                  <a:lnTo>
                    <a:pt x="67" y="91"/>
                  </a:lnTo>
                  <a:cubicBezTo>
                    <a:pt x="91" y="69"/>
                    <a:pt x="91" y="69"/>
                    <a:pt x="91" y="45"/>
                  </a:cubicBezTo>
                  <a:cubicBezTo>
                    <a:pt x="91" y="45"/>
                    <a:pt x="91" y="24"/>
                    <a:pt x="67" y="24"/>
                  </a:cubicBezTo>
                  <a:cubicBezTo>
                    <a:pt x="67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9"/>
            <p:cNvSpPr/>
            <p:nvPr/>
          </p:nvSpPr>
          <p:spPr>
            <a:xfrm>
              <a:off x="103484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29" y="64"/>
                    <a:pt x="38" y="64"/>
                  </a:cubicBezTo>
                  <a:cubicBezTo>
                    <a:pt x="46" y="64"/>
                    <a:pt x="57" y="58"/>
                    <a:pt x="69" y="46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9"/>
            <p:cNvSpPr/>
            <p:nvPr/>
          </p:nvSpPr>
          <p:spPr>
            <a:xfrm>
              <a:off x="1034844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cubicBezTo>
                    <a:pt x="69" y="67"/>
                    <a:pt x="46" y="67"/>
                    <a:pt x="46" y="67"/>
                  </a:cubicBezTo>
                  <a:lnTo>
                    <a:pt x="24" y="67"/>
                  </a:lnTo>
                  <a:lnTo>
                    <a:pt x="24" y="45"/>
                  </a:lnTo>
                  <a:close/>
                  <a:moveTo>
                    <a:pt x="46" y="0"/>
                  </a:moveTo>
                  <a:cubicBezTo>
                    <a:pt x="24" y="0"/>
                    <a:pt x="24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9"/>
            <p:cNvSpPr/>
            <p:nvPr/>
          </p:nvSpPr>
          <p:spPr>
            <a:xfrm>
              <a:off x="903039" y="4002979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9"/>
            <p:cNvSpPr/>
            <p:nvPr/>
          </p:nvSpPr>
          <p:spPr>
            <a:xfrm>
              <a:off x="899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39"/>
                  </a:cubicBezTo>
                  <a:cubicBezTo>
                    <a:pt x="91" y="39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9"/>
            <p:cNvSpPr/>
            <p:nvPr/>
          </p:nvSpPr>
          <p:spPr>
            <a:xfrm>
              <a:off x="967203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34" y="58"/>
                    <a:pt x="40" y="64"/>
                    <a:pt x="45" y="64"/>
                  </a:cubicBezTo>
                  <a:cubicBezTo>
                    <a:pt x="51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9"/>
            <p:cNvSpPr/>
            <p:nvPr/>
          </p:nvSpPr>
          <p:spPr>
            <a:xfrm>
              <a:off x="967203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cubicBezTo>
                    <a:pt x="67" y="62"/>
                    <a:pt x="67" y="62"/>
                    <a:pt x="46" y="62"/>
                  </a:cubicBezTo>
                  <a:lnTo>
                    <a:pt x="22" y="62"/>
                  </a:lnTo>
                  <a:lnTo>
                    <a:pt x="22" y="40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67" y="86"/>
                  </a:lnTo>
                  <a:cubicBezTo>
                    <a:pt x="91" y="62"/>
                    <a:pt x="91" y="62"/>
                    <a:pt x="91" y="40"/>
                  </a:cubicBezTo>
                  <a:cubicBezTo>
                    <a:pt x="91" y="40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9"/>
            <p:cNvSpPr/>
            <p:nvPr/>
          </p:nvSpPr>
          <p:spPr>
            <a:xfrm>
              <a:off x="835082" y="4206218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9" y="24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9"/>
            <p:cNvSpPr/>
            <p:nvPr/>
          </p:nvSpPr>
          <p:spPr>
            <a:xfrm>
              <a:off x="831605" y="4203689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67" y="40"/>
                  </a:lnTo>
                  <a:cubicBezTo>
                    <a:pt x="57" y="51"/>
                    <a:pt x="51" y="56"/>
                    <a:pt x="49" y="56"/>
                  </a:cubicBezTo>
                  <a:cubicBezTo>
                    <a:pt x="46" y="56"/>
                    <a:pt x="46" y="51"/>
                    <a:pt x="46" y="40"/>
                  </a:cubicBezTo>
                  <a:lnTo>
                    <a:pt x="46" y="17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17"/>
                    <a:pt x="1" y="40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2"/>
                  </a:cubicBez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9"/>
            <p:cNvSpPr/>
            <p:nvPr/>
          </p:nvSpPr>
          <p:spPr>
            <a:xfrm>
              <a:off x="903039" y="4138577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899246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9" y="40"/>
                  </a:ln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47" y="1"/>
                  </a:moveTo>
                  <a:cubicBezTo>
                    <a:pt x="35" y="1"/>
                    <a:pt x="24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69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9" y="19"/>
                  </a:cubicBezTo>
                  <a:cubicBezTo>
                    <a:pt x="69" y="7"/>
                    <a:pt x="58" y="1"/>
                    <a:pt x="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9"/>
            <p:cNvSpPr/>
            <p:nvPr/>
          </p:nvSpPr>
          <p:spPr>
            <a:xfrm>
              <a:off x="903039" y="4206218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9"/>
            <p:cNvSpPr/>
            <p:nvPr/>
          </p:nvSpPr>
          <p:spPr>
            <a:xfrm>
              <a:off x="899246" y="4202741"/>
              <a:ext cx="14382" cy="14540"/>
            </a:xfrm>
            <a:custGeom>
              <a:avLst/>
              <a:gdLst/>
              <a:ahLst/>
              <a:cxnLst/>
              <a:rect l="l" t="t" r="r" b="b"/>
              <a:pathLst>
                <a:path w="91" h="92" extrusionOk="0">
                  <a:moveTo>
                    <a:pt x="46" y="23"/>
                  </a:moveTo>
                  <a:lnTo>
                    <a:pt x="69" y="46"/>
                  </a:ln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8"/>
                  </a:cubicBezTo>
                  <a:cubicBezTo>
                    <a:pt x="91" y="68"/>
                    <a:pt x="91" y="68"/>
                    <a:pt x="91" y="46"/>
                  </a:cubicBezTo>
                  <a:cubicBezTo>
                    <a:pt x="91" y="23"/>
                    <a:pt x="91" y="23"/>
                    <a:pt x="69" y="23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9"/>
            <p:cNvSpPr/>
            <p:nvPr/>
          </p:nvSpPr>
          <p:spPr>
            <a:xfrm>
              <a:off x="835082" y="4138577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9"/>
            <p:cNvSpPr/>
            <p:nvPr/>
          </p:nvSpPr>
          <p:spPr>
            <a:xfrm>
              <a:off x="831605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67" y="40"/>
                  </a:lnTo>
                  <a:lnTo>
                    <a:pt x="67" y="64"/>
                  </a:lnTo>
                  <a:lnTo>
                    <a:pt x="46" y="64"/>
                  </a:lnTo>
                  <a:cubicBezTo>
                    <a:pt x="46" y="40"/>
                    <a:pt x="22" y="40"/>
                    <a:pt x="22" y="40"/>
                  </a:cubicBez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9"/>
            <p:cNvSpPr/>
            <p:nvPr/>
          </p:nvSpPr>
          <p:spPr>
            <a:xfrm>
              <a:off x="967203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9"/>
            <p:cNvSpPr/>
            <p:nvPr/>
          </p:nvSpPr>
          <p:spPr>
            <a:xfrm>
              <a:off x="967203" y="4135732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9"/>
                  </a:moveTo>
                  <a:lnTo>
                    <a:pt x="46" y="40"/>
                  </a:lnTo>
                  <a:cubicBezTo>
                    <a:pt x="67" y="40"/>
                    <a:pt x="67" y="40"/>
                    <a:pt x="46" y="64"/>
                  </a:cubicBezTo>
                  <a:lnTo>
                    <a:pt x="22" y="64"/>
                  </a:lnTo>
                  <a:lnTo>
                    <a:pt x="22" y="40"/>
                  </a:lnTo>
                  <a:lnTo>
                    <a:pt x="46" y="19"/>
                  </a:lnTo>
                  <a:close/>
                  <a:moveTo>
                    <a:pt x="45" y="1"/>
                  </a:moveTo>
                  <a:cubicBezTo>
                    <a:pt x="33" y="1"/>
                    <a:pt x="22" y="7"/>
                    <a:pt x="22" y="19"/>
                  </a:cubicBezTo>
                  <a:cubicBezTo>
                    <a:pt x="1" y="19"/>
                    <a:pt x="1" y="40"/>
                    <a:pt x="1" y="40"/>
                  </a:cubicBezTo>
                  <a:cubicBezTo>
                    <a:pt x="1" y="64"/>
                    <a:pt x="1" y="64"/>
                    <a:pt x="22" y="85"/>
                  </a:cubicBezTo>
                  <a:lnTo>
                    <a:pt x="67" y="85"/>
                  </a:lnTo>
                  <a:cubicBezTo>
                    <a:pt x="91" y="64"/>
                    <a:pt x="91" y="64"/>
                    <a:pt x="91" y="40"/>
                  </a:cubicBezTo>
                  <a:cubicBezTo>
                    <a:pt x="91" y="40"/>
                    <a:pt x="91" y="19"/>
                    <a:pt x="67" y="19"/>
                  </a:cubicBezTo>
                  <a:cubicBezTo>
                    <a:pt x="67" y="7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9"/>
            <p:cNvSpPr/>
            <p:nvPr/>
          </p:nvSpPr>
          <p:spPr>
            <a:xfrm>
              <a:off x="903039" y="4070620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9"/>
            <p:cNvSpPr/>
            <p:nvPr/>
          </p:nvSpPr>
          <p:spPr>
            <a:xfrm>
              <a:off x="899246" y="4067301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69" y="90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9"/>
            <p:cNvSpPr/>
            <p:nvPr/>
          </p:nvSpPr>
          <p:spPr>
            <a:xfrm>
              <a:off x="767441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9"/>
            <p:cNvSpPr/>
            <p:nvPr/>
          </p:nvSpPr>
          <p:spPr>
            <a:xfrm>
              <a:off x="76364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6" y="64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9"/>
                  </a:ln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9"/>
                  </a:cubicBezTo>
                  <a:cubicBezTo>
                    <a:pt x="1" y="19"/>
                    <a:pt x="1" y="64"/>
                    <a:pt x="24" y="85"/>
                  </a:cubicBezTo>
                  <a:lnTo>
                    <a:pt x="91" y="85"/>
                  </a:lnTo>
                  <a:lnTo>
                    <a:pt x="91" y="19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835082" y="407062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831605" y="4068091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lnTo>
                    <a:pt x="22" y="40"/>
                  </a:lnTo>
                  <a:close/>
                  <a:moveTo>
                    <a:pt x="48" y="0"/>
                  </a:moveTo>
                  <a:cubicBezTo>
                    <a:pt x="34" y="0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0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767441" y="427133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1"/>
                  </a:moveTo>
                  <a:cubicBezTo>
                    <a:pt x="22" y="1"/>
                    <a:pt x="11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76364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9" y="18"/>
                  </a:moveTo>
                  <a:lnTo>
                    <a:pt x="69" y="40"/>
                  </a:lnTo>
                  <a:cubicBezTo>
                    <a:pt x="58" y="52"/>
                    <a:pt x="52" y="58"/>
                    <a:pt x="49" y="58"/>
                  </a:cubicBezTo>
                  <a:cubicBezTo>
                    <a:pt x="46" y="58"/>
                    <a:pt x="46" y="52"/>
                    <a:pt x="46" y="40"/>
                  </a:cubicBezTo>
                  <a:cubicBezTo>
                    <a:pt x="24" y="40"/>
                    <a:pt x="24" y="40"/>
                    <a:pt x="46" y="18"/>
                  </a:cubicBezTo>
                  <a:close/>
                  <a:moveTo>
                    <a:pt x="58" y="1"/>
                  </a:moveTo>
                  <a:cubicBezTo>
                    <a:pt x="46" y="1"/>
                    <a:pt x="35" y="7"/>
                    <a:pt x="24" y="18"/>
                  </a:cubicBezTo>
                  <a:cubicBezTo>
                    <a:pt x="1" y="18"/>
                    <a:pt x="1" y="64"/>
                    <a:pt x="24" y="64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4"/>
                  </a:cubicBezTo>
                  <a:lnTo>
                    <a:pt x="91" y="18"/>
                  </a:lnTo>
                  <a:cubicBezTo>
                    <a:pt x="80" y="7"/>
                    <a:pt x="69" y="1"/>
                    <a:pt x="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699484" y="427133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1"/>
                  </a:moveTo>
                  <a:cubicBezTo>
                    <a:pt x="24" y="1"/>
                    <a:pt x="12" y="7"/>
                    <a:pt x="1" y="18"/>
                  </a:cubicBezTo>
                  <a:lnTo>
                    <a:pt x="1" y="64"/>
                  </a:lnTo>
                  <a:lnTo>
                    <a:pt x="46" y="64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696008" y="4271330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68" y="18"/>
                  </a:moveTo>
                  <a:lnTo>
                    <a:pt x="68" y="40"/>
                  </a:lnTo>
                  <a:cubicBezTo>
                    <a:pt x="68" y="52"/>
                    <a:pt x="62" y="58"/>
                    <a:pt x="57" y="58"/>
                  </a:cubicBezTo>
                  <a:cubicBezTo>
                    <a:pt x="51" y="58"/>
                    <a:pt x="46" y="52"/>
                    <a:pt x="46" y="40"/>
                  </a:cubicBezTo>
                  <a:lnTo>
                    <a:pt x="46" y="18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8"/>
                  </a:cubicBezTo>
                  <a:cubicBezTo>
                    <a:pt x="1" y="18"/>
                    <a:pt x="1" y="64"/>
                    <a:pt x="23" y="64"/>
                  </a:cubicBezTo>
                  <a:cubicBezTo>
                    <a:pt x="23" y="85"/>
                    <a:pt x="46" y="85"/>
                    <a:pt x="46" y="85"/>
                  </a:cubicBezTo>
                  <a:cubicBezTo>
                    <a:pt x="68" y="85"/>
                    <a:pt x="68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835082" y="4271330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1"/>
                  </a:moveTo>
                  <a:cubicBezTo>
                    <a:pt x="23" y="1"/>
                    <a:pt x="12" y="7"/>
                    <a:pt x="0" y="18"/>
                  </a:cubicBezTo>
                  <a:lnTo>
                    <a:pt x="0" y="64"/>
                  </a:lnTo>
                  <a:lnTo>
                    <a:pt x="45" y="64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831605" y="4271330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8"/>
                  </a:moveTo>
                  <a:lnTo>
                    <a:pt x="67" y="40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22" y="40"/>
                  </a:lnTo>
                  <a:cubicBezTo>
                    <a:pt x="22" y="40"/>
                    <a:pt x="46" y="40"/>
                    <a:pt x="46" y="18"/>
                  </a:cubicBezTo>
                  <a:close/>
                  <a:moveTo>
                    <a:pt x="48" y="1"/>
                  </a:moveTo>
                  <a:cubicBezTo>
                    <a:pt x="34" y="1"/>
                    <a:pt x="22" y="7"/>
                    <a:pt x="22" y="18"/>
                  </a:cubicBezTo>
                  <a:cubicBezTo>
                    <a:pt x="1" y="18"/>
                    <a:pt x="1" y="18"/>
                    <a:pt x="1" y="40"/>
                  </a:cubicBezTo>
                  <a:cubicBezTo>
                    <a:pt x="1" y="40"/>
                    <a:pt x="1" y="64"/>
                    <a:pt x="22" y="64"/>
                  </a:cubicBezTo>
                  <a:cubicBezTo>
                    <a:pt x="22" y="85"/>
                    <a:pt x="46" y="85"/>
                    <a:pt x="46" y="85"/>
                  </a:cubicBezTo>
                  <a:cubicBezTo>
                    <a:pt x="67" y="85"/>
                    <a:pt x="67" y="85"/>
                    <a:pt x="91" y="64"/>
                  </a:cubicBezTo>
                  <a:lnTo>
                    <a:pt x="91" y="40"/>
                  </a:lnTo>
                  <a:lnTo>
                    <a:pt x="91" y="18"/>
                  </a:lnTo>
                  <a:cubicBezTo>
                    <a:pt x="79" y="7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67441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5" y="46"/>
                  </a:lnTo>
                  <a:cubicBezTo>
                    <a:pt x="67" y="24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6364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9" y="23"/>
                    <a:pt x="69" y="46"/>
                  </a:cubicBezTo>
                  <a:cubicBezTo>
                    <a:pt x="58" y="57"/>
                    <a:pt x="52" y="62"/>
                    <a:pt x="49" y="62"/>
                  </a:cubicBezTo>
                  <a:cubicBezTo>
                    <a:pt x="46" y="62"/>
                    <a:pt x="46" y="57"/>
                    <a:pt x="46" y="46"/>
                  </a:cubicBez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4" y="1"/>
                    <a:pt x="24" y="23"/>
                  </a:cubicBezTo>
                  <a:cubicBezTo>
                    <a:pt x="1" y="23"/>
                    <a:pt x="1" y="23"/>
                    <a:pt x="1" y="46"/>
                  </a:cubicBezTo>
                  <a:cubicBezTo>
                    <a:pt x="1" y="68"/>
                    <a:pt x="1" y="68"/>
                    <a:pt x="24" y="68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8"/>
                  </a:cubicBezTo>
                  <a:lnTo>
                    <a:pt x="91" y="23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699484" y="4206218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1"/>
                  </a:moveTo>
                  <a:lnTo>
                    <a:pt x="1" y="46"/>
                  </a:lnTo>
                  <a:lnTo>
                    <a:pt x="46" y="46"/>
                  </a:lnTo>
                  <a:cubicBezTo>
                    <a:pt x="69" y="24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696008" y="4202741"/>
              <a:ext cx="14540" cy="1454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46" y="23"/>
                  </a:moveTo>
                  <a:cubicBezTo>
                    <a:pt x="46" y="23"/>
                    <a:pt x="68" y="23"/>
                    <a:pt x="68" y="46"/>
                  </a:cubicBezTo>
                  <a:cubicBezTo>
                    <a:pt x="68" y="68"/>
                    <a:pt x="46" y="68"/>
                    <a:pt x="46" y="68"/>
                  </a:cubicBezTo>
                  <a:lnTo>
                    <a:pt x="46" y="46"/>
                  </a:lnTo>
                  <a:lnTo>
                    <a:pt x="46" y="23"/>
                  </a:lnTo>
                  <a:close/>
                  <a:moveTo>
                    <a:pt x="46" y="1"/>
                  </a:moveTo>
                  <a:cubicBezTo>
                    <a:pt x="46" y="1"/>
                    <a:pt x="23" y="1"/>
                    <a:pt x="23" y="23"/>
                  </a:cubicBezTo>
                  <a:cubicBezTo>
                    <a:pt x="23" y="23"/>
                    <a:pt x="1" y="23"/>
                    <a:pt x="1" y="46"/>
                  </a:cubicBezTo>
                  <a:cubicBezTo>
                    <a:pt x="1" y="68"/>
                    <a:pt x="23" y="68"/>
                    <a:pt x="23" y="68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8"/>
                  </a:cubicBezTo>
                  <a:lnTo>
                    <a:pt x="91" y="46"/>
                  </a:lnTo>
                  <a:lnTo>
                    <a:pt x="91" y="23"/>
                  </a:lnTo>
                  <a:cubicBezTo>
                    <a:pt x="68" y="1"/>
                    <a:pt x="68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1238399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1234606" y="3528387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8" y="63"/>
                  </a:cubicBezTo>
                  <a:cubicBezTo>
                    <a:pt x="52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69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306040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5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302563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67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1238399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1238399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5" y="22"/>
                  </a:moveTo>
                  <a:lnTo>
                    <a:pt x="45" y="46"/>
                  </a:lnTo>
                  <a:cubicBezTo>
                    <a:pt x="45" y="56"/>
                    <a:pt x="39" y="62"/>
                    <a:pt x="34" y="62"/>
                  </a:cubicBezTo>
                  <a:cubicBezTo>
                    <a:pt x="28" y="62"/>
                    <a:pt x="22" y="56"/>
                    <a:pt x="22" y="46"/>
                  </a:cubicBezTo>
                  <a:lnTo>
                    <a:pt x="22" y="22"/>
                  </a:lnTo>
                  <a:close/>
                  <a:moveTo>
                    <a:pt x="45" y="0"/>
                  </a:moveTo>
                  <a:cubicBezTo>
                    <a:pt x="22" y="0"/>
                    <a:pt x="22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2" y="91"/>
                    <a:pt x="22" y="91"/>
                    <a:pt x="45" y="91"/>
                  </a:cubicBezTo>
                  <a:cubicBezTo>
                    <a:pt x="45" y="91"/>
                    <a:pt x="67" y="91"/>
                    <a:pt x="67" y="67"/>
                  </a:cubicBezTo>
                  <a:cubicBezTo>
                    <a:pt x="91" y="67"/>
                    <a:pt x="91" y="22"/>
                    <a:pt x="67" y="22"/>
                  </a:cubicBezTo>
                  <a:cubicBezTo>
                    <a:pt x="67" y="0"/>
                    <a:pt x="45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1170442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0" y="24"/>
                    <a:pt x="0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1170442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6"/>
                  </a:lnTo>
                  <a:lnTo>
                    <a:pt x="46" y="67"/>
                  </a:lnTo>
                  <a:cubicBezTo>
                    <a:pt x="46" y="67"/>
                    <a:pt x="24" y="67"/>
                    <a:pt x="24" y="46"/>
                  </a:cubicBez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0" y="22"/>
                  </a:cubicBezTo>
                  <a:lnTo>
                    <a:pt x="0" y="46"/>
                  </a:lnTo>
                  <a:lnTo>
                    <a:pt x="0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69" y="67"/>
                    <a:pt x="91" y="67"/>
                    <a:pt x="91" y="46"/>
                  </a:cubicBezTo>
                  <a:cubicBezTo>
                    <a:pt x="91" y="22"/>
                    <a:pt x="69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1170442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1166965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1238399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1234606" y="3663985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9"/>
                  </a:cubicBezTo>
                  <a:cubicBezTo>
                    <a:pt x="115" y="45"/>
                    <a:pt x="115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1170442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166965" y="3663985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45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5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10280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102801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238399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1"/>
                  </a:moveTo>
                  <a:cubicBezTo>
                    <a:pt x="28" y="1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234606" y="3596344"/>
              <a:ext cx="18175" cy="14382"/>
            </a:xfrm>
            <a:custGeom>
              <a:avLst/>
              <a:gdLst/>
              <a:ahLst/>
              <a:cxnLst/>
              <a:rect l="l" t="t" r="r" b="b"/>
              <a:pathLst>
                <a:path w="115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8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46" y="91"/>
                    <a:pt x="46" y="91"/>
                    <a:pt x="69" y="91"/>
                  </a:cubicBezTo>
                  <a:cubicBezTo>
                    <a:pt x="69" y="91"/>
                    <a:pt x="91" y="91"/>
                    <a:pt x="91" y="67"/>
                  </a:cubicBezTo>
                  <a:cubicBezTo>
                    <a:pt x="115" y="45"/>
                    <a:pt x="115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70442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0" y="18"/>
                    <a:pt x="0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166965" y="3528387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69"/>
                    <a:pt x="22" y="69"/>
                  </a:cubicBezTo>
                  <a:cubicBezTo>
                    <a:pt x="46" y="91"/>
                    <a:pt x="46" y="91"/>
                    <a:pt x="68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113" y="46"/>
                  </a:lnTo>
                  <a:cubicBezTo>
                    <a:pt x="113" y="24"/>
                    <a:pt x="91" y="24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306040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5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302563" y="3596344"/>
              <a:ext cx="17859" cy="14382"/>
            </a:xfrm>
            <a:custGeom>
              <a:avLst/>
              <a:gdLst/>
              <a:ahLst/>
              <a:cxnLst/>
              <a:rect l="l" t="t" r="r" b="b"/>
              <a:pathLst>
                <a:path w="113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67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45"/>
                    <a:pt x="22" y="67"/>
                  </a:cubicBezTo>
                  <a:cubicBezTo>
                    <a:pt x="22" y="91"/>
                    <a:pt x="46" y="91"/>
                    <a:pt x="67" y="91"/>
                  </a:cubicBezTo>
                  <a:cubicBezTo>
                    <a:pt x="67" y="91"/>
                    <a:pt x="91" y="91"/>
                    <a:pt x="91" y="67"/>
                  </a:cubicBezTo>
                  <a:lnTo>
                    <a:pt x="113" y="45"/>
                  </a:lnTo>
                  <a:cubicBezTo>
                    <a:pt x="113" y="22"/>
                    <a:pt x="91" y="22"/>
                    <a:pt x="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967203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45" y="1"/>
                  </a:moveTo>
                  <a:cubicBezTo>
                    <a:pt x="40" y="1"/>
                    <a:pt x="34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34" y="52"/>
                    <a:pt x="40" y="58"/>
                    <a:pt x="45" y="58"/>
                  </a:cubicBezTo>
                  <a:cubicBezTo>
                    <a:pt x="51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967203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cubicBezTo>
                    <a:pt x="67" y="41"/>
                    <a:pt x="67" y="41"/>
                    <a:pt x="67" y="62"/>
                  </a:cubicBez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3484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34844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cubicBezTo>
                    <a:pt x="69" y="40"/>
                    <a:pt x="69" y="63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85"/>
                  </a:lnTo>
                  <a:cubicBezTo>
                    <a:pt x="24" y="85"/>
                    <a:pt x="24" y="108"/>
                    <a:pt x="46" y="108"/>
                  </a:cubicBezTo>
                  <a:lnTo>
                    <a:pt x="69" y="85"/>
                  </a:ln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10280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6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0" y="19"/>
                    <a:pt x="0" y="40"/>
                    <a:pt x="22" y="40"/>
                  </a:cubicBezTo>
                  <a:cubicBezTo>
                    <a:pt x="22" y="52"/>
                    <a:pt x="28" y="58"/>
                    <a:pt x="36" y="58"/>
                  </a:cubicBezTo>
                  <a:cubicBezTo>
                    <a:pt x="45" y="58"/>
                    <a:pt x="56" y="52"/>
                    <a:pt x="67" y="40"/>
                  </a:cubicBezTo>
                  <a:lnTo>
                    <a:pt x="67" y="19"/>
                  </a:lnTo>
                  <a:cubicBezTo>
                    <a:pt x="56" y="7"/>
                    <a:pt x="45" y="1"/>
                    <a:pt x="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102801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46" y="41"/>
                  </a:moveTo>
                  <a:lnTo>
                    <a:pt x="46" y="62"/>
                  </a:lnTo>
                  <a:lnTo>
                    <a:pt x="22" y="62"/>
                  </a:lnTo>
                  <a:lnTo>
                    <a:pt x="22" y="41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0" y="86"/>
                  </a:lnTo>
                  <a:cubicBezTo>
                    <a:pt x="22" y="86"/>
                    <a:pt x="22" y="107"/>
                    <a:pt x="46" y="107"/>
                  </a:cubicBezTo>
                  <a:lnTo>
                    <a:pt x="67" y="86"/>
                  </a:lnTo>
                  <a:cubicBezTo>
                    <a:pt x="91" y="86"/>
                    <a:pt x="91" y="62"/>
                    <a:pt x="91" y="62"/>
                  </a:cubicBezTo>
                  <a:cubicBezTo>
                    <a:pt x="91" y="41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3484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8" y="1"/>
                  </a:moveTo>
                  <a:cubicBezTo>
                    <a:pt x="29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29" y="58"/>
                    <a:pt x="38" y="58"/>
                  </a:cubicBezTo>
                  <a:cubicBezTo>
                    <a:pt x="46" y="58"/>
                    <a:pt x="57" y="52"/>
                    <a:pt x="69" y="40"/>
                  </a:cubicBezTo>
                  <a:lnTo>
                    <a:pt x="69" y="19"/>
                  </a:lnTo>
                  <a:cubicBezTo>
                    <a:pt x="57" y="7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34844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46" y="24"/>
                    <a:pt x="69" y="24"/>
                    <a:pt x="69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4" y="69"/>
                    <a:pt x="24" y="90"/>
                    <a:pt x="46" y="90"/>
                  </a:cubicBezTo>
                  <a:lnTo>
                    <a:pt x="69" y="69"/>
                  </a:ln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967203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45" y="0"/>
                  </a:moveTo>
                  <a:cubicBezTo>
                    <a:pt x="40" y="0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967203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10280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6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0" y="17"/>
                    <a:pt x="0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102801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2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7"/>
                  </a:lnTo>
                  <a:cubicBezTo>
                    <a:pt x="22" y="67"/>
                    <a:pt x="22" y="90"/>
                    <a:pt x="46" y="90"/>
                  </a:cubicBezTo>
                  <a:lnTo>
                    <a:pt x="67" y="67"/>
                  </a:ln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3484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34844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24"/>
                    <a:pt x="69" y="45"/>
                    <a:pt x="46" y="45"/>
                  </a:cubicBezTo>
                  <a:lnTo>
                    <a:pt x="24" y="45"/>
                  </a:ln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67203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67203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10280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39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102801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24"/>
                    <a:pt x="67" y="45"/>
                    <a:pt x="46" y="45"/>
                  </a:cubicBez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5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170442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8" y="0"/>
                  </a:moveTo>
                  <a:cubicBezTo>
                    <a:pt x="29" y="0"/>
                    <a:pt x="24" y="6"/>
                    <a:pt x="24" y="17"/>
                  </a:cubicBezTo>
                  <a:cubicBezTo>
                    <a:pt x="0" y="17"/>
                    <a:pt x="0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166965" y="3729097"/>
              <a:ext cx="17859" cy="17226"/>
            </a:xfrm>
            <a:custGeom>
              <a:avLst/>
              <a:gdLst/>
              <a:ahLst/>
              <a:cxnLst/>
              <a:rect l="l" t="t" r="r" b="b"/>
              <a:pathLst>
                <a:path w="113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40"/>
                    <a:pt x="1" y="63"/>
                    <a:pt x="22" y="85"/>
                  </a:cubicBezTo>
                  <a:cubicBezTo>
                    <a:pt x="46" y="85"/>
                    <a:pt x="46" y="108"/>
                    <a:pt x="68" y="108"/>
                  </a:cubicBezTo>
                  <a:lnTo>
                    <a:pt x="91" y="85"/>
                  </a:lnTo>
                  <a:lnTo>
                    <a:pt x="113" y="63"/>
                  </a:lnTo>
                  <a:cubicBezTo>
                    <a:pt x="113" y="40"/>
                    <a:pt x="91" y="40"/>
                    <a:pt x="91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835082" y="3935022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8"/>
                    <a:pt x="23" y="64"/>
                    <a:pt x="32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9" y="46"/>
                    <a:pt x="69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831605" y="3932494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40"/>
                  </a:moveTo>
                  <a:lnTo>
                    <a:pt x="67" y="62"/>
                  </a:lnTo>
                  <a:lnTo>
                    <a:pt x="46" y="62"/>
                  </a:lnTo>
                  <a:cubicBezTo>
                    <a:pt x="46" y="62"/>
                    <a:pt x="22" y="62"/>
                    <a:pt x="22" y="40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0"/>
                    <a:pt x="1" y="40"/>
                  </a:cubicBezTo>
                  <a:cubicBezTo>
                    <a:pt x="1" y="62"/>
                    <a:pt x="1" y="62"/>
                    <a:pt x="22" y="86"/>
                  </a:cubicBezTo>
                  <a:lnTo>
                    <a:pt x="91" y="86"/>
                  </a:lnTo>
                  <a:lnTo>
                    <a:pt x="91" y="40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903039" y="3867381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16" y="62"/>
                    <a:pt x="22" y="62"/>
                  </a:cubicBezTo>
                  <a:cubicBezTo>
                    <a:pt x="28" y="62"/>
                    <a:pt x="34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899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69" y="85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903039" y="3935022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16" y="64"/>
                    <a:pt x="22" y="64"/>
                  </a:cubicBezTo>
                  <a:cubicBezTo>
                    <a:pt x="28" y="64"/>
                    <a:pt x="34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899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69" y="91"/>
                  </a:lnTo>
                  <a:cubicBezTo>
                    <a:pt x="91" y="67"/>
                    <a:pt x="91" y="67"/>
                    <a:pt x="91" y="45"/>
                  </a:cubicBezTo>
                  <a:cubicBezTo>
                    <a:pt x="91" y="45"/>
                    <a:pt x="91" y="22"/>
                    <a:pt x="69" y="22"/>
                  </a:cubicBez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835082" y="3867381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831605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6"/>
                  </a:moveTo>
                  <a:lnTo>
                    <a:pt x="67" y="69"/>
                  </a:lnTo>
                  <a:lnTo>
                    <a:pt x="46" y="69"/>
                  </a:lnTo>
                  <a:cubicBezTo>
                    <a:pt x="46" y="69"/>
                    <a:pt x="22" y="69"/>
                    <a:pt x="22" y="46"/>
                  </a:cubicBezTo>
                  <a:close/>
                  <a:moveTo>
                    <a:pt x="46" y="0"/>
                  </a:moveTo>
                  <a:lnTo>
                    <a:pt x="22" y="24"/>
                  </a:ln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6"/>
                  </a:lnTo>
                  <a:lnTo>
                    <a:pt x="91" y="24"/>
                  </a:lnTo>
                  <a:cubicBezTo>
                    <a:pt x="67" y="24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967203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34" y="57"/>
                    <a:pt x="40" y="62"/>
                    <a:pt x="45" y="62"/>
                  </a:cubicBezTo>
                  <a:cubicBezTo>
                    <a:pt x="51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967203" y="386374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6"/>
                  </a:moveTo>
                  <a:cubicBezTo>
                    <a:pt x="67" y="46"/>
                    <a:pt x="67" y="69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lose/>
                  <a:moveTo>
                    <a:pt x="46" y="0"/>
                  </a:moveTo>
                  <a:cubicBezTo>
                    <a:pt x="22" y="0"/>
                    <a:pt x="22" y="24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67" y="91"/>
                  </a:ln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903039" y="3800373"/>
              <a:ext cx="10589" cy="9166"/>
            </a:xfrm>
            <a:custGeom>
              <a:avLst/>
              <a:gdLst/>
              <a:ahLst/>
              <a:cxnLst/>
              <a:rect l="l" t="t" r="r" b="b"/>
              <a:pathLst>
                <a:path w="67" h="58" extrusionOk="0">
                  <a:moveTo>
                    <a:pt x="22" y="1"/>
                  </a:moveTo>
                  <a:cubicBezTo>
                    <a:pt x="16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16" y="58"/>
                    <a:pt x="22" y="58"/>
                  </a:cubicBezTo>
                  <a:cubicBezTo>
                    <a:pt x="28" y="58"/>
                    <a:pt x="34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34" y="7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899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0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767441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3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6364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835082" y="3800373"/>
              <a:ext cx="10905" cy="9166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32" y="1"/>
                  </a:moveTo>
                  <a:cubicBezTo>
                    <a:pt x="23" y="1"/>
                    <a:pt x="12" y="7"/>
                    <a:pt x="0" y="19"/>
                  </a:cubicBezTo>
                  <a:lnTo>
                    <a:pt x="0" y="40"/>
                  </a:lnTo>
                  <a:cubicBezTo>
                    <a:pt x="12" y="52"/>
                    <a:pt x="23" y="58"/>
                    <a:pt x="32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9" y="40"/>
                    <a:pt x="69" y="19"/>
                    <a:pt x="45" y="19"/>
                  </a:cubicBezTo>
                  <a:cubicBezTo>
                    <a:pt x="45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831605" y="3796896"/>
              <a:ext cx="14382" cy="17068"/>
            </a:xfrm>
            <a:custGeom>
              <a:avLst/>
              <a:gdLst/>
              <a:ahLst/>
              <a:cxnLst/>
              <a:rect l="l" t="t" r="r" b="b"/>
              <a:pathLst>
                <a:path w="91" h="108" extrusionOk="0">
                  <a:moveTo>
                    <a:pt x="67" y="41"/>
                  </a:moveTo>
                  <a:lnTo>
                    <a:pt x="67" y="62"/>
                  </a:lnTo>
                  <a:lnTo>
                    <a:pt x="22" y="62"/>
                  </a:lnTo>
                  <a:cubicBezTo>
                    <a:pt x="22" y="41"/>
                    <a:pt x="46" y="41"/>
                    <a:pt x="46" y="41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41"/>
                    <a:pt x="1" y="62"/>
                  </a:cubicBezTo>
                  <a:cubicBezTo>
                    <a:pt x="1" y="62"/>
                    <a:pt x="1" y="86"/>
                    <a:pt x="22" y="86"/>
                  </a:cubicBezTo>
                  <a:lnTo>
                    <a:pt x="46" y="107"/>
                  </a:lnTo>
                  <a:cubicBezTo>
                    <a:pt x="67" y="107"/>
                    <a:pt x="67" y="86"/>
                    <a:pt x="91" y="86"/>
                  </a:cubicBezTo>
                  <a:lnTo>
                    <a:pt x="91" y="62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99484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69600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67441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2" y="62"/>
                    <a:pt x="31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7" y="46"/>
                    <a:pt x="67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76364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39"/>
                    <a:pt x="24" y="39"/>
                    <a:pt x="46" y="39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39"/>
                    <a:pt x="1" y="39"/>
                  </a:cubicBezTo>
                  <a:cubicBezTo>
                    <a:pt x="1" y="63"/>
                    <a:pt x="1" y="63"/>
                    <a:pt x="24" y="85"/>
                  </a:cubicBezTo>
                  <a:lnTo>
                    <a:pt x="91" y="85"/>
                  </a:ln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767441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763648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45"/>
                    <a:pt x="24" y="45"/>
                    <a:pt x="46" y="45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0"/>
                  </a:cubicBezTo>
                  <a:lnTo>
                    <a:pt x="91" y="90"/>
                  </a:ln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9484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6008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835082" y="4002979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2" y="57"/>
                    <a:pt x="23" y="62"/>
                    <a:pt x="32" y="62"/>
                  </a:cubicBezTo>
                  <a:cubicBezTo>
                    <a:pt x="40" y="62"/>
                    <a:pt x="45" y="57"/>
                    <a:pt x="45" y="46"/>
                  </a:cubicBezTo>
                  <a:cubicBezTo>
                    <a:pt x="69" y="46"/>
                    <a:pt x="69" y="22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831605" y="3999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45"/>
                  </a:moveTo>
                  <a:lnTo>
                    <a:pt x="67" y="69"/>
                  </a:lnTo>
                  <a:lnTo>
                    <a:pt x="46" y="69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46" y="0"/>
                    <a:pt x="22" y="0"/>
                    <a:pt x="22" y="24"/>
                  </a:cubicBezTo>
                  <a:cubicBezTo>
                    <a:pt x="1" y="24"/>
                    <a:pt x="1" y="45"/>
                    <a:pt x="1" y="45"/>
                  </a:cubicBezTo>
                  <a:cubicBezTo>
                    <a:pt x="1" y="69"/>
                    <a:pt x="1" y="69"/>
                    <a:pt x="22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4"/>
                  </a:lnTo>
                  <a:cubicBezTo>
                    <a:pt x="67" y="0"/>
                    <a:pt x="67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67441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2" y="64"/>
                    <a:pt x="31" y="64"/>
                  </a:cubicBezTo>
                  <a:cubicBezTo>
                    <a:pt x="40" y="64"/>
                    <a:pt x="45" y="58"/>
                    <a:pt x="45" y="46"/>
                  </a:cubicBezTo>
                  <a:cubicBezTo>
                    <a:pt x="67" y="46"/>
                    <a:pt x="67" y="24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6364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6" y="67"/>
                  </a:lnTo>
                  <a:cubicBezTo>
                    <a:pt x="24" y="67"/>
                    <a:pt x="24" y="45"/>
                    <a:pt x="46" y="45"/>
                  </a:cubicBezTo>
                  <a:close/>
                  <a:moveTo>
                    <a:pt x="46" y="0"/>
                  </a:moveTo>
                  <a:lnTo>
                    <a:pt x="24" y="22"/>
                  </a:lnTo>
                  <a:cubicBezTo>
                    <a:pt x="1" y="22"/>
                    <a:pt x="1" y="45"/>
                    <a:pt x="1" y="45"/>
                  </a:cubicBezTo>
                  <a:cubicBezTo>
                    <a:pt x="1" y="67"/>
                    <a:pt x="1" y="67"/>
                    <a:pt x="24" y="91"/>
                  </a:cubicBezTo>
                  <a:lnTo>
                    <a:pt x="91" y="91"/>
                  </a:lnTo>
                  <a:lnTo>
                    <a:pt x="91" y="22"/>
                  </a:lnTo>
                  <a:cubicBezTo>
                    <a:pt x="69" y="22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631844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628209" y="4000293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39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0" y="39"/>
                  </a:lnTo>
                  <a:cubicBezTo>
                    <a:pt x="0" y="63"/>
                    <a:pt x="23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39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99484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8"/>
                    <a:pt x="24" y="64"/>
                    <a:pt x="32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696008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68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31844" y="4138577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28209" y="4135732"/>
              <a:ext cx="18017" cy="13591"/>
            </a:xfrm>
            <a:custGeom>
              <a:avLst/>
              <a:gdLst/>
              <a:ahLst/>
              <a:cxnLst/>
              <a:rect l="l" t="t" r="r" b="b"/>
              <a:pathLst>
                <a:path w="114" h="86" extrusionOk="0">
                  <a:moveTo>
                    <a:pt x="45" y="19"/>
                  </a:moveTo>
                  <a:cubicBezTo>
                    <a:pt x="69" y="19"/>
                    <a:pt x="69" y="19"/>
                    <a:pt x="69" y="40"/>
                  </a:cubicBezTo>
                  <a:lnTo>
                    <a:pt x="69" y="64"/>
                  </a:lnTo>
                  <a:lnTo>
                    <a:pt x="45" y="64"/>
                  </a:lnTo>
                  <a:lnTo>
                    <a:pt x="45" y="40"/>
                  </a:lnTo>
                  <a:lnTo>
                    <a:pt x="45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0" y="19"/>
                    <a:pt x="0" y="64"/>
                    <a:pt x="23" y="85"/>
                  </a:cubicBezTo>
                  <a:lnTo>
                    <a:pt x="90" y="85"/>
                  </a:lnTo>
                  <a:cubicBezTo>
                    <a:pt x="114" y="64"/>
                    <a:pt x="114" y="19"/>
                    <a:pt x="90" y="19"/>
                  </a:cubicBez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631844" y="4206218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1"/>
                  </a:moveTo>
                  <a:lnTo>
                    <a:pt x="0" y="46"/>
                  </a:lnTo>
                  <a:lnTo>
                    <a:pt x="46" y="46"/>
                  </a:lnTo>
                  <a:cubicBezTo>
                    <a:pt x="67" y="24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628209" y="4202741"/>
              <a:ext cx="18017" cy="14540"/>
            </a:xfrm>
            <a:custGeom>
              <a:avLst/>
              <a:gdLst/>
              <a:ahLst/>
              <a:cxnLst/>
              <a:rect l="l" t="t" r="r" b="b"/>
              <a:pathLst>
                <a:path w="114" h="92" extrusionOk="0">
                  <a:moveTo>
                    <a:pt x="45" y="23"/>
                  </a:moveTo>
                  <a:cubicBezTo>
                    <a:pt x="69" y="23"/>
                    <a:pt x="69" y="23"/>
                    <a:pt x="69" y="46"/>
                  </a:cubicBezTo>
                  <a:cubicBezTo>
                    <a:pt x="69" y="57"/>
                    <a:pt x="63" y="62"/>
                    <a:pt x="57" y="62"/>
                  </a:cubicBezTo>
                  <a:cubicBezTo>
                    <a:pt x="51" y="62"/>
                    <a:pt x="45" y="57"/>
                    <a:pt x="45" y="46"/>
                  </a:cubicBezTo>
                  <a:lnTo>
                    <a:pt x="45" y="23"/>
                  </a:lnTo>
                  <a:close/>
                  <a:moveTo>
                    <a:pt x="45" y="1"/>
                  </a:moveTo>
                  <a:cubicBezTo>
                    <a:pt x="45" y="1"/>
                    <a:pt x="23" y="1"/>
                    <a:pt x="23" y="23"/>
                  </a:cubicBezTo>
                  <a:cubicBezTo>
                    <a:pt x="23" y="23"/>
                    <a:pt x="0" y="23"/>
                    <a:pt x="0" y="46"/>
                  </a:cubicBezTo>
                  <a:cubicBezTo>
                    <a:pt x="0" y="68"/>
                    <a:pt x="23" y="68"/>
                    <a:pt x="23" y="68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8"/>
                  </a:cubicBezTo>
                  <a:cubicBezTo>
                    <a:pt x="114" y="68"/>
                    <a:pt x="114" y="23"/>
                    <a:pt x="90" y="23"/>
                  </a:cubicBezTo>
                  <a:cubicBezTo>
                    <a:pt x="69" y="1"/>
                    <a:pt x="69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63887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60410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68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80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699484" y="4138577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696008" y="4135732"/>
              <a:ext cx="14540" cy="13591"/>
            </a:xfrm>
            <a:custGeom>
              <a:avLst/>
              <a:gdLst/>
              <a:ahLst/>
              <a:cxnLst/>
              <a:rect l="l" t="t" r="r" b="b"/>
              <a:pathLst>
                <a:path w="92" h="86" extrusionOk="0">
                  <a:moveTo>
                    <a:pt x="46" y="19"/>
                  </a:moveTo>
                  <a:cubicBezTo>
                    <a:pt x="46" y="19"/>
                    <a:pt x="68" y="19"/>
                    <a:pt x="68" y="40"/>
                  </a:cubicBezTo>
                  <a:lnTo>
                    <a:pt x="68" y="64"/>
                  </a:lnTo>
                  <a:lnTo>
                    <a:pt x="46" y="64"/>
                  </a:lnTo>
                  <a:lnTo>
                    <a:pt x="46" y="40"/>
                  </a:lnTo>
                  <a:lnTo>
                    <a:pt x="46" y="19"/>
                  </a:lnTo>
                  <a:close/>
                  <a:moveTo>
                    <a:pt x="57" y="1"/>
                  </a:moveTo>
                  <a:cubicBezTo>
                    <a:pt x="46" y="1"/>
                    <a:pt x="34" y="7"/>
                    <a:pt x="23" y="19"/>
                  </a:cubicBezTo>
                  <a:cubicBezTo>
                    <a:pt x="1" y="19"/>
                    <a:pt x="1" y="64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9"/>
                  </a:lnTo>
                  <a:cubicBezTo>
                    <a:pt x="79" y="7"/>
                    <a:pt x="68" y="1"/>
                    <a:pt x="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631844" y="4070620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628209" y="4067301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cubicBezTo>
                    <a:pt x="45" y="0"/>
                    <a:pt x="23" y="0"/>
                    <a:pt x="23" y="22"/>
                  </a:cubicBezTo>
                  <a:lnTo>
                    <a:pt x="0" y="45"/>
                  </a:lnTo>
                  <a:cubicBezTo>
                    <a:pt x="0" y="67"/>
                    <a:pt x="23" y="67"/>
                    <a:pt x="23" y="90"/>
                  </a:cubicBezTo>
                  <a:lnTo>
                    <a:pt x="90" y="90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63887" y="4070620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60410" y="4067301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lnTo>
                    <a:pt x="1" y="45"/>
                  </a:lnTo>
                  <a:cubicBezTo>
                    <a:pt x="1" y="67"/>
                    <a:pt x="23" y="67"/>
                    <a:pt x="23" y="90"/>
                  </a:cubicBezTo>
                  <a:lnTo>
                    <a:pt x="91" y="90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10280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0" y="22"/>
                    <a:pt x="0" y="22"/>
                    <a:pt x="22" y="45"/>
                  </a:cubicBezTo>
                  <a:cubicBezTo>
                    <a:pt x="22" y="56"/>
                    <a:pt x="28" y="61"/>
                    <a:pt x="36" y="61"/>
                  </a:cubicBezTo>
                  <a:cubicBezTo>
                    <a:pt x="45" y="61"/>
                    <a:pt x="56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102801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lnTo>
                    <a:pt x="22" y="46"/>
                  </a:lnTo>
                  <a:cubicBezTo>
                    <a:pt x="22" y="24"/>
                    <a:pt x="46" y="24"/>
                    <a:pt x="46" y="24"/>
                  </a:cubicBezTo>
                  <a:close/>
                  <a:moveTo>
                    <a:pt x="46" y="1"/>
                  </a:moveTo>
                  <a:cubicBezTo>
                    <a:pt x="22" y="1"/>
                    <a:pt x="22" y="1"/>
                    <a:pt x="0" y="24"/>
                  </a:cubicBez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170442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0" y="22"/>
                    <a:pt x="0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166965" y="3393737"/>
              <a:ext cx="17859" cy="13433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68" y="18"/>
                  </a:moveTo>
                  <a:lnTo>
                    <a:pt x="68" y="40"/>
                  </a:ln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ubicBezTo>
                    <a:pt x="46" y="18"/>
                    <a:pt x="68" y="18"/>
                    <a:pt x="68" y="18"/>
                  </a:cubicBezTo>
                  <a:close/>
                  <a:moveTo>
                    <a:pt x="57" y="0"/>
                  </a:moveTo>
                  <a:cubicBezTo>
                    <a:pt x="45" y="0"/>
                    <a:pt x="34" y="6"/>
                    <a:pt x="22" y="18"/>
                  </a:cubicBezTo>
                  <a:cubicBezTo>
                    <a:pt x="1" y="18"/>
                    <a:pt x="1" y="63"/>
                    <a:pt x="22" y="63"/>
                  </a:cubicBezTo>
                  <a:cubicBezTo>
                    <a:pt x="46" y="85"/>
                    <a:pt x="46" y="85"/>
                    <a:pt x="68" y="85"/>
                  </a:cubicBezTo>
                  <a:cubicBezTo>
                    <a:pt x="68" y="85"/>
                    <a:pt x="91" y="85"/>
                    <a:pt x="91" y="63"/>
                  </a:cubicBezTo>
                  <a:cubicBezTo>
                    <a:pt x="91" y="63"/>
                    <a:pt x="113" y="63"/>
                    <a:pt x="113" y="40"/>
                  </a:cubicBez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03484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24" y="0"/>
                  </a:moveTo>
                  <a:cubicBezTo>
                    <a:pt x="1" y="24"/>
                    <a:pt x="1" y="24"/>
                    <a:pt x="24" y="45"/>
                  </a:cubicBezTo>
                  <a:lnTo>
                    <a:pt x="69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034844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46" y="46"/>
                    <a:pt x="69" y="46"/>
                    <a:pt x="69" y="46"/>
                  </a:cubicBezTo>
                  <a:lnTo>
                    <a:pt x="46" y="46"/>
                  </a:lnTo>
                  <a:lnTo>
                    <a:pt x="46" y="67"/>
                  </a:lnTo>
                  <a:lnTo>
                    <a:pt x="24" y="46"/>
                  </a:lnTo>
                  <a:lnTo>
                    <a:pt x="24" y="22"/>
                  </a:lnTo>
                  <a:close/>
                  <a:moveTo>
                    <a:pt x="46" y="0"/>
                  </a:moveTo>
                  <a:cubicBezTo>
                    <a:pt x="24" y="0"/>
                    <a:pt x="24" y="0"/>
                    <a:pt x="1" y="22"/>
                  </a:cubicBezTo>
                  <a:lnTo>
                    <a:pt x="1" y="46"/>
                  </a:ln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cubicBezTo>
                    <a:pt x="69" y="0"/>
                    <a:pt x="46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10280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6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0" y="18"/>
                    <a:pt x="0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6" y="6"/>
                    <a:pt x="45" y="0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102801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lnTo>
                    <a:pt x="22" y="46"/>
                  </a:lnTo>
                  <a:lnTo>
                    <a:pt x="22" y="24"/>
                  </a:lnTo>
                  <a:close/>
                  <a:moveTo>
                    <a:pt x="0" y="0"/>
                  </a:moveTo>
                  <a:lnTo>
                    <a:pt x="0" y="46"/>
                  </a:lnTo>
                  <a:lnTo>
                    <a:pt x="0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03484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8" y="0"/>
                  </a:moveTo>
                  <a:cubicBezTo>
                    <a:pt x="29" y="0"/>
                    <a:pt x="24" y="6"/>
                    <a:pt x="24" y="18"/>
                  </a:cubicBezTo>
                  <a:cubicBezTo>
                    <a:pt x="1" y="18"/>
                    <a:pt x="1" y="40"/>
                    <a:pt x="24" y="63"/>
                  </a:cubicBezTo>
                  <a:lnTo>
                    <a:pt x="69" y="63"/>
                  </a:lnTo>
                  <a:lnTo>
                    <a:pt x="69" y="18"/>
                  </a:lnTo>
                  <a:cubicBezTo>
                    <a:pt x="57" y="6"/>
                    <a:pt x="46" y="0"/>
                    <a:pt x="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034844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9" y="46"/>
                    <a:pt x="69" y="46"/>
                    <a:pt x="46" y="46"/>
                  </a:cubicBezTo>
                  <a:cubicBezTo>
                    <a:pt x="46" y="57"/>
                    <a:pt x="46" y="63"/>
                    <a:pt x="43" y="63"/>
                  </a:cubicBezTo>
                  <a:cubicBezTo>
                    <a:pt x="40" y="63"/>
                    <a:pt x="35" y="57"/>
                    <a:pt x="24" y="46"/>
                  </a:cubicBezTo>
                  <a:lnTo>
                    <a:pt x="24" y="24"/>
                  </a:lnTo>
                  <a:close/>
                  <a:moveTo>
                    <a:pt x="1" y="0"/>
                  </a:moveTo>
                  <a:lnTo>
                    <a:pt x="1" y="69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967203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1" y="24"/>
                    <a:pt x="1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967203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5" y="1"/>
                  </a:moveTo>
                  <a:cubicBezTo>
                    <a:pt x="33" y="1"/>
                    <a:pt x="22" y="6"/>
                    <a:pt x="22" y="17"/>
                  </a:cubicBezTo>
                  <a:lnTo>
                    <a:pt x="46" y="17"/>
                  </a:lnTo>
                  <a:lnTo>
                    <a:pt x="67" y="41"/>
                  </a:ln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67" y="6"/>
                    <a:pt x="56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10280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2" y="0"/>
                  </a:moveTo>
                  <a:cubicBezTo>
                    <a:pt x="0" y="24"/>
                    <a:pt x="0" y="24"/>
                    <a:pt x="22" y="45"/>
                  </a:cubicBezTo>
                  <a:lnTo>
                    <a:pt x="67" y="4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102801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46" y="17"/>
                  </a:moveTo>
                  <a:lnTo>
                    <a:pt x="46" y="41"/>
                  </a:lnTo>
                  <a:cubicBezTo>
                    <a:pt x="46" y="51"/>
                    <a:pt x="46" y="57"/>
                    <a:pt x="43" y="57"/>
                  </a:cubicBezTo>
                  <a:cubicBezTo>
                    <a:pt x="40" y="57"/>
                    <a:pt x="34" y="51"/>
                    <a:pt x="22" y="41"/>
                  </a:cubicBezTo>
                  <a:lnTo>
                    <a:pt x="22" y="17"/>
                  </a:lnTo>
                  <a:close/>
                  <a:moveTo>
                    <a:pt x="34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41"/>
                  </a:lnTo>
                  <a:lnTo>
                    <a:pt x="0" y="62"/>
                  </a:lnTo>
                  <a:cubicBezTo>
                    <a:pt x="22" y="86"/>
                    <a:pt x="22" y="86"/>
                    <a:pt x="46" y="86"/>
                  </a:cubicBezTo>
                  <a:cubicBezTo>
                    <a:pt x="46" y="86"/>
                    <a:pt x="67" y="86"/>
                    <a:pt x="67" y="62"/>
                  </a:cubicBezTo>
                  <a:cubicBezTo>
                    <a:pt x="91" y="62"/>
                    <a:pt x="91" y="62"/>
                    <a:pt x="91" y="41"/>
                  </a:cubicBezTo>
                  <a:cubicBezTo>
                    <a:pt x="91" y="17"/>
                    <a:pt x="91" y="17"/>
                    <a:pt x="67" y="17"/>
                  </a:cubicBezTo>
                  <a:cubicBezTo>
                    <a:pt x="56" y="6"/>
                    <a:pt x="45" y="1"/>
                    <a:pt x="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034844" y="339658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24" y="0"/>
                  </a:moveTo>
                  <a:cubicBezTo>
                    <a:pt x="1" y="22"/>
                    <a:pt x="1" y="22"/>
                    <a:pt x="24" y="45"/>
                  </a:cubicBezTo>
                  <a:cubicBezTo>
                    <a:pt x="24" y="56"/>
                    <a:pt x="29" y="61"/>
                    <a:pt x="38" y="61"/>
                  </a:cubicBezTo>
                  <a:cubicBezTo>
                    <a:pt x="46" y="61"/>
                    <a:pt x="57" y="56"/>
                    <a:pt x="69" y="45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034844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3" y="23"/>
                  </a:moveTo>
                  <a:cubicBezTo>
                    <a:pt x="46" y="23"/>
                    <a:pt x="46" y="29"/>
                    <a:pt x="46" y="40"/>
                  </a:cubicBezTo>
                  <a:cubicBezTo>
                    <a:pt x="69" y="40"/>
                    <a:pt x="69" y="40"/>
                    <a:pt x="46" y="63"/>
                  </a:cubicBezTo>
                  <a:lnTo>
                    <a:pt x="24" y="63"/>
                  </a:lnTo>
                  <a:lnTo>
                    <a:pt x="24" y="40"/>
                  </a:lnTo>
                  <a:cubicBezTo>
                    <a:pt x="35" y="29"/>
                    <a:pt x="40" y="23"/>
                    <a:pt x="43" y="23"/>
                  </a:cubicBezTo>
                  <a:close/>
                  <a:moveTo>
                    <a:pt x="44" y="0"/>
                  </a:moveTo>
                  <a:cubicBezTo>
                    <a:pt x="29" y="0"/>
                    <a:pt x="12" y="6"/>
                    <a:pt x="1" y="18"/>
                  </a:cubicBezTo>
                  <a:lnTo>
                    <a:pt x="1" y="63"/>
                  </a:lnTo>
                  <a:cubicBezTo>
                    <a:pt x="24" y="85"/>
                    <a:pt x="24" y="85"/>
                    <a:pt x="46" y="85"/>
                  </a:cubicBezTo>
                  <a:cubicBezTo>
                    <a:pt x="46" y="85"/>
                    <a:pt x="69" y="85"/>
                    <a:pt x="69" y="63"/>
                  </a:cubicBez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903039" y="3464223"/>
              <a:ext cx="10589" cy="727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99246" y="3460746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67"/>
                    <a:pt x="91" y="46"/>
                  </a:cubicBezTo>
                  <a:cubicBezTo>
                    <a:pt x="91" y="22"/>
                    <a:pt x="91" y="22"/>
                    <a:pt x="69" y="22"/>
                  </a:cubicBez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lnTo>
                    <a:pt x="69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967203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22" y="0"/>
                  </a:moveTo>
                  <a:cubicBezTo>
                    <a:pt x="1" y="22"/>
                    <a:pt x="1" y="22"/>
                    <a:pt x="22" y="45"/>
                  </a:cubicBezTo>
                  <a:cubicBezTo>
                    <a:pt x="34" y="56"/>
                    <a:pt x="40" y="61"/>
                    <a:pt x="45" y="61"/>
                  </a:cubicBezTo>
                  <a:cubicBezTo>
                    <a:pt x="51" y="61"/>
                    <a:pt x="57" y="56"/>
                    <a:pt x="67" y="45"/>
                  </a:cubicBezTo>
                  <a:lnTo>
                    <a:pt x="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967203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1"/>
                  </a:moveTo>
                  <a:cubicBezTo>
                    <a:pt x="22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lnTo>
                    <a:pt x="22" y="46"/>
                  </a:lnTo>
                  <a:lnTo>
                    <a:pt x="46" y="24"/>
                  </a:lnTo>
                  <a:lnTo>
                    <a:pt x="46" y="46"/>
                  </a:lnTo>
                  <a:cubicBezTo>
                    <a:pt x="67" y="46"/>
                    <a:pt x="67" y="46"/>
                    <a:pt x="46" y="69"/>
                  </a:cubicBezTo>
                  <a:lnTo>
                    <a:pt x="22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69"/>
                    <a:pt x="91" y="46"/>
                  </a:cubicBezTo>
                  <a:cubicBezTo>
                    <a:pt x="91" y="46"/>
                    <a:pt x="91" y="24"/>
                    <a:pt x="67" y="24"/>
                  </a:cubicBezTo>
                  <a:cubicBezTo>
                    <a:pt x="67" y="1"/>
                    <a:pt x="46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903039" y="3597134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1"/>
                  </a:moveTo>
                  <a:cubicBezTo>
                    <a:pt x="16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899246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903039" y="3664933"/>
              <a:ext cx="10589" cy="9957"/>
            </a:xfrm>
            <a:custGeom>
              <a:avLst/>
              <a:gdLst/>
              <a:ahLst/>
              <a:cxnLst/>
              <a:rect l="l" t="t" r="r" b="b"/>
              <a:pathLst>
                <a:path w="67" h="63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899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5"/>
                    <a:pt x="91" y="45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835082" y="3597134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1"/>
                  </a:moveTo>
                  <a:cubicBezTo>
                    <a:pt x="23" y="1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831605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cubicBezTo>
                    <a:pt x="57" y="56"/>
                    <a:pt x="51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lnTo>
                    <a:pt x="22" y="45"/>
                  </a:lnTo>
                  <a:lnTo>
                    <a:pt x="46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967203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45" y="1"/>
                  </a:moveTo>
                  <a:cubicBezTo>
                    <a:pt x="40" y="1"/>
                    <a:pt x="34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51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67203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cubicBezTo>
                    <a:pt x="67" y="22"/>
                    <a:pt x="67" y="45"/>
                    <a:pt x="67" y="45"/>
                  </a:cubicBez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4" y="56"/>
                    <a:pt x="22" y="45"/>
                  </a:cubicBezTo>
                  <a:lnTo>
                    <a:pt x="22" y="22"/>
                  </a:ln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903039" y="3529335"/>
              <a:ext cx="10589" cy="10115"/>
            </a:xfrm>
            <a:custGeom>
              <a:avLst/>
              <a:gdLst/>
              <a:ahLst/>
              <a:cxnLst/>
              <a:rect l="l" t="t" r="r" b="b"/>
              <a:pathLst>
                <a:path w="67" h="64" extrusionOk="0">
                  <a:moveTo>
                    <a:pt x="22" y="0"/>
                  </a:moveTo>
                  <a:cubicBezTo>
                    <a:pt x="16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899246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69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767441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2" y="1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76364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5"/>
                  </a:cubicBezTo>
                  <a:cubicBezTo>
                    <a:pt x="24" y="45"/>
                    <a:pt x="24" y="45"/>
                    <a:pt x="46" y="22"/>
                  </a:cubicBezTo>
                  <a:close/>
                  <a:moveTo>
                    <a:pt x="24" y="0"/>
                  </a:moveTo>
                  <a:cubicBezTo>
                    <a:pt x="1" y="22"/>
                    <a:pt x="1" y="45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835082" y="3529335"/>
              <a:ext cx="10905" cy="10115"/>
            </a:xfrm>
            <a:custGeom>
              <a:avLst/>
              <a:gdLst/>
              <a:ahLst/>
              <a:cxnLst/>
              <a:rect l="l" t="t" r="r" b="b"/>
              <a:pathLst>
                <a:path w="69" h="64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40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831605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6"/>
                  </a:lnTo>
                  <a:cubicBezTo>
                    <a:pt x="46" y="46"/>
                    <a:pt x="46" y="69"/>
                    <a:pt x="46" y="69"/>
                  </a:cubicBezTo>
                  <a:lnTo>
                    <a:pt x="46" y="46"/>
                  </a:lnTo>
                  <a:lnTo>
                    <a:pt x="22" y="46"/>
                  </a:lnTo>
                  <a:cubicBezTo>
                    <a:pt x="22" y="46"/>
                    <a:pt x="46" y="46"/>
                    <a:pt x="46" y="24"/>
                  </a:cubicBez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967203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45" y="0"/>
                  </a:moveTo>
                  <a:cubicBezTo>
                    <a:pt x="40" y="0"/>
                    <a:pt x="34" y="6"/>
                    <a:pt x="22" y="18"/>
                  </a:cubicBezTo>
                  <a:cubicBezTo>
                    <a:pt x="1" y="18"/>
                    <a:pt x="1" y="40"/>
                    <a:pt x="22" y="63"/>
                  </a:cubicBez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51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967203" y="3528387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cubicBezTo>
                    <a:pt x="67" y="46"/>
                    <a:pt x="67" y="46"/>
                    <a:pt x="46" y="46"/>
                  </a:cubicBezTo>
                  <a:lnTo>
                    <a:pt x="46" y="69"/>
                  </a:lnTo>
                  <a:cubicBezTo>
                    <a:pt x="46" y="69"/>
                    <a:pt x="46" y="46"/>
                    <a:pt x="22" y="46"/>
                  </a:cubicBezTo>
                  <a:lnTo>
                    <a:pt x="22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6"/>
                  </a:cubicBezTo>
                  <a:cubicBezTo>
                    <a:pt x="1" y="46"/>
                    <a:pt x="1" y="69"/>
                    <a:pt x="22" y="69"/>
                  </a:cubicBez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cubicBezTo>
                    <a:pt x="91" y="69"/>
                    <a:pt x="91" y="46"/>
                    <a:pt x="91" y="46"/>
                  </a:cubicBezTo>
                  <a:cubicBezTo>
                    <a:pt x="91" y="24"/>
                    <a:pt x="91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03484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8" y="1"/>
                  </a:moveTo>
                  <a:cubicBezTo>
                    <a:pt x="29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69" y="62"/>
                  </a:lnTo>
                  <a:lnTo>
                    <a:pt x="69" y="17"/>
                  </a:lnTo>
                  <a:cubicBezTo>
                    <a:pt x="57" y="6"/>
                    <a:pt x="46" y="1"/>
                    <a:pt x="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034844" y="3596344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2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46" y="56"/>
                    <a:pt x="46" y="62"/>
                    <a:pt x="43" y="62"/>
                  </a:cubicBezTo>
                  <a:cubicBezTo>
                    <a:pt x="40" y="62"/>
                    <a:pt x="35" y="56"/>
                    <a:pt x="24" y="45"/>
                  </a:cubicBezTo>
                  <a:lnTo>
                    <a:pt x="24" y="22"/>
                  </a:lnTo>
                  <a:close/>
                  <a:moveTo>
                    <a:pt x="1" y="0"/>
                  </a:moveTo>
                  <a:lnTo>
                    <a:pt x="1" y="67"/>
                  </a:lnTo>
                  <a:cubicBezTo>
                    <a:pt x="24" y="91"/>
                    <a:pt x="24" y="91"/>
                    <a:pt x="46" y="91"/>
                  </a:cubicBezTo>
                  <a:cubicBezTo>
                    <a:pt x="46" y="91"/>
                    <a:pt x="69" y="91"/>
                    <a:pt x="69" y="67"/>
                  </a:cubicBezTo>
                  <a:cubicBezTo>
                    <a:pt x="91" y="67"/>
                    <a:pt x="91" y="45"/>
                    <a:pt x="91" y="45"/>
                  </a:cubicBezTo>
                  <a:cubicBezTo>
                    <a:pt x="91" y="22"/>
                    <a:pt x="91" y="22"/>
                    <a:pt x="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699484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2" y="1"/>
                  </a:moveTo>
                  <a:cubicBezTo>
                    <a:pt x="24" y="1"/>
                    <a:pt x="12" y="7"/>
                    <a:pt x="1" y="19"/>
                  </a:cubicBezTo>
                  <a:lnTo>
                    <a:pt x="1" y="40"/>
                  </a:lnTo>
                  <a:cubicBezTo>
                    <a:pt x="12" y="52"/>
                    <a:pt x="24" y="58"/>
                    <a:pt x="32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69600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68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767441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2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76364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91" y="85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767441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2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2" y="58"/>
                    <a:pt x="31" y="58"/>
                  </a:cubicBezTo>
                  <a:cubicBezTo>
                    <a:pt x="40" y="58"/>
                    <a:pt x="45" y="52"/>
                    <a:pt x="45" y="40"/>
                  </a:cubicBezTo>
                  <a:cubicBezTo>
                    <a:pt x="67" y="40"/>
                    <a:pt x="67" y="19"/>
                    <a:pt x="45" y="19"/>
                  </a:cubicBezTo>
                  <a:cubicBezTo>
                    <a:pt x="45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763648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0"/>
                    <a:pt x="1" y="24"/>
                    <a:pt x="1" y="45"/>
                  </a:cubicBezTo>
                  <a:cubicBezTo>
                    <a:pt x="1" y="45"/>
                    <a:pt x="1" y="69"/>
                    <a:pt x="24" y="69"/>
                  </a:cubicBezTo>
                  <a:lnTo>
                    <a:pt x="46" y="90"/>
                  </a:lnTo>
                  <a:cubicBezTo>
                    <a:pt x="69" y="90"/>
                    <a:pt x="69" y="69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699484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2" y="0"/>
                  </a:moveTo>
                  <a:cubicBezTo>
                    <a:pt x="24" y="0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696008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68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835082" y="373273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32" y="0"/>
                  </a:moveTo>
                  <a:cubicBezTo>
                    <a:pt x="23" y="0"/>
                    <a:pt x="12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9" y="40"/>
                    <a:pt x="69" y="17"/>
                    <a:pt x="45" y="17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831605" y="3731942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2"/>
                  </a:moveTo>
                  <a:lnTo>
                    <a:pt x="67" y="45"/>
                  </a:lnTo>
                  <a:lnTo>
                    <a:pt x="22" y="45"/>
                  </a:lnTo>
                  <a:cubicBezTo>
                    <a:pt x="22" y="22"/>
                    <a:pt x="46" y="22"/>
                    <a:pt x="46" y="22"/>
                  </a:cubicBezTo>
                  <a:close/>
                  <a:moveTo>
                    <a:pt x="22" y="0"/>
                  </a:moveTo>
                  <a:cubicBezTo>
                    <a:pt x="1" y="22"/>
                    <a:pt x="1" y="22"/>
                    <a:pt x="1" y="45"/>
                  </a:cubicBezTo>
                  <a:cubicBezTo>
                    <a:pt x="1" y="45"/>
                    <a:pt x="1" y="67"/>
                    <a:pt x="22" y="67"/>
                  </a:cubicBezTo>
                  <a:lnTo>
                    <a:pt x="46" y="90"/>
                  </a:lnTo>
                  <a:cubicBezTo>
                    <a:pt x="67" y="90"/>
                    <a:pt x="67" y="67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767441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39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76364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6" y="45"/>
                  </a:lnTo>
                  <a:cubicBezTo>
                    <a:pt x="24" y="45"/>
                    <a:pt x="24" y="24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45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631844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1" y="0"/>
                  </a:moveTo>
                  <a:cubicBezTo>
                    <a:pt x="23" y="0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628209" y="3729097"/>
              <a:ext cx="18017" cy="17226"/>
            </a:xfrm>
            <a:custGeom>
              <a:avLst/>
              <a:gdLst/>
              <a:ahLst/>
              <a:cxnLst/>
              <a:rect l="l" t="t" r="r" b="b"/>
              <a:pathLst>
                <a:path w="114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45" y="108"/>
                  </a:lnTo>
                  <a:cubicBezTo>
                    <a:pt x="69" y="108"/>
                    <a:pt x="69" y="85"/>
                    <a:pt x="90" y="85"/>
                  </a:cubicBez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699484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696008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35082" y="3664933"/>
              <a:ext cx="10905" cy="9957"/>
            </a:xfrm>
            <a:custGeom>
              <a:avLst/>
              <a:gdLst/>
              <a:ahLst/>
              <a:cxnLst/>
              <a:rect l="l" t="t" r="r" b="b"/>
              <a:pathLst>
                <a:path w="69" h="63" extrusionOk="0">
                  <a:moveTo>
                    <a:pt x="32" y="0"/>
                  </a:moveTo>
                  <a:cubicBezTo>
                    <a:pt x="23" y="0"/>
                    <a:pt x="12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9" y="39"/>
                    <a:pt x="69" y="18"/>
                    <a:pt x="45" y="18"/>
                  </a:cubicBezTo>
                  <a:cubicBezTo>
                    <a:pt x="45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31605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67" y="24"/>
                  </a:moveTo>
                  <a:lnTo>
                    <a:pt x="67" y="45"/>
                  </a:lnTo>
                  <a:lnTo>
                    <a:pt x="22" y="45"/>
                  </a:lnTo>
                  <a:lnTo>
                    <a:pt x="46" y="24"/>
                  </a:lnTo>
                  <a:close/>
                  <a:moveTo>
                    <a:pt x="22" y="0"/>
                  </a:moveTo>
                  <a:cubicBezTo>
                    <a:pt x="1" y="24"/>
                    <a:pt x="1" y="24"/>
                    <a:pt x="1" y="45"/>
                  </a:cubicBezTo>
                  <a:cubicBezTo>
                    <a:pt x="1" y="45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903039" y="373273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22" y="0"/>
                  </a:moveTo>
                  <a:cubicBezTo>
                    <a:pt x="16" y="0"/>
                    <a:pt x="11" y="6"/>
                    <a:pt x="0" y="17"/>
                  </a:cubicBezTo>
                  <a:lnTo>
                    <a:pt x="0" y="62"/>
                  </a:lnTo>
                  <a:lnTo>
                    <a:pt x="45" y="62"/>
                  </a:lnTo>
                  <a:cubicBezTo>
                    <a:pt x="67" y="40"/>
                    <a:pt x="67" y="17"/>
                    <a:pt x="45" y="17"/>
                  </a:cubicBezTo>
                  <a:cubicBezTo>
                    <a:pt x="34" y="6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899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69" y="40"/>
                  </a:moveTo>
                  <a:lnTo>
                    <a:pt x="69" y="63"/>
                  </a:lnTo>
                  <a:lnTo>
                    <a:pt x="46" y="63"/>
                  </a:lnTo>
                  <a:cubicBezTo>
                    <a:pt x="24" y="63"/>
                    <a:pt x="24" y="40"/>
                    <a:pt x="46" y="40"/>
                  </a:cubicBezTo>
                  <a:close/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40"/>
                    <a:pt x="1" y="63"/>
                    <a:pt x="24" y="85"/>
                  </a:cubicBezTo>
                  <a:lnTo>
                    <a:pt x="46" y="108"/>
                  </a:lnTo>
                  <a:cubicBezTo>
                    <a:pt x="69" y="108"/>
                    <a:pt x="69" y="85"/>
                    <a:pt x="69" y="85"/>
                  </a:cubicBezTo>
                  <a:cubicBezTo>
                    <a:pt x="91" y="85"/>
                    <a:pt x="91" y="63"/>
                    <a:pt x="91" y="63"/>
                  </a:cubicBezTo>
                  <a:cubicBezTo>
                    <a:pt x="91" y="40"/>
                    <a:pt x="91" y="40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563887" y="3935022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24" y="1"/>
                  </a:moveTo>
                  <a:cubicBezTo>
                    <a:pt x="1" y="24"/>
                    <a:pt x="1" y="46"/>
                    <a:pt x="24" y="46"/>
                  </a:cubicBezTo>
                  <a:cubicBezTo>
                    <a:pt x="24" y="58"/>
                    <a:pt x="30" y="64"/>
                    <a:pt x="35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9" y="46"/>
                    <a:pt x="69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60410" y="393170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45"/>
                  </a:moveTo>
                  <a:lnTo>
                    <a:pt x="68" y="67"/>
                  </a:lnTo>
                  <a:lnTo>
                    <a:pt x="46" y="67"/>
                  </a:lnTo>
                  <a:lnTo>
                    <a:pt x="46" y="45"/>
                  </a:lnTo>
                  <a:close/>
                  <a:moveTo>
                    <a:pt x="46" y="0"/>
                  </a:moveTo>
                  <a:lnTo>
                    <a:pt x="23" y="22"/>
                  </a:lnTo>
                  <a:lnTo>
                    <a:pt x="1" y="45"/>
                  </a:lnTo>
                  <a:cubicBezTo>
                    <a:pt x="1" y="67"/>
                    <a:pt x="23" y="67"/>
                    <a:pt x="23" y="91"/>
                  </a:cubicBezTo>
                  <a:lnTo>
                    <a:pt x="91" y="91"/>
                  </a:lnTo>
                  <a:lnTo>
                    <a:pt x="91" y="45"/>
                  </a:lnTo>
                  <a:lnTo>
                    <a:pt x="91" y="22"/>
                  </a:lnTo>
                  <a:cubicBezTo>
                    <a:pt x="91" y="22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631844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7"/>
                    <a:pt x="23" y="62"/>
                    <a:pt x="31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7" y="46"/>
                    <a:pt x="67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628209" y="3864695"/>
              <a:ext cx="18017" cy="13433"/>
            </a:xfrm>
            <a:custGeom>
              <a:avLst/>
              <a:gdLst/>
              <a:ahLst/>
              <a:cxnLst/>
              <a:rect l="l" t="t" r="r" b="b"/>
              <a:pathLst>
                <a:path w="114" h="85" extrusionOk="0">
                  <a:moveTo>
                    <a:pt x="69" y="40"/>
                  </a:moveTo>
                  <a:lnTo>
                    <a:pt x="69" y="63"/>
                  </a:lnTo>
                  <a:lnTo>
                    <a:pt x="45" y="63"/>
                  </a:lnTo>
                  <a:lnTo>
                    <a:pt x="45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0" y="40"/>
                    <a:pt x="0" y="63"/>
                    <a:pt x="23" y="85"/>
                  </a:cubicBezTo>
                  <a:lnTo>
                    <a:pt x="90" y="85"/>
                  </a:lnTo>
                  <a:cubicBezTo>
                    <a:pt x="114" y="63"/>
                    <a:pt x="114" y="40"/>
                    <a:pt x="90" y="18"/>
                  </a:cubicBez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631844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0" y="1"/>
                  </a:moveTo>
                  <a:lnTo>
                    <a:pt x="0" y="46"/>
                  </a:lnTo>
                  <a:cubicBezTo>
                    <a:pt x="11" y="58"/>
                    <a:pt x="23" y="64"/>
                    <a:pt x="31" y="64"/>
                  </a:cubicBezTo>
                  <a:cubicBezTo>
                    <a:pt x="40" y="64"/>
                    <a:pt x="46" y="58"/>
                    <a:pt x="46" y="46"/>
                  </a:cubicBezTo>
                  <a:cubicBezTo>
                    <a:pt x="67" y="46"/>
                    <a:pt x="67" y="24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628209" y="393170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45"/>
                  </a:moveTo>
                  <a:lnTo>
                    <a:pt x="69" y="67"/>
                  </a:lnTo>
                  <a:lnTo>
                    <a:pt x="45" y="67"/>
                  </a:lnTo>
                  <a:lnTo>
                    <a:pt x="45" y="45"/>
                  </a:lnTo>
                  <a:close/>
                  <a:moveTo>
                    <a:pt x="45" y="0"/>
                  </a:moveTo>
                  <a:lnTo>
                    <a:pt x="23" y="22"/>
                  </a:lnTo>
                  <a:lnTo>
                    <a:pt x="0" y="45"/>
                  </a:lnTo>
                  <a:cubicBezTo>
                    <a:pt x="0" y="67"/>
                    <a:pt x="23" y="67"/>
                    <a:pt x="23" y="91"/>
                  </a:cubicBezTo>
                  <a:lnTo>
                    <a:pt x="90" y="91"/>
                  </a:lnTo>
                  <a:cubicBezTo>
                    <a:pt x="114" y="67"/>
                    <a:pt x="114" y="45"/>
                    <a:pt x="90" y="22"/>
                  </a:cubicBezTo>
                  <a:cubicBezTo>
                    <a:pt x="69" y="22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563887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3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560410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699484" y="3867381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1" y="1"/>
                  </a:moveTo>
                  <a:lnTo>
                    <a:pt x="1" y="46"/>
                  </a:lnTo>
                  <a:cubicBezTo>
                    <a:pt x="12" y="57"/>
                    <a:pt x="24" y="62"/>
                    <a:pt x="32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3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696008" y="3864695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91" y="85"/>
                  </a:lnTo>
                  <a:lnTo>
                    <a:pt x="91" y="40"/>
                  </a:lnTo>
                  <a:lnTo>
                    <a:pt x="91" y="18"/>
                  </a:lnTo>
                  <a:cubicBezTo>
                    <a:pt x="79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631844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1" y="1"/>
                  </a:moveTo>
                  <a:cubicBezTo>
                    <a:pt x="23" y="1"/>
                    <a:pt x="11" y="7"/>
                    <a:pt x="0" y="19"/>
                  </a:cubicBezTo>
                  <a:lnTo>
                    <a:pt x="0" y="40"/>
                  </a:lnTo>
                  <a:cubicBezTo>
                    <a:pt x="11" y="52"/>
                    <a:pt x="23" y="58"/>
                    <a:pt x="31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7" y="40"/>
                    <a:pt x="67" y="19"/>
                    <a:pt x="46" y="19"/>
                  </a:cubicBezTo>
                  <a:cubicBezTo>
                    <a:pt x="46" y="7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628209" y="3799583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23" y="0"/>
                    <a:pt x="0" y="24"/>
                    <a:pt x="0" y="45"/>
                  </a:cubicBezTo>
                  <a:lnTo>
                    <a:pt x="23" y="69"/>
                  </a:lnTo>
                  <a:lnTo>
                    <a:pt x="45" y="90"/>
                  </a:lnTo>
                  <a:cubicBezTo>
                    <a:pt x="69" y="90"/>
                    <a:pt x="69" y="69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563887" y="3800373"/>
              <a:ext cx="11063" cy="9166"/>
            </a:xfrm>
            <a:custGeom>
              <a:avLst/>
              <a:gdLst/>
              <a:ahLst/>
              <a:cxnLst/>
              <a:rect l="l" t="t" r="r" b="b"/>
              <a:pathLst>
                <a:path w="70" h="58" extrusionOk="0">
                  <a:moveTo>
                    <a:pt x="35" y="1"/>
                  </a:moveTo>
                  <a:cubicBezTo>
                    <a:pt x="30" y="1"/>
                    <a:pt x="24" y="7"/>
                    <a:pt x="24" y="19"/>
                  </a:cubicBezTo>
                  <a:cubicBezTo>
                    <a:pt x="1" y="19"/>
                    <a:pt x="1" y="40"/>
                    <a:pt x="24" y="40"/>
                  </a:cubicBezTo>
                  <a:cubicBezTo>
                    <a:pt x="24" y="52"/>
                    <a:pt x="30" y="58"/>
                    <a:pt x="35" y="58"/>
                  </a:cubicBezTo>
                  <a:cubicBezTo>
                    <a:pt x="40" y="58"/>
                    <a:pt x="46" y="52"/>
                    <a:pt x="46" y="40"/>
                  </a:cubicBezTo>
                  <a:cubicBezTo>
                    <a:pt x="69" y="40"/>
                    <a:pt x="69" y="19"/>
                    <a:pt x="46" y="19"/>
                  </a:cubicBezTo>
                  <a:cubicBezTo>
                    <a:pt x="46" y="7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560410" y="3799583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23" y="0"/>
                    <a:pt x="1" y="24"/>
                    <a:pt x="1" y="45"/>
                  </a:cubicBezTo>
                  <a:lnTo>
                    <a:pt x="23" y="69"/>
                  </a:lnTo>
                  <a:lnTo>
                    <a:pt x="46" y="90"/>
                  </a:lnTo>
                  <a:cubicBezTo>
                    <a:pt x="68" y="90"/>
                    <a:pt x="91" y="69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496246" y="4002979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2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496246" y="4000293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39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39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39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39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563887" y="4002979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24" y="1"/>
                  </a:moveTo>
                  <a:cubicBezTo>
                    <a:pt x="1" y="22"/>
                    <a:pt x="1" y="46"/>
                    <a:pt x="24" y="46"/>
                  </a:cubicBezTo>
                  <a:cubicBezTo>
                    <a:pt x="24" y="57"/>
                    <a:pt x="30" y="62"/>
                    <a:pt x="35" y="62"/>
                  </a:cubicBezTo>
                  <a:cubicBezTo>
                    <a:pt x="40" y="62"/>
                    <a:pt x="46" y="57"/>
                    <a:pt x="46" y="46"/>
                  </a:cubicBezTo>
                  <a:cubicBezTo>
                    <a:pt x="69" y="46"/>
                    <a:pt x="69" y="22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60410" y="4000293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68" y="39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39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lnTo>
                    <a:pt x="1" y="39"/>
                  </a:lnTo>
                  <a:cubicBezTo>
                    <a:pt x="1" y="63"/>
                    <a:pt x="23" y="63"/>
                    <a:pt x="23" y="85"/>
                  </a:cubicBezTo>
                  <a:lnTo>
                    <a:pt x="91" y="85"/>
                  </a:lnTo>
                  <a:lnTo>
                    <a:pt x="91" y="39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96246" y="3935022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22" y="1"/>
                  </a:moveTo>
                  <a:cubicBezTo>
                    <a:pt x="1" y="24"/>
                    <a:pt x="1" y="46"/>
                    <a:pt x="22" y="46"/>
                  </a:cubicBezTo>
                  <a:cubicBezTo>
                    <a:pt x="22" y="58"/>
                    <a:pt x="28" y="64"/>
                    <a:pt x="37" y="64"/>
                  </a:cubicBezTo>
                  <a:cubicBezTo>
                    <a:pt x="45" y="64"/>
                    <a:pt x="57" y="58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96246" y="393170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45"/>
                  </a:moveTo>
                  <a:lnTo>
                    <a:pt x="46" y="67"/>
                  </a:lnTo>
                  <a:lnTo>
                    <a:pt x="22" y="67"/>
                  </a:lnTo>
                  <a:lnTo>
                    <a:pt x="22" y="45"/>
                  </a:lnTo>
                  <a:close/>
                  <a:moveTo>
                    <a:pt x="46" y="0"/>
                  </a:moveTo>
                  <a:cubicBezTo>
                    <a:pt x="22" y="0"/>
                    <a:pt x="22" y="22"/>
                    <a:pt x="1" y="22"/>
                  </a:cubicBezTo>
                  <a:lnTo>
                    <a:pt x="1" y="45"/>
                  </a:lnTo>
                  <a:lnTo>
                    <a:pt x="1" y="91"/>
                  </a:lnTo>
                  <a:lnTo>
                    <a:pt x="67" y="91"/>
                  </a:lnTo>
                  <a:cubicBezTo>
                    <a:pt x="67" y="67"/>
                    <a:pt x="91" y="67"/>
                    <a:pt x="91" y="45"/>
                  </a:cubicBezTo>
                  <a:lnTo>
                    <a:pt x="67" y="2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835082" y="3396582"/>
              <a:ext cx="10905" cy="9798"/>
            </a:xfrm>
            <a:custGeom>
              <a:avLst/>
              <a:gdLst/>
              <a:ahLst/>
              <a:cxnLst/>
              <a:rect l="l" t="t" r="r" b="b"/>
              <a:pathLst>
                <a:path w="69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2" y="56"/>
                    <a:pt x="23" y="61"/>
                    <a:pt x="32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9" y="22"/>
                    <a:pt x="69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831605" y="3392789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67" y="46"/>
                  </a:lnTo>
                  <a:lnTo>
                    <a:pt x="67" y="69"/>
                  </a:lnTo>
                  <a:lnTo>
                    <a:pt x="46" y="69"/>
                  </a:lnTo>
                  <a:cubicBezTo>
                    <a:pt x="46" y="46"/>
                    <a:pt x="22" y="46"/>
                    <a:pt x="22" y="46"/>
                  </a:cubicBezTo>
                  <a:lnTo>
                    <a:pt x="46" y="46"/>
                  </a:lnTo>
                  <a:lnTo>
                    <a:pt x="46" y="24"/>
                  </a:lnTo>
                  <a:close/>
                  <a:moveTo>
                    <a:pt x="46" y="1"/>
                  </a:moveTo>
                  <a:cubicBezTo>
                    <a:pt x="46" y="1"/>
                    <a:pt x="22" y="1"/>
                    <a:pt x="22" y="24"/>
                  </a:cubicBezTo>
                  <a:cubicBezTo>
                    <a:pt x="1" y="24"/>
                    <a:pt x="1" y="46"/>
                    <a:pt x="1" y="46"/>
                  </a:cubicBezTo>
                  <a:cubicBezTo>
                    <a:pt x="1" y="69"/>
                    <a:pt x="1" y="69"/>
                    <a:pt x="22" y="69"/>
                  </a:cubicBezTo>
                  <a:cubicBezTo>
                    <a:pt x="22" y="91"/>
                    <a:pt x="46" y="91"/>
                    <a:pt x="46" y="91"/>
                  </a:cubicBezTo>
                  <a:cubicBezTo>
                    <a:pt x="67" y="91"/>
                    <a:pt x="67" y="91"/>
                    <a:pt x="91" y="69"/>
                  </a:cubicBezTo>
                  <a:lnTo>
                    <a:pt x="91" y="46"/>
                  </a:lnTo>
                  <a:lnTo>
                    <a:pt x="91" y="24"/>
                  </a:lnTo>
                  <a:cubicBezTo>
                    <a:pt x="67" y="1"/>
                    <a:pt x="67" y="1"/>
                    <a:pt x="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903039" y="3396582"/>
              <a:ext cx="10589" cy="9798"/>
            </a:xfrm>
            <a:custGeom>
              <a:avLst/>
              <a:gdLst/>
              <a:ahLst/>
              <a:cxnLst/>
              <a:rect l="l" t="t" r="r" b="b"/>
              <a:pathLst>
                <a:path w="67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16" y="61"/>
                    <a:pt x="22" y="61"/>
                  </a:cubicBezTo>
                  <a:cubicBezTo>
                    <a:pt x="28" y="61"/>
                    <a:pt x="34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899246" y="3393737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7" y="0"/>
                  </a:moveTo>
                  <a:cubicBezTo>
                    <a:pt x="35" y="0"/>
                    <a:pt x="24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69" y="63"/>
                  </a:cubicBez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lnTo>
                    <a:pt x="69" y="40"/>
                  </a:lnTo>
                  <a:lnTo>
                    <a:pt x="69" y="63"/>
                  </a:lnTo>
                  <a:cubicBezTo>
                    <a:pt x="91" y="63"/>
                    <a:pt x="91" y="63"/>
                    <a:pt x="91" y="40"/>
                  </a:cubicBezTo>
                  <a:cubicBezTo>
                    <a:pt x="91" y="40"/>
                    <a:pt x="91" y="18"/>
                    <a:pt x="69" y="18"/>
                  </a:cubicBezTo>
                  <a:cubicBezTo>
                    <a:pt x="69" y="6"/>
                    <a:pt x="58" y="0"/>
                    <a:pt x="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767441" y="3464223"/>
              <a:ext cx="10747" cy="727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7" y="24"/>
                    <a:pt x="67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76364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2"/>
                  </a:moveTo>
                  <a:lnTo>
                    <a:pt x="69" y="46"/>
                  </a:lnTo>
                  <a:cubicBezTo>
                    <a:pt x="58" y="56"/>
                    <a:pt x="52" y="62"/>
                    <a:pt x="49" y="62"/>
                  </a:cubicBezTo>
                  <a:cubicBezTo>
                    <a:pt x="46" y="62"/>
                    <a:pt x="46" y="56"/>
                    <a:pt x="46" y="46"/>
                  </a:cubicBezTo>
                  <a:cubicBezTo>
                    <a:pt x="24" y="46"/>
                    <a:pt x="24" y="46"/>
                    <a:pt x="46" y="22"/>
                  </a:cubicBezTo>
                  <a:close/>
                  <a:moveTo>
                    <a:pt x="46" y="0"/>
                  </a:moveTo>
                  <a:cubicBezTo>
                    <a:pt x="46" y="0"/>
                    <a:pt x="24" y="0"/>
                    <a:pt x="24" y="22"/>
                  </a:cubicBezTo>
                  <a:cubicBezTo>
                    <a:pt x="1" y="22"/>
                    <a:pt x="1" y="22"/>
                    <a:pt x="1" y="46"/>
                  </a:cubicBezTo>
                  <a:cubicBezTo>
                    <a:pt x="1" y="67"/>
                    <a:pt x="1" y="67"/>
                    <a:pt x="24" y="67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7"/>
                  </a:cubicBezTo>
                  <a:lnTo>
                    <a:pt x="91" y="22"/>
                  </a:ln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767441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2" y="0"/>
                    <a:pt x="11" y="6"/>
                    <a:pt x="0" y="18"/>
                  </a:cubicBezTo>
                  <a:lnTo>
                    <a:pt x="0" y="63"/>
                  </a:lnTo>
                  <a:lnTo>
                    <a:pt x="45" y="63"/>
                  </a:lnTo>
                  <a:cubicBezTo>
                    <a:pt x="67" y="40"/>
                    <a:pt x="67" y="18"/>
                    <a:pt x="45" y="18"/>
                  </a:cubicBezTo>
                  <a:cubicBezTo>
                    <a:pt x="45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76364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58" y="57"/>
                    <a:pt x="52" y="63"/>
                    <a:pt x="49" y="63"/>
                  </a:cubicBezTo>
                  <a:cubicBezTo>
                    <a:pt x="46" y="63"/>
                    <a:pt x="46" y="57"/>
                    <a:pt x="46" y="46"/>
                  </a:cubicBezTo>
                  <a:cubicBezTo>
                    <a:pt x="24" y="46"/>
                    <a:pt x="24" y="46"/>
                    <a:pt x="46" y="24"/>
                  </a:cubicBezTo>
                  <a:close/>
                  <a:moveTo>
                    <a:pt x="24" y="0"/>
                  </a:moveTo>
                  <a:cubicBezTo>
                    <a:pt x="1" y="24"/>
                    <a:pt x="1" y="69"/>
                    <a:pt x="24" y="69"/>
                  </a:cubicBezTo>
                  <a:cubicBezTo>
                    <a:pt x="24" y="91"/>
                    <a:pt x="46" y="91"/>
                    <a:pt x="46" y="91"/>
                  </a:cubicBezTo>
                  <a:cubicBezTo>
                    <a:pt x="69" y="91"/>
                    <a:pt x="69" y="91"/>
                    <a:pt x="91" y="6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99484" y="3464223"/>
              <a:ext cx="11063" cy="727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1" y="0"/>
                  </a:moveTo>
                  <a:lnTo>
                    <a:pt x="1" y="45"/>
                  </a:lnTo>
                  <a:lnTo>
                    <a:pt x="46" y="45"/>
                  </a:lnTo>
                  <a:cubicBezTo>
                    <a:pt x="69" y="24"/>
                    <a:pt x="69" y="24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696008" y="3460746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6"/>
                  </a:lnTo>
                  <a:cubicBezTo>
                    <a:pt x="68" y="67"/>
                    <a:pt x="46" y="67"/>
                    <a:pt x="46" y="67"/>
                  </a:cubicBezTo>
                  <a:lnTo>
                    <a:pt x="46" y="46"/>
                  </a:lnTo>
                  <a:lnTo>
                    <a:pt x="46" y="22"/>
                  </a:lnTo>
                  <a:close/>
                  <a:moveTo>
                    <a:pt x="46" y="0"/>
                  </a:moveTo>
                  <a:cubicBezTo>
                    <a:pt x="46" y="0"/>
                    <a:pt x="23" y="0"/>
                    <a:pt x="23" y="22"/>
                  </a:cubicBezTo>
                  <a:cubicBezTo>
                    <a:pt x="23" y="22"/>
                    <a:pt x="1" y="22"/>
                    <a:pt x="1" y="46"/>
                  </a:cubicBezTo>
                  <a:cubicBezTo>
                    <a:pt x="1" y="67"/>
                    <a:pt x="23" y="67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6"/>
                  </a:lnTo>
                  <a:lnTo>
                    <a:pt x="91" y="22"/>
                  </a:lnTo>
                  <a:cubicBezTo>
                    <a:pt x="68" y="0"/>
                    <a:pt x="68" y="0"/>
                    <a:pt x="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835082" y="3464223"/>
              <a:ext cx="10905" cy="727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0" y="0"/>
                  </a:moveTo>
                  <a:lnTo>
                    <a:pt x="0" y="45"/>
                  </a:lnTo>
                  <a:lnTo>
                    <a:pt x="45" y="45"/>
                  </a:lnTo>
                  <a:cubicBezTo>
                    <a:pt x="69" y="24"/>
                    <a:pt x="69" y="24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831605" y="3461536"/>
              <a:ext cx="14382" cy="13591"/>
            </a:xfrm>
            <a:custGeom>
              <a:avLst/>
              <a:gdLst/>
              <a:ahLst/>
              <a:cxnLst/>
              <a:rect l="l" t="t" r="r" b="b"/>
              <a:pathLst>
                <a:path w="91" h="86" extrusionOk="0">
                  <a:moveTo>
                    <a:pt x="67" y="17"/>
                  </a:moveTo>
                  <a:lnTo>
                    <a:pt x="67" y="41"/>
                  </a:lnTo>
                  <a:cubicBezTo>
                    <a:pt x="57" y="51"/>
                    <a:pt x="51" y="57"/>
                    <a:pt x="49" y="57"/>
                  </a:cubicBezTo>
                  <a:cubicBezTo>
                    <a:pt x="46" y="57"/>
                    <a:pt x="46" y="51"/>
                    <a:pt x="46" y="41"/>
                  </a:cubicBezTo>
                  <a:lnTo>
                    <a:pt x="22" y="41"/>
                  </a:lnTo>
                  <a:cubicBezTo>
                    <a:pt x="22" y="41"/>
                    <a:pt x="46" y="41"/>
                    <a:pt x="46" y="17"/>
                  </a:cubicBezTo>
                  <a:close/>
                  <a:moveTo>
                    <a:pt x="48" y="1"/>
                  </a:moveTo>
                  <a:cubicBezTo>
                    <a:pt x="34" y="1"/>
                    <a:pt x="22" y="6"/>
                    <a:pt x="22" y="17"/>
                  </a:cubicBezTo>
                  <a:cubicBezTo>
                    <a:pt x="1" y="17"/>
                    <a:pt x="1" y="17"/>
                    <a:pt x="1" y="41"/>
                  </a:cubicBezTo>
                  <a:cubicBezTo>
                    <a:pt x="1" y="62"/>
                    <a:pt x="1" y="62"/>
                    <a:pt x="22" y="62"/>
                  </a:cubicBezTo>
                  <a:cubicBezTo>
                    <a:pt x="22" y="86"/>
                    <a:pt x="46" y="86"/>
                    <a:pt x="46" y="86"/>
                  </a:cubicBezTo>
                  <a:cubicBezTo>
                    <a:pt x="67" y="86"/>
                    <a:pt x="67" y="86"/>
                    <a:pt x="91" y="62"/>
                  </a:cubicBezTo>
                  <a:lnTo>
                    <a:pt x="91" y="41"/>
                  </a:lnTo>
                  <a:lnTo>
                    <a:pt x="91" y="17"/>
                  </a:lnTo>
                  <a:cubicBezTo>
                    <a:pt x="79" y="6"/>
                    <a:pt x="62" y="1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767441" y="339658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0" y="0"/>
                  </a:moveTo>
                  <a:lnTo>
                    <a:pt x="0" y="45"/>
                  </a:lnTo>
                  <a:cubicBezTo>
                    <a:pt x="11" y="56"/>
                    <a:pt x="22" y="61"/>
                    <a:pt x="31" y="61"/>
                  </a:cubicBezTo>
                  <a:cubicBezTo>
                    <a:pt x="40" y="61"/>
                    <a:pt x="45" y="56"/>
                    <a:pt x="45" y="45"/>
                  </a:cubicBezTo>
                  <a:cubicBezTo>
                    <a:pt x="67" y="22"/>
                    <a:pt x="67" y="22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763648" y="3393737"/>
              <a:ext cx="14540" cy="13433"/>
            </a:xfrm>
            <a:custGeom>
              <a:avLst/>
              <a:gdLst/>
              <a:ahLst/>
              <a:cxnLst/>
              <a:rect l="l" t="t" r="r" b="b"/>
              <a:pathLst>
                <a:path w="92" h="85" extrusionOk="0">
                  <a:moveTo>
                    <a:pt x="46" y="18"/>
                  </a:moveTo>
                  <a:cubicBezTo>
                    <a:pt x="46" y="18"/>
                    <a:pt x="69" y="18"/>
                    <a:pt x="69" y="40"/>
                  </a:cubicBezTo>
                  <a:lnTo>
                    <a:pt x="69" y="63"/>
                  </a:lnTo>
                  <a:lnTo>
                    <a:pt x="46" y="63"/>
                  </a:lnTo>
                  <a:cubicBezTo>
                    <a:pt x="24" y="40"/>
                    <a:pt x="24" y="40"/>
                    <a:pt x="46" y="40"/>
                  </a:cubicBezTo>
                  <a:lnTo>
                    <a:pt x="46" y="18"/>
                  </a:lnTo>
                  <a:close/>
                  <a:moveTo>
                    <a:pt x="58" y="0"/>
                  </a:moveTo>
                  <a:cubicBezTo>
                    <a:pt x="46" y="0"/>
                    <a:pt x="35" y="6"/>
                    <a:pt x="24" y="18"/>
                  </a:cubicBezTo>
                  <a:cubicBezTo>
                    <a:pt x="1" y="18"/>
                    <a:pt x="1" y="63"/>
                    <a:pt x="24" y="63"/>
                  </a:cubicBezTo>
                  <a:cubicBezTo>
                    <a:pt x="24" y="85"/>
                    <a:pt x="46" y="85"/>
                    <a:pt x="46" y="85"/>
                  </a:cubicBezTo>
                  <a:cubicBezTo>
                    <a:pt x="69" y="85"/>
                    <a:pt x="69" y="85"/>
                    <a:pt x="91" y="63"/>
                  </a:cubicBezTo>
                  <a:lnTo>
                    <a:pt x="91" y="18"/>
                  </a:lnTo>
                  <a:cubicBezTo>
                    <a:pt x="80" y="6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563887" y="3664933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0"/>
                  </a:moveTo>
                  <a:cubicBezTo>
                    <a:pt x="30" y="0"/>
                    <a:pt x="24" y="6"/>
                    <a:pt x="24" y="18"/>
                  </a:cubicBezTo>
                  <a:cubicBezTo>
                    <a:pt x="1" y="18"/>
                    <a:pt x="1" y="39"/>
                    <a:pt x="24" y="63"/>
                  </a:cubicBezTo>
                  <a:lnTo>
                    <a:pt x="46" y="63"/>
                  </a:lnTo>
                  <a:cubicBezTo>
                    <a:pt x="69" y="39"/>
                    <a:pt x="69" y="18"/>
                    <a:pt x="46" y="18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560410" y="3663985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5"/>
                  </a:lnTo>
                  <a:lnTo>
                    <a:pt x="46" y="45"/>
                  </a:ln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45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9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631844" y="3597134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1"/>
                  </a:moveTo>
                  <a:cubicBezTo>
                    <a:pt x="23" y="1"/>
                    <a:pt x="11" y="6"/>
                    <a:pt x="0" y="17"/>
                  </a:cubicBezTo>
                  <a:lnTo>
                    <a:pt x="0" y="62"/>
                  </a:lnTo>
                  <a:lnTo>
                    <a:pt x="46" y="62"/>
                  </a:lnTo>
                  <a:cubicBezTo>
                    <a:pt x="67" y="40"/>
                    <a:pt x="67" y="17"/>
                    <a:pt x="46" y="17"/>
                  </a:cubicBezTo>
                  <a:cubicBezTo>
                    <a:pt x="46" y="6"/>
                    <a:pt x="40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28209" y="3596344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2"/>
                  </a:moveTo>
                  <a:lnTo>
                    <a:pt x="69" y="45"/>
                  </a:lnTo>
                  <a:cubicBezTo>
                    <a:pt x="69" y="56"/>
                    <a:pt x="63" y="62"/>
                    <a:pt x="57" y="62"/>
                  </a:cubicBezTo>
                  <a:cubicBezTo>
                    <a:pt x="51" y="62"/>
                    <a:pt x="45" y="56"/>
                    <a:pt x="45" y="45"/>
                  </a:cubicBezTo>
                  <a:lnTo>
                    <a:pt x="45" y="22"/>
                  </a:lnTo>
                  <a:close/>
                  <a:moveTo>
                    <a:pt x="23" y="0"/>
                  </a:moveTo>
                  <a:cubicBezTo>
                    <a:pt x="0" y="22"/>
                    <a:pt x="0" y="45"/>
                    <a:pt x="23" y="67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7"/>
                  </a:cubicBezTo>
                  <a:cubicBezTo>
                    <a:pt x="114" y="45"/>
                    <a:pt x="114" y="22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631844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39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28209" y="3663985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5"/>
                  </a:lnTo>
                  <a:lnTo>
                    <a:pt x="45" y="45"/>
                  </a:ln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45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45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9"/>
            <p:cNvSpPr/>
            <p:nvPr/>
          </p:nvSpPr>
          <p:spPr>
            <a:xfrm>
              <a:off x="563887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5" y="1"/>
                  </a:moveTo>
                  <a:cubicBezTo>
                    <a:pt x="30" y="1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560410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2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91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699484" y="3597134"/>
              <a:ext cx="11063" cy="9957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32" y="1"/>
                  </a:moveTo>
                  <a:cubicBezTo>
                    <a:pt x="24" y="1"/>
                    <a:pt x="12" y="6"/>
                    <a:pt x="1" y="17"/>
                  </a:cubicBezTo>
                  <a:lnTo>
                    <a:pt x="1" y="62"/>
                  </a:ln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1"/>
                    <a:pt x="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696008" y="3596344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2"/>
                  </a:moveTo>
                  <a:lnTo>
                    <a:pt x="68" y="45"/>
                  </a:lnTo>
                  <a:cubicBezTo>
                    <a:pt x="68" y="56"/>
                    <a:pt x="62" y="62"/>
                    <a:pt x="57" y="62"/>
                  </a:cubicBezTo>
                  <a:cubicBezTo>
                    <a:pt x="51" y="62"/>
                    <a:pt x="46" y="56"/>
                    <a:pt x="46" y="45"/>
                  </a:cubicBezTo>
                  <a:lnTo>
                    <a:pt x="46" y="22"/>
                  </a:lnTo>
                  <a:close/>
                  <a:moveTo>
                    <a:pt x="23" y="0"/>
                  </a:moveTo>
                  <a:cubicBezTo>
                    <a:pt x="1" y="22"/>
                    <a:pt x="1" y="45"/>
                    <a:pt x="23" y="67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7"/>
                  </a:cubicBezTo>
                  <a:lnTo>
                    <a:pt x="91" y="45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631844" y="3529335"/>
              <a:ext cx="10747" cy="10115"/>
            </a:xfrm>
            <a:custGeom>
              <a:avLst/>
              <a:gdLst/>
              <a:ahLst/>
              <a:cxnLst/>
              <a:rect l="l" t="t" r="r" b="b"/>
              <a:pathLst>
                <a:path w="68" h="64" extrusionOk="0">
                  <a:moveTo>
                    <a:pt x="31" y="0"/>
                  </a:moveTo>
                  <a:cubicBezTo>
                    <a:pt x="23" y="0"/>
                    <a:pt x="11" y="6"/>
                    <a:pt x="0" y="18"/>
                  </a:cubicBezTo>
                  <a:lnTo>
                    <a:pt x="0" y="63"/>
                  </a:lnTo>
                  <a:lnTo>
                    <a:pt x="46" y="63"/>
                  </a:lnTo>
                  <a:cubicBezTo>
                    <a:pt x="67" y="40"/>
                    <a:pt x="67" y="18"/>
                    <a:pt x="46" y="18"/>
                  </a:cubicBezTo>
                  <a:cubicBezTo>
                    <a:pt x="46" y="6"/>
                    <a:pt x="40" y="0"/>
                    <a:pt x="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28209" y="3528387"/>
              <a:ext cx="18017" cy="14382"/>
            </a:xfrm>
            <a:custGeom>
              <a:avLst/>
              <a:gdLst/>
              <a:ahLst/>
              <a:cxnLst/>
              <a:rect l="l" t="t" r="r" b="b"/>
              <a:pathLst>
                <a:path w="114" h="91" extrusionOk="0">
                  <a:moveTo>
                    <a:pt x="69" y="24"/>
                  </a:moveTo>
                  <a:lnTo>
                    <a:pt x="69" y="46"/>
                  </a:lnTo>
                  <a:cubicBezTo>
                    <a:pt x="69" y="57"/>
                    <a:pt x="63" y="63"/>
                    <a:pt x="57" y="63"/>
                  </a:cubicBezTo>
                  <a:cubicBezTo>
                    <a:pt x="51" y="63"/>
                    <a:pt x="45" y="57"/>
                    <a:pt x="45" y="46"/>
                  </a:cubicBezTo>
                  <a:lnTo>
                    <a:pt x="45" y="24"/>
                  </a:lnTo>
                  <a:close/>
                  <a:moveTo>
                    <a:pt x="23" y="0"/>
                  </a:moveTo>
                  <a:cubicBezTo>
                    <a:pt x="0" y="24"/>
                    <a:pt x="0" y="69"/>
                    <a:pt x="23" y="69"/>
                  </a:cubicBezTo>
                  <a:cubicBezTo>
                    <a:pt x="23" y="91"/>
                    <a:pt x="45" y="91"/>
                    <a:pt x="45" y="91"/>
                  </a:cubicBezTo>
                  <a:cubicBezTo>
                    <a:pt x="69" y="91"/>
                    <a:pt x="69" y="91"/>
                    <a:pt x="90" y="69"/>
                  </a:cubicBezTo>
                  <a:cubicBezTo>
                    <a:pt x="114" y="69"/>
                    <a:pt x="114" y="24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99484" y="3529335"/>
              <a:ext cx="11063" cy="10115"/>
            </a:xfrm>
            <a:custGeom>
              <a:avLst/>
              <a:gdLst/>
              <a:ahLst/>
              <a:cxnLst/>
              <a:rect l="l" t="t" r="r" b="b"/>
              <a:pathLst>
                <a:path w="70" h="64" extrusionOk="0">
                  <a:moveTo>
                    <a:pt x="32" y="0"/>
                  </a:moveTo>
                  <a:cubicBezTo>
                    <a:pt x="24" y="0"/>
                    <a:pt x="12" y="6"/>
                    <a:pt x="1" y="18"/>
                  </a:cubicBezTo>
                  <a:lnTo>
                    <a:pt x="1" y="63"/>
                  </a:lnTo>
                  <a:lnTo>
                    <a:pt x="46" y="63"/>
                  </a:lnTo>
                  <a:cubicBezTo>
                    <a:pt x="69" y="40"/>
                    <a:pt x="69" y="18"/>
                    <a:pt x="46" y="18"/>
                  </a:cubicBezTo>
                  <a:cubicBezTo>
                    <a:pt x="46" y="6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696008" y="3528387"/>
              <a:ext cx="14540" cy="14382"/>
            </a:xfrm>
            <a:custGeom>
              <a:avLst/>
              <a:gdLst/>
              <a:ahLst/>
              <a:cxnLst/>
              <a:rect l="l" t="t" r="r" b="b"/>
              <a:pathLst>
                <a:path w="92" h="91" extrusionOk="0">
                  <a:moveTo>
                    <a:pt x="68" y="24"/>
                  </a:moveTo>
                  <a:lnTo>
                    <a:pt x="68" y="46"/>
                  </a:lnTo>
                  <a:cubicBezTo>
                    <a:pt x="68" y="57"/>
                    <a:pt x="62" y="63"/>
                    <a:pt x="57" y="63"/>
                  </a:cubicBezTo>
                  <a:cubicBezTo>
                    <a:pt x="51" y="63"/>
                    <a:pt x="46" y="57"/>
                    <a:pt x="46" y="46"/>
                  </a:cubicBezTo>
                  <a:lnTo>
                    <a:pt x="46" y="24"/>
                  </a:lnTo>
                  <a:close/>
                  <a:moveTo>
                    <a:pt x="23" y="0"/>
                  </a:moveTo>
                  <a:cubicBezTo>
                    <a:pt x="1" y="24"/>
                    <a:pt x="1" y="69"/>
                    <a:pt x="23" y="69"/>
                  </a:cubicBezTo>
                  <a:cubicBezTo>
                    <a:pt x="23" y="91"/>
                    <a:pt x="46" y="91"/>
                    <a:pt x="46" y="91"/>
                  </a:cubicBezTo>
                  <a:cubicBezTo>
                    <a:pt x="68" y="91"/>
                    <a:pt x="68" y="91"/>
                    <a:pt x="91" y="69"/>
                  </a:cubicBezTo>
                  <a:lnTo>
                    <a:pt x="91" y="46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496246" y="3732732"/>
              <a:ext cx="10747" cy="9798"/>
            </a:xfrm>
            <a:custGeom>
              <a:avLst/>
              <a:gdLst/>
              <a:ahLst/>
              <a:cxnLst/>
              <a:rect l="l" t="t" r="r" b="b"/>
              <a:pathLst>
                <a:path w="68" h="62" extrusionOk="0">
                  <a:moveTo>
                    <a:pt x="37" y="0"/>
                  </a:moveTo>
                  <a:cubicBezTo>
                    <a:pt x="28" y="0"/>
                    <a:pt x="22" y="6"/>
                    <a:pt x="22" y="17"/>
                  </a:cubicBezTo>
                  <a:cubicBezTo>
                    <a:pt x="1" y="17"/>
                    <a:pt x="1" y="40"/>
                    <a:pt x="22" y="62"/>
                  </a:cubicBezTo>
                  <a:lnTo>
                    <a:pt x="67" y="62"/>
                  </a:lnTo>
                  <a:lnTo>
                    <a:pt x="67" y="17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96246" y="3729097"/>
              <a:ext cx="14382" cy="17226"/>
            </a:xfrm>
            <a:custGeom>
              <a:avLst/>
              <a:gdLst/>
              <a:ahLst/>
              <a:cxnLst/>
              <a:rect l="l" t="t" r="r" b="b"/>
              <a:pathLst>
                <a:path w="91" h="109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63"/>
                  </a:lnTo>
                  <a:lnTo>
                    <a:pt x="1" y="85"/>
                  </a:lnTo>
                  <a:cubicBezTo>
                    <a:pt x="22" y="85"/>
                    <a:pt x="22" y="108"/>
                    <a:pt x="46" y="108"/>
                  </a:cubicBezTo>
                  <a:lnTo>
                    <a:pt x="67" y="85"/>
                  </a:lnTo>
                  <a:lnTo>
                    <a:pt x="91" y="63"/>
                  </a:lnTo>
                  <a:cubicBezTo>
                    <a:pt x="91" y="40"/>
                    <a:pt x="67" y="40"/>
                    <a:pt x="67" y="18"/>
                  </a:cubicBez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496246" y="3800373"/>
              <a:ext cx="10747" cy="9166"/>
            </a:xfrm>
            <a:custGeom>
              <a:avLst/>
              <a:gdLst/>
              <a:ahLst/>
              <a:cxnLst/>
              <a:rect l="l" t="t" r="r" b="b"/>
              <a:pathLst>
                <a:path w="68" h="58" extrusionOk="0">
                  <a:moveTo>
                    <a:pt x="37" y="1"/>
                  </a:moveTo>
                  <a:cubicBezTo>
                    <a:pt x="28" y="1"/>
                    <a:pt x="22" y="7"/>
                    <a:pt x="22" y="19"/>
                  </a:cubicBezTo>
                  <a:cubicBezTo>
                    <a:pt x="1" y="19"/>
                    <a:pt x="1" y="40"/>
                    <a:pt x="22" y="40"/>
                  </a:cubicBezTo>
                  <a:cubicBezTo>
                    <a:pt x="22" y="52"/>
                    <a:pt x="28" y="58"/>
                    <a:pt x="37" y="58"/>
                  </a:cubicBezTo>
                  <a:cubicBezTo>
                    <a:pt x="45" y="58"/>
                    <a:pt x="57" y="52"/>
                    <a:pt x="67" y="40"/>
                  </a:cubicBezTo>
                  <a:lnTo>
                    <a:pt x="67" y="19"/>
                  </a:lnTo>
                  <a:cubicBezTo>
                    <a:pt x="57" y="7"/>
                    <a:pt x="45" y="1"/>
                    <a:pt x="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496246" y="3799583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69"/>
                    <a:pt x="22" y="90"/>
                    <a:pt x="46" y="90"/>
                  </a:cubicBezTo>
                  <a:lnTo>
                    <a:pt x="67" y="69"/>
                  </a:lnTo>
                  <a:lnTo>
                    <a:pt x="91" y="45"/>
                  </a:lnTo>
                  <a:cubicBezTo>
                    <a:pt x="91" y="24"/>
                    <a:pt x="67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563887" y="3732732"/>
              <a:ext cx="11063" cy="9798"/>
            </a:xfrm>
            <a:custGeom>
              <a:avLst/>
              <a:gdLst/>
              <a:ahLst/>
              <a:cxnLst/>
              <a:rect l="l" t="t" r="r" b="b"/>
              <a:pathLst>
                <a:path w="70" h="62" extrusionOk="0">
                  <a:moveTo>
                    <a:pt x="35" y="0"/>
                  </a:moveTo>
                  <a:cubicBezTo>
                    <a:pt x="30" y="0"/>
                    <a:pt x="24" y="6"/>
                    <a:pt x="24" y="17"/>
                  </a:cubicBezTo>
                  <a:cubicBezTo>
                    <a:pt x="1" y="17"/>
                    <a:pt x="1" y="40"/>
                    <a:pt x="24" y="62"/>
                  </a:cubicBezTo>
                  <a:lnTo>
                    <a:pt x="46" y="62"/>
                  </a:lnTo>
                  <a:cubicBezTo>
                    <a:pt x="69" y="40"/>
                    <a:pt x="69" y="17"/>
                    <a:pt x="46" y="17"/>
                  </a:cubicBezTo>
                  <a:cubicBezTo>
                    <a:pt x="46" y="6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560410" y="3729097"/>
              <a:ext cx="14540" cy="17226"/>
            </a:xfrm>
            <a:custGeom>
              <a:avLst/>
              <a:gdLst/>
              <a:ahLst/>
              <a:cxnLst/>
              <a:rect l="l" t="t" r="r" b="b"/>
              <a:pathLst>
                <a:path w="92" h="109" extrusionOk="0">
                  <a:moveTo>
                    <a:pt x="68" y="40"/>
                  </a:moveTo>
                  <a:lnTo>
                    <a:pt x="68" y="63"/>
                  </a:lnTo>
                  <a:lnTo>
                    <a:pt x="46" y="63"/>
                  </a:lnTo>
                  <a:lnTo>
                    <a:pt x="46" y="40"/>
                  </a:lnTo>
                  <a:close/>
                  <a:moveTo>
                    <a:pt x="57" y="0"/>
                  </a:moveTo>
                  <a:cubicBezTo>
                    <a:pt x="46" y="0"/>
                    <a:pt x="34" y="6"/>
                    <a:pt x="23" y="18"/>
                  </a:cubicBezTo>
                  <a:cubicBezTo>
                    <a:pt x="1" y="40"/>
                    <a:pt x="1" y="63"/>
                    <a:pt x="23" y="85"/>
                  </a:cubicBezTo>
                  <a:lnTo>
                    <a:pt x="46" y="108"/>
                  </a:lnTo>
                  <a:cubicBezTo>
                    <a:pt x="68" y="108"/>
                    <a:pt x="91" y="85"/>
                    <a:pt x="91" y="85"/>
                  </a:cubicBezTo>
                  <a:lnTo>
                    <a:pt x="91" y="63"/>
                  </a:lnTo>
                  <a:lnTo>
                    <a:pt x="91" y="18"/>
                  </a:lnTo>
                  <a:cubicBezTo>
                    <a:pt x="80" y="6"/>
                    <a:pt x="68" y="0"/>
                    <a:pt x="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496246" y="3664933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37" y="0"/>
                  </a:moveTo>
                  <a:cubicBezTo>
                    <a:pt x="28" y="0"/>
                    <a:pt x="22" y="6"/>
                    <a:pt x="22" y="18"/>
                  </a:cubicBezTo>
                  <a:cubicBezTo>
                    <a:pt x="1" y="18"/>
                    <a:pt x="1" y="18"/>
                    <a:pt x="1" y="39"/>
                  </a:cubicBezTo>
                  <a:lnTo>
                    <a:pt x="22" y="63"/>
                  </a:lnTo>
                  <a:lnTo>
                    <a:pt x="67" y="63"/>
                  </a:lnTo>
                  <a:lnTo>
                    <a:pt x="67" y="18"/>
                  </a:lnTo>
                  <a:cubicBezTo>
                    <a:pt x="57" y="6"/>
                    <a:pt x="45" y="0"/>
                    <a:pt x="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96246" y="3663985"/>
              <a:ext cx="14382" cy="14382"/>
            </a:xfrm>
            <a:custGeom>
              <a:avLst/>
              <a:gdLst/>
              <a:ahLst/>
              <a:cxnLst/>
              <a:rect l="l" t="t" r="r" b="b"/>
              <a:pathLst>
                <a:path w="91" h="91" extrusionOk="0">
                  <a:moveTo>
                    <a:pt x="46" y="24"/>
                  </a:moveTo>
                  <a:lnTo>
                    <a:pt x="46" y="45"/>
                  </a:lnTo>
                  <a:lnTo>
                    <a:pt x="22" y="45"/>
                  </a:lnTo>
                  <a:lnTo>
                    <a:pt x="22" y="24"/>
                  </a:lnTo>
                  <a:close/>
                  <a:moveTo>
                    <a:pt x="1" y="0"/>
                  </a:moveTo>
                  <a:lnTo>
                    <a:pt x="1" y="45"/>
                  </a:lnTo>
                  <a:lnTo>
                    <a:pt x="1" y="69"/>
                  </a:lnTo>
                  <a:cubicBezTo>
                    <a:pt x="22" y="91"/>
                    <a:pt x="22" y="91"/>
                    <a:pt x="46" y="91"/>
                  </a:cubicBezTo>
                  <a:cubicBezTo>
                    <a:pt x="46" y="91"/>
                    <a:pt x="67" y="91"/>
                    <a:pt x="67" y="69"/>
                  </a:cubicBezTo>
                  <a:lnTo>
                    <a:pt x="91" y="45"/>
                  </a:lnTo>
                  <a:cubicBezTo>
                    <a:pt x="91" y="24"/>
                    <a:pt x="67" y="24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96246" y="3867381"/>
              <a:ext cx="10747" cy="9957"/>
            </a:xfrm>
            <a:custGeom>
              <a:avLst/>
              <a:gdLst/>
              <a:ahLst/>
              <a:cxnLst/>
              <a:rect l="l" t="t" r="r" b="b"/>
              <a:pathLst>
                <a:path w="68" h="63" extrusionOk="0">
                  <a:moveTo>
                    <a:pt x="22" y="1"/>
                  </a:moveTo>
                  <a:cubicBezTo>
                    <a:pt x="1" y="23"/>
                    <a:pt x="1" y="46"/>
                    <a:pt x="22" y="46"/>
                  </a:cubicBezTo>
                  <a:cubicBezTo>
                    <a:pt x="22" y="57"/>
                    <a:pt x="28" y="62"/>
                    <a:pt x="37" y="62"/>
                  </a:cubicBezTo>
                  <a:cubicBezTo>
                    <a:pt x="45" y="62"/>
                    <a:pt x="57" y="57"/>
                    <a:pt x="67" y="46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96246" y="3864695"/>
              <a:ext cx="14382" cy="13433"/>
            </a:xfrm>
            <a:custGeom>
              <a:avLst/>
              <a:gdLst/>
              <a:ahLst/>
              <a:cxnLst/>
              <a:rect l="l" t="t" r="r" b="b"/>
              <a:pathLst>
                <a:path w="91" h="85" extrusionOk="0">
                  <a:moveTo>
                    <a:pt x="46" y="40"/>
                  </a:moveTo>
                  <a:lnTo>
                    <a:pt x="46" y="63"/>
                  </a:lnTo>
                  <a:lnTo>
                    <a:pt x="22" y="63"/>
                  </a:lnTo>
                  <a:lnTo>
                    <a:pt x="22" y="40"/>
                  </a:lnTo>
                  <a:close/>
                  <a:moveTo>
                    <a:pt x="34" y="0"/>
                  </a:moveTo>
                  <a:cubicBezTo>
                    <a:pt x="23" y="0"/>
                    <a:pt x="11" y="6"/>
                    <a:pt x="1" y="18"/>
                  </a:cubicBezTo>
                  <a:lnTo>
                    <a:pt x="1" y="40"/>
                  </a:lnTo>
                  <a:lnTo>
                    <a:pt x="1" y="85"/>
                  </a:lnTo>
                  <a:lnTo>
                    <a:pt x="67" y="85"/>
                  </a:lnTo>
                  <a:cubicBezTo>
                    <a:pt x="67" y="63"/>
                    <a:pt x="91" y="63"/>
                    <a:pt x="91" y="40"/>
                  </a:cubicBezTo>
                  <a:lnTo>
                    <a:pt x="67" y="18"/>
                  </a:lnTo>
                  <a:cubicBezTo>
                    <a:pt x="57" y="6"/>
                    <a:pt x="45" y="0"/>
                    <a:pt x="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1" name="Google Shape;631;p9"/>
          <p:cNvSpPr/>
          <p:nvPr/>
        </p:nvSpPr>
        <p:spPr>
          <a:xfrm>
            <a:off x="10399295" y="1049342"/>
            <a:ext cx="491757" cy="491956"/>
          </a:xfrm>
          <a:custGeom>
            <a:avLst/>
            <a:gdLst/>
            <a:ahLst/>
            <a:cxnLst/>
            <a:rect l="l" t="t" r="r" b="b"/>
            <a:pathLst>
              <a:path w="2484" h="2485" extrusionOk="0">
                <a:moveTo>
                  <a:pt x="1241" y="1"/>
                </a:moveTo>
                <a:cubicBezTo>
                  <a:pt x="564" y="1"/>
                  <a:pt x="0" y="543"/>
                  <a:pt x="0" y="1244"/>
                </a:cubicBezTo>
                <a:cubicBezTo>
                  <a:pt x="0" y="1921"/>
                  <a:pt x="564" y="2484"/>
                  <a:pt x="1241" y="2484"/>
                </a:cubicBezTo>
                <a:cubicBezTo>
                  <a:pt x="1942" y="2484"/>
                  <a:pt x="2484" y="1921"/>
                  <a:pt x="2484" y="1244"/>
                </a:cubicBezTo>
                <a:cubicBezTo>
                  <a:pt x="2484" y="543"/>
                  <a:pt x="1942" y="1"/>
                  <a:pt x="12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2" name="Google Shape;632;p9"/>
          <p:cNvGrpSpPr/>
          <p:nvPr/>
        </p:nvGrpSpPr>
        <p:grpSpPr>
          <a:xfrm>
            <a:off x="10010282" y="1134242"/>
            <a:ext cx="666369" cy="1426181"/>
            <a:chOff x="8141717" y="310231"/>
            <a:chExt cx="531961" cy="1138516"/>
          </a:xfrm>
        </p:grpSpPr>
        <p:sp>
          <p:nvSpPr>
            <p:cNvPr id="633" name="Google Shape;633;p9"/>
            <p:cNvSpPr/>
            <p:nvPr/>
          </p:nvSpPr>
          <p:spPr>
            <a:xfrm>
              <a:off x="814171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59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814171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814171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0"/>
                    <a:pt x="295" y="157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59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814171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5" y="91"/>
                    <a:pt x="295" y="158"/>
                  </a:cubicBezTo>
                  <a:cubicBezTo>
                    <a:pt x="295" y="226"/>
                    <a:pt x="226" y="293"/>
                    <a:pt x="159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814171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5" y="91"/>
                    <a:pt x="295" y="158"/>
                  </a:cubicBezTo>
                  <a:cubicBezTo>
                    <a:pt x="295" y="227"/>
                    <a:pt x="226" y="294"/>
                    <a:pt x="159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59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814171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5" y="91"/>
                    <a:pt x="295" y="181"/>
                  </a:cubicBezTo>
                  <a:cubicBezTo>
                    <a:pt x="295" y="248"/>
                    <a:pt x="226" y="293"/>
                    <a:pt x="159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59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814171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6"/>
                    <a:pt x="226" y="271"/>
                    <a:pt x="159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814171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0"/>
                    <a:pt x="295" y="159"/>
                  </a:cubicBezTo>
                  <a:cubicBezTo>
                    <a:pt x="295" y="226"/>
                    <a:pt x="226" y="294"/>
                    <a:pt x="159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59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814171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59"/>
                  </a:cubicBezTo>
                  <a:cubicBezTo>
                    <a:pt x="295" y="226"/>
                    <a:pt x="226" y="295"/>
                    <a:pt x="159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814171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5" y="91"/>
                    <a:pt x="295" y="160"/>
                  </a:cubicBezTo>
                  <a:cubicBezTo>
                    <a:pt x="295" y="227"/>
                    <a:pt x="226" y="295"/>
                    <a:pt x="159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59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8263091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8"/>
                    <a:pt x="69" y="316"/>
                    <a:pt x="159" y="316"/>
                  </a:cubicBezTo>
                  <a:cubicBezTo>
                    <a:pt x="249" y="316"/>
                    <a:pt x="316" y="248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8263091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8263091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0"/>
                    <a:pt x="294" y="157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7"/>
                  </a:cubicBezTo>
                  <a:cubicBezTo>
                    <a:pt x="24" y="90"/>
                    <a:pt x="90" y="22"/>
                    <a:pt x="159" y="22"/>
                  </a:cubicBezTo>
                  <a:close/>
                  <a:moveTo>
                    <a:pt x="159" y="0"/>
                  </a:moveTo>
                  <a:cubicBezTo>
                    <a:pt x="69" y="0"/>
                    <a:pt x="0" y="67"/>
                    <a:pt x="0" y="157"/>
                  </a:cubicBezTo>
                  <a:cubicBezTo>
                    <a:pt x="0" y="247"/>
                    <a:pt x="69" y="316"/>
                    <a:pt x="159" y="316"/>
                  </a:cubicBezTo>
                  <a:cubicBezTo>
                    <a:pt x="249" y="316"/>
                    <a:pt x="316" y="247"/>
                    <a:pt x="316" y="157"/>
                  </a:cubicBezTo>
                  <a:cubicBezTo>
                    <a:pt x="316" y="67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8263091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2"/>
                  </a:moveTo>
                  <a:cubicBezTo>
                    <a:pt x="226" y="22"/>
                    <a:pt x="294" y="91"/>
                    <a:pt x="294" y="158"/>
                  </a:cubicBezTo>
                  <a:cubicBezTo>
                    <a:pt x="294" y="226"/>
                    <a:pt x="226" y="293"/>
                    <a:pt x="159" y="293"/>
                  </a:cubicBezTo>
                  <a:cubicBezTo>
                    <a:pt x="90" y="293"/>
                    <a:pt x="24" y="226"/>
                    <a:pt x="24" y="158"/>
                  </a:cubicBezTo>
                  <a:cubicBezTo>
                    <a:pt x="24" y="91"/>
                    <a:pt x="90" y="22"/>
                    <a:pt x="159" y="22"/>
                  </a:cubicBezTo>
                  <a:close/>
                  <a:moveTo>
                    <a:pt x="159" y="1"/>
                  </a:moveTo>
                  <a:cubicBezTo>
                    <a:pt x="69" y="1"/>
                    <a:pt x="0" y="67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7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8263091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9" y="46"/>
                  </a:moveTo>
                  <a:cubicBezTo>
                    <a:pt x="226" y="46"/>
                    <a:pt x="294" y="91"/>
                    <a:pt x="294" y="158"/>
                  </a:cubicBezTo>
                  <a:cubicBezTo>
                    <a:pt x="294" y="227"/>
                    <a:pt x="226" y="294"/>
                    <a:pt x="159" y="294"/>
                  </a:cubicBezTo>
                  <a:cubicBezTo>
                    <a:pt x="90" y="294"/>
                    <a:pt x="24" y="227"/>
                    <a:pt x="24" y="158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1"/>
                  </a:moveTo>
                  <a:cubicBezTo>
                    <a:pt x="69" y="1"/>
                    <a:pt x="0" y="68"/>
                    <a:pt x="0" y="158"/>
                  </a:cubicBezTo>
                  <a:cubicBezTo>
                    <a:pt x="0" y="248"/>
                    <a:pt x="69" y="317"/>
                    <a:pt x="159" y="317"/>
                  </a:cubicBezTo>
                  <a:cubicBezTo>
                    <a:pt x="249" y="317"/>
                    <a:pt x="316" y="248"/>
                    <a:pt x="316" y="158"/>
                  </a:cubicBezTo>
                  <a:cubicBezTo>
                    <a:pt x="316" y="68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8263091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9" y="46"/>
                  </a:moveTo>
                  <a:cubicBezTo>
                    <a:pt x="226" y="46"/>
                    <a:pt x="294" y="91"/>
                    <a:pt x="294" y="181"/>
                  </a:cubicBezTo>
                  <a:cubicBezTo>
                    <a:pt x="294" y="248"/>
                    <a:pt x="226" y="293"/>
                    <a:pt x="159" y="293"/>
                  </a:cubicBezTo>
                  <a:cubicBezTo>
                    <a:pt x="90" y="293"/>
                    <a:pt x="24" y="248"/>
                    <a:pt x="24" y="181"/>
                  </a:cubicBezTo>
                  <a:cubicBezTo>
                    <a:pt x="24" y="91"/>
                    <a:pt x="90" y="46"/>
                    <a:pt x="159" y="46"/>
                  </a:cubicBezTo>
                  <a:close/>
                  <a:moveTo>
                    <a:pt x="159" y="0"/>
                  </a:moveTo>
                  <a:cubicBezTo>
                    <a:pt x="69" y="0"/>
                    <a:pt x="0" y="91"/>
                    <a:pt x="0" y="181"/>
                  </a:cubicBezTo>
                  <a:cubicBezTo>
                    <a:pt x="0" y="248"/>
                    <a:pt x="69" y="338"/>
                    <a:pt x="159" y="338"/>
                  </a:cubicBezTo>
                  <a:cubicBezTo>
                    <a:pt x="249" y="338"/>
                    <a:pt x="316" y="248"/>
                    <a:pt x="316" y="181"/>
                  </a:cubicBezTo>
                  <a:cubicBezTo>
                    <a:pt x="316" y="91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8263091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6"/>
                    <a:pt x="226" y="271"/>
                    <a:pt x="159" y="271"/>
                  </a:cubicBezTo>
                  <a:cubicBezTo>
                    <a:pt x="90" y="271"/>
                    <a:pt x="24" y="226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8263091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0"/>
                    <a:pt x="294" y="159"/>
                  </a:cubicBezTo>
                  <a:cubicBezTo>
                    <a:pt x="294" y="226"/>
                    <a:pt x="226" y="294"/>
                    <a:pt x="159" y="294"/>
                  </a:cubicBezTo>
                  <a:cubicBezTo>
                    <a:pt x="90" y="294"/>
                    <a:pt x="24" y="226"/>
                    <a:pt x="24" y="159"/>
                  </a:cubicBezTo>
                  <a:cubicBezTo>
                    <a:pt x="24" y="90"/>
                    <a:pt x="90" y="24"/>
                    <a:pt x="159" y="24"/>
                  </a:cubicBezTo>
                  <a:close/>
                  <a:moveTo>
                    <a:pt x="159" y="0"/>
                  </a:moveTo>
                  <a:cubicBezTo>
                    <a:pt x="69" y="0"/>
                    <a:pt x="0" y="69"/>
                    <a:pt x="0" y="159"/>
                  </a:cubicBezTo>
                  <a:cubicBezTo>
                    <a:pt x="0" y="249"/>
                    <a:pt x="69" y="316"/>
                    <a:pt x="159" y="316"/>
                  </a:cubicBezTo>
                  <a:cubicBezTo>
                    <a:pt x="249" y="316"/>
                    <a:pt x="316" y="249"/>
                    <a:pt x="316" y="159"/>
                  </a:cubicBezTo>
                  <a:cubicBezTo>
                    <a:pt x="316" y="69"/>
                    <a:pt x="249" y="0"/>
                    <a:pt x="15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8263091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59"/>
                  </a:cubicBezTo>
                  <a:cubicBezTo>
                    <a:pt x="294" y="226"/>
                    <a:pt x="226" y="295"/>
                    <a:pt x="159" y="295"/>
                  </a:cubicBezTo>
                  <a:cubicBezTo>
                    <a:pt x="90" y="295"/>
                    <a:pt x="24" y="226"/>
                    <a:pt x="24" y="159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69"/>
                    <a:pt x="0" y="159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59"/>
                  </a:cubicBezTo>
                  <a:cubicBezTo>
                    <a:pt x="316" y="69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8263091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9" y="24"/>
                  </a:moveTo>
                  <a:cubicBezTo>
                    <a:pt x="226" y="24"/>
                    <a:pt x="294" y="91"/>
                    <a:pt x="294" y="160"/>
                  </a:cubicBezTo>
                  <a:cubicBezTo>
                    <a:pt x="294" y="227"/>
                    <a:pt x="226" y="295"/>
                    <a:pt x="159" y="295"/>
                  </a:cubicBezTo>
                  <a:cubicBezTo>
                    <a:pt x="90" y="295"/>
                    <a:pt x="24" y="227"/>
                    <a:pt x="24" y="160"/>
                  </a:cubicBezTo>
                  <a:cubicBezTo>
                    <a:pt x="24" y="91"/>
                    <a:pt x="90" y="24"/>
                    <a:pt x="159" y="24"/>
                  </a:cubicBezTo>
                  <a:close/>
                  <a:moveTo>
                    <a:pt x="159" y="1"/>
                  </a:moveTo>
                  <a:cubicBezTo>
                    <a:pt x="69" y="1"/>
                    <a:pt x="0" y="70"/>
                    <a:pt x="0" y="160"/>
                  </a:cubicBezTo>
                  <a:cubicBezTo>
                    <a:pt x="0" y="250"/>
                    <a:pt x="69" y="317"/>
                    <a:pt x="159" y="317"/>
                  </a:cubicBezTo>
                  <a:cubicBezTo>
                    <a:pt x="249" y="317"/>
                    <a:pt x="316" y="250"/>
                    <a:pt x="316" y="160"/>
                  </a:cubicBezTo>
                  <a:cubicBezTo>
                    <a:pt x="316" y="70"/>
                    <a:pt x="249" y="1"/>
                    <a:pt x="159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8384307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8"/>
                    <a:pt x="69" y="316"/>
                    <a:pt x="160" y="316"/>
                  </a:cubicBezTo>
                  <a:cubicBezTo>
                    <a:pt x="250" y="316"/>
                    <a:pt x="317" y="248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8384307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8384307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0"/>
                    <a:pt x="272" y="157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7"/>
                  </a:cubicBezTo>
                  <a:cubicBezTo>
                    <a:pt x="24" y="90"/>
                    <a:pt x="91" y="22"/>
                    <a:pt x="160" y="22"/>
                  </a:cubicBezTo>
                  <a:close/>
                  <a:moveTo>
                    <a:pt x="160" y="0"/>
                  </a:moveTo>
                  <a:cubicBezTo>
                    <a:pt x="69" y="0"/>
                    <a:pt x="1" y="67"/>
                    <a:pt x="1" y="157"/>
                  </a:cubicBezTo>
                  <a:cubicBezTo>
                    <a:pt x="1" y="247"/>
                    <a:pt x="69" y="316"/>
                    <a:pt x="160" y="316"/>
                  </a:cubicBezTo>
                  <a:cubicBezTo>
                    <a:pt x="250" y="316"/>
                    <a:pt x="317" y="247"/>
                    <a:pt x="317" y="157"/>
                  </a:cubicBezTo>
                  <a:cubicBezTo>
                    <a:pt x="317" y="6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8384307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2"/>
                  </a:moveTo>
                  <a:cubicBezTo>
                    <a:pt x="226" y="22"/>
                    <a:pt x="272" y="91"/>
                    <a:pt x="272" y="158"/>
                  </a:cubicBezTo>
                  <a:cubicBezTo>
                    <a:pt x="272" y="226"/>
                    <a:pt x="226" y="293"/>
                    <a:pt x="160" y="293"/>
                  </a:cubicBezTo>
                  <a:cubicBezTo>
                    <a:pt x="91" y="293"/>
                    <a:pt x="24" y="226"/>
                    <a:pt x="24" y="158"/>
                  </a:cubicBezTo>
                  <a:cubicBezTo>
                    <a:pt x="24" y="91"/>
                    <a:pt x="91" y="22"/>
                    <a:pt x="160" y="22"/>
                  </a:cubicBezTo>
                  <a:close/>
                  <a:moveTo>
                    <a:pt x="160" y="1"/>
                  </a:moveTo>
                  <a:cubicBezTo>
                    <a:pt x="69" y="1"/>
                    <a:pt x="1" y="67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7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8384307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60" y="46"/>
                  </a:moveTo>
                  <a:cubicBezTo>
                    <a:pt x="226" y="46"/>
                    <a:pt x="272" y="91"/>
                    <a:pt x="272" y="158"/>
                  </a:cubicBezTo>
                  <a:cubicBezTo>
                    <a:pt x="272" y="227"/>
                    <a:pt x="226" y="294"/>
                    <a:pt x="160" y="294"/>
                  </a:cubicBezTo>
                  <a:cubicBezTo>
                    <a:pt x="91" y="294"/>
                    <a:pt x="24" y="227"/>
                    <a:pt x="24" y="158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1"/>
                  </a:moveTo>
                  <a:cubicBezTo>
                    <a:pt x="69" y="1"/>
                    <a:pt x="1" y="68"/>
                    <a:pt x="1" y="158"/>
                  </a:cubicBezTo>
                  <a:cubicBezTo>
                    <a:pt x="1" y="248"/>
                    <a:pt x="69" y="317"/>
                    <a:pt x="160" y="317"/>
                  </a:cubicBezTo>
                  <a:cubicBezTo>
                    <a:pt x="250" y="317"/>
                    <a:pt x="317" y="248"/>
                    <a:pt x="317" y="158"/>
                  </a:cubicBezTo>
                  <a:cubicBezTo>
                    <a:pt x="317" y="68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8384307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60" y="46"/>
                  </a:moveTo>
                  <a:cubicBezTo>
                    <a:pt x="226" y="46"/>
                    <a:pt x="272" y="91"/>
                    <a:pt x="272" y="181"/>
                  </a:cubicBezTo>
                  <a:cubicBezTo>
                    <a:pt x="272" y="248"/>
                    <a:pt x="226" y="293"/>
                    <a:pt x="160" y="293"/>
                  </a:cubicBezTo>
                  <a:cubicBezTo>
                    <a:pt x="91" y="293"/>
                    <a:pt x="24" y="248"/>
                    <a:pt x="24" y="181"/>
                  </a:cubicBezTo>
                  <a:cubicBezTo>
                    <a:pt x="24" y="91"/>
                    <a:pt x="91" y="46"/>
                    <a:pt x="160" y="46"/>
                  </a:cubicBezTo>
                  <a:close/>
                  <a:moveTo>
                    <a:pt x="160" y="0"/>
                  </a:moveTo>
                  <a:cubicBezTo>
                    <a:pt x="69" y="0"/>
                    <a:pt x="1" y="91"/>
                    <a:pt x="1" y="181"/>
                  </a:cubicBezTo>
                  <a:cubicBezTo>
                    <a:pt x="1" y="248"/>
                    <a:pt x="69" y="338"/>
                    <a:pt x="160" y="338"/>
                  </a:cubicBezTo>
                  <a:cubicBezTo>
                    <a:pt x="250" y="338"/>
                    <a:pt x="317" y="248"/>
                    <a:pt x="317" y="181"/>
                  </a:cubicBezTo>
                  <a:cubicBezTo>
                    <a:pt x="317" y="91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8384307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6"/>
                    <a:pt x="226" y="271"/>
                    <a:pt x="160" y="271"/>
                  </a:cubicBezTo>
                  <a:cubicBezTo>
                    <a:pt x="91" y="271"/>
                    <a:pt x="24" y="226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8384307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0"/>
                    <a:pt x="272" y="159"/>
                  </a:cubicBezTo>
                  <a:cubicBezTo>
                    <a:pt x="272" y="226"/>
                    <a:pt x="226" y="294"/>
                    <a:pt x="160" y="294"/>
                  </a:cubicBezTo>
                  <a:cubicBezTo>
                    <a:pt x="91" y="294"/>
                    <a:pt x="24" y="226"/>
                    <a:pt x="24" y="159"/>
                  </a:cubicBezTo>
                  <a:cubicBezTo>
                    <a:pt x="24" y="90"/>
                    <a:pt x="91" y="24"/>
                    <a:pt x="160" y="24"/>
                  </a:cubicBezTo>
                  <a:close/>
                  <a:moveTo>
                    <a:pt x="160" y="0"/>
                  </a:moveTo>
                  <a:cubicBezTo>
                    <a:pt x="69" y="0"/>
                    <a:pt x="1" y="69"/>
                    <a:pt x="1" y="159"/>
                  </a:cubicBezTo>
                  <a:cubicBezTo>
                    <a:pt x="1" y="249"/>
                    <a:pt x="69" y="316"/>
                    <a:pt x="160" y="316"/>
                  </a:cubicBezTo>
                  <a:cubicBezTo>
                    <a:pt x="250" y="316"/>
                    <a:pt x="317" y="249"/>
                    <a:pt x="317" y="159"/>
                  </a:cubicBezTo>
                  <a:cubicBezTo>
                    <a:pt x="317" y="69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8384307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59"/>
                  </a:cubicBezTo>
                  <a:cubicBezTo>
                    <a:pt x="272" y="226"/>
                    <a:pt x="226" y="295"/>
                    <a:pt x="160" y="295"/>
                  </a:cubicBezTo>
                  <a:cubicBezTo>
                    <a:pt x="91" y="295"/>
                    <a:pt x="24" y="226"/>
                    <a:pt x="24" y="159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69"/>
                    <a:pt x="1" y="159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59"/>
                  </a:cubicBezTo>
                  <a:cubicBezTo>
                    <a:pt x="317" y="69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8384307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60" y="24"/>
                  </a:moveTo>
                  <a:cubicBezTo>
                    <a:pt x="226" y="24"/>
                    <a:pt x="272" y="91"/>
                    <a:pt x="272" y="160"/>
                  </a:cubicBezTo>
                  <a:cubicBezTo>
                    <a:pt x="272" y="227"/>
                    <a:pt x="226" y="295"/>
                    <a:pt x="160" y="295"/>
                  </a:cubicBezTo>
                  <a:cubicBezTo>
                    <a:pt x="91" y="295"/>
                    <a:pt x="24" y="227"/>
                    <a:pt x="24" y="160"/>
                  </a:cubicBezTo>
                  <a:cubicBezTo>
                    <a:pt x="24" y="91"/>
                    <a:pt x="91" y="24"/>
                    <a:pt x="160" y="24"/>
                  </a:cubicBezTo>
                  <a:close/>
                  <a:moveTo>
                    <a:pt x="160" y="1"/>
                  </a:moveTo>
                  <a:cubicBezTo>
                    <a:pt x="69" y="1"/>
                    <a:pt x="1" y="70"/>
                    <a:pt x="1" y="160"/>
                  </a:cubicBezTo>
                  <a:cubicBezTo>
                    <a:pt x="1" y="250"/>
                    <a:pt x="69" y="317"/>
                    <a:pt x="160" y="317"/>
                  </a:cubicBezTo>
                  <a:cubicBezTo>
                    <a:pt x="250" y="317"/>
                    <a:pt x="317" y="250"/>
                    <a:pt x="317" y="160"/>
                  </a:cubicBezTo>
                  <a:cubicBezTo>
                    <a:pt x="317" y="70"/>
                    <a:pt x="250" y="1"/>
                    <a:pt x="160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8502204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8"/>
                    <a:pt x="91" y="316"/>
                    <a:pt x="158" y="316"/>
                  </a:cubicBezTo>
                  <a:cubicBezTo>
                    <a:pt x="248" y="316"/>
                    <a:pt x="317" y="248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8502204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8502204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0"/>
                    <a:pt x="293" y="157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7"/>
                  </a:cubicBezTo>
                  <a:cubicBezTo>
                    <a:pt x="46" y="90"/>
                    <a:pt x="91" y="22"/>
                    <a:pt x="158" y="22"/>
                  </a:cubicBezTo>
                  <a:close/>
                  <a:moveTo>
                    <a:pt x="158" y="0"/>
                  </a:moveTo>
                  <a:cubicBezTo>
                    <a:pt x="91" y="0"/>
                    <a:pt x="0" y="67"/>
                    <a:pt x="0" y="157"/>
                  </a:cubicBezTo>
                  <a:cubicBezTo>
                    <a:pt x="0" y="247"/>
                    <a:pt x="91" y="316"/>
                    <a:pt x="158" y="316"/>
                  </a:cubicBezTo>
                  <a:cubicBezTo>
                    <a:pt x="248" y="316"/>
                    <a:pt x="317" y="247"/>
                    <a:pt x="317" y="157"/>
                  </a:cubicBezTo>
                  <a:cubicBezTo>
                    <a:pt x="317" y="67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8502204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2"/>
                  </a:moveTo>
                  <a:cubicBezTo>
                    <a:pt x="248" y="22"/>
                    <a:pt x="293" y="91"/>
                    <a:pt x="293" y="158"/>
                  </a:cubicBezTo>
                  <a:cubicBezTo>
                    <a:pt x="293" y="226"/>
                    <a:pt x="248" y="293"/>
                    <a:pt x="158" y="293"/>
                  </a:cubicBezTo>
                  <a:cubicBezTo>
                    <a:pt x="91" y="293"/>
                    <a:pt x="46" y="226"/>
                    <a:pt x="46" y="158"/>
                  </a:cubicBezTo>
                  <a:cubicBezTo>
                    <a:pt x="46" y="91"/>
                    <a:pt x="91" y="22"/>
                    <a:pt x="158" y="22"/>
                  </a:cubicBezTo>
                  <a:close/>
                  <a:moveTo>
                    <a:pt x="158" y="1"/>
                  </a:moveTo>
                  <a:cubicBezTo>
                    <a:pt x="91" y="1"/>
                    <a:pt x="0" y="67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7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8502204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8" y="46"/>
                  </a:moveTo>
                  <a:cubicBezTo>
                    <a:pt x="248" y="46"/>
                    <a:pt x="293" y="91"/>
                    <a:pt x="293" y="158"/>
                  </a:cubicBezTo>
                  <a:cubicBezTo>
                    <a:pt x="293" y="227"/>
                    <a:pt x="248" y="294"/>
                    <a:pt x="158" y="294"/>
                  </a:cubicBezTo>
                  <a:cubicBezTo>
                    <a:pt x="91" y="294"/>
                    <a:pt x="46" y="227"/>
                    <a:pt x="46" y="158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1"/>
                  </a:moveTo>
                  <a:cubicBezTo>
                    <a:pt x="91" y="1"/>
                    <a:pt x="0" y="68"/>
                    <a:pt x="0" y="158"/>
                  </a:cubicBezTo>
                  <a:cubicBezTo>
                    <a:pt x="0" y="248"/>
                    <a:pt x="91" y="317"/>
                    <a:pt x="158" y="317"/>
                  </a:cubicBezTo>
                  <a:cubicBezTo>
                    <a:pt x="248" y="317"/>
                    <a:pt x="317" y="248"/>
                    <a:pt x="317" y="158"/>
                  </a:cubicBezTo>
                  <a:cubicBezTo>
                    <a:pt x="317" y="68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8502204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8" y="46"/>
                  </a:moveTo>
                  <a:cubicBezTo>
                    <a:pt x="248" y="46"/>
                    <a:pt x="293" y="91"/>
                    <a:pt x="293" y="181"/>
                  </a:cubicBezTo>
                  <a:cubicBezTo>
                    <a:pt x="293" y="248"/>
                    <a:pt x="248" y="293"/>
                    <a:pt x="158" y="293"/>
                  </a:cubicBezTo>
                  <a:cubicBezTo>
                    <a:pt x="91" y="293"/>
                    <a:pt x="46" y="248"/>
                    <a:pt x="46" y="181"/>
                  </a:cubicBezTo>
                  <a:cubicBezTo>
                    <a:pt x="46" y="91"/>
                    <a:pt x="91" y="46"/>
                    <a:pt x="158" y="46"/>
                  </a:cubicBezTo>
                  <a:close/>
                  <a:moveTo>
                    <a:pt x="158" y="0"/>
                  </a:moveTo>
                  <a:cubicBezTo>
                    <a:pt x="91" y="0"/>
                    <a:pt x="0" y="91"/>
                    <a:pt x="0" y="181"/>
                  </a:cubicBezTo>
                  <a:cubicBezTo>
                    <a:pt x="0" y="248"/>
                    <a:pt x="91" y="338"/>
                    <a:pt x="158" y="338"/>
                  </a:cubicBezTo>
                  <a:cubicBezTo>
                    <a:pt x="248" y="338"/>
                    <a:pt x="317" y="248"/>
                    <a:pt x="317" y="181"/>
                  </a:cubicBezTo>
                  <a:cubicBezTo>
                    <a:pt x="317" y="91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8502204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6"/>
                    <a:pt x="248" y="271"/>
                    <a:pt x="158" y="271"/>
                  </a:cubicBezTo>
                  <a:cubicBezTo>
                    <a:pt x="91" y="271"/>
                    <a:pt x="46" y="226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8502204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0"/>
                    <a:pt x="293" y="159"/>
                  </a:cubicBezTo>
                  <a:cubicBezTo>
                    <a:pt x="293" y="226"/>
                    <a:pt x="248" y="294"/>
                    <a:pt x="158" y="294"/>
                  </a:cubicBezTo>
                  <a:cubicBezTo>
                    <a:pt x="91" y="294"/>
                    <a:pt x="46" y="226"/>
                    <a:pt x="46" y="159"/>
                  </a:cubicBezTo>
                  <a:cubicBezTo>
                    <a:pt x="46" y="90"/>
                    <a:pt x="91" y="24"/>
                    <a:pt x="158" y="24"/>
                  </a:cubicBezTo>
                  <a:close/>
                  <a:moveTo>
                    <a:pt x="158" y="0"/>
                  </a:moveTo>
                  <a:cubicBezTo>
                    <a:pt x="91" y="0"/>
                    <a:pt x="0" y="69"/>
                    <a:pt x="0" y="159"/>
                  </a:cubicBezTo>
                  <a:cubicBezTo>
                    <a:pt x="0" y="249"/>
                    <a:pt x="91" y="316"/>
                    <a:pt x="158" y="316"/>
                  </a:cubicBezTo>
                  <a:cubicBezTo>
                    <a:pt x="248" y="316"/>
                    <a:pt x="317" y="249"/>
                    <a:pt x="317" y="159"/>
                  </a:cubicBezTo>
                  <a:cubicBezTo>
                    <a:pt x="317" y="69"/>
                    <a:pt x="248" y="0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8502204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59"/>
                  </a:cubicBezTo>
                  <a:cubicBezTo>
                    <a:pt x="293" y="226"/>
                    <a:pt x="248" y="295"/>
                    <a:pt x="158" y="295"/>
                  </a:cubicBezTo>
                  <a:cubicBezTo>
                    <a:pt x="91" y="295"/>
                    <a:pt x="46" y="226"/>
                    <a:pt x="46" y="159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69"/>
                    <a:pt x="0" y="159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59"/>
                  </a:cubicBezTo>
                  <a:cubicBezTo>
                    <a:pt x="317" y="69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8502204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8" y="24"/>
                  </a:moveTo>
                  <a:cubicBezTo>
                    <a:pt x="248" y="24"/>
                    <a:pt x="293" y="91"/>
                    <a:pt x="293" y="160"/>
                  </a:cubicBezTo>
                  <a:cubicBezTo>
                    <a:pt x="293" y="227"/>
                    <a:pt x="248" y="295"/>
                    <a:pt x="158" y="295"/>
                  </a:cubicBezTo>
                  <a:cubicBezTo>
                    <a:pt x="91" y="295"/>
                    <a:pt x="46" y="227"/>
                    <a:pt x="46" y="160"/>
                  </a:cubicBezTo>
                  <a:cubicBezTo>
                    <a:pt x="46" y="91"/>
                    <a:pt x="91" y="24"/>
                    <a:pt x="158" y="24"/>
                  </a:cubicBezTo>
                  <a:close/>
                  <a:moveTo>
                    <a:pt x="158" y="1"/>
                  </a:moveTo>
                  <a:cubicBezTo>
                    <a:pt x="91" y="1"/>
                    <a:pt x="0" y="70"/>
                    <a:pt x="0" y="160"/>
                  </a:cubicBezTo>
                  <a:cubicBezTo>
                    <a:pt x="0" y="250"/>
                    <a:pt x="91" y="317"/>
                    <a:pt x="158" y="317"/>
                  </a:cubicBezTo>
                  <a:cubicBezTo>
                    <a:pt x="248" y="317"/>
                    <a:pt x="317" y="250"/>
                    <a:pt x="317" y="160"/>
                  </a:cubicBezTo>
                  <a:cubicBezTo>
                    <a:pt x="317" y="70"/>
                    <a:pt x="248" y="1"/>
                    <a:pt x="15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8623579" y="139864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8"/>
                    <a:pt x="67" y="316"/>
                    <a:pt x="157" y="316"/>
                  </a:cubicBezTo>
                  <a:cubicBezTo>
                    <a:pt x="247" y="316"/>
                    <a:pt x="316" y="248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8623579" y="127727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8623579" y="1156058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0"/>
                    <a:pt x="293" y="157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7"/>
                  </a:cubicBezTo>
                  <a:cubicBezTo>
                    <a:pt x="22" y="90"/>
                    <a:pt x="90" y="22"/>
                    <a:pt x="157" y="22"/>
                  </a:cubicBezTo>
                  <a:close/>
                  <a:moveTo>
                    <a:pt x="157" y="0"/>
                  </a:moveTo>
                  <a:cubicBezTo>
                    <a:pt x="67" y="0"/>
                    <a:pt x="0" y="67"/>
                    <a:pt x="0" y="157"/>
                  </a:cubicBezTo>
                  <a:cubicBezTo>
                    <a:pt x="0" y="247"/>
                    <a:pt x="67" y="316"/>
                    <a:pt x="157" y="316"/>
                  </a:cubicBezTo>
                  <a:cubicBezTo>
                    <a:pt x="247" y="316"/>
                    <a:pt x="316" y="247"/>
                    <a:pt x="316" y="157"/>
                  </a:cubicBezTo>
                  <a:cubicBezTo>
                    <a:pt x="316" y="67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8623579" y="1034684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2"/>
                  </a:moveTo>
                  <a:cubicBezTo>
                    <a:pt x="226" y="22"/>
                    <a:pt x="293" y="91"/>
                    <a:pt x="293" y="158"/>
                  </a:cubicBezTo>
                  <a:cubicBezTo>
                    <a:pt x="293" y="226"/>
                    <a:pt x="226" y="293"/>
                    <a:pt x="157" y="293"/>
                  </a:cubicBezTo>
                  <a:cubicBezTo>
                    <a:pt x="90" y="293"/>
                    <a:pt x="22" y="226"/>
                    <a:pt x="22" y="158"/>
                  </a:cubicBezTo>
                  <a:cubicBezTo>
                    <a:pt x="22" y="91"/>
                    <a:pt x="90" y="22"/>
                    <a:pt x="157" y="22"/>
                  </a:cubicBezTo>
                  <a:close/>
                  <a:moveTo>
                    <a:pt x="157" y="1"/>
                  </a:moveTo>
                  <a:cubicBezTo>
                    <a:pt x="67" y="1"/>
                    <a:pt x="0" y="67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7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8623579" y="913310"/>
              <a:ext cx="50099" cy="50257"/>
            </a:xfrm>
            <a:custGeom>
              <a:avLst/>
              <a:gdLst/>
              <a:ahLst/>
              <a:cxnLst/>
              <a:rect l="l" t="t" r="r" b="b"/>
              <a:pathLst>
                <a:path w="317" h="318" extrusionOk="0">
                  <a:moveTo>
                    <a:pt x="157" y="46"/>
                  </a:moveTo>
                  <a:cubicBezTo>
                    <a:pt x="226" y="46"/>
                    <a:pt x="293" y="91"/>
                    <a:pt x="293" y="158"/>
                  </a:cubicBezTo>
                  <a:cubicBezTo>
                    <a:pt x="293" y="227"/>
                    <a:pt x="226" y="294"/>
                    <a:pt x="157" y="294"/>
                  </a:cubicBezTo>
                  <a:cubicBezTo>
                    <a:pt x="90" y="294"/>
                    <a:pt x="22" y="227"/>
                    <a:pt x="22" y="158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1"/>
                  </a:moveTo>
                  <a:cubicBezTo>
                    <a:pt x="67" y="1"/>
                    <a:pt x="0" y="68"/>
                    <a:pt x="0" y="158"/>
                  </a:cubicBezTo>
                  <a:cubicBezTo>
                    <a:pt x="0" y="248"/>
                    <a:pt x="67" y="317"/>
                    <a:pt x="157" y="317"/>
                  </a:cubicBezTo>
                  <a:cubicBezTo>
                    <a:pt x="247" y="317"/>
                    <a:pt x="316" y="248"/>
                    <a:pt x="316" y="158"/>
                  </a:cubicBezTo>
                  <a:cubicBezTo>
                    <a:pt x="316" y="68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9"/>
            <p:cNvSpPr/>
            <p:nvPr/>
          </p:nvSpPr>
          <p:spPr>
            <a:xfrm>
              <a:off x="8623579" y="792093"/>
              <a:ext cx="50099" cy="53576"/>
            </a:xfrm>
            <a:custGeom>
              <a:avLst/>
              <a:gdLst/>
              <a:ahLst/>
              <a:cxnLst/>
              <a:rect l="l" t="t" r="r" b="b"/>
              <a:pathLst>
                <a:path w="317" h="339" extrusionOk="0">
                  <a:moveTo>
                    <a:pt x="157" y="46"/>
                  </a:moveTo>
                  <a:cubicBezTo>
                    <a:pt x="226" y="46"/>
                    <a:pt x="293" y="91"/>
                    <a:pt x="293" y="181"/>
                  </a:cubicBezTo>
                  <a:cubicBezTo>
                    <a:pt x="293" y="248"/>
                    <a:pt x="226" y="293"/>
                    <a:pt x="157" y="293"/>
                  </a:cubicBezTo>
                  <a:cubicBezTo>
                    <a:pt x="90" y="293"/>
                    <a:pt x="22" y="248"/>
                    <a:pt x="22" y="181"/>
                  </a:cubicBezTo>
                  <a:cubicBezTo>
                    <a:pt x="22" y="91"/>
                    <a:pt x="90" y="46"/>
                    <a:pt x="157" y="46"/>
                  </a:cubicBezTo>
                  <a:close/>
                  <a:moveTo>
                    <a:pt x="157" y="0"/>
                  </a:moveTo>
                  <a:cubicBezTo>
                    <a:pt x="67" y="0"/>
                    <a:pt x="0" y="91"/>
                    <a:pt x="0" y="181"/>
                  </a:cubicBezTo>
                  <a:cubicBezTo>
                    <a:pt x="0" y="248"/>
                    <a:pt x="67" y="338"/>
                    <a:pt x="157" y="338"/>
                  </a:cubicBezTo>
                  <a:cubicBezTo>
                    <a:pt x="247" y="338"/>
                    <a:pt x="316" y="248"/>
                    <a:pt x="316" y="181"/>
                  </a:cubicBezTo>
                  <a:cubicBezTo>
                    <a:pt x="316" y="91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9"/>
            <p:cNvSpPr/>
            <p:nvPr/>
          </p:nvSpPr>
          <p:spPr>
            <a:xfrm>
              <a:off x="8623579" y="67419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6"/>
                    <a:pt x="226" y="271"/>
                    <a:pt x="157" y="271"/>
                  </a:cubicBezTo>
                  <a:cubicBezTo>
                    <a:pt x="90" y="271"/>
                    <a:pt x="22" y="226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8623579" y="552980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0"/>
                    <a:pt x="293" y="159"/>
                  </a:cubicBezTo>
                  <a:cubicBezTo>
                    <a:pt x="293" y="226"/>
                    <a:pt x="226" y="294"/>
                    <a:pt x="157" y="294"/>
                  </a:cubicBezTo>
                  <a:cubicBezTo>
                    <a:pt x="90" y="294"/>
                    <a:pt x="22" y="226"/>
                    <a:pt x="22" y="159"/>
                  </a:cubicBezTo>
                  <a:cubicBezTo>
                    <a:pt x="22" y="90"/>
                    <a:pt x="90" y="24"/>
                    <a:pt x="157" y="24"/>
                  </a:cubicBezTo>
                  <a:close/>
                  <a:moveTo>
                    <a:pt x="157" y="0"/>
                  </a:moveTo>
                  <a:cubicBezTo>
                    <a:pt x="67" y="0"/>
                    <a:pt x="0" y="69"/>
                    <a:pt x="0" y="159"/>
                  </a:cubicBezTo>
                  <a:cubicBezTo>
                    <a:pt x="0" y="249"/>
                    <a:pt x="67" y="316"/>
                    <a:pt x="157" y="316"/>
                  </a:cubicBezTo>
                  <a:cubicBezTo>
                    <a:pt x="247" y="316"/>
                    <a:pt x="316" y="249"/>
                    <a:pt x="316" y="159"/>
                  </a:cubicBezTo>
                  <a:cubicBezTo>
                    <a:pt x="316" y="69"/>
                    <a:pt x="247" y="0"/>
                    <a:pt x="157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8623579" y="431606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59"/>
                  </a:cubicBezTo>
                  <a:cubicBezTo>
                    <a:pt x="293" y="226"/>
                    <a:pt x="226" y="295"/>
                    <a:pt x="157" y="295"/>
                  </a:cubicBezTo>
                  <a:cubicBezTo>
                    <a:pt x="90" y="295"/>
                    <a:pt x="22" y="226"/>
                    <a:pt x="22" y="159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69"/>
                    <a:pt x="0" y="159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59"/>
                  </a:cubicBezTo>
                  <a:cubicBezTo>
                    <a:pt x="316" y="69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8623579" y="310231"/>
              <a:ext cx="50099" cy="50099"/>
            </a:xfrm>
            <a:custGeom>
              <a:avLst/>
              <a:gdLst/>
              <a:ahLst/>
              <a:cxnLst/>
              <a:rect l="l" t="t" r="r" b="b"/>
              <a:pathLst>
                <a:path w="317" h="317" extrusionOk="0">
                  <a:moveTo>
                    <a:pt x="157" y="24"/>
                  </a:moveTo>
                  <a:cubicBezTo>
                    <a:pt x="226" y="24"/>
                    <a:pt x="293" y="91"/>
                    <a:pt x="293" y="160"/>
                  </a:cubicBezTo>
                  <a:cubicBezTo>
                    <a:pt x="293" y="227"/>
                    <a:pt x="226" y="295"/>
                    <a:pt x="157" y="295"/>
                  </a:cubicBezTo>
                  <a:cubicBezTo>
                    <a:pt x="90" y="295"/>
                    <a:pt x="22" y="227"/>
                    <a:pt x="22" y="160"/>
                  </a:cubicBezTo>
                  <a:cubicBezTo>
                    <a:pt x="22" y="91"/>
                    <a:pt x="90" y="24"/>
                    <a:pt x="157" y="24"/>
                  </a:cubicBezTo>
                  <a:close/>
                  <a:moveTo>
                    <a:pt x="157" y="1"/>
                  </a:moveTo>
                  <a:cubicBezTo>
                    <a:pt x="67" y="1"/>
                    <a:pt x="0" y="70"/>
                    <a:pt x="0" y="160"/>
                  </a:cubicBezTo>
                  <a:cubicBezTo>
                    <a:pt x="0" y="250"/>
                    <a:pt x="67" y="317"/>
                    <a:pt x="157" y="317"/>
                  </a:cubicBezTo>
                  <a:cubicBezTo>
                    <a:pt x="247" y="317"/>
                    <a:pt x="316" y="250"/>
                    <a:pt x="316" y="160"/>
                  </a:cubicBezTo>
                  <a:cubicBezTo>
                    <a:pt x="316" y="70"/>
                    <a:pt x="247" y="1"/>
                    <a:pt x="15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3" name="Google Shape;683;p9"/>
          <p:cNvSpPr txBox="1">
            <a:spLocks noGrp="1"/>
          </p:cNvSpPr>
          <p:nvPr>
            <p:ph type="title"/>
          </p:nvPr>
        </p:nvSpPr>
        <p:spPr>
          <a:xfrm>
            <a:off x="2715500" y="2249500"/>
            <a:ext cx="67596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667" b="1"/>
            </a:lvl9pPr>
          </a:lstStyle>
          <a:p>
            <a:endParaRPr/>
          </a:p>
        </p:txBody>
      </p:sp>
      <p:sp>
        <p:nvSpPr>
          <p:cNvPr id="684" name="Google Shape;684;p9"/>
          <p:cNvSpPr txBox="1">
            <a:spLocks noGrp="1"/>
          </p:cNvSpPr>
          <p:nvPr>
            <p:ph type="subTitle" idx="1"/>
          </p:nvPr>
        </p:nvSpPr>
        <p:spPr>
          <a:xfrm>
            <a:off x="3027500" y="3055772"/>
            <a:ext cx="6138000" cy="15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1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"/>
          <p:cNvSpPr txBox="1">
            <a:spLocks noGrp="1"/>
          </p:cNvSpPr>
          <p:nvPr>
            <p:ph type="title"/>
          </p:nvPr>
        </p:nvSpPr>
        <p:spPr>
          <a:xfrm>
            <a:off x="5279665" y="3372800"/>
            <a:ext cx="5850800" cy="17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505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Roboto Condensed"/>
              <a:buNone/>
              <a:defRPr sz="35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oboto Condensed"/>
              <a:buNone/>
              <a:defRPr sz="3000" b="1">
                <a:solidFill>
                  <a:schemeClr val="accent5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●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Char char="○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500"/>
              <a:buFont typeface="Assistant"/>
              <a:buChar char="■"/>
              <a:defRPr sz="1500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515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B00719-E047-4B41-89E3-B561E37F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428173-1C5E-4FDE-8521-FCFCAC286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084FBE-C459-41E6-8FE2-8C75D14DE7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75B77-38F5-4886-9476-DBEBA12B403B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347A15-C9B0-4F96-BE7D-71AEADB0D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6503D7-D296-4E86-A648-552537935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8BF3B-EC63-4C66-9A5A-D73A1C31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9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5.png"/><Relationship Id="rId7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5" Type="http://schemas.microsoft.com/office/2007/relationships/hdphoto" Target="../media/hdphoto8.wdp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2.sv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17" Type="http://schemas.microsoft.com/office/2007/relationships/hdphoto" Target="../media/hdphoto5.wdp"/><Relationship Id="rId2" Type="http://schemas.openxmlformats.org/officeDocument/2006/relationships/image" Target="../media/image1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2.svg"/><Relationship Id="rId3" Type="http://schemas.openxmlformats.org/officeDocument/2006/relationships/image" Target="../media/image14.png"/><Relationship Id="rId7" Type="http://schemas.openxmlformats.org/officeDocument/2006/relationships/image" Target="../media/image26.svg"/><Relationship Id="rId12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8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328672" y="3072384"/>
            <a:ext cx="7534656" cy="71323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" y="2781300"/>
            <a:ext cx="2730500" cy="1422400"/>
          </a:xfrm>
          <a:custGeom>
            <a:avLst/>
            <a:gdLst>
              <a:gd name="connsiteX0" fmla="*/ 0 w 2730500"/>
              <a:gd name="connsiteY0" fmla="*/ 0 h 1422400"/>
              <a:gd name="connsiteX1" fmla="*/ 2730500 w 2730500"/>
              <a:gd name="connsiteY1" fmla="*/ 0 h 1422400"/>
              <a:gd name="connsiteX2" fmla="*/ 2730500 w 2730500"/>
              <a:gd name="connsiteY2" fmla="*/ 291084 h 1422400"/>
              <a:gd name="connsiteX3" fmla="*/ 2685288 w 2730500"/>
              <a:gd name="connsiteY3" fmla="*/ 291084 h 1422400"/>
              <a:gd name="connsiteX4" fmla="*/ 2328672 w 2730500"/>
              <a:gd name="connsiteY4" fmla="*/ 647700 h 1422400"/>
              <a:gd name="connsiteX5" fmla="*/ 2685288 w 2730500"/>
              <a:gd name="connsiteY5" fmla="*/ 1004316 h 1422400"/>
              <a:gd name="connsiteX6" fmla="*/ 2730500 w 2730500"/>
              <a:gd name="connsiteY6" fmla="*/ 1004316 h 1422400"/>
              <a:gd name="connsiteX7" fmla="*/ 2730500 w 2730500"/>
              <a:gd name="connsiteY7" fmla="*/ 1422400 h 1422400"/>
              <a:gd name="connsiteX8" fmla="*/ 0 w 2730500"/>
              <a:gd name="connsiteY8" fmla="*/ 142240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30500" h="1422400">
                <a:moveTo>
                  <a:pt x="0" y="0"/>
                </a:moveTo>
                <a:lnTo>
                  <a:pt x="2730500" y="0"/>
                </a:lnTo>
                <a:lnTo>
                  <a:pt x="2730500" y="291084"/>
                </a:lnTo>
                <a:lnTo>
                  <a:pt x="2685288" y="291084"/>
                </a:lnTo>
                <a:cubicBezTo>
                  <a:pt x="2488334" y="291084"/>
                  <a:pt x="2328672" y="450746"/>
                  <a:pt x="2328672" y="647700"/>
                </a:cubicBezTo>
                <a:cubicBezTo>
                  <a:pt x="2328672" y="844654"/>
                  <a:pt x="2488334" y="1004316"/>
                  <a:pt x="2685288" y="1004316"/>
                </a:cubicBezTo>
                <a:lnTo>
                  <a:pt x="2730500" y="1004316"/>
                </a:lnTo>
                <a:lnTo>
                  <a:pt x="2730500" y="1422400"/>
                </a:lnTo>
                <a:lnTo>
                  <a:pt x="0" y="14224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45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"/>
    </mc:Choice>
    <mc:Fallback xmlns="">
      <p:transition spd="slow" advClick="0" advTm="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CHẤT TINH KHIẾT VÀ HỖN 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97FC386-21D4-4233-9030-0275B77BCBA3}"/>
              </a:ext>
            </a:extLst>
          </p:cNvPr>
          <p:cNvSpPr txBox="1"/>
          <p:nvPr/>
        </p:nvSpPr>
        <p:spPr>
          <a:xfrm>
            <a:off x="1030983" y="2800625"/>
            <a:ext cx="47284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Hỗn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hợp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đ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ượ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c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tạo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ra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khi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hai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hay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nhiều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trộn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với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nhau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74007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F5E4B5B9-408A-4B8E-975E-68C2C9FC7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0">
            <a:off x="-4051082" y="1410620"/>
            <a:ext cx="20136069" cy="11320877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0867" y="-88861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1" name="Freeform: Shape 420">
            <a:extLst>
              <a:ext uri="{FF2B5EF4-FFF2-40B4-BE49-F238E27FC236}">
                <a16:creationId xmlns="" xmlns:a16="http://schemas.microsoft.com/office/drawing/2014/main" id="{80EE8E86-2AC4-4819-9B25-B14CE3A436D3}"/>
              </a:ext>
            </a:extLst>
          </p:cNvPr>
          <p:cNvSpPr/>
          <p:nvPr/>
        </p:nvSpPr>
        <p:spPr>
          <a:xfrm>
            <a:off x="1828699" y="5695788"/>
            <a:ext cx="202164" cy="203239"/>
          </a:xfrm>
          <a:custGeom>
            <a:avLst/>
            <a:gdLst>
              <a:gd name="connsiteX0" fmla="*/ 179070 w 179070"/>
              <a:gd name="connsiteY0" fmla="*/ 90488 h 180022"/>
              <a:gd name="connsiteX1" fmla="*/ 173355 w 179070"/>
              <a:gd name="connsiteY1" fmla="*/ 120968 h 180022"/>
              <a:gd name="connsiteX2" fmla="*/ 89535 w 179070"/>
              <a:gd name="connsiteY2" fmla="*/ 180023 h 180022"/>
              <a:gd name="connsiteX3" fmla="*/ 5715 w 179070"/>
              <a:gd name="connsiteY3" fmla="*/ 120968 h 180022"/>
              <a:gd name="connsiteX4" fmla="*/ 0 w 179070"/>
              <a:gd name="connsiteY4" fmla="*/ 90488 h 180022"/>
              <a:gd name="connsiteX5" fmla="*/ 2857 w 179070"/>
              <a:gd name="connsiteY5" fmla="*/ 68580 h 180022"/>
              <a:gd name="connsiteX6" fmla="*/ 89535 w 179070"/>
              <a:gd name="connsiteY6" fmla="*/ 0 h 180022"/>
              <a:gd name="connsiteX7" fmla="*/ 176213 w 179070"/>
              <a:gd name="connsiteY7" fmla="*/ 68580 h 180022"/>
              <a:gd name="connsiteX8" fmla="*/ 179070 w 179070"/>
              <a:gd name="connsiteY8" fmla="*/ 90488 h 18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" h="180022">
                <a:moveTo>
                  <a:pt x="179070" y="90488"/>
                </a:moveTo>
                <a:cubicBezTo>
                  <a:pt x="179070" y="100965"/>
                  <a:pt x="177165" y="111443"/>
                  <a:pt x="173355" y="120968"/>
                </a:cubicBezTo>
                <a:cubicBezTo>
                  <a:pt x="160972" y="155258"/>
                  <a:pt x="127635" y="180023"/>
                  <a:pt x="89535" y="180023"/>
                </a:cubicBezTo>
                <a:cubicBezTo>
                  <a:pt x="50483" y="180023"/>
                  <a:pt x="18097" y="155258"/>
                  <a:pt x="5715" y="120968"/>
                </a:cubicBezTo>
                <a:cubicBezTo>
                  <a:pt x="1905" y="111443"/>
                  <a:pt x="0" y="100965"/>
                  <a:pt x="0" y="90488"/>
                </a:cubicBezTo>
                <a:cubicBezTo>
                  <a:pt x="0" y="82868"/>
                  <a:pt x="952" y="76200"/>
                  <a:pt x="2857" y="68580"/>
                </a:cubicBezTo>
                <a:cubicBezTo>
                  <a:pt x="12382" y="29528"/>
                  <a:pt x="47625" y="0"/>
                  <a:pt x="89535" y="0"/>
                </a:cubicBezTo>
                <a:cubicBezTo>
                  <a:pt x="131445" y="0"/>
                  <a:pt x="166688" y="29528"/>
                  <a:pt x="176213" y="68580"/>
                </a:cubicBezTo>
                <a:cubicBezTo>
                  <a:pt x="178117" y="75248"/>
                  <a:pt x="179070" y="82868"/>
                  <a:pt x="179070" y="90488"/>
                </a:cubicBezTo>
                <a:close/>
              </a:path>
            </a:pathLst>
          </a:custGeom>
          <a:solidFill>
            <a:srgbClr val="2A1E5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="" xmlns:a16="http://schemas.microsoft.com/office/drawing/2014/main" id="{241957D5-CDD6-489D-AFD8-825CFBD5B5A5}"/>
              </a:ext>
            </a:extLst>
          </p:cNvPr>
          <p:cNvSpPr txBox="1"/>
          <p:nvPr/>
        </p:nvSpPr>
        <p:spPr>
          <a:xfrm>
            <a:off x="3895096" y="3923581"/>
            <a:ext cx="34227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Khi pha thêm nước vào cốc nước cam, em thấy màu và vị nước cam thay đổi thế nào? </a:t>
            </a:r>
            <a:endParaRPr lang="en-US" sz="2400" dirty="0">
              <a:solidFill>
                <a:schemeClr val="bg1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F0456B3-F7D4-44C1-A282-4EFA690665F9}"/>
              </a:ext>
            </a:extLst>
          </p:cNvPr>
          <p:cNvGrpSpPr/>
          <p:nvPr/>
        </p:nvGrpSpPr>
        <p:grpSpPr>
          <a:xfrm>
            <a:off x="198155" y="716414"/>
            <a:ext cx="7472793" cy="5341764"/>
            <a:chOff x="198155" y="716414"/>
            <a:chExt cx="7472793" cy="5341764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DFB38E89-FD87-4F72-9A22-13F4C912446A}"/>
                </a:ext>
              </a:extLst>
            </p:cNvPr>
            <p:cNvGrpSpPr/>
            <p:nvPr/>
          </p:nvGrpSpPr>
          <p:grpSpPr>
            <a:xfrm>
              <a:off x="999088" y="716414"/>
              <a:ext cx="3539831" cy="871431"/>
              <a:chOff x="1277545" y="546100"/>
              <a:chExt cx="3539831" cy="871431"/>
            </a:xfrm>
          </p:grpSpPr>
          <p:grpSp>
            <p:nvGrpSpPr>
              <p:cNvPr id="343" name="Graphic 409">
                <a:extLst>
                  <a:ext uri="{FF2B5EF4-FFF2-40B4-BE49-F238E27FC236}">
                    <a16:creationId xmlns="" xmlns:a16="http://schemas.microsoft.com/office/drawing/2014/main" id="{EACCD00A-EACD-4E4F-9DBD-EA82EE217C5F}"/>
                  </a:ext>
                </a:extLst>
              </p:cNvPr>
              <p:cNvGrpSpPr/>
              <p:nvPr/>
            </p:nvGrpSpPr>
            <p:grpSpPr>
              <a:xfrm>
                <a:off x="1277545" y="546100"/>
                <a:ext cx="3539831" cy="871431"/>
                <a:chOff x="7906606" y="1847646"/>
                <a:chExt cx="1275396" cy="313372"/>
              </a:xfrm>
              <a:noFill/>
            </p:grpSpPr>
            <p:sp>
              <p:nvSpPr>
                <p:cNvPr id="344" name="Freeform: Shape 343">
                  <a:extLst>
                    <a:ext uri="{FF2B5EF4-FFF2-40B4-BE49-F238E27FC236}">
                      <a16:creationId xmlns="" xmlns:a16="http://schemas.microsoft.com/office/drawing/2014/main" id="{279E4B99-60B7-4D54-97AA-3C0379987F48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="" xmlns:a16="http://schemas.microsoft.com/office/drawing/2014/main" id="{B890B840-CB94-49B4-BCA2-B7A3975FAE96}"/>
                    </a:ext>
                  </a:extLst>
                </p:cNvPr>
                <p:cNvSpPr/>
                <p:nvPr/>
              </p:nvSpPr>
              <p:spPr>
                <a:xfrm>
                  <a:off x="7917083" y="1858122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="" xmlns:a16="http://schemas.microsoft.com/office/drawing/2014/main" id="{551F7D19-BEC8-4A03-B0C9-966202731568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="" xmlns:a16="http://schemas.microsoft.com/office/drawing/2014/main" id="{285CA22A-67BE-470C-B794-B361AADC5123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290AB5D3-71CE-46F3-B80D-48921D8E39E9}"/>
                  </a:ext>
                </a:extLst>
              </p:cNvPr>
              <p:cNvSpPr txBox="1"/>
              <p:nvPr/>
            </p:nvSpPr>
            <p:spPr>
              <a:xfrm>
                <a:off x="1635349" y="634370"/>
                <a:ext cx="30524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solidFill>
                      <a:prstClr val="white"/>
                    </a:solidFill>
                    <a:latin typeface="#9Slide07 SVNHemi Head" panose="02040603050506020204" pitchFamily="18" charset="0"/>
                  </a:rPr>
                  <a:t>Nước</a:t>
                </a:r>
                <a:r>
                  <a:rPr lang="en-US" sz="4000" b="1" dirty="0">
                    <a:solidFill>
                      <a:prstClr val="white"/>
                    </a:solidFill>
                    <a:latin typeface="#9Slide07 SVNHemi Head" panose="02040603050506020204" pitchFamily="18" charset="0"/>
                  </a:rPr>
                  <a:t> cam</a:t>
                </a:r>
              </a:p>
            </p:txBody>
          </p:sp>
        </p:grpSp>
        <p:grpSp>
          <p:nvGrpSpPr>
            <p:cNvPr id="417" name="Graphic 3">
              <a:extLst>
                <a:ext uri="{FF2B5EF4-FFF2-40B4-BE49-F238E27FC236}">
                  <a16:creationId xmlns="" xmlns:a16="http://schemas.microsoft.com/office/drawing/2014/main" id="{233C1220-B27D-4B4F-9022-4BC1E88692C2}"/>
                </a:ext>
              </a:extLst>
            </p:cNvPr>
            <p:cNvGrpSpPr/>
            <p:nvPr/>
          </p:nvGrpSpPr>
          <p:grpSpPr>
            <a:xfrm>
              <a:off x="481300" y="4280642"/>
              <a:ext cx="7189648" cy="603265"/>
              <a:chOff x="1525042" y="1933717"/>
              <a:chExt cx="4069810" cy="534352"/>
            </a:xfrm>
            <a:solidFill>
              <a:srgbClr val="2A1E54"/>
            </a:solidFill>
          </p:grpSpPr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7E28C6BD-A821-4222-898D-CF05C122DC1D}"/>
                  </a:ext>
                </a:extLst>
              </p:cNvPr>
              <p:cNvSpPr/>
              <p:nvPr/>
            </p:nvSpPr>
            <p:spPr>
              <a:xfrm>
                <a:off x="5442452" y="1933717"/>
                <a:ext cx="152400" cy="534352"/>
              </a:xfrm>
              <a:custGeom>
                <a:avLst/>
                <a:gdLst>
                  <a:gd name="connsiteX0" fmla="*/ 76200 w 152400"/>
                  <a:gd name="connsiteY0" fmla="*/ 0 h 534352"/>
                  <a:gd name="connsiteX1" fmla="*/ 76200 w 152400"/>
                  <a:gd name="connsiteY1" fmla="*/ 76200 h 534352"/>
                  <a:gd name="connsiteX2" fmla="*/ 0 w 152400"/>
                  <a:gd name="connsiteY2" fmla="*/ 152400 h 534352"/>
                  <a:gd name="connsiteX3" fmla="*/ 0 w 152400"/>
                  <a:gd name="connsiteY3" fmla="*/ 381000 h 534352"/>
                  <a:gd name="connsiteX4" fmla="*/ 76200 w 152400"/>
                  <a:gd name="connsiteY4" fmla="*/ 457200 h 534352"/>
                  <a:gd name="connsiteX5" fmla="*/ 76200 w 152400"/>
                  <a:gd name="connsiteY5" fmla="*/ 534352 h 534352"/>
                  <a:gd name="connsiteX6" fmla="*/ 152400 w 152400"/>
                  <a:gd name="connsiteY6" fmla="*/ 534352 h 534352"/>
                  <a:gd name="connsiteX7" fmla="*/ 152400 w 152400"/>
                  <a:gd name="connsiteY7" fmla="*/ 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34352">
                    <a:moveTo>
                      <a:pt x="76200" y="0"/>
                    </a:moveTo>
                    <a:lnTo>
                      <a:pt x="76200" y="76200"/>
                    </a:lnTo>
                    <a:lnTo>
                      <a:pt x="0" y="152400"/>
                    </a:lnTo>
                    <a:lnTo>
                      <a:pt x="0" y="381000"/>
                    </a:lnTo>
                    <a:lnTo>
                      <a:pt x="76200" y="457200"/>
                    </a:lnTo>
                    <a:lnTo>
                      <a:pt x="76200" y="534352"/>
                    </a:lnTo>
                    <a:lnTo>
                      <a:pt x="152400" y="534352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55264D88-B438-46A0-8F95-9F2530AFD479}"/>
                  </a:ext>
                </a:extLst>
              </p:cNvPr>
              <p:cNvSpPr/>
              <p:nvPr/>
            </p:nvSpPr>
            <p:spPr>
              <a:xfrm>
                <a:off x="1525042" y="1933717"/>
                <a:ext cx="130492" cy="534352"/>
              </a:xfrm>
              <a:custGeom>
                <a:avLst/>
                <a:gdLst>
                  <a:gd name="connsiteX0" fmla="*/ 130493 w 130492"/>
                  <a:gd name="connsiteY0" fmla="*/ 381000 h 534352"/>
                  <a:gd name="connsiteX1" fmla="*/ 130493 w 130492"/>
                  <a:gd name="connsiteY1" fmla="*/ 152400 h 534352"/>
                  <a:gd name="connsiteX2" fmla="*/ 64770 w 130492"/>
                  <a:gd name="connsiteY2" fmla="*/ 76200 h 534352"/>
                  <a:gd name="connsiteX3" fmla="*/ 64770 w 130492"/>
                  <a:gd name="connsiteY3" fmla="*/ 0 h 534352"/>
                  <a:gd name="connsiteX4" fmla="*/ 0 w 130492"/>
                  <a:gd name="connsiteY4" fmla="*/ 0 h 534352"/>
                  <a:gd name="connsiteX5" fmla="*/ 0 w 130492"/>
                  <a:gd name="connsiteY5" fmla="*/ 534352 h 534352"/>
                  <a:gd name="connsiteX6" fmla="*/ 64770 w 130492"/>
                  <a:gd name="connsiteY6" fmla="*/ 534352 h 534352"/>
                  <a:gd name="connsiteX7" fmla="*/ 64770 w 130492"/>
                  <a:gd name="connsiteY7" fmla="*/ 45720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92" h="534352">
                    <a:moveTo>
                      <a:pt x="130493" y="381000"/>
                    </a:moveTo>
                    <a:lnTo>
                      <a:pt x="130493" y="152400"/>
                    </a:lnTo>
                    <a:lnTo>
                      <a:pt x="64770" y="76200"/>
                    </a:lnTo>
                    <a:lnTo>
                      <a:pt x="64770" y="0"/>
                    </a:lnTo>
                    <a:lnTo>
                      <a:pt x="0" y="0"/>
                    </a:lnTo>
                    <a:lnTo>
                      <a:pt x="0" y="534352"/>
                    </a:lnTo>
                    <a:lnTo>
                      <a:pt x="64770" y="534352"/>
                    </a:lnTo>
                    <a:lnTo>
                      <a:pt x="64770" y="45720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016B83FD-9E1A-496B-860C-F6622070375D}"/>
                </a:ext>
              </a:extLst>
            </p:cNvPr>
            <p:cNvGrpSpPr/>
            <p:nvPr/>
          </p:nvGrpSpPr>
          <p:grpSpPr>
            <a:xfrm>
              <a:off x="198155" y="1742615"/>
              <a:ext cx="7048638" cy="4315563"/>
              <a:chOff x="198155" y="1742615"/>
              <a:chExt cx="7048638" cy="4315563"/>
            </a:xfrm>
          </p:grpSpPr>
          <p:sp>
            <p:nvSpPr>
              <p:cNvPr id="418" name="Freeform: Shape 417">
                <a:extLst>
                  <a:ext uri="{FF2B5EF4-FFF2-40B4-BE49-F238E27FC236}">
                    <a16:creationId xmlns="" xmlns:a16="http://schemas.microsoft.com/office/drawing/2014/main" id="{ECB16870-175F-494E-89D6-567B4F570153}"/>
                  </a:ext>
                </a:extLst>
              </p:cNvPr>
              <p:cNvSpPr/>
              <p:nvPr/>
            </p:nvSpPr>
            <p:spPr>
              <a:xfrm>
                <a:off x="799599" y="3376281"/>
                <a:ext cx="6447194" cy="2456076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9" name="Graphic 3">
                <a:extLst>
                  <a:ext uri="{FF2B5EF4-FFF2-40B4-BE49-F238E27FC236}">
                    <a16:creationId xmlns="" xmlns:a16="http://schemas.microsoft.com/office/drawing/2014/main" id="{EA4137F0-A327-4556-820A-1E4D90C61A8E}"/>
                  </a:ext>
                </a:extLst>
              </p:cNvPr>
              <p:cNvGrpSpPr/>
              <p:nvPr/>
            </p:nvGrpSpPr>
            <p:grpSpPr>
              <a:xfrm>
                <a:off x="1669548" y="5536639"/>
                <a:ext cx="520463" cy="521539"/>
                <a:chOff x="2577554" y="3046237"/>
                <a:chExt cx="461009" cy="461962"/>
              </a:xfrm>
            </p:grpSpPr>
            <p:sp>
              <p:nvSpPr>
                <p:cNvPr id="422" name="Freeform: Shape 421">
                  <a:extLst>
                    <a:ext uri="{FF2B5EF4-FFF2-40B4-BE49-F238E27FC236}">
                      <a16:creationId xmlns="" xmlns:a16="http://schemas.microsoft.com/office/drawing/2014/main" id="{11BFF728-EFE3-44BB-B1B6-B4B1C2866852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="" xmlns:a16="http://schemas.microsoft.com/office/drawing/2014/main" id="{D3F0DBE8-F94D-4A89-95EE-93D8D9FE644F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" name="Freeform: Shape 419">
                <a:extLst>
                  <a:ext uri="{FF2B5EF4-FFF2-40B4-BE49-F238E27FC236}">
                    <a16:creationId xmlns="" xmlns:a16="http://schemas.microsoft.com/office/drawing/2014/main" id="{2992514E-C7E5-47CA-90F5-5BE14CFB10DA}"/>
                  </a:ext>
                </a:extLst>
              </p:cNvPr>
              <p:cNvSpPr/>
              <p:nvPr/>
            </p:nvSpPr>
            <p:spPr>
              <a:xfrm>
                <a:off x="3838864" y="3228960"/>
                <a:ext cx="1719467" cy="176356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5" name="Picture 264">
                <a:extLst>
                  <a:ext uri="{FF2B5EF4-FFF2-40B4-BE49-F238E27FC236}">
                    <a16:creationId xmlns="" xmlns:a16="http://schemas.microsoft.com/office/drawing/2014/main" id="{EBDFE60A-9155-488A-9124-6EA3E16ED8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98155" y="1742615"/>
                <a:ext cx="4313837" cy="373908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334709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448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73CA2BA-5B0B-4A9B-B81D-42EDD3A91BE5}"/>
              </a:ext>
            </a:extLst>
          </p:cNvPr>
          <p:cNvGrpSpPr/>
          <p:nvPr/>
        </p:nvGrpSpPr>
        <p:grpSpPr>
          <a:xfrm>
            <a:off x="5260155" y="2995692"/>
            <a:ext cx="1605492" cy="1673011"/>
            <a:chOff x="5260155" y="2601951"/>
            <a:chExt cx="1605492" cy="1673011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7830651-E773-429D-B74E-5D7543D92490}"/>
                </a:ext>
              </a:extLst>
            </p:cNvPr>
            <p:cNvSpPr/>
            <p:nvPr/>
          </p:nvSpPr>
          <p:spPr>
            <a:xfrm rot="16200000">
              <a:off x="5789478" y="3165292"/>
              <a:ext cx="547362" cy="547362"/>
            </a:xfrm>
            <a:custGeom>
              <a:avLst/>
              <a:gdLst>
                <a:gd name="connsiteX0" fmla="*/ 1011555 w 1011555"/>
                <a:gd name="connsiteY0" fmla="*/ 0 h 1011554"/>
                <a:gd name="connsiteX1" fmla="*/ 641032 w 1011555"/>
                <a:gd name="connsiteY1" fmla="*/ 135255 h 1011554"/>
                <a:gd name="connsiteX2" fmla="*/ 505778 w 1011555"/>
                <a:gd name="connsiteY2" fmla="*/ 225743 h 1011554"/>
                <a:gd name="connsiteX3" fmla="*/ 370523 w 1011555"/>
                <a:gd name="connsiteY3" fmla="*/ 135255 h 1011554"/>
                <a:gd name="connsiteX4" fmla="*/ 0 w 1011555"/>
                <a:gd name="connsiteY4" fmla="*/ 0 h 1011554"/>
                <a:gd name="connsiteX5" fmla="*/ 135255 w 1011555"/>
                <a:gd name="connsiteY5" fmla="*/ 370523 h 1011554"/>
                <a:gd name="connsiteX6" fmla="*/ 225743 w 1011555"/>
                <a:gd name="connsiteY6" fmla="*/ 505778 h 1011554"/>
                <a:gd name="connsiteX7" fmla="*/ 135255 w 1011555"/>
                <a:gd name="connsiteY7" fmla="*/ 641033 h 1011554"/>
                <a:gd name="connsiteX8" fmla="*/ 0 w 1011555"/>
                <a:gd name="connsiteY8" fmla="*/ 1011555 h 1011554"/>
                <a:gd name="connsiteX9" fmla="*/ 370523 w 1011555"/>
                <a:gd name="connsiteY9" fmla="*/ 876300 h 1011554"/>
                <a:gd name="connsiteX10" fmla="*/ 505778 w 1011555"/>
                <a:gd name="connsiteY10" fmla="*/ 785813 h 1011554"/>
                <a:gd name="connsiteX11" fmla="*/ 641032 w 1011555"/>
                <a:gd name="connsiteY11" fmla="*/ 876300 h 1011554"/>
                <a:gd name="connsiteX12" fmla="*/ 1011555 w 1011555"/>
                <a:gd name="connsiteY12" fmla="*/ 1011555 h 1011554"/>
                <a:gd name="connsiteX13" fmla="*/ 876300 w 1011555"/>
                <a:gd name="connsiteY13" fmla="*/ 641033 h 1011554"/>
                <a:gd name="connsiteX14" fmla="*/ 785813 w 1011555"/>
                <a:gd name="connsiteY14" fmla="*/ 505778 h 1011554"/>
                <a:gd name="connsiteX15" fmla="*/ 876300 w 1011555"/>
                <a:gd name="connsiteY15" fmla="*/ 370523 h 1011554"/>
                <a:gd name="connsiteX16" fmla="*/ 1011555 w 1011555"/>
                <a:gd name="connsiteY16" fmla="*/ 0 h 1011554"/>
                <a:gd name="connsiteX17" fmla="*/ 506730 w 1011555"/>
                <a:gd name="connsiteY17" fmla="*/ 645795 h 1011554"/>
                <a:gd name="connsiteX18" fmla="*/ 365760 w 1011555"/>
                <a:gd name="connsiteY18" fmla="*/ 504825 h 1011554"/>
                <a:gd name="connsiteX19" fmla="*/ 506730 w 1011555"/>
                <a:gd name="connsiteY19" fmla="*/ 363855 h 1011554"/>
                <a:gd name="connsiteX20" fmla="*/ 647700 w 1011555"/>
                <a:gd name="connsiteY20" fmla="*/ 504825 h 1011554"/>
                <a:gd name="connsiteX21" fmla="*/ 506730 w 1011555"/>
                <a:gd name="connsiteY21" fmla="*/ 645795 h 10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555" h="1011554">
                  <a:moveTo>
                    <a:pt x="1011555" y="0"/>
                  </a:moveTo>
                  <a:cubicBezTo>
                    <a:pt x="894398" y="13335"/>
                    <a:pt x="749618" y="72390"/>
                    <a:pt x="641032" y="135255"/>
                  </a:cubicBezTo>
                  <a:cubicBezTo>
                    <a:pt x="593407" y="162878"/>
                    <a:pt x="548640" y="193358"/>
                    <a:pt x="505778" y="225743"/>
                  </a:cubicBezTo>
                  <a:cubicBezTo>
                    <a:pt x="462915" y="193358"/>
                    <a:pt x="418148" y="162878"/>
                    <a:pt x="370523" y="135255"/>
                  </a:cubicBezTo>
                  <a:cubicBezTo>
                    <a:pt x="262890" y="72390"/>
                    <a:pt x="118110" y="13335"/>
                    <a:pt x="0" y="0"/>
                  </a:cubicBezTo>
                  <a:cubicBezTo>
                    <a:pt x="14288" y="118110"/>
                    <a:pt x="72390" y="262890"/>
                    <a:pt x="135255" y="370523"/>
                  </a:cubicBezTo>
                  <a:cubicBezTo>
                    <a:pt x="162877" y="418148"/>
                    <a:pt x="193357" y="462915"/>
                    <a:pt x="225743" y="505778"/>
                  </a:cubicBezTo>
                  <a:cubicBezTo>
                    <a:pt x="193357" y="548640"/>
                    <a:pt x="162877" y="593408"/>
                    <a:pt x="135255" y="641033"/>
                  </a:cubicBezTo>
                  <a:cubicBezTo>
                    <a:pt x="65723" y="759143"/>
                    <a:pt x="13335" y="902018"/>
                    <a:pt x="0" y="1011555"/>
                  </a:cubicBezTo>
                  <a:cubicBezTo>
                    <a:pt x="118110" y="998220"/>
                    <a:pt x="262890" y="940118"/>
                    <a:pt x="370523" y="876300"/>
                  </a:cubicBezTo>
                  <a:cubicBezTo>
                    <a:pt x="418148" y="848678"/>
                    <a:pt x="462915" y="818198"/>
                    <a:pt x="505778" y="785813"/>
                  </a:cubicBezTo>
                  <a:cubicBezTo>
                    <a:pt x="548640" y="818198"/>
                    <a:pt x="593407" y="848678"/>
                    <a:pt x="641032" y="876300"/>
                  </a:cubicBezTo>
                  <a:cubicBezTo>
                    <a:pt x="748665" y="939165"/>
                    <a:pt x="894398" y="998220"/>
                    <a:pt x="1011555" y="1011555"/>
                  </a:cubicBezTo>
                  <a:cubicBezTo>
                    <a:pt x="998220" y="893445"/>
                    <a:pt x="939165" y="748665"/>
                    <a:pt x="876300" y="641033"/>
                  </a:cubicBezTo>
                  <a:cubicBezTo>
                    <a:pt x="848678" y="593408"/>
                    <a:pt x="818198" y="548640"/>
                    <a:pt x="785813" y="505778"/>
                  </a:cubicBezTo>
                  <a:cubicBezTo>
                    <a:pt x="818198" y="462915"/>
                    <a:pt x="848678" y="418148"/>
                    <a:pt x="876300" y="370523"/>
                  </a:cubicBezTo>
                  <a:cubicBezTo>
                    <a:pt x="939165" y="262890"/>
                    <a:pt x="998220" y="117158"/>
                    <a:pt x="1011555" y="0"/>
                  </a:cubicBezTo>
                  <a:close/>
                  <a:moveTo>
                    <a:pt x="506730" y="645795"/>
                  </a:moveTo>
                  <a:cubicBezTo>
                    <a:pt x="428625" y="645795"/>
                    <a:pt x="365760" y="582930"/>
                    <a:pt x="365760" y="504825"/>
                  </a:cubicBezTo>
                  <a:cubicBezTo>
                    <a:pt x="365760" y="426720"/>
                    <a:pt x="428625" y="363855"/>
                    <a:pt x="506730" y="363855"/>
                  </a:cubicBezTo>
                  <a:cubicBezTo>
                    <a:pt x="584835" y="363855"/>
                    <a:pt x="647700" y="426720"/>
                    <a:pt x="647700" y="504825"/>
                  </a:cubicBezTo>
                  <a:cubicBezTo>
                    <a:pt x="647700" y="582930"/>
                    <a:pt x="583882" y="645795"/>
                    <a:pt x="506730" y="645795"/>
                  </a:cubicBez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5918F7D2-DF1D-4955-B7AF-E36C591B3CED}"/>
                </a:ext>
              </a:extLst>
            </p:cNvPr>
            <p:cNvSpPr/>
            <p:nvPr/>
          </p:nvSpPr>
          <p:spPr>
            <a:xfrm rot="16200000">
              <a:off x="5890756" y="3700542"/>
              <a:ext cx="343776" cy="687552"/>
            </a:xfrm>
            <a:custGeom>
              <a:avLst/>
              <a:gdLst>
                <a:gd name="connsiteX0" fmla="*/ 317183 w 635317"/>
                <a:gd name="connsiteY0" fmla="*/ 0 h 1270634"/>
                <a:gd name="connsiteX1" fmla="*/ 0 w 635317"/>
                <a:gd name="connsiteY1" fmla="*/ 635318 h 1270634"/>
                <a:gd name="connsiteX2" fmla="*/ 317183 w 635317"/>
                <a:gd name="connsiteY2" fmla="*/ 1270635 h 1270634"/>
                <a:gd name="connsiteX3" fmla="*/ 635318 w 635317"/>
                <a:gd name="connsiteY3" fmla="*/ 1270635 h 1270634"/>
                <a:gd name="connsiteX4" fmla="*/ 317183 w 635317"/>
                <a:gd name="connsiteY4" fmla="*/ 635318 h 1270634"/>
                <a:gd name="connsiteX5" fmla="*/ 635318 w 635317"/>
                <a:gd name="connsiteY5" fmla="*/ 0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3" y="0"/>
                  </a:moveTo>
                  <a:lnTo>
                    <a:pt x="0" y="635318"/>
                  </a:lnTo>
                  <a:lnTo>
                    <a:pt x="317183" y="1270635"/>
                  </a:lnTo>
                  <a:lnTo>
                    <a:pt x="635318" y="1270635"/>
                  </a:lnTo>
                  <a:lnTo>
                    <a:pt x="317183" y="635318"/>
                  </a:lnTo>
                  <a:lnTo>
                    <a:pt x="635318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5A8BB37E-85EA-4463-97F3-8939A6BC03A3}"/>
                </a:ext>
              </a:extLst>
            </p:cNvPr>
            <p:cNvSpPr/>
            <p:nvPr/>
          </p:nvSpPr>
          <p:spPr>
            <a:xfrm rot="16200000">
              <a:off x="5890756" y="2488820"/>
              <a:ext cx="343776" cy="687552"/>
            </a:xfrm>
            <a:custGeom>
              <a:avLst/>
              <a:gdLst>
                <a:gd name="connsiteX0" fmla="*/ 317182 w 635317"/>
                <a:gd name="connsiteY0" fmla="*/ 1270635 h 1270634"/>
                <a:gd name="connsiteX1" fmla="*/ 635318 w 635317"/>
                <a:gd name="connsiteY1" fmla="*/ 635318 h 1270634"/>
                <a:gd name="connsiteX2" fmla="*/ 317182 w 635317"/>
                <a:gd name="connsiteY2" fmla="*/ 0 h 1270634"/>
                <a:gd name="connsiteX3" fmla="*/ 0 w 635317"/>
                <a:gd name="connsiteY3" fmla="*/ 0 h 1270634"/>
                <a:gd name="connsiteX4" fmla="*/ 317182 w 635317"/>
                <a:gd name="connsiteY4" fmla="*/ 635318 h 1270634"/>
                <a:gd name="connsiteX5" fmla="*/ 0 w 635317"/>
                <a:gd name="connsiteY5" fmla="*/ 1270635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2" y="1270635"/>
                  </a:moveTo>
                  <a:lnTo>
                    <a:pt x="635318" y="635318"/>
                  </a:lnTo>
                  <a:lnTo>
                    <a:pt x="317182" y="0"/>
                  </a:lnTo>
                  <a:lnTo>
                    <a:pt x="0" y="0"/>
                  </a:lnTo>
                  <a:lnTo>
                    <a:pt x="317182" y="635318"/>
                  </a:lnTo>
                  <a:lnTo>
                    <a:pt x="0" y="127063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AF03166-5081-48EF-A0DD-A2BCD1338D90}"/>
                </a:ext>
              </a:extLst>
            </p:cNvPr>
            <p:cNvSpPr/>
            <p:nvPr/>
          </p:nvSpPr>
          <p:spPr>
            <a:xfrm rot="16200000">
              <a:off x="4585745" y="3276877"/>
              <a:ext cx="1672495" cy="323675"/>
            </a:xfrm>
            <a:custGeom>
              <a:avLst/>
              <a:gdLst>
                <a:gd name="connsiteX0" fmla="*/ 754380 w 3090862"/>
                <a:gd name="connsiteY0" fmla="*/ 460058 h 598169"/>
                <a:gd name="connsiteX1" fmla="*/ 892493 w 3090862"/>
                <a:gd name="connsiteY1" fmla="*/ 598170 h 598169"/>
                <a:gd name="connsiteX2" fmla="*/ 1545908 w 3090862"/>
                <a:gd name="connsiteY2" fmla="*/ 598170 h 598169"/>
                <a:gd name="connsiteX3" fmla="*/ 2199323 w 3090862"/>
                <a:gd name="connsiteY3" fmla="*/ 598170 h 598169"/>
                <a:gd name="connsiteX4" fmla="*/ 2337435 w 3090862"/>
                <a:gd name="connsiteY4" fmla="*/ 460058 h 598169"/>
                <a:gd name="connsiteX5" fmla="*/ 2952750 w 3090862"/>
                <a:gd name="connsiteY5" fmla="*/ 460058 h 598169"/>
                <a:gd name="connsiteX6" fmla="*/ 3090863 w 3090862"/>
                <a:gd name="connsiteY6" fmla="*/ 321945 h 598169"/>
                <a:gd name="connsiteX7" fmla="*/ 2814638 w 3090862"/>
                <a:gd name="connsiteY7" fmla="*/ 0 h 598169"/>
                <a:gd name="connsiteX8" fmla="*/ 2060258 w 3090862"/>
                <a:gd name="connsiteY8" fmla="*/ 0 h 598169"/>
                <a:gd name="connsiteX9" fmla="*/ 1784033 w 3090862"/>
                <a:gd name="connsiteY9" fmla="*/ 321945 h 598169"/>
                <a:gd name="connsiteX10" fmla="*/ 1544955 w 3090862"/>
                <a:gd name="connsiteY10" fmla="*/ 321945 h 598169"/>
                <a:gd name="connsiteX11" fmla="*/ 1305878 w 3090862"/>
                <a:gd name="connsiteY11" fmla="*/ 321945 h 598169"/>
                <a:gd name="connsiteX12" fmla="*/ 1030605 w 3090862"/>
                <a:gd name="connsiteY12" fmla="*/ 0 h 598169"/>
                <a:gd name="connsiteX13" fmla="*/ 276225 w 3090862"/>
                <a:gd name="connsiteY13" fmla="*/ 0 h 598169"/>
                <a:gd name="connsiteX14" fmla="*/ 0 w 3090862"/>
                <a:gd name="connsiteY14" fmla="*/ 321945 h 598169"/>
                <a:gd name="connsiteX15" fmla="*/ 138113 w 3090862"/>
                <a:gd name="connsiteY15" fmla="*/ 460058 h 598169"/>
                <a:gd name="connsiteX16" fmla="*/ 754380 w 3090862"/>
                <a:gd name="connsiteY16" fmla="*/ 460058 h 598169"/>
                <a:gd name="connsiteX17" fmla="*/ 297180 w 3090862"/>
                <a:gd name="connsiteY17" fmla="*/ 46673 h 598169"/>
                <a:gd name="connsiteX18" fmla="*/ 1008698 w 3090862"/>
                <a:gd name="connsiteY18" fmla="*/ 46673 h 598169"/>
                <a:gd name="connsiteX19" fmla="*/ 1270635 w 3090862"/>
                <a:gd name="connsiteY19" fmla="*/ 352425 h 598169"/>
                <a:gd name="connsiteX20" fmla="*/ 1284923 w 3090862"/>
                <a:gd name="connsiteY20" fmla="*/ 368618 h 598169"/>
                <a:gd name="connsiteX21" fmla="*/ 1306830 w 3090862"/>
                <a:gd name="connsiteY21" fmla="*/ 368618 h 598169"/>
                <a:gd name="connsiteX22" fmla="*/ 1545908 w 3090862"/>
                <a:gd name="connsiteY22" fmla="*/ 368618 h 598169"/>
                <a:gd name="connsiteX23" fmla="*/ 1784985 w 3090862"/>
                <a:gd name="connsiteY23" fmla="*/ 368618 h 598169"/>
                <a:gd name="connsiteX24" fmla="*/ 1806893 w 3090862"/>
                <a:gd name="connsiteY24" fmla="*/ 368618 h 598169"/>
                <a:gd name="connsiteX25" fmla="*/ 1821180 w 3090862"/>
                <a:gd name="connsiteY25" fmla="*/ 352425 h 598169"/>
                <a:gd name="connsiteX26" fmla="*/ 2083118 w 3090862"/>
                <a:gd name="connsiteY26" fmla="*/ 46673 h 598169"/>
                <a:gd name="connsiteX27" fmla="*/ 2794635 w 3090862"/>
                <a:gd name="connsiteY27" fmla="*/ 46673 h 598169"/>
                <a:gd name="connsiteX28" fmla="*/ 3027998 w 3090862"/>
                <a:gd name="connsiteY28" fmla="*/ 319088 h 598169"/>
                <a:gd name="connsiteX29" fmla="*/ 2934653 w 3090862"/>
                <a:gd name="connsiteY29" fmla="*/ 412433 h 598169"/>
                <a:gd name="connsiteX30" fmla="*/ 2337435 w 3090862"/>
                <a:gd name="connsiteY30" fmla="*/ 412433 h 598169"/>
                <a:gd name="connsiteX31" fmla="*/ 2318385 w 3090862"/>
                <a:gd name="connsiteY31" fmla="*/ 412433 h 598169"/>
                <a:gd name="connsiteX32" fmla="*/ 2305050 w 3090862"/>
                <a:gd name="connsiteY32" fmla="*/ 425768 h 598169"/>
                <a:gd name="connsiteX33" fmla="*/ 2181225 w 3090862"/>
                <a:gd name="connsiteY33" fmla="*/ 549593 h 598169"/>
                <a:gd name="connsiteX34" fmla="*/ 1547813 w 3090862"/>
                <a:gd name="connsiteY34" fmla="*/ 549593 h 598169"/>
                <a:gd name="connsiteX35" fmla="*/ 911543 w 3090862"/>
                <a:gd name="connsiteY35" fmla="*/ 549593 h 598169"/>
                <a:gd name="connsiteX36" fmla="*/ 787718 w 3090862"/>
                <a:gd name="connsiteY36" fmla="*/ 425768 h 598169"/>
                <a:gd name="connsiteX37" fmla="*/ 774383 w 3090862"/>
                <a:gd name="connsiteY37" fmla="*/ 412433 h 598169"/>
                <a:gd name="connsiteX38" fmla="*/ 755333 w 3090862"/>
                <a:gd name="connsiteY38" fmla="*/ 412433 h 598169"/>
                <a:gd name="connsiteX39" fmla="*/ 157163 w 3090862"/>
                <a:gd name="connsiteY39" fmla="*/ 412433 h 598169"/>
                <a:gd name="connsiteX40" fmla="*/ 63818 w 3090862"/>
                <a:gd name="connsiteY40" fmla="*/ 319088 h 598169"/>
                <a:gd name="connsiteX41" fmla="*/ 297180 w 3090862"/>
                <a:gd name="connsiteY41" fmla="*/ 46673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0862" h="598169">
                  <a:moveTo>
                    <a:pt x="754380" y="460058"/>
                  </a:moveTo>
                  <a:lnTo>
                    <a:pt x="892493" y="598170"/>
                  </a:lnTo>
                  <a:lnTo>
                    <a:pt x="1545908" y="598170"/>
                  </a:lnTo>
                  <a:lnTo>
                    <a:pt x="2199323" y="598170"/>
                  </a:lnTo>
                  <a:lnTo>
                    <a:pt x="2337435" y="460058"/>
                  </a:lnTo>
                  <a:lnTo>
                    <a:pt x="2952750" y="460058"/>
                  </a:lnTo>
                  <a:lnTo>
                    <a:pt x="3090863" y="321945"/>
                  </a:lnTo>
                  <a:lnTo>
                    <a:pt x="2814638" y="0"/>
                  </a:lnTo>
                  <a:lnTo>
                    <a:pt x="2060258" y="0"/>
                  </a:lnTo>
                  <a:lnTo>
                    <a:pt x="1784033" y="321945"/>
                  </a:lnTo>
                  <a:lnTo>
                    <a:pt x="1544955" y="321945"/>
                  </a:lnTo>
                  <a:lnTo>
                    <a:pt x="1305878" y="321945"/>
                  </a:lnTo>
                  <a:lnTo>
                    <a:pt x="1030605" y="0"/>
                  </a:lnTo>
                  <a:lnTo>
                    <a:pt x="276225" y="0"/>
                  </a:lnTo>
                  <a:lnTo>
                    <a:pt x="0" y="321945"/>
                  </a:lnTo>
                  <a:lnTo>
                    <a:pt x="138113" y="460058"/>
                  </a:lnTo>
                  <a:lnTo>
                    <a:pt x="754380" y="460058"/>
                  </a:lnTo>
                  <a:close/>
                  <a:moveTo>
                    <a:pt x="297180" y="46673"/>
                  </a:moveTo>
                  <a:lnTo>
                    <a:pt x="1008698" y="46673"/>
                  </a:lnTo>
                  <a:lnTo>
                    <a:pt x="1270635" y="352425"/>
                  </a:lnTo>
                  <a:lnTo>
                    <a:pt x="1284923" y="368618"/>
                  </a:lnTo>
                  <a:lnTo>
                    <a:pt x="1306830" y="368618"/>
                  </a:lnTo>
                  <a:lnTo>
                    <a:pt x="1545908" y="368618"/>
                  </a:lnTo>
                  <a:lnTo>
                    <a:pt x="1784985" y="368618"/>
                  </a:lnTo>
                  <a:lnTo>
                    <a:pt x="1806893" y="368618"/>
                  </a:lnTo>
                  <a:lnTo>
                    <a:pt x="1821180" y="352425"/>
                  </a:lnTo>
                  <a:lnTo>
                    <a:pt x="2083118" y="46673"/>
                  </a:lnTo>
                  <a:lnTo>
                    <a:pt x="2794635" y="46673"/>
                  </a:lnTo>
                  <a:lnTo>
                    <a:pt x="3027998" y="319088"/>
                  </a:lnTo>
                  <a:lnTo>
                    <a:pt x="2934653" y="412433"/>
                  </a:lnTo>
                  <a:lnTo>
                    <a:pt x="2337435" y="412433"/>
                  </a:lnTo>
                  <a:lnTo>
                    <a:pt x="2318385" y="412433"/>
                  </a:lnTo>
                  <a:lnTo>
                    <a:pt x="2305050" y="425768"/>
                  </a:lnTo>
                  <a:lnTo>
                    <a:pt x="2181225" y="549593"/>
                  </a:lnTo>
                  <a:lnTo>
                    <a:pt x="1547813" y="549593"/>
                  </a:lnTo>
                  <a:lnTo>
                    <a:pt x="911543" y="549593"/>
                  </a:lnTo>
                  <a:lnTo>
                    <a:pt x="787718" y="425768"/>
                  </a:lnTo>
                  <a:lnTo>
                    <a:pt x="774383" y="412433"/>
                  </a:lnTo>
                  <a:lnTo>
                    <a:pt x="755333" y="412433"/>
                  </a:lnTo>
                  <a:lnTo>
                    <a:pt x="157163" y="412433"/>
                  </a:lnTo>
                  <a:lnTo>
                    <a:pt x="63818" y="319088"/>
                  </a:lnTo>
                  <a:lnTo>
                    <a:pt x="297180" y="46673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AA8B79A-D676-4706-94D1-9C91CFD56271}"/>
                </a:ext>
              </a:extLst>
            </p:cNvPr>
            <p:cNvSpPr/>
            <p:nvPr/>
          </p:nvSpPr>
          <p:spPr>
            <a:xfrm rot="16200000">
              <a:off x="5867304" y="3276619"/>
              <a:ext cx="1673011" cy="323675"/>
            </a:xfrm>
            <a:custGeom>
              <a:avLst/>
              <a:gdLst>
                <a:gd name="connsiteX0" fmla="*/ 2336483 w 3091815"/>
                <a:gd name="connsiteY0" fmla="*/ 138113 h 598170"/>
                <a:gd name="connsiteX1" fmla="*/ 2198370 w 3091815"/>
                <a:gd name="connsiteY1" fmla="*/ 0 h 598170"/>
                <a:gd name="connsiteX2" fmla="*/ 1544955 w 3091815"/>
                <a:gd name="connsiteY2" fmla="*/ 0 h 598170"/>
                <a:gd name="connsiteX3" fmla="*/ 892493 w 3091815"/>
                <a:gd name="connsiteY3" fmla="*/ 0 h 598170"/>
                <a:gd name="connsiteX4" fmla="*/ 754380 w 3091815"/>
                <a:gd name="connsiteY4" fmla="*/ 138113 h 598170"/>
                <a:gd name="connsiteX5" fmla="*/ 138113 w 3091815"/>
                <a:gd name="connsiteY5" fmla="*/ 138113 h 598170"/>
                <a:gd name="connsiteX6" fmla="*/ 0 w 3091815"/>
                <a:gd name="connsiteY6" fmla="*/ 276225 h 598170"/>
                <a:gd name="connsiteX7" fmla="*/ 276225 w 3091815"/>
                <a:gd name="connsiteY7" fmla="*/ 598170 h 598170"/>
                <a:gd name="connsiteX8" fmla="*/ 1030605 w 3091815"/>
                <a:gd name="connsiteY8" fmla="*/ 598170 h 598170"/>
                <a:gd name="connsiteX9" fmla="*/ 1306830 w 3091815"/>
                <a:gd name="connsiteY9" fmla="*/ 276225 h 598170"/>
                <a:gd name="connsiteX10" fmla="*/ 1545908 w 3091815"/>
                <a:gd name="connsiteY10" fmla="*/ 276225 h 598170"/>
                <a:gd name="connsiteX11" fmla="*/ 1784985 w 3091815"/>
                <a:gd name="connsiteY11" fmla="*/ 276225 h 598170"/>
                <a:gd name="connsiteX12" fmla="*/ 2061210 w 3091815"/>
                <a:gd name="connsiteY12" fmla="*/ 598170 h 598170"/>
                <a:gd name="connsiteX13" fmla="*/ 2815590 w 3091815"/>
                <a:gd name="connsiteY13" fmla="*/ 598170 h 598170"/>
                <a:gd name="connsiteX14" fmla="*/ 3091815 w 3091815"/>
                <a:gd name="connsiteY14" fmla="*/ 276225 h 598170"/>
                <a:gd name="connsiteX15" fmla="*/ 2952750 w 3091815"/>
                <a:gd name="connsiteY15" fmla="*/ 138113 h 598170"/>
                <a:gd name="connsiteX16" fmla="*/ 2336483 w 3091815"/>
                <a:gd name="connsiteY16" fmla="*/ 138113 h 598170"/>
                <a:gd name="connsiteX17" fmla="*/ 2793683 w 3091815"/>
                <a:gd name="connsiteY17" fmla="*/ 550545 h 598170"/>
                <a:gd name="connsiteX18" fmla="*/ 2082165 w 3091815"/>
                <a:gd name="connsiteY18" fmla="*/ 550545 h 598170"/>
                <a:gd name="connsiteX19" fmla="*/ 1820228 w 3091815"/>
                <a:gd name="connsiteY19" fmla="*/ 244792 h 598170"/>
                <a:gd name="connsiteX20" fmla="*/ 1805940 w 3091815"/>
                <a:gd name="connsiteY20" fmla="*/ 228600 h 598170"/>
                <a:gd name="connsiteX21" fmla="*/ 1784033 w 3091815"/>
                <a:gd name="connsiteY21" fmla="*/ 228600 h 598170"/>
                <a:gd name="connsiteX22" fmla="*/ 1544955 w 3091815"/>
                <a:gd name="connsiteY22" fmla="*/ 228600 h 598170"/>
                <a:gd name="connsiteX23" fmla="*/ 1305878 w 3091815"/>
                <a:gd name="connsiteY23" fmla="*/ 228600 h 598170"/>
                <a:gd name="connsiteX24" fmla="*/ 1283970 w 3091815"/>
                <a:gd name="connsiteY24" fmla="*/ 228600 h 598170"/>
                <a:gd name="connsiteX25" fmla="*/ 1269683 w 3091815"/>
                <a:gd name="connsiteY25" fmla="*/ 244792 h 598170"/>
                <a:gd name="connsiteX26" fmla="*/ 1007745 w 3091815"/>
                <a:gd name="connsiteY26" fmla="*/ 550545 h 598170"/>
                <a:gd name="connsiteX27" fmla="*/ 297180 w 3091815"/>
                <a:gd name="connsiteY27" fmla="*/ 550545 h 598170"/>
                <a:gd name="connsiteX28" fmla="*/ 63818 w 3091815"/>
                <a:gd name="connsiteY28" fmla="*/ 278130 h 598170"/>
                <a:gd name="connsiteX29" fmla="*/ 157163 w 3091815"/>
                <a:gd name="connsiteY29" fmla="*/ 184785 h 598170"/>
                <a:gd name="connsiteX30" fmla="*/ 754380 w 3091815"/>
                <a:gd name="connsiteY30" fmla="*/ 184785 h 598170"/>
                <a:gd name="connsiteX31" fmla="*/ 773430 w 3091815"/>
                <a:gd name="connsiteY31" fmla="*/ 184785 h 598170"/>
                <a:gd name="connsiteX32" fmla="*/ 786765 w 3091815"/>
                <a:gd name="connsiteY32" fmla="*/ 171450 h 598170"/>
                <a:gd name="connsiteX33" fmla="*/ 910590 w 3091815"/>
                <a:gd name="connsiteY33" fmla="*/ 47625 h 598170"/>
                <a:gd name="connsiteX34" fmla="*/ 1544003 w 3091815"/>
                <a:gd name="connsiteY34" fmla="*/ 47625 h 598170"/>
                <a:gd name="connsiteX35" fmla="*/ 2177415 w 3091815"/>
                <a:gd name="connsiteY35" fmla="*/ 47625 h 598170"/>
                <a:gd name="connsiteX36" fmla="*/ 2301240 w 3091815"/>
                <a:gd name="connsiteY36" fmla="*/ 171450 h 598170"/>
                <a:gd name="connsiteX37" fmla="*/ 2314575 w 3091815"/>
                <a:gd name="connsiteY37" fmla="*/ 184785 h 598170"/>
                <a:gd name="connsiteX38" fmla="*/ 2333625 w 3091815"/>
                <a:gd name="connsiteY38" fmla="*/ 184785 h 598170"/>
                <a:gd name="connsiteX39" fmla="*/ 2933700 w 3091815"/>
                <a:gd name="connsiteY39" fmla="*/ 184785 h 598170"/>
                <a:gd name="connsiteX40" fmla="*/ 3027045 w 3091815"/>
                <a:gd name="connsiteY40" fmla="*/ 278130 h 598170"/>
                <a:gd name="connsiteX41" fmla="*/ 2793683 w 3091815"/>
                <a:gd name="connsiteY41" fmla="*/ 550545 h 59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1815" h="598170">
                  <a:moveTo>
                    <a:pt x="2336483" y="138113"/>
                  </a:moveTo>
                  <a:lnTo>
                    <a:pt x="2198370" y="0"/>
                  </a:lnTo>
                  <a:lnTo>
                    <a:pt x="1544955" y="0"/>
                  </a:lnTo>
                  <a:lnTo>
                    <a:pt x="892493" y="0"/>
                  </a:lnTo>
                  <a:lnTo>
                    <a:pt x="754380" y="138113"/>
                  </a:lnTo>
                  <a:lnTo>
                    <a:pt x="138113" y="138113"/>
                  </a:lnTo>
                  <a:lnTo>
                    <a:pt x="0" y="276225"/>
                  </a:lnTo>
                  <a:lnTo>
                    <a:pt x="276225" y="598170"/>
                  </a:lnTo>
                  <a:lnTo>
                    <a:pt x="1030605" y="598170"/>
                  </a:lnTo>
                  <a:lnTo>
                    <a:pt x="1306830" y="276225"/>
                  </a:lnTo>
                  <a:lnTo>
                    <a:pt x="1545908" y="276225"/>
                  </a:lnTo>
                  <a:lnTo>
                    <a:pt x="1784985" y="276225"/>
                  </a:lnTo>
                  <a:lnTo>
                    <a:pt x="2061210" y="598170"/>
                  </a:lnTo>
                  <a:lnTo>
                    <a:pt x="2815590" y="598170"/>
                  </a:lnTo>
                  <a:lnTo>
                    <a:pt x="3091815" y="276225"/>
                  </a:lnTo>
                  <a:lnTo>
                    <a:pt x="2952750" y="138113"/>
                  </a:lnTo>
                  <a:lnTo>
                    <a:pt x="2336483" y="138113"/>
                  </a:lnTo>
                  <a:close/>
                  <a:moveTo>
                    <a:pt x="2793683" y="550545"/>
                  </a:moveTo>
                  <a:lnTo>
                    <a:pt x="2082165" y="550545"/>
                  </a:lnTo>
                  <a:lnTo>
                    <a:pt x="1820228" y="244792"/>
                  </a:lnTo>
                  <a:lnTo>
                    <a:pt x="1805940" y="228600"/>
                  </a:lnTo>
                  <a:lnTo>
                    <a:pt x="1784033" y="228600"/>
                  </a:lnTo>
                  <a:lnTo>
                    <a:pt x="1544955" y="228600"/>
                  </a:lnTo>
                  <a:lnTo>
                    <a:pt x="1305878" y="228600"/>
                  </a:lnTo>
                  <a:lnTo>
                    <a:pt x="1283970" y="228600"/>
                  </a:lnTo>
                  <a:lnTo>
                    <a:pt x="1269683" y="244792"/>
                  </a:lnTo>
                  <a:lnTo>
                    <a:pt x="1007745" y="550545"/>
                  </a:lnTo>
                  <a:lnTo>
                    <a:pt x="297180" y="550545"/>
                  </a:lnTo>
                  <a:lnTo>
                    <a:pt x="63818" y="278130"/>
                  </a:lnTo>
                  <a:lnTo>
                    <a:pt x="157163" y="184785"/>
                  </a:lnTo>
                  <a:lnTo>
                    <a:pt x="754380" y="184785"/>
                  </a:lnTo>
                  <a:lnTo>
                    <a:pt x="773430" y="184785"/>
                  </a:lnTo>
                  <a:lnTo>
                    <a:pt x="786765" y="171450"/>
                  </a:lnTo>
                  <a:lnTo>
                    <a:pt x="910590" y="47625"/>
                  </a:lnTo>
                  <a:lnTo>
                    <a:pt x="1544003" y="47625"/>
                  </a:lnTo>
                  <a:lnTo>
                    <a:pt x="2177415" y="47625"/>
                  </a:lnTo>
                  <a:lnTo>
                    <a:pt x="2301240" y="171450"/>
                  </a:lnTo>
                  <a:lnTo>
                    <a:pt x="2314575" y="184785"/>
                  </a:lnTo>
                  <a:lnTo>
                    <a:pt x="2333625" y="184785"/>
                  </a:lnTo>
                  <a:lnTo>
                    <a:pt x="2933700" y="184785"/>
                  </a:lnTo>
                  <a:lnTo>
                    <a:pt x="3027045" y="278130"/>
                  </a:lnTo>
                  <a:lnTo>
                    <a:pt x="2793683" y="550545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BB15331-1300-4734-B0E5-01DC3E9FC00C}"/>
                </a:ext>
              </a:extLst>
            </p:cNvPr>
            <p:cNvSpPr/>
            <p:nvPr/>
          </p:nvSpPr>
          <p:spPr>
            <a:xfrm rot="16200000">
              <a:off x="6411059" y="3408564"/>
              <a:ext cx="120090" cy="60302"/>
            </a:xfrm>
            <a:custGeom>
              <a:avLst/>
              <a:gdLst>
                <a:gd name="connsiteX0" fmla="*/ 0 w 221932"/>
                <a:gd name="connsiteY0" fmla="*/ 109538 h 111442"/>
                <a:gd name="connsiteX1" fmla="*/ 221932 w 221932"/>
                <a:gd name="connsiteY1" fmla="*/ 111442 h 111442"/>
                <a:gd name="connsiteX2" fmla="*/ 110490 w 221932"/>
                <a:gd name="connsiteY2" fmla="*/ 0 h 11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1442">
                  <a:moveTo>
                    <a:pt x="0" y="109538"/>
                  </a:moveTo>
                  <a:lnTo>
                    <a:pt x="221932" y="111442"/>
                  </a:lnTo>
                  <a:lnTo>
                    <a:pt x="110490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F6044CB-C591-429C-AB00-7061C4C5A9CB}"/>
                </a:ext>
              </a:extLst>
            </p:cNvPr>
            <p:cNvSpPr/>
            <p:nvPr/>
          </p:nvSpPr>
          <p:spPr>
            <a:xfrm rot="16200000">
              <a:off x="5594396" y="3408306"/>
              <a:ext cx="120090" cy="60818"/>
            </a:xfrm>
            <a:custGeom>
              <a:avLst/>
              <a:gdLst>
                <a:gd name="connsiteX0" fmla="*/ 221932 w 221932"/>
                <a:gd name="connsiteY0" fmla="*/ 2858 h 112395"/>
                <a:gd name="connsiteX1" fmla="*/ 0 w 221932"/>
                <a:gd name="connsiteY1" fmla="*/ 0 h 112395"/>
                <a:gd name="connsiteX2" fmla="*/ 112395 w 221932"/>
                <a:gd name="connsiteY2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2395">
                  <a:moveTo>
                    <a:pt x="221932" y="2858"/>
                  </a:moveTo>
                  <a:lnTo>
                    <a:pt x="0" y="0"/>
                  </a:lnTo>
                  <a:lnTo>
                    <a:pt x="112395" y="11239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1997596" y="2513945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2001767" y="3423823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2014150" y="1604067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2014150" y="4333702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952985" y="5229929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B20676B-211F-4C98-AAD0-2AAFA88119E2}"/>
              </a:ext>
            </a:extLst>
          </p:cNvPr>
          <p:cNvGrpSpPr/>
          <p:nvPr/>
        </p:nvGrpSpPr>
        <p:grpSpPr>
          <a:xfrm>
            <a:off x="7365714" y="2073032"/>
            <a:ext cx="2819180" cy="625342"/>
            <a:chOff x="7365714" y="1679291"/>
            <a:chExt cx="2819180" cy="625342"/>
          </a:xfrm>
        </p:grpSpPr>
        <p:grpSp>
          <p:nvGrpSpPr>
            <p:cNvPr id="412" name="Group 411">
              <a:extLst>
                <a:ext uri="{FF2B5EF4-FFF2-40B4-BE49-F238E27FC236}">
                  <a16:creationId xmlns="" xmlns:a16="http://schemas.microsoft.com/office/drawing/2014/main" id="{42928093-85B3-4409-9D85-B124DEE6F433}"/>
                </a:ext>
              </a:extLst>
            </p:cNvPr>
            <p:cNvGrpSpPr/>
            <p:nvPr/>
          </p:nvGrpSpPr>
          <p:grpSpPr>
            <a:xfrm>
              <a:off x="7365714" y="1679291"/>
              <a:ext cx="597732" cy="603168"/>
              <a:chOff x="7271731" y="1602777"/>
              <a:chExt cx="997706" cy="1006780"/>
            </a:xfrm>
          </p:grpSpPr>
          <p:grpSp>
            <p:nvGrpSpPr>
              <p:cNvPr id="16" name="Graphic 12">
                <a:extLst>
                  <a:ext uri="{FF2B5EF4-FFF2-40B4-BE49-F238E27FC236}">
                    <a16:creationId xmlns="" xmlns:a16="http://schemas.microsoft.com/office/drawing/2014/main" id="{7BC1FC35-883C-4307-B790-38E66296CEC1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A7D11219-3EB7-4BCE-B7D5-9D64DE96DFD0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="" xmlns:a16="http://schemas.microsoft.com/office/drawing/2014/main" id="{03C586B2-FFEF-4492-9E66-E19C35448313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="" xmlns:a16="http://schemas.microsoft.com/office/drawing/2014/main" id="{C99971ED-9FC4-4638-BB9D-5B1F626DEFD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="" xmlns:a16="http://schemas.microsoft.com/office/drawing/2014/main" id="{4E0DC23E-81E1-4594-B61A-859F8E3DFCA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2C1B8168-C930-4B6E-9FCB-6803B8EF6A7F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="" xmlns:a16="http://schemas.microsoft.com/office/drawing/2014/main" id="{51E898B1-5251-4F16-BB10-CD2D8324BE94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="" xmlns:a16="http://schemas.microsoft.com/office/drawing/2014/main" id="{7EB8F6F9-6946-4C45-8F37-FC7F19346A34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E294679D-CFD8-4E5A-AA01-7E8903F4E5C5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F83A74EF-22E9-495C-893B-71B51A0D71BC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="" xmlns:a16="http://schemas.microsoft.com/office/drawing/2014/main" id="{27DC1B13-43BF-4051-9C38-64C7B42D6B2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="" xmlns:a16="http://schemas.microsoft.com/office/drawing/2014/main" id="{C6204534-5AC4-4456-A364-13C0FAAFC793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77E165F7-4C04-4D5D-BA7C-9D8B7F59BC2A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="" xmlns:a16="http://schemas.microsoft.com/office/drawing/2014/main" id="{C84AA8EF-5CCA-4E55-9C52-8CB9FD3DC4E9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904CFDD7-46D0-429C-BA1A-D63871113E9B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8EDA410E-D9AA-430D-B23E-39C60FACD476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1" name="TextBox 410">
                <a:extLst>
                  <a:ext uri="{FF2B5EF4-FFF2-40B4-BE49-F238E27FC236}">
                    <a16:creationId xmlns="" xmlns:a16="http://schemas.microsoft.com/office/drawing/2014/main" id="{AF71BC3B-47C9-4E44-A83E-0D10C6E224D8}"/>
                  </a:ext>
                </a:extLst>
              </p:cNvPr>
              <p:cNvSpPr txBox="1"/>
              <p:nvPr/>
            </p:nvSpPr>
            <p:spPr>
              <a:xfrm>
                <a:off x="7345915" y="1602777"/>
                <a:ext cx="730758" cy="97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3" name="Graphic 409">
              <a:extLst>
                <a:ext uri="{FF2B5EF4-FFF2-40B4-BE49-F238E27FC236}">
                  <a16:creationId xmlns="" xmlns:a16="http://schemas.microsoft.com/office/drawing/2014/main" id="{C0184579-40F1-4A98-8128-A2516DBFA29D}"/>
                </a:ext>
              </a:extLst>
            </p:cNvPr>
            <p:cNvGrpSpPr/>
            <p:nvPr/>
          </p:nvGrpSpPr>
          <p:grpSpPr>
            <a:xfrm>
              <a:off x="7929052" y="1706900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8262F75A-B8E5-4619-8D64-B3F56947C166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8AE83342-D082-4F57-A8B9-9BCFA1508263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1916CF66-D07E-4AED-A76D-8B5B2F60139F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442A0ED8-AB35-4AB1-995E-BFE076F4763C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DD835D5E-BF95-458A-9BEA-BCB6442CCA4F}"/>
                </a:ext>
              </a:extLst>
            </p:cNvPr>
            <p:cNvSpPr txBox="1"/>
            <p:nvPr/>
          </p:nvSpPr>
          <p:spPr>
            <a:xfrm>
              <a:off x="7902245" y="1786872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D2DEF4D0-2D35-416C-9932-D174D65F1606}"/>
              </a:ext>
            </a:extLst>
          </p:cNvPr>
          <p:cNvGrpSpPr/>
          <p:nvPr/>
        </p:nvGrpSpPr>
        <p:grpSpPr>
          <a:xfrm>
            <a:off x="7365714" y="3022165"/>
            <a:ext cx="2810018" cy="623662"/>
            <a:chOff x="7365714" y="2628424"/>
            <a:chExt cx="2810018" cy="623662"/>
          </a:xfrm>
        </p:grpSpPr>
        <p:grpSp>
          <p:nvGrpSpPr>
            <p:cNvPr id="265" name="Group 264">
              <a:extLst>
                <a:ext uri="{FF2B5EF4-FFF2-40B4-BE49-F238E27FC236}">
                  <a16:creationId xmlns="" xmlns:a16="http://schemas.microsoft.com/office/drawing/2014/main" id="{FC0988EF-8389-45C1-B711-324D170DB75D}"/>
                </a:ext>
              </a:extLst>
            </p:cNvPr>
            <p:cNvGrpSpPr/>
            <p:nvPr/>
          </p:nvGrpSpPr>
          <p:grpSpPr>
            <a:xfrm>
              <a:off x="7365714" y="2628424"/>
              <a:ext cx="597732" cy="604102"/>
              <a:chOff x="7271731" y="1601219"/>
              <a:chExt cx="997706" cy="1008338"/>
            </a:xfrm>
          </p:grpSpPr>
          <p:grpSp>
            <p:nvGrpSpPr>
              <p:cNvPr id="266" name="Graphic 12">
                <a:extLst>
                  <a:ext uri="{FF2B5EF4-FFF2-40B4-BE49-F238E27FC236}">
                    <a16:creationId xmlns="" xmlns:a16="http://schemas.microsoft.com/office/drawing/2014/main" id="{066A569A-172F-4800-AB62-23D9257C70A2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="" xmlns:a16="http://schemas.microsoft.com/office/drawing/2014/main" id="{0A1908A4-BCBD-4C36-8994-2368E7E77E31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="" xmlns:a16="http://schemas.microsoft.com/office/drawing/2014/main" id="{45115069-E258-4DAC-9430-D8CB22CAB5D4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="" xmlns:a16="http://schemas.microsoft.com/office/drawing/2014/main" id="{CFC4077C-EB61-46B8-9BFE-E5209F8018B7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="" xmlns:a16="http://schemas.microsoft.com/office/drawing/2014/main" id="{04D8C6C2-C3AC-4BA3-8645-E59FF5F24A7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="" xmlns:a16="http://schemas.microsoft.com/office/drawing/2014/main" id="{A7B408FE-470F-4CE1-9F34-59AA5651446D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="" xmlns:a16="http://schemas.microsoft.com/office/drawing/2014/main" id="{916A7AB6-DD16-4242-8139-43AE0601DD88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="" xmlns:a16="http://schemas.microsoft.com/office/drawing/2014/main" id="{3B04DAA7-AC83-40D0-B7D2-B4E34FA77C92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="" xmlns:a16="http://schemas.microsoft.com/office/drawing/2014/main" id="{5A3D3FA4-ACDD-475A-A987-AA0F58E183C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="" xmlns:a16="http://schemas.microsoft.com/office/drawing/2014/main" id="{0B05374D-7A5D-4B20-BE22-3D271DF38BB7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="" xmlns:a16="http://schemas.microsoft.com/office/drawing/2014/main" id="{F4510534-F4D2-4D47-AE16-02824FC584CE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="" xmlns:a16="http://schemas.microsoft.com/office/drawing/2014/main" id="{A4B7B411-4C87-4507-B9E2-90E46445FB28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="" xmlns:a16="http://schemas.microsoft.com/office/drawing/2014/main" id="{58C94229-C61C-48D6-A580-D1C36040E340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="" xmlns:a16="http://schemas.microsoft.com/office/drawing/2014/main" id="{AED2247C-9E30-4BBE-AE65-8A596E1A0E9D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="" xmlns:a16="http://schemas.microsoft.com/office/drawing/2014/main" id="{4290810D-047C-40B5-834A-FA4DEE61B8E7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="" xmlns:a16="http://schemas.microsoft.com/office/drawing/2014/main" id="{4A6165E6-ECE8-4A27-B493-CAB076AE4D22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7" name="TextBox 266">
                <a:extLst>
                  <a:ext uri="{FF2B5EF4-FFF2-40B4-BE49-F238E27FC236}">
                    <a16:creationId xmlns="" xmlns:a16="http://schemas.microsoft.com/office/drawing/2014/main" id="{ED872355-92A7-4E3C-B8C3-133F6813EAA1}"/>
                  </a:ext>
                </a:extLst>
              </p:cNvPr>
              <p:cNvSpPr txBox="1"/>
              <p:nvPr/>
            </p:nvSpPr>
            <p:spPr>
              <a:xfrm>
                <a:off x="7345915" y="1601219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261" name="Graphic 409">
              <a:extLst>
                <a:ext uri="{FF2B5EF4-FFF2-40B4-BE49-F238E27FC236}">
                  <a16:creationId xmlns="" xmlns:a16="http://schemas.microsoft.com/office/drawing/2014/main" id="{476DA687-4DB5-4FC5-B6D7-BDFC1D176D01}"/>
                </a:ext>
              </a:extLst>
            </p:cNvPr>
            <p:cNvGrpSpPr/>
            <p:nvPr/>
          </p:nvGrpSpPr>
          <p:grpSpPr>
            <a:xfrm>
              <a:off x="7929050" y="2654353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262" name="Freeform: Shape 261">
                <a:extLst>
                  <a:ext uri="{FF2B5EF4-FFF2-40B4-BE49-F238E27FC236}">
                    <a16:creationId xmlns="" xmlns:a16="http://schemas.microsoft.com/office/drawing/2014/main" id="{E5E95A8F-F103-45BD-925D-1266B19F94D5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="" xmlns:a16="http://schemas.microsoft.com/office/drawing/2014/main" id="{F45CE3E9-37A8-4992-B92C-9EFDC7F3CFC2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="" xmlns:a16="http://schemas.microsoft.com/office/drawing/2014/main" id="{B1BD8A7F-4E40-4748-9F62-2086DA4A51C9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="" xmlns:a16="http://schemas.microsoft.com/office/drawing/2014/main" id="{9F885FB2-C42A-4139-B9BC-9460C57421F2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0" name="TextBox 329">
              <a:extLst>
                <a:ext uri="{FF2B5EF4-FFF2-40B4-BE49-F238E27FC236}">
                  <a16:creationId xmlns="" xmlns:a16="http://schemas.microsoft.com/office/drawing/2014/main" id="{C0BD2897-3E7E-46C8-9D35-C7F91009745E}"/>
                </a:ext>
              </a:extLst>
            </p:cNvPr>
            <p:cNvSpPr txBox="1"/>
            <p:nvPr/>
          </p:nvSpPr>
          <p:spPr>
            <a:xfrm>
              <a:off x="7893083" y="2739356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Hỗn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hợp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91F72F11-DD69-45B8-824D-B92F1537ABA9}"/>
              </a:ext>
            </a:extLst>
          </p:cNvPr>
          <p:cNvGrpSpPr/>
          <p:nvPr/>
        </p:nvGrpSpPr>
        <p:grpSpPr>
          <a:xfrm>
            <a:off x="7354237" y="3978600"/>
            <a:ext cx="2796588" cy="643630"/>
            <a:chOff x="7354237" y="3584859"/>
            <a:chExt cx="2796588" cy="643630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0535D93D-97D9-4327-8D59-AAEF5AA5023C}"/>
                </a:ext>
              </a:extLst>
            </p:cNvPr>
            <p:cNvGrpSpPr/>
            <p:nvPr/>
          </p:nvGrpSpPr>
          <p:grpSpPr>
            <a:xfrm>
              <a:off x="7354237" y="3584859"/>
              <a:ext cx="2725149" cy="643630"/>
              <a:chOff x="7354237" y="3584859"/>
              <a:chExt cx="2725149" cy="643630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="" xmlns:a16="http://schemas.microsoft.com/office/drawing/2014/main" id="{74A4B340-8F99-448C-A874-233DFD4D650E}"/>
                  </a:ext>
                </a:extLst>
              </p:cNvPr>
              <p:cNvGrpSpPr/>
              <p:nvPr/>
            </p:nvGrpSpPr>
            <p:grpSpPr>
              <a:xfrm>
                <a:off x="7354237" y="3584859"/>
                <a:ext cx="597732" cy="597733"/>
                <a:chOff x="7271731" y="1611851"/>
                <a:chExt cx="997706" cy="997706"/>
              </a:xfrm>
            </p:grpSpPr>
            <p:grpSp>
              <p:nvGrpSpPr>
                <p:cNvPr id="284" name="Graphic 12">
                  <a:extLst>
                    <a:ext uri="{FF2B5EF4-FFF2-40B4-BE49-F238E27FC236}">
                      <a16:creationId xmlns="" xmlns:a16="http://schemas.microsoft.com/office/drawing/2014/main" id="{352D6642-5480-4F58-93F3-E0D8F94686E5}"/>
                    </a:ext>
                  </a:extLst>
                </p:cNvPr>
                <p:cNvGrpSpPr/>
                <p:nvPr/>
              </p:nvGrpSpPr>
              <p:grpSpPr>
                <a:xfrm>
                  <a:off x="7271731" y="1611851"/>
                  <a:ext cx="997706" cy="997706"/>
                  <a:chOff x="9408191" y="1611851"/>
                  <a:chExt cx="997706" cy="997706"/>
                </a:xfrm>
              </p:grpSpPr>
              <p:sp>
                <p:nvSpPr>
                  <p:cNvPr id="286" name="Freeform: Shape 285">
                    <a:extLst>
                      <a:ext uri="{FF2B5EF4-FFF2-40B4-BE49-F238E27FC236}">
                        <a16:creationId xmlns="" xmlns:a16="http://schemas.microsoft.com/office/drawing/2014/main" id="{6871FF13-FBCF-4752-8E4D-972E1BBF2635}"/>
                      </a:ext>
                    </a:extLst>
                  </p:cNvPr>
                  <p:cNvSpPr/>
                  <p:nvPr/>
                </p:nvSpPr>
                <p:spPr>
                  <a:xfrm>
                    <a:off x="9408191" y="1611851"/>
                    <a:ext cx="997706" cy="997706"/>
                  </a:xfrm>
                  <a:custGeom>
                    <a:avLst/>
                    <a:gdLst>
                      <a:gd name="connsiteX0" fmla="*/ 498853 w 997706"/>
                      <a:gd name="connsiteY0" fmla="*/ 997707 h 997706"/>
                      <a:gd name="connsiteX1" fmla="*/ 0 w 997706"/>
                      <a:gd name="connsiteY1" fmla="*/ 498853 h 997706"/>
                      <a:gd name="connsiteX2" fmla="*/ 498853 w 997706"/>
                      <a:gd name="connsiteY2" fmla="*/ 0 h 997706"/>
                      <a:gd name="connsiteX3" fmla="*/ 997707 w 997706"/>
                      <a:gd name="connsiteY3" fmla="*/ 498853 h 997706"/>
                      <a:gd name="connsiteX4" fmla="*/ 498853 w 997706"/>
                      <a:gd name="connsiteY4" fmla="*/ 997707 h 997706"/>
                      <a:gd name="connsiteX5" fmla="*/ 498853 w 997706"/>
                      <a:gd name="connsiteY5" fmla="*/ 17816 h 997706"/>
                      <a:gd name="connsiteX6" fmla="*/ 17816 w 997706"/>
                      <a:gd name="connsiteY6" fmla="*/ 498853 h 997706"/>
                      <a:gd name="connsiteX7" fmla="*/ 498853 w 997706"/>
                      <a:gd name="connsiteY7" fmla="*/ 979891 h 997706"/>
                      <a:gd name="connsiteX8" fmla="*/ 979891 w 997706"/>
                      <a:gd name="connsiteY8" fmla="*/ 498853 h 997706"/>
                      <a:gd name="connsiteX9" fmla="*/ 498853 w 997706"/>
                      <a:gd name="connsiteY9" fmla="*/ 17816 h 997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97706" h="997706">
                        <a:moveTo>
                          <a:pt x="498853" y="997707"/>
                        </a:moveTo>
                        <a:cubicBezTo>
                          <a:pt x="223593" y="997707"/>
                          <a:pt x="0" y="774114"/>
                          <a:pt x="0" y="498853"/>
                        </a:cubicBezTo>
                        <a:cubicBezTo>
                          <a:pt x="0" y="223593"/>
                          <a:pt x="223593" y="0"/>
                          <a:pt x="498853" y="0"/>
                        </a:cubicBezTo>
                        <a:cubicBezTo>
                          <a:pt x="774114" y="0"/>
                          <a:pt x="997707" y="223593"/>
                          <a:pt x="997707" y="498853"/>
                        </a:cubicBezTo>
                        <a:cubicBezTo>
                          <a:pt x="997707" y="774114"/>
                          <a:pt x="774114" y="997707"/>
                          <a:pt x="498853" y="997707"/>
                        </a:cubicBezTo>
                        <a:close/>
                        <a:moveTo>
                          <a:pt x="498853" y="17816"/>
                        </a:moveTo>
                        <a:cubicBezTo>
                          <a:pt x="233392" y="17816"/>
                          <a:pt x="17816" y="233392"/>
                          <a:pt x="17816" y="498853"/>
                        </a:cubicBezTo>
                        <a:cubicBezTo>
                          <a:pt x="17816" y="764315"/>
                          <a:pt x="233392" y="979891"/>
                          <a:pt x="498853" y="979891"/>
                        </a:cubicBezTo>
                        <a:cubicBezTo>
                          <a:pt x="764315" y="979891"/>
                          <a:pt x="979891" y="764315"/>
                          <a:pt x="979891" y="498853"/>
                        </a:cubicBezTo>
                        <a:cubicBezTo>
                          <a:pt x="979891" y="233392"/>
                          <a:pt x="764315" y="17816"/>
                          <a:pt x="498853" y="17816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="" xmlns:a16="http://schemas.microsoft.com/office/drawing/2014/main" id="{1057B4B2-CCEE-4A4C-9663-E14FFFF87BF6}"/>
                      </a:ext>
                    </a:extLst>
                  </p:cNvPr>
                  <p:cNvSpPr/>
                  <p:nvPr/>
                </p:nvSpPr>
                <p:spPr>
                  <a:xfrm>
                    <a:off x="9862504" y="2066164"/>
                    <a:ext cx="89080" cy="89080"/>
                  </a:xfrm>
                  <a:custGeom>
                    <a:avLst/>
                    <a:gdLst>
                      <a:gd name="connsiteX0" fmla="*/ 44540 w 89080"/>
                      <a:gd name="connsiteY0" fmla="*/ 89081 h 89080"/>
                      <a:gd name="connsiteX1" fmla="*/ 0 w 89080"/>
                      <a:gd name="connsiteY1" fmla="*/ 44540 h 89080"/>
                      <a:gd name="connsiteX2" fmla="*/ 44540 w 89080"/>
                      <a:gd name="connsiteY2" fmla="*/ 0 h 89080"/>
                      <a:gd name="connsiteX3" fmla="*/ 89081 w 89080"/>
                      <a:gd name="connsiteY3" fmla="*/ 44540 h 89080"/>
                      <a:gd name="connsiteX4" fmla="*/ 44540 w 89080"/>
                      <a:gd name="connsiteY4" fmla="*/ 89081 h 89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80" h="89080">
                        <a:moveTo>
                          <a:pt x="44540" y="89081"/>
                        </a:moveTo>
                        <a:cubicBezTo>
                          <a:pt x="20043" y="89081"/>
                          <a:pt x="0" y="69038"/>
                          <a:pt x="0" y="44540"/>
                        </a:cubicBezTo>
                        <a:cubicBezTo>
                          <a:pt x="0" y="20043"/>
                          <a:pt x="20043" y="0"/>
                          <a:pt x="44540" y="0"/>
                        </a:cubicBezTo>
                        <a:cubicBezTo>
                          <a:pt x="69038" y="0"/>
                          <a:pt x="89081" y="20043"/>
                          <a:pt x="89081" y="44540"/>
                        </a:cubicBezTo>
                        <a:cubicBezTo>
                          <a:pt x="89081" y="69038"/>
                          <a:pt x="69038" y="89081"/>
                          <a:pt x="44540" y="8908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="" xmlns:a16="http://schemas.microsoft.com/office/drawing/2014/main" id="{379796EB-8075-478E-9BE8-E32648E64719}"/>
                      </a:ext>
                    </a:extLst>
                  </p:cNvPr>
                  <p:cNvSpPr/>
                  <p:nvPr/>
                </p:nvSpPr>
                <p:spPr>
                  <a:xfrm>
                    <a:off x="9497580" y="2169360"/>
                    <a:ext cx="348595" cy="350670"/>
                  </a:xfrm>
                  <a:custGeom>
                    <a:avLst/>
                    <a:gdLst>
                      <a:gd name="connsiteX0" fmla="*/ 339981 w 348595"/>
                      <a:gd name="connsiteY0" fmla="*/ 350671 h 350670"/>
                      <a:gd name="connsiteX1" fmla="*/ 338645 w 348595"/>
                      <a:gd name="connsiteY1" fmla="*/ 350671 h 350670"/>
                      <a:gd name="connsiteX2" fmla="*/ 137 w 348595"/>
                      <a:gd name="connsiteY2" fmla="*/ 10382 h 350670"/>
                      <a:gd name="connsiteX3" fmla="*/ 7264 w 348595"/>
                      <a:gd name="connsiteY3" fmla="*/ 137 h 350670"/>
                      <a:gd name="connsiteX4" fmla="*/ 17508 w 348595"/>
                      <a:gd name="connsiteY4" fmla="*/ 7264 h 350670"/>
                      <a:gd name="connsiteX5" fmla="*/ 341318 w 348595"/>
                      <a:gd name="connsiteY5" fmla="*/ 332855 h 350670"/>
                      <a:gd name="connsiteX6" fmla="*/ 348444 w 348595"/>
                      <a:gd name="connsiteY6" fmla="*/ 343099 h 350670"/>
                      <a:gd name="connsiteX7" fmla="*/ 339981 w 348595"/>
                      <a:gd name="connsiteY7" fmla="*/ 350671 h 350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8595" h="350670">
                        <a:moveTo>
                          <a:pt x="339981" y="350671"/>
                        </a:moveTo>
                        <a:cubicBezTo>
                          <a:pt x="339536" y="350671"/>
                          <a:pt x="339091" y="350671"/>
                          <a:pt x="338645" y="350671"/>
                        </a:cubicBezTo>
                        <a:cubicBezTo>
                          <a:pt x="164937" y="320384"/>
                          <a:pt x="29089" y="184090"/>
                          <a:pt x="137" y="10382"/>
                        </a:cubicBezTo>
                        <a:cubicBezTo>
                          <a:pt x="-753" y="5482"/>
                          <a:pt x="2810" y="1028"/>
                          <a:pt x="7264" y="137"/>
                        </a:cubicBezTo>
                        <a:cubicBezTo>
                          <a:pt x="12163" y="-753"/>
                          <a:pt x="16617" y="2810"/>
                          <a:pt x="17508" y="7264"/>
                        </a:cubicBezTo>
                        <a:cubicBezTo>
                          <a:pt x="45123" y="173400"/>
                          <a:pt x="175627" y="303904"/>
                          <a:pt x="341318" y="332855"/>
                        </a:cubicBezTo>
                        <a:cubicBezTo>
                          <a:pt x="346217" y="333746"/>
                          <a:pt x="349335" y="338200"/>
                          <a:pt x="348444" y="343099"/>
                        </a:cubicBezTo>
                        <a:cubicBezTo>
                          <a:pt x="347999" y="347553"/>
                          <a:pt x="344435" y="350671"/>
                          <a:pt x="339981" y="35067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="" xmlns:a16="http://schemas.microsoft.com/office/drawing/2014/main" id="{5874A8C9-1402-42B7-A117-76D396D77039}"/>
                      </a:ext>
                    </a:extLst>
                  </p:cNvPr>
                  <p:cNvSpPr/>
                  <p:nvPr/>
                </p:nvSpPr>
                <p:spPr>
                  <a:xfrm>
                    <a:off x="9971922" y="2169792"/>
                    <a:ext cx="344155" cy="349349"/>
                  </a:xfrm>
                  <a:custGeom>
                    <a:avLst/>
                    <a:gdLst>
                      <a:gd name="connsiteX0" fmla="*/ 9060 w 344155"/>
                      <a:gd name="connsiteY0" fmla="*/ 349349 h 349349"/>
                      <a:gd name="connsiteX1" fmla="*/ 152 w 344155"/>
                      <a:gd name="connsiteY1" fmla="*/ 342223 h 349349"/>
                      <a:gd name="connsiteX2" fmla="*/ 7278 w 344155"/>
                      <a:gd name="connsiteY2" fmla="*/ 331978 h 349349"/>
                      <a:gd name="connsiteX3" fmla="*/ 326633 w 344155"/>
                      <a:gd name="connsiteY3" fmla="*/ 7278 h 349349"/>
                      <a:gd name="connsiteX4" fmla="*/ 336878 w 344155"/>
                      <a:gd name="connsiteY4" fmla="*/ 152 h 349349"/>
                      <a:gd name="connsiteX5" fmla="*/ 344004 w 344155"/>
                      <a:gd name="connsiteY5" fmla="*/ 10396 h 349349"/>
                      <a:gd name="connsiteX6" fmla="*/ 10396 w 344155"/>
                      <a:gd name="connsiteY6" fmla="*/ 349349 h 349349"/>
                      <a:gd name="connsiteX7" fmla="*/ 9060 w 344155"/>
                      <a:gd name="connsiteY7" fmla="*/ 349349 h 34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4155" h="349349">
                        <a:moveTo>
                          <a:pt x="9060" y="349349"/>
                        </a:moveTo>
                        <a:cubicBezTo>
                          <a:pt x="5051" y="349349"/>
                          <a:pt x="1042" y="346231"/>
                          <a:pt x="152" y="342223"/>
                        </a:cubicBezTo>
                        <a:cubicBezTo>
                          <a:pt x="-739" y="337323"/>
                          <a:pt x="2379" y="332869"/>
                          <a:pt x="7278" y="331978"/>
                        </a:cubicBezTo>
                        <a:cubicBezTo>
                          <a:pt x="170742" y="301691"/>
                          <a:pt x="299018" y="171187"/>
                          <a:pt x="326633" y="7278"/>
                        </a:cubicBezTo>
                        <a:cubicBezTo>
                          <a:pt x="327524" y="2379"/>
                          <a:pt x="331978" y="-739"/>
                          <a:pt x="336878" y="152"/>
                        </a:cubicBezTo>
                        <a:cubicBezTo>
                          <a:pt x="341777" y="1042"/>
                          <a:pt x="344895" y="5497"/>
                          <a:pt x="344004" y="10396"/>
                        </a:cubicBezTo>
                        <a:cubicBezTo>
                          <a:pt x="315498" y="181877"/>
                          <a:pt x="180986" y="318171"/>
                          <a:pt x="10396" y="349349"/>
                        </a:cubicBezTo>
                        <a:cubicBezTo>
                          <a:pt x="10396" y="349349"/>
                          <a:pt x="9505" y="349349"/>
                          <a:pt x="9060" y="349349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="" xmlns:a16="http://schemas.microsoft.com/office/drawing/2014/main" id="{43626DCF-1EBA-4280-A440-14F1B6A7C366}"/>
                      </a:ext>
                    </a:extLst>
                  </p:cNvPr>
                  <p:cNvSpPr/>
                  <p:nvPr/>
                </p:nvSpPr>
                <p:spPr>
                  <a:xfrm>
                    <a:off x="9972812" y="1702562"/>
                    <a:ext cx="341928" cy="340886"/>
                  </a:xfrm>
                  <a:custGeom>
                    <a:avLst/>
                    <a:gdLst>
                      <a:gd name="connsiteX0" fmla="*/ 333315 w 341928"/>
                      <a:gd name="connsiteY0" fmla="*/ 340886 h 340886"/>
                      <a:gd name="connsiteX1" fmla="*/ 324406 w 341928"/>
                      <a:gd name="connsiteY1" fmla="*/ 333760 h 340886"/>
                      <a:gd name="connsiteX2" fmla="*/ 7278 w 341928"/>
                      <a:gd name="connsiteY2" fmla="*/ 17522 h 340886"/>
                      <a:gd name="connsiteX3" fmla="*/ 152 w 341928"/>
                      <a:gd name="connsiteY3" fmla="*/ 7278 h 340886"/>
                      <a:gd name="connsiteX4" fmla="*/ 10396 w 341928"/>
                      <a:gd name="connsiteY4" fmla="*/ 152 h 340886"/>
                      <a:gd name="connsiteX5" fmla="*/ 341777 w 341928"/>
                      <a:gd name="connsiteY5" fmla="*/ 330642 h 340886"/>
                      <a:gd name="connsiteX6" fmla="*/ 334651 w 341928"/>
                      <a:gd name="connsiteY6" fmla="*/ 340886 h 340886"/>
                      <a:gd name="connsiteX7" fmla="*/ 333315 w 341928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1928" h="340886">
                        <a:moveTo>
                          <a:pt x="333315" y="340886"/>
                        </a:moveTo>
                        <a:cubicBezTo>
                          <a:pt x="329306" y="340886"/>
                          <a:pt x="325297" y="337769"/>
                          <a:pt x="324406" y="333760"/>
                        </a:cubicBezTo>
                        <a:cubicBezTo>
                          <a:pt x="294119" y="174305"/>
                          <a:pt x="166733" y="47365"/>
                          <a:pt x="7278" y="17522"/>
                        </a:cubicBezTo>
                        <a:cubicBezTo>
                          <a:pt x="2379" y="16632"/>
                          <a:pt x="-739" y="12178"/>
                          <a:pt x="152" y="7278"/>
                        </a:cubicBezTo>
                        <a:cubicBezTo>
                          <a:pt x="1042" y="2379"/>
                          <a:pt x="5497" y="-739"/>
                          <a:pt x="10396" y="152"/>
                        </a:cubicBezTo>
                        <a:cubicBezTo>
                          <a:pt x="176977" y="31330"/>
                          <a:pt x="310153" y="164061"/>
                          <a:pt x="341777" y="330642"/>
                        </a:cubicBezTo>
                        <a:cubicBezTo>
                          <a:pt x="342668" y="335542"/>
                          <a:pt x="339550" y="339996"/>
                          <a:pt x="334651" y="340886"/>
                        </a:cubicBezTo>
                        <a:cubicBezTo>
                          <a:pt x="334651" y="340886"/>
                          <a:pt x="333760" y="340886"/>
                          <a:pt x="333315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="" xmlns:a16="http://schemas.microsoft.com/office/drawing/2014/main" id="{F5B0FAE0-726F-4E74-9BB5-3AF6E6A586B4}"/>
                      </a:ext>
                    </a:extLst>
                  </p:cNvPr>
                  <p:cNvSpPr/>
                  <p:nvPr/>
                </p:nvSpPr>
                <p:spPr>
                  <a:xfrm>
                    <a:off x="9498902" y="1702117"/>
                    <a:ext cx="347273" cy="340886"/>
                  </a:xfrm>
                  <a:custGeom>
                    <a:avLst/>
                    <a:gdLst>
                      <a:gd name="connsiteX0" fmla="*/ 9060 w 347273"/>
                      <a:gd name="connsiteY0" fmla="*/ 340886 h 340886"/>
                      <a:gd name="connsiteX1" fmla="*/ 7278 w 347273"/>
                      <a:gd name="connsiteY1" fmla="*/ 340886 h 340886"/>
                      <a:gd name="connsiteX2" fmla="*/ 152 w 347273"/>
                      <a:gd name="connsiteY2" fmla="*/ 330642 h 340886"/>
                      <a:gd name="connsiteX3" fmla="*/ 336878 w 347273"/>
                      <a:gd name="connsiteY3" fmla="*/ 152 h 340886"/>
                      <a:gd name="connsiteX4" fmla="*/ 347122 w 347273"/>
                      <a:gd name="connsiteY4" fmla="*/ 7278 h 340886"/>
                      <a:gd name="connsiteX5" fmla="*/ 339996 w 347273"/>
                      <a:gd name="connsiteY5" fmla="*/ 17522 h 340886"/>
                      <a:gd name="connsiteX6" fmla="*/ 17968 w 347273"/>
                      <a:gd name="connsiteY6" fmla="*/ 333760 h 340886"/>
                      <a:gd name="connsiteX7" fmla="*/ 9060 w 347273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7273" h="340886">
                        <a:moveTo>
                          <a:pt x="9060" y="340886"/>
                        </a:moveTo>
                        <a:cubicBezTo>
                          <a:pt x="8614" y="340886"/>
                          <a:pt x="7724" y="340886"/>
                          <a:pt x="7278" y="340886"/>
                        </a:cubicBezTo>
                        <a:cubicBezTo>
                          <a:pt x="2379" y="339996"/>
                          <a:pt x="-739" y="335096"/>
                          <a:pt x="152" y="330642"/>
                        </a:cubicBezTo>
                        <a:cubicBezTo>
                          <a:pt x="32221" y="161834"/>
                          <a:pt x="167624" y="29103"/>
                          <a:pt x="336878" y="152"/>
                        </a:cubicBezTo>
                        <a:cubicBezTo>
                          <a:pt x="341777" y="-739"/>
                          <a:pt x="346231" y="2379"/>
                          <a:pt x="347122" y="7278"/>
                        </a:cubicBezTo>
                        <a:cubicBezTo>
                          <a:pt x="348013" y="12178"/>
                          <a:pt x="344895" y="16632"/>
                          <a:pt x="339996" y="17522"/>
                        </a:cubicBezTo>
                        <a:cubicBezTo>
                          <a:pt x="178314" y="45583"/>
                          <a:pt x="48701" y="172523"/>
                          <a:pt x="17968" y="333760"/>
                        </a:cubicBezTo>
                        <a:cubicBezTo>
                          <a:pt x="17077" y="337769"/>
                          <a:pt x="13514" y="340886"/>
                          <a:pt x="9060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="" xmlns:a16="http://schemas.microsoft.com/office/drawing/2014/main" id="{02B37051-198E-4376-A9D0-54D83F19FFEF}"/>
                      </a:ext>
                    </a:extLst>
                  </p:cNvPr>
                  <p:cNvSpPr/>
                  <p:nvPr/>
                </p:nvSpPr>
                <p:spPr>
                  <a:xfrm>
                    <a:off x="9828653" y="1687570"/>
                    <a:ext cx="162127" cy="92644"/>
                  </a:xfrm>
                  <a:custGeom>
                    <a:avLst/>
                    <a:gdLst>
                      <a:gd name="connsiteX0" fmla="*/ 153219 w 162127"/>
                      <a:gd name="connsiteY0" fmla="*/ 92644 h 92644"/>
                      <a:gd name="connsiteX1" fmla="*/ 146984 w 162127"/>
                      <a:gd name="connsiteY1" fmla="*/ 89972 h 92644"/>
                      <a:gd name="connsiteX2" fmla="*/ 78391 w 162127"/>
                      <a:gd name="connsiteY2" fmla="*/ 21379 h 92644"/>
                      <a:gd name="connsiteX3" fmla="*/ 15144 w 162127"/>
                      <a:gd name="connsiteY3" fmla="*/ 84627 h 92644"/>
                      <a:gd name="connsiteX4" fmla="*/ 2672 w 162127"/>
                      <a:gd name="connsiteY4" fmla="*/ 84627 h 92644"/>
                      <a:gd name="connsiteX5" fmla="*/ 2672 w 162127"/>
                      <a:gd name="connsiteY5" fmla="*/ 72156 h 92644"/>
                      <a:gd name="connsiteX6" fmla="*/ 72156 w 162127"/>
                      <a:gd name="connsiteY6" fmla="*/ 2672 h 92644"/>
                      <a:gd name="connsiteX7" fmla="*/ 84627 w 162127"/>
                      <a:gd name="connsiteY7" fmla="*/ 2672 h 92644"/>
                      <a:gd name="connsiteX8" fmla="*/ 159455 w 162127"/>
                      <a:gd name="connsiteY8" fmla="*/ 77500 h 92644"/>
                      <a:gd name="connsiteX9" fmla="*/ 159455 w 162127"/>
                      <a:gd name="connsiteY9" fmla="*/ 89972 h 92644"/>
                      <a:gd name="connsiteX10" fmla="*/ 153219 w 162127"/>
                      <a:gd name="connsiteY10" fmla="*/ 92644 h 92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127" h="92644">
                        <a:moveTo>
                          <a:pt x="153219" y="92644"/>
                        </a:moveTo>
                        <a:cubicBezTo>
                          <a:pt x="150992" y="92644"/>
                          <a:pt x="148765" y="91753"/>
                          <a:pt x="146984" y="89972"/>
                        </a:cubicBezTo>
                        <a:lnTo>
                          <a:pt x="78391" y="21379"/>
                        </a:lnTo>
                        <a:lnTo>
                          <a:pt x="15144" y="84627"/>
                        </a:lnTo>
                        <a:cubicBezTo>
                          <a:pt x="11581" y="88190"/>
                          <a:pt x="6236" y="88190"/>
                          <a:pt x="2672" y="84627"/>
                        </a:cubicBezTo>
                        <a:cubicBezTo>
                          <a:pt x="-891" y="81064"/>
                          <a:pt x="-891" y="75719"/>
                          <a:pt x="2672" y="72156"/>
                        </a:cubicBezTo>
                        <a:lnTo>
                          <a:pt x="72156" y="2672"/>
                        </a:lnTo>
                        <a:cubicBezTo>
                          <a:pt x="75719" y="-891"/>
                          <a:pt x="81064" y="-891"/>
                          <a:pt x="84627" y="2672"/>
                        </a:cubicBezTo>
                        <a:lnTo>
                          <a:pt x="159455" y="77500"/>
                        </a:lnTo>
                        <a:cubicBezTo>
                          <a:pt x="163018" y="81064"/>
                          <a:pt x="163018" y="86409"/>
                          <a:pt x="159455" y="89972"/>
                        </a:cubicBezTo>
                        <a:cubicBezTo>
                          <a:pt x="157673" y="91753"/>
                          <a:pt x="155446" y="92644"/>
                          <a:pt x="153219" y="92644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="" xmlns:a16="http://schemas.microsoft.com/office/drawing/2014/main" id="{D5A7EACB-6E8B-4983-845E-59B3C513617D}"/>
                      </a:ext>
                    </a:extLst>
                  </p:cNvPr>
                  <p:cNvSpPr/>
                  <p:nvPr/>
                </p:nvSpPr>
                <p:spPr>
                  <a:xfrm>
                    <a:off x="9483909" y="2033204"/>
                    <a:ext cx="86408" cy="154110"/>
                  </a:xfrm>
                  <a:custGeom>
                    <a:avLst/>
                    <a:gdLst>
                      <a:gd name="connsiteX0" fmla="*/ 76610 w 86408"/>
                      <a:gd name="connsiteY0" fmla="*/ 154110 h 154110"/>
                      <a:gd name="connsiteX1" fmla="*/ 70374 w 86408"/>
                      <a:gd name="connsiteY1" fmla="*/ 151438 h 154110"/>
                      <a:gd name="connsiteX2" fmla="*/ 2672 w 86408"/>
                      <a:gd name="connsiteY2" fmla="*/ 83736 h 154110"/>
                      <a:gd name="connsiteX3" fmla="*/ 2672 w 86408"/>
                      <a:gd name="connsiteY3" fmla="*/ 71265 h 154110"/>
                      <a:gd name="connsiteX4" fmla="*/ 71265 w 86408"/>
                      <a:gd name="connsiteY4" fmla="*/ 2672 h 154110"/>
                      <a:gd name="connsiteX5" fmla="*/ 83736 w 86408"/>
                      <a:gd name="connsiteY5" fmla="*/ 2672 h 154110"/>
                      <a:gd name="connsiteX6" fmla="*/ 83736 w 86408"/>
                      <a:gd name="connsiteY6" fmla="*/ 15144 h 154110"/>
                      <a:gd name="connsiteX7" fmla="*/ 21379 w 86408"/>
                      <a:gd name="connsiteY7" fmla="*/ 77500 h 154110"/>
                      <a:gd name="connsiteX8" fmla="*/ 82845 w 86408"/>
                      <a:gd name="connsiteY8" fmla="*/ 138966 h 154110"/>
                      <a:gd name="connsiteX9" fmla="*/ 82845 w 86408"/>
                      <a:gd name="connsiteY9" fmla="*/ 151438 h 154110"/>
                      <a:gd name="connsiteX10" fmla="*/ 76610 w 86408"/>
                      <a:gd name="connsiteY10" fmla="*/ 154110 h 15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408" h="154110">
                        <a:moveTo>
                          <a:pt x="76610" y="154110"/>
                        </a:moveTo>
                        <a:cubicBezTo>
                          <a:pt x="74383" y="154110"/>
                          <a:pt x="72156" y="153219"/>
                          <a:pt x="70374" y="151438"/>
                        </a:cubicBezTo>
                        <a:lnTo>
                          <a:pt x="2672" y="83736"/>
                        </a:lnTo>
                        <a:cubicBezTo>
                          <a:pt x="-891" y="80173"/>
                          <a:pt x="-891" y="74828"/>
                          <a:pt x="2672" y="71265"/>
                        </a:cubicBezTo>
                        <a:lnTo>
                          <a:pt x="71265" y="2672"/>
                        </a:lnTo>
                        <a:cubicBezTo>
                          <a:pt x="74828" y="-891"/>
                          <a:pt x="80173" y="-891"/>
                          <a:pt x="83736" y="2672"/>
                        </a:cubicBezTo>
                        <a:cubicBezTo>
                          <a:pt x="87299" y="6236"/>
                          <a:pt x="87299" y="11581"/>
                          <a:pt x="83736" y="15144"/>
                        </a:cubicBezTo>
                        <a:lnTo>
                          <a:pt x="21379" y="77500"/>
                        </a:lnTo>
                        <a:lnTo>
                          <a:pt x="82845" y="138966"/>
                        </a:lnTo>
                        <a:cubicBezTo>
                          <a:pt x="86409" y="142530"/>
                          <a:pt x="86409" y="147874"/>
                          <a:pt x="82845" y="151438"/>
                        </a:cubicBezTo>
                        <a:cubicBezTo>
                          <a:pt x="81064" y="153219"/>
                          <a:pt x="78837" y="154110"/>
                          <a:pt x="76610" y="154110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="" xmlns:a16="http://schemas.microsoft.com/office/drawing/2014/main" id="{06613D52-C6FE-4FA0-8435-1F3AA68CC272}"/>
                      </a:ext>
                    </a:extLst>
                  </p:cNvPr>
                  <p:cNvSpPr/>
                  <p:nvPr/>
                </p:nvSpPr>
                <p:spPr>
                  <a:xfrm>
                    <a:off x="9828653" y="2446540"/>
                    <a:ext cx="155000" cy="87299"/>
                  </a:xfrm>
                  <a:custGeom>
                    <a:avLst/>
                    <a:gdLst>
                      <a:gd name="connsiteX0" fmla="*/ 78391 w 155000"/>
                      <a:gd name="connsiteY0" fmla="*/ 87299 h 87299"/>
                      <a:gd name="connsiteX1" fmla="*/ 72156 w 155000"/>
                      <a:gd name="connsiteY1" fmla="*/ 84627 h 87299"/>
                      <a:gd name="connsiteX2" fmla="*/ 2672 w 155000"/>
                      <a:gd name="connsiteY2" fmla="*/ 15144 h 87299"/>
                      <a:gd name="connsiteX3" fmla="*/ 2672 w 155000"/>
                      <a:gd name="connsiteY3" fmla="*/ 2672 h 87299"/>
                      <a:gd name="connsiteX4" fmla="*/ 15144 w 155000"/>
                      <a:gd name="connsiteY4" fmla="*/ 2672 h 87299"/>
                      <a:gd name="connsiteX5" fmla="*/ 78391 w 155000"/>
                      <a:gd name="connsiteY5" fmla="*/ 65920 h 87299"/>
                      <a:gd name="connsiteX6" fmla="*/ 139857 w 155000"/>
                      <a:gd name="connsiteY6" fmla="*/ 4454 h 87299"/>
                      <a:gd name="connsiteX7" fmla="*/ 152328 w 155000"/>
                      <a:gd name="connsiteY7" fmla="*/ 4454 h 87299"/>
                      <a:gd name="connsiteX8" fmla="*/ 152328 w 155000"/>
                      <a:gd name="connsiteY8" fmla="*/ 16925 h 87299"/>
                      <a:gd name="connsiteX9" fmla="*/ 84627 w 155000"/>
                      <a:gd name="connsiteY9" fmla="*/ 84627 h 87299"/>
                      <a:gd name="connsiteX10" fmla="*/ 78391 w 155000"/>
                      <a:gd name="connsiteY10" fmla="*/ 87299 h 872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5000" h="87299">
                        <a:moveTo>
                          <a:pt x="78391" y="87299"/>
                        </a:moveTo>
                        <a:cubicBezTo>
                          <a:pt x="76164" y="87299"/>
                          <a:pt x="73937" y="86409"/>
                          <a:pt x="72156" y="84627"/>
                        </a:cubicBez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78391" y="65920"/>
                        </a:lnTo>
                        <a:lnTo>
                          <a:pt x="139857" y="4454"/>
                        </a:lnTo>
                        <a:cubicBezTo>
                          <a:pt x="143420" y="891"/>
                          <a:pt x="148765" y="891"/>
                          <a:pt x="152328" y="4454"/>
                        </a:cubicBezTo>
                        <a:cubicBezTo>
                          <a:pt x="155892" y="8017"/>
                          <a:pt x="155892" y="13362"/>
                          <a:pt x="152328" y="16925"/>
                        </a:cubicBezTo>
                        <a:lnTo>
                          <a:pt x="84627" y="84627"/>
                        </a:lnTo>
                        <a:cubicBezTo>
                          <a:pt x="82845" y="86409"/>
                          <a:pt x="80618" y="87299"/>
                          <a:pt x="78391" y="87299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DD45EE8C-C0A3-47C4-95E4-D658FA0FF90E}"/>
                      </a:ext>
                    </a:extLst>
                  </p:cNvPr>
                  <p:cNvSpPr/>
                  <p:nvPr/>
                </p:nvSpPr>
                <p:spPr>
                  <a:xfrm>
                    <a:off x="10235753" y="2025187"/>
                    <a:ext cx="94425" cy="162127"/>
                  </a:xfrm>
                  <a:custGeom>
                    <a:avLst/>
                    <a:gdLst>
                      <a:gd name="connsiteX0" fmla="*/ 17816 w 94425"/>
                      <a:gd name="connsiteY0" fmla="*/ 162127 h 162127"/>
                      <a:gd name="connsiteX1" fmla="*/ 11581 w 94425"/>
                      <a:gd name="connsiteY1" fmla="*/ 159455 h 162127"/>
                      <a:gd name="connsiteX2" fmla="*/ 11581 w 94425"/>
                      <a:gd name="connsiteY2" fmla="*/ 146984 h 162127"/>
                      <a:gd name="connsiteX3" fmla="*/ 73046 w 94425"/>
                      <a:gd name="connsiteY3" fmla="*/ 85518 h 162127"/>
                      <a:gd name="connsiteX4" fmla="*/ 2672 w 94425"/>
                      <a:gd name="connsiteY4" fmla="*/ 15144 h 162127"/>
                      <a:gd name="connsiteX5" fmla="*/ 2672 w 94425"/>
                      <a:gd name="connsiteY5" fmla="*/ 2672 h 162127"/>
                      <a:gd name="connsiteX6" fmla="*/ 15144 w 94425"/>
                      <a:gd name="connsiteY6" fmla="*/ 2672 h 162127"/>
                      <a:gd name="connsiteX7" fmla="*/ 91753 w 94425"/>
                      <a:gd name="connsiteY7" fmla="*/ 79282 h 162127"/>
                      <a:gd name="connsiteX8" fmla="*/ 91753 w 94425"/>
                      <a:gd name="connsiteY8" fmla="*/ 91753 h 162127"/>
                      <a:gd name="connsiteX9" fmla="*/ 24052 w 94425"/>
                      <a:gd name="connsiteY9" fmla="*/ 159455 h 162127"/>
                      <a:gd name="connsiteX10" fmla="*/ 17816 w 94425"/>
                      <a:gd name="connsiteY10" fmla="*/ 162127 h 16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4425" h="162127">
                        <a:moveTo>
                          <a:pt x="17816" y="162127"/>
                        </a:moveTo>
                        <a:cubicBezTo>
                          <a:pt x="15589" y="162127"/>
                          <a:pt x="13362" y="161237"/>
                          <a:pt x="11581" y="159455"/>
                        </a:cubicBezTo>
                        <a:cubicBezTo>
                          <a:pt x="8017" y="155892"/>
                          <a:pt x="8017" y="150547"/>
                          <a:pt x="11581" y="146984"/>
                        </a:cubicBezTo>
                        <a:lnTo>
                          <a:pt x="73046" y="85518"/>
                        </a:ln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91753" y="79282"/>
                        </a:lnTo>
                        <a:cubicBezTo>
                          <a:pt x="95317" y="82845"/>
                          <a:pt x="95317" y="88190"/>
                          <a:pt x="91753" y="91753"/>
                        </a:cubicBezTo>
                        <a:lnTo>
                          <a:pt x="24052" y="159455"/>
                        </a:lnTo>
                        <a:cubicBezTo>
                          <a:pt x="22716" y="161237"/>
                          <a:pt x="20043" y="162127"/>
                          <a:pt x="17816" y="162127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95C40BA8-A8CB-4833-A6C0-1883F5E04350}"/>
                      </a:ext>
                    </a:extLst>
                  </p:cNvPr>
                  <p:cNvSpPr/>
                  <p:nvPr/>
                </p:nvSpPr>
                <p:spPr>
                  <a:xfrm>
                    <a:off x="9969846" y="2104023"/>
                    <a:ext cx="244527" cy="13362"/>
                  </a:xfrm>
                  <a:custGeom>
                    <a:avLst/>
                    <a:gdLst>
                      <a:gd name="connsiteX0" fmla="*/ 237846 w 244527"/>
                      <a:gd name="connsiteY0" fmla="*/ 13362 h 13362"/>
                      <a:gd name="connsiteX1" fmla="*/ 6681 w 244527"/>
                      <a:gd name="connsiteY1" fmla="*/ 13362 h 13362"/>
                      <a:gd name="connsiteX2" fmla="*/ 0 w 244527"/>
                      <a:gd name="connsiteY2" fmla="*/ 6681 h 13362"/>
                      <a:gd name="connsiteX3" fmla="*/ 6681 w 244527"/>
                      <a:gd name="connsiteY3" fmla="*/ 0 h 13362"/>
                      <a:gd name="connsiteX4" fmla="*/ 237846 w 244527"/>
                      <a:gd name="connsiteY4" fmla="*/ 0 h 13362"/>
                      <a:gd name="connsiteX5" fmla="*/ 244527 w 244527"/>
                      <a:gd name="connsiteY5" fmla="*/ 6681 h 13362"/>
                      <a:gd name="connsiteX6" fmla="*/ 237846 w 244527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27" h="13362">
                        <a:moveTo>
                          <a:pt x="237846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237846" y="0"/>
                        </a:lnTo>
                        <a:cubicBezTo>
                          <a:pt x="241409" y="0"/>
                          <a:pt x="244527" y="3118"/>
                          <a:pt x="244527" y="6681"/>
                        </a:cubicBezTo>
                        <a:cubicBezTo>
                          <a:pt x="244527" y="10244"/>
                          <a:pt x="241409" y="13362"/>
                          <a:pt x="237846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232015A4-4650-417E-9CCD-7A91AB2CA978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59483"/>
                    <a:ext cx="185288" cy="13362"/>
                  </a:xfrm>
                  <a:custGeom>
                    <a:avLst/>
                    <a:gdLst>
                      <a:gd name="connsiteX0" fmla="*/ 178607 w 185288"/>
                      <a:gd name="connsiteY0" fmla="*/ 13362 h 13362"/>
                      <a:gd name="connsiteX1" fmla="*/ 6681 w 185288"/>
                      <a:gd name="connsiteY1" fmla="*/ 13362 h 13362"/>
                      <a:gd name="connsiteX2" fmla="*/ 0 w 185288"/>
                      <a:gd name="connsiteY2" fmla="*/ 6681 h 13362"/>
                      <a:gd name="connsiteX3" fmla="*/ 6681 w 185288"/>
                      <a:gd name="connsiteY3" fmla="*/ 0 h 13362"/>
                      <a:gd name="connsiteX4" fmla="*/ 178607 w 185288"/>
                      <a:gd name="connsiteY4" fmla="*/ 0 h 13362"/>
                      <a:gd name="connsiteX5" fmla="*/ 185288 w 185288"/>
                      <a:gd name="connsiteY5" fmla="*/ 6681 h 13362"/>
                      <a:gd name="connsiteX6" fmla="*/ 178607 w 1852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5288" h="13362">
                        <a:moveTo>
                          <a:pt x="178607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78607" y="0"/>
                        </a:lnTo>
                        <a:cubicBezTo>
                          <a:pt x="182171" y="0"/>
                          <a:pt x="185288" y="3118"/>
                          <a:pt x="185288" y="6681"/>
                        </a:cubicBezTo>
                        <a:cubicBezTo>
                          <a:pt x="185288" y="10244"/>
                          <a:pt x="182616" y="13362"/>
                          <a:pt x="178607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="" xmlns:a16="http://schemas.microsoft.com/office/drawing/2014/main" id="{1067063F-6E11-4B49-B0A9-32D50F786CBD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14942"/>
                    <a:ext cx="125158" cy="13362"/>
                  </a:xfrm>
                  <a:custGeom>
                    <a:avLst/>
                    <a:gdLst>
                      <a:gd name="connsiteX0" fmla="*/ 118478 w 125158"/>
                      <a:gd name="connsiteY0" fmla="*/ 13362 h 13362"/>
                      <a:gd name="connsiteX1" fmla="*/ 6681 w 125158"/>
                      <a:gd name="connsiteY1" fmla="*/ 13362 h 13362"/>
                      <a:gd name="connsiteX2" fmla="*/ 0 w 125158"/>
                      <a:gd name="connsiteY2" fmla="*/ 6681 h 13362"/>
                      <a:gd name="connsiteX3" fmla="*/ 6681 w 125158"/>
                      <a:gd name="connsiteY3" fmla="*/ 0 h 13362"/>
                      <a:gd name="connsiteX4" fmla="*/ 118478 w 125158"/>
                      <a:gd name="connsiteY4" fmla="*/ 0 h 13362"/>
                      <a:gd name="connsiteX5" fmla="*/ 125159 w 125158"/>
                      <a:gd name="connsiteY5" fmla="*/ 6681 h 13362"/>
                      <a:gd name="connsiteX6" fmla="*/ 118478 w 12515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158" h="13362">
                        <a:moveTo>
                          <a:pt x="11847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18478" y="0"/>
                        </a:lnTo>
                        <a:cubicBezTo>
                          <a:pt x="122041" y="0"/>
                          <a:pt x="125159" y="3118"/>
                          <a:pt x="125159" y="6681"/>
                        </a:cubicBezTo>
                        <a:cubicBezTo>
                          <a:pt x="125159" y="10244"/>
                          <a:pt x="122486" y="13362"/>
                          <a:pt x="11847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="" xmlns:a16="http://schemas.microsoft.com/office/drawing/2014/main" id="{8C5371FF-7352-46D0-B085-B460E5DEE5AF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70402"/>
                    <a:ext cx="66365" cy="13362"/>
                  </a:xfrm>
                  <a:custGeom>
                    <a:avLst/>
                    <a:gdLst>
                      <a:gd name="connsiteX0" fmla="*/ 59684 w 66365"/>
                      <a:gd name="connsiteY0" fmla="*/ 13362 h 13362"/>
                      <a:gd name="connsiteX1" fmla="*/ 6681 w 66365"/>
                      <a:gd name="connsiteY1" fmla="*/ 13362 h 13362"/>
                      <a:gd name="connsiteX2" fmla="*/ 0 w 66365"/>
                      <a:gd name="connsiteY2" fmla="*/ 6681 h 13362"/>
                      <a:gd name="connsiteX3" fmla="*/ 6681 w 66365"/>
                      <a:gd name="connsiteY3" fmla="*/ 0 h 13362"/>
                      <a:gd name="connsiteX4" fmla="*/ 59684 w 66365"/>
                      <a:gd name="connsiteY4" fmla="*/ 0 h 13362"/>
                      <a:gd name="connsiteX5" fmla="*/ 66365 w 66365"/>
                      <a:gd name="connsiteY5" fmla="*/ 6681 h 13362"/>
                      <a:gd name="connsiteX6" fmla="*/ 59684 w 66365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365" h="13362">
                        <a:moveTo>
                          <a:pt x="59684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59684" y="0"/>
                        </a:lnTo>
                        <a:cubicBezTo>
                          <a:pt x="63247" y="0"/>
                          <a:pt x="66365" y="3118"/>
                          <a:pt x="66365" y="6681"/>
                        </a:cubicBezTo>
                        <a:cubicBezTo>
                          <a:pt x="66365" y="10244"/>
                          <a:pt x="63247" y="13362"/>
                          <a:pt x="59684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="" xmlns:a16="http://schemas.microsoft.com/office/drawing/2014/main" id="{784AE3C6-4CF3-444C-8411-19D662426BDC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25861"/>
                    <a:ext cx="20488" cy="13362"/>
                  </a:xfrm>
                  <a:custGeom>
                    <a:avLst/>
                    <a:gdLst>
                      <a:gd name="connsiteX0" fmla="*/ 13808 w 20488"/>
                      <a:gd name="connsiteY0" fmla="*/ 13362 h 13362"/>
                      <a:gd name="connsiteX1" fmla="*/ 6681 w 20488"/>
                      <a:gd name="connsiteY1" fmla="*/ 13362 h 13362"/>
                      <a:gd name="connsiteX2" fmla="*/ 0 w 20488"/>
                      <a:gd name="connsiteY2" fmla="*/ 6681 h 13362"/>
                      <a:gd name="connsiteX3" fmla="*/ 6681 w 20488"/>
                      <a:gd name="connsiteY3" fmla="*/ 0 h 13362"/>
                      <a:gd name="connsiteX4" fmla="*/ 13808 w 20488"/>
                      <a:gd name="connsiteY4" fmla="*/ 0 h 13362"/>
                      <a:gd name="connsiteX5" fmla="*/ 20489 w 20488"/>
                      <a:gd name="connsiteY5" fmla="*/ 6681 h 13362"/>
                      <a:gd name="connsiteX6" fmla="*/ 13808 w 204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488" h="13362">
                        <a:moveTo>
                          <a:pt x="1380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3808" y="0"/>
                        </a:lnTo>
                        <a:cubicBezTo>
                          <a:pt x="17371" y="0"/>
                          <a:pt x="20489" y="3118"/>
                          <a:pt x="20489" y="6681"/>
                        </a:cubicBezTo>
                        <a:cubicBezTo>
                          <a:pt x="20489" y="10244"/>
                          <a:pt x="17816" y="13362"/>
                          <a:pt x="1380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5" name="TextBox 284">
                  <a:extLst>
                    <a:ext uri="{FF2B5EF4-FFF2-40B4-BE49-F238E27FC236}">
                      <a16:creationId xmlns="" xmlns:a16="http://schemas.microsoft.com/office/drawing/2014/main" id="{E39B73E8-7D82-4856-A75B-09A2A59A7108}"/>
                    </a:ext>
                  </a:extLst>
                </p:cNvPr>
                <p:cNvSpPr txBox="1"/>
                <p:nvPr/>
              </p:nvSpPr>
              <p:spPr>
                <a:xfrm>
                  <a:off x="7345913" y="1615984"/>
                  <a:ext cx="730758" cy="976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320" name="Graphic 409">
                <a:extLst>
                  <a:ext uri="{FF2B5EF4-FFF2-40B4-BE49-F238E27FC236}">
                    <a16:creationId xmlns="" xmlns:a16="http://schemas.microsoft.com/office/drawing/2014/main" id="{EB284F38-ABDB-47CB-B6E3-83F2E8708936}"/>
                  </a:ext>
                </a:extLst>
              </p:cNvPr>
              <p:cNvGrpSpPr/>
              <p:nvPr/>
            </p:nvGrpSpPr>
            <p:grpSpPr>
              <a:xfrm>
                <a:off x="7921895" y="3630756"/>
                <a:ext cx="2157491" cy="597733"/>
                <a:chOff x="7906606" y="1847646"/>
                <a:chExt cx="1275397" cy="313372"/>
              </a:xfrm>
              <a:noFill/>
            </p:grpSpPr>
            <p:sp>
              <p:nvSpPr>
                <p:cNvPr id="321" name="Freeform: Shape 320">
                  <a:extLst>
                    <a:ext uri="{FF2B5EF4-FFF2-40B4-BE49-F238E27FC236}">
                      <a16:creationId xmlns="" xmlns:a16="http://schemas.microsoft.com/office/drawing/2014/main" id="{2F87FCEC-5758-4A56-8717-267B84DF3CF3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="" xmlns:a16="http://schemas.microsoft.com/office/drawing/2014/main" id="{33B83288-E1F3-4243-B86B-782175F2EC0B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="" xmlns:a16="http://schemas.microsoft.com/office/drawing/2014/main" id="{8D5E2EF8-990B-4EDE-9337-D96A3CC4A21F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="" xmlns:a16="http://schemas.microsoft.com/office/drawing/2014/main" id="{2961CA3E-5339-4DB2-832D-C97874E41EFB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1" name="TextBox 330">
              <a:extLst>
                <a:ext uri="{FF2B5EF4-FFF2-40B4-BE49-F238E27FC236}">
                  <a16:creationId xmlns="" xmlns:a16="http://schemas.microsoft.com/office/drawing/2014/main" id="{D7514096-4025-45B7-8773-47FCC97044C9}"/>
                </a:ext>
              </a:extLst>
            </p:cNvPr>
            <p:cNvSpPr txBox="1"/>
            <p:nvPr/>
          </p:nvSpPr>
          <p:spPr>
            <a:xfrm>
              <a:off x="7868176" y="3737839"/>
              <a:ext cx="2282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2256777-98AA-4505-953F-A216DD0D3A08}"/>
              </a:ext>
            </a:extLst>
          </p:cNvPr>
          <p:cNvGrpSpPr/>
          <p:nvPr/>
        </p:nvGrpSpPr>
        <p:grpSpPr>
          <a:xfrm>
            <a:off x="7354237" y="4900839"/>
            <a:ext cx="3569082" cy="720672"/>
            <a:chOff x="7354237" y="4507098"/>
            <a:chExt cx="3569082" cy="720672"/>
          </a:xfrm>
        </p:grpSpPr>
        <p:grpSp>
          <p:nvGrpSpPr>
            <p:cNvPr id="301" name="Group 300">
              <a:extLst>
                <a:ext uri="{FF2B5EF4-FFF2-40B4-BE49-F238E27FC236}">
                  <a16:creationId xmlns="" xmlns:a16="http://schemas.microsoft.com/office/drawing/2014/main" id="{BE2687F3-ADDD-4C43-AB62-26A2A4638936}"/>
                </a:ext>
              </a:extLst>
            </p:cNvPr>
            <p:cNvGrpSpPr/>
            <p:nvPr/>
          </p:nvGrpSpPr>
          <p:grpSpPr>
            <a:xfrm>
              <a:off x="7354237" y="4510716"/>
              <a:ext cx="597732" cy="621941"/>
              <a:chOff x="7271731" y="1571444"/>
              <a:chExt cx="997706" cy="1038113"/>
            </a:xfrm>
          </p:grpSpPr>
          <p:grpSp>
            <p:nvGrpSpPr>
              <p:cNvPr id="302" name="Graphic 12">
                <a:extLst>
                  <a:ext uri="{FF2B5EF4-FFF2-40B4-BE49-F238E27FC236}">
                    <a16:creationId xmlns="" xmlns:a16="http://schemas.microsoft.com/office/drawing/2014/main" id="{DCD117E1-455A-461E-88B8-4D10C97515DE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1DFD215D-2B9B-43E9-ACED-DB52CAF76F99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6BB2F5E3-EC48-4C2C-B3D3-204E8894628E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F2767B91-5B53-4723-8149-DFBC18874F4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="" xmlns:a16="http://schemas.microsoft.com/office/drawing/2014/main" id="{73D02883-F7CB-42F3-88AD-D043B22563BE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="" xmlns:a16="http://schemas.microsoft.com/office/drawing/2014/main" id="{7CF18DA6-2A2B-4839-91C5-747FDEA72729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="" xmlns:a16="http://schemas.microsoft.com/office/drawing/2014/main" id="{FDAE9F19-747E-426E-8113-CF8A08B22C3B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="" xmlns:a16="http://schemas.microsoft.com/office/drawing/2014/main" id="{C52BB712-C94D-4309-B97C-330083F653EB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="" xmlns:a16="http://schemas.microsoft.com/office/drawing/2014/main" id="{A35F7339-DD1D-4C9B-9BE9-7DA2C01C93F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="" xmlns:a16="http://schemas.microsoft.com/office/drawing/2014/main" id="{725F5738-D189-42B1-AA55-2A0FF0917C1E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="" xmlns:a16="http://schemas.microsoft.com/office/drawing/2014/main" id="{E41EA958-08DE-4CB5-B210-3225A2D9167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="" xmlns:a16="http://schemas.microsoft.com/office/drawing/2014/main" id="{C050F553-43D5-4C19-B3D0-8CD01A345111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="" xmlns:a16="http://schemas.microsoft.com/office/drawing/2014/main" id="{1852B34D-7FB2-419B-8B8E-82AC0AC6C8CB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="" xmlns:a16="http://schemas.microsoft.com/office/drawing/2014/main" id="{76C72EC3-B311-47FF-8030-17AEDBDAA322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="" xmlns:a16="http://schemas.microsoft.com/office/drawing/2014/main" id="{84C2D0BA-5202-4DE4-8CD4-0F0D76924F3A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="" xmlns:a16="http://schemas.microsoft.com/office/drawing/2014/main" id="{9DFC6F04-8D11-4291-869B-8EE350CCBB1F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3" name="TextBox 302">
                <a:extLst>
                  <a:ext uri="{FF2B5EF4-FFF2-40B4-BE49-F238E27FC236}">
                    <a16:creationId xmlns="" xmlns:a16="http://schemas.microsoft.com/office/drawing/2014/main" id="{E34B6EC9-26BC-4FF1-AE6F-F37D9F91AA85}"/>
                  </a:ext>
                </a:extLst>
              </p:cNvPr>
              <p:cNvSpPr txBox="1"/>
              <p:nvPr/>
            </p:nvSpPr>
            <p:spPr>
              <a:xfrm>
                <a:off x="7345915" y="1571444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325" name="Graphic 409">
              <a:extLst>
                <a:ext uri="{FF2B5EF4-FFF2-40B4-BE49-F238E27FC236}">
                  <a16:creationId xmlns="" xmlns:a16="http://schemas.microsoft.com/office/drawing/2014/main" id="{F7B2DC94-26F1-4CE6-859B-DFAD084E2BC8}"/>
                </a:ext>
              </a:extLst>
            </p:cNvPr>
            <p:cNvGrpSpPr/>
            <p:nvPr/>
          </p:nvGrpSpPr>
          <p:grpSpPr>
            <a:xfrm>
              <a:off x="7906456" y="4507098"/>
              <a:ext cx="2964744" cy="720672"/>
              <a:chOff x="7906606" y="1847646"/>
              <a:chExt cx="1275397" cy="313372"/>
            </a:xfrm>
            <a:noFill/>
          </p:grpSpPr>
          <p:sp>
            <p:nvSpPr>
              <p:cNvPr id="326" name="Freeform: Shape 325">
                <a:extLst>
                  <a:ext uri="{FF2B5EF4-FFF2-40B4-BE49-F238E27FC236}">
                    <a16:creationId xmlns="" xmlns:a16="http://schemas.microsoft.com/office/drawing/2014/main" id="{E022E705-838A-4240-8BCE-40575E59B8C3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="" xmlns:a16="http://schemas.microsoft.com/office/drawing/2014/main" id="{07267384-E3C5-48CF-9BCD-8965EC788D81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="" xmlns:a16="http://schemas.microsoft.com/office/drawing/2014/main" id="{71A369CD-E55E-44B3-8F3C-9F876CB48FC8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="" xmlns:a16="http://schemas.microsoft.com/office/drawing/2014/main" id="{0F3D780B-3773-40DF-9F14-C34F4BDF7343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2" name="TextBox 331">
              <a:extLst>
                <a:ext uri="{FF2B5EF4-FFF2-40B4-BE49-F238E27FC236}">
                  <a16:creationId xmlns="" xmlns:a16="http://schemas.microsoft.com/office/drawing/2014/main" id="{76615757-ADE0-405E-A9EF-01621E8C885E}"/>
                </a:ext>
              </a:extLst>
            </p:cNvPr>
            <p:cNvSpPr txBox="1"/>
            <p:nvPr/>
          </p:nvSpPr>
          <p:spPr>
            <a:xfrm>
              <a:off x="7886722" y="4666851"/>
              <a:ext cx="3036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không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72F961EF-B05E-4BF3-A3E1-7EFED9AE1060}"/>
              </a:ext>
            </a:extLst>
          </p:cNvPr>
          <p:cNvSpPr txBox="1"/>
          <p:nvPr/>
        </p:nvSpPr>
        <p:spPr>
          <a:xfrm>
            <a:off x="2506675" y="708582"/>
            <a:ext cx="6968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#9Slide07 SVNHemi Head" panose="02040603050506020204" pitchFamily="18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41001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6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Scale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/>
      <p:bldP spid="333" grpId="1"/>
      <p:bldP spid="333" grpId="2"/>
      <p:bldP spid="333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527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3108444" y="5043579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3093738" y="1317066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3124998" y="4074072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3106121" y="2215336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2044956" y="3125462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B20676B-211F-4C98-AAD0-2AAFA88119E2}"/>
              </a:ext>
            </a:extLst>
          </p:cNvPr>
          <p:cNvGrpSpPr/>
          <p:nvPr/>
        </p:nvGrpSpPr>
        <p:grpSpPr>
          <a:xfrm>
            <a:off x="6502231" y="1323878"/>
            <a:ext cx="2819180" cy="625342"/>
            <a:chOff x="7365714" y="1679291"/>
            <a:chExt cx="2819180" cy="625342"/>
          </a:xfrm>
        </p:grpSpPr>
        <p:grpSp>
          <p:nvGrpSpPr>
            <p:cNvPr id="412" name="Group 411">
              <a:extLst>
                <a:ext uri="{FF2B5EF4-FFF2-40B4-BE49-F238E27FC236}">
                  <a16:creationId xmlns="" xmlns:a16="http://schemas.microsoft.com/office/drawing/2014/main" id="{42928093-85B3-4409-9D85-B124DEE6F433}"/>
                </a:ext>
              </a:extLst>
            </p:cNvPr>
            <p:cNvGrpSpPr/>
            <p:nvPr/>
          </p:nvGrpSpPr>
          <p:grpSpPr>
            <a:xfrm>
              <a:off x="7365714" y="1679291"/>
              <a:ext cx="597732" cy="603168"/>
              <a:chOff x="7271731" y="1602777"/>
              <a:chExt cx="997706" cy="1006780"/>
            </a:xfrm>
          </p:grpSpPr>
          <p:grpSp>
            <p:nvGrpSpPr>
              <p:cNvPr id="16" name="Graphic 12">
                <a:extLst>
                  <a:ext uri="{FF2B5EF4-FFF2-40B4-BE49-F238E27FC236}">
                    <a16:creationId xmlns="" xmlns:a16="http://schemas.microsoft.com/office/drawing/2014/main" id="{7BC1FC35-883C-4307-B790-38E66296CEC1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17" name="Freeform: Shape 16">
                  <a:extLst>
                    <a:ext uri="{FF2B5EF4-FFF2-40B4-BE49-F238E27FC236}">
                      <a16:creationId xmlns="" xmlns:a16="http://schemas.microsoft.com/office/drawing/2014/main" id="{A7D11219-3EB7-4BCE-B7D5-9D64DE96DFD0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="" xmlns:a16="http://schemas.microsoft.com/office/drawing/2014/main" id="{03C586B2-FFEF-4492-9E66-E19C35448313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="" xmlns:a16="http://schemas.microsoft.com/office/drawing/2014/main" id="{C99971ED-9FC4-4638-BB9D-5B1F626DEFD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="" xmlns:a16="http://schemas.microsoft.com/office/drawing/2014/main" id="{4E0DC23E-81E1-4594-B61A-859F8E3DFCA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="" xmlns:a16="http://schemas.microsoft.com/office/drawing/2014/main" id="{2C1B8168-C930-4B6E-9FCB-6803B8EF6A7F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="" xmlns:a16="http://schemas.microsoft.com/office/drawing/2014/main" id="{51E898B1-5251-4F16-BB10-CD2D8324BE94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="" xmlns:a16="http://schemas.microsoft.com/office/drawing/2014/main" id="{7EB8F6F9-6946-4C45-8F37-FC7F19346A34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="" xmlns:a16="http://schemas.microsoft.com/office/drawing/2014/main" id="{E294679D-CFD8-4E5A-AA01-7E8903F4E5C5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="" xmlns:a16="http://schemas.microsoft.com/office/drawing/2014/main" id="{F83A74EF-22E9-495C-893B-71B51A0D71BC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="" xmlns:a16="http://schemas.microsoft.com/office/drawing/2014/main" id="{27DC1B13-43BF-4051-9C38-64C7B42D6B2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="" xmlns:a16="http://schemas.microsoft.com/office/drawing/2014/main" id="{C6204534-5AC4-4456-A364-13C0FAAFC793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77E165F7-4C04-4D5D-BA7C-9D8B7F59BC2A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="" xmlns:a16="http://schemas.microsoft.com/office/drawing/2014/main" id="{C84AA8EF-5CCA-4E55-9C52-8CB9FD3DC4E9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="" xmlns:a16="http://schemas.microsoft.com/office/drawing/2014/main" id="{904CFDD7-46D0-429C-BA1A-D63871113E9B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="" xmlns:a16="http://schemas.microsoft.com/office/drawing/2014/main" id="{8EDA410E-D9AA-430D-B23E-39C60FACD476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1" name="TextBox 410">
                <a:extLst>
                  <a:ext uri="{FF2B5EF4-FFF2-40B4-BE49-F238E27FC236}">
                    <a16:creationId xmlns="" xmlns:a16="http://schemas.microsoft.com/office/drawing/2014/main" id="{AF71BC3B-47C9-4E44-A83E-0D10C6E224D8}"/>
                  </a:ext>
                </a:extLst>
              </p:cNvPr>
              <p:cNvSpPr txBox="1"/>
              <p:nvPr/>
            </p:nvSpPr>
            <p:spPr>
              <a:xfrm>
                <a:off x="7345915" y="1602777"/>
                <a:ext cx="730758" cy="976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3" name="Graphic 409">
              <a:extLst>
                <a:ext uri="{FF2B5EF4-FFF2-40B4-BE49-F238E27FC236}">
                  <a16:creationId xmlns="" xmlns:a16="http://schemas.microsoft.com/office/drawing/2014/main" id="{C0184579-40F1-4A98-8128-A2516DBFA29D}"/>
                </a:ext>
              </a:extLst>
            </p:cNvPr>
            <p:cNvGrpSpPr/>
            <p:nvPr/>
          </p:nvGrpSpPr>
          <p:grpSpPr>
            <a:xfrm>
              <a:off x="7929052" y="1706900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12" name="Freeform: Shape 11">
                <a:extLst>
                  <a:ext uri="{FF2B5EF4-FFF2-40B4-BE49-F238E27FC236}">
                    <a16:creationId xmlns="" xmlns:a16="http://schemas.microsoft.com/office/drawing/2014/main" id="{8262F75A-B8E5-4619-8D64-B3F56947C166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="" xmlns:a16="http://schemas.microsoft.com/office/drawing/2014/main" id="{8AE83342-D082-4F57-A8B9-9BCFA1508263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="" xmlns:a16="http://schemas.microsoft.com/office/drawing/2014/main" id="{1916CF66-D07E-4AED-A76D-8B5B2F60139F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="" xmlns:a16="http://schemas.microsoft.com/office/drawing/2014/main" id="{442A0ED8-AB35-4AB1-995E-BFE076F4763C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DD835D5E-BF95-458A-9BEA-BCB6442CCA4F}"/>
                </a:ext>
              </a:extLst>
            </p:cNvPr>
            <p:cNvSpPr txBox="1"/>
            <p:nvPr/>
          </p:nvSpPr>
          <p:spPr>
            <a:xfrm>
              <a:off x="7902245" y="1786872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tinh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khiết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D2DEF4D0-2D35-416C-9932-D174D65F1606}"/>
              </a:ext>
            </a:extLst>
          </p:cNvPr>
          <p:cNvGrpSpPr/>
          <p:nvPr/>
        </p:nvGrpSpPr>
        <p:grpSpPr>
          <a:xfrm>
            <a:off x="6502231" y="2662048"/>
            <a:ext cx="2810018" cy="623662"/>
            <a:chOff x="7365714" y="2628424"/>
            <a:chExt cx="2810018" cy="623662"/>
          </a:xfrm>
        </p:grpSpPr>
        <p:grpSp>
          <p:nvGrpSpPr>
            <p:cNvPr id="265" name="Group 264">
              <a:extLst>
                <a:ext uri="{FF2B5EF4-FFF2-40B4-BE49-F238E27FC236}">
                  <a16:creationId xmlns="" xmlns:a16="http://schemas.microsoft.com/office/drawing/2014/main" id="{FC0988EF-8389-45C1-B711-324D170DB75D}"/>
                </a:ext>
              </a:extLst>
            </p:cNvPr>
            <p:cNvGrpSpPr/>
            <p:nvPr/>
          </p:nvGrpSpPr>
          <p:grpSpPr>
            <a:xfrm>
              <a:off x="7365714" y="2628424"/>
              <a:ext cx="597732" cy="604102"/>
              <a:chOff x="7271731" y="1601219"/>
              <a:chExt cx="997706" cy="1008338"/>
            </a:xfrm>
          </p:grpSpPr>
          <p:grpSp>
            <p:nvGrpSpPr>
              <p:cNvPr id="266" name="Graphic 12">
                <a:extLst>
                  <a:ext uri="{FF2B5EF4-FFF2-40B4-BE49-F238E27FC236}">
                    <a16:creationId xmlns="" xmlns:a16="http://schemas.microsoft.com/office/drawing/2014/main" id="{066A569A-172F-4800-AB62-23D9257C70A2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268" name="Freeform: Shape 267">
                  <a:extLst>
                    <a:ext uri="{FF2B5EF4-FFF2-40B4-BE49-F238E27FC236}">
                      <a16:creationId xmlns="" xmlns:a16="http://schemas.microsoft.com/office/drawing/2014/main" id="{0A1908A4-BCBD-4C36-8994-2368E7E77E31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: Shape 268">
                  <a:extLst>
                    <a:ext uri="{FF2B5EF4-FFF2-40B4-BE49-F238E27FC236}">
                      <a16:creationId xmlns="" xmlns:a16="http://schemas.microsoft.com/office/drawing/2014/main" id="{45115069-E258-4DAC-9430-D8CB22CAB5D4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: Shape 269">
                  <a:extLst>
                    <a:ext uri="{FF2B5EF4-FFF2-40B4-BE49-F238E27FC236}">
                      <a16:creationId xmlns="" xmlns:a16="http://schemas.microsoft.com/office/drawing/2014/main" id="{CFC4077C-EB61-46B8-9BFE-E5209F8018B7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: Shape 270">
                  <a:extLst>
                    <a:ext uri="{FF2B5EF4-FFF2-40B4-BE49-F238E27FC236}">
                      <a16:creationId xmlns="" xmlns:a16="http://schemas.microsoft.com/office/drawing/2014/main" id="{04D8C6C2-C3AC-4BA3-8645-E59FF5F24A7D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: Shape 271">
                  <a:extLst>
                    <a:ext uri="{FF2B5EF4-FFF2-40B4-BE49-F238E27FC236}">
                      <a16:creationId xmlns="" xmlns:a16="http://schemas.microsoft.com/office/drawing/2014/main" id="{A7B408FE-470F-4CE1-9F34-59AA5651446D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: Shape 272">
                  <a:extLst>
                    <a:ext uri="{FF2B5EF4-FFF2-40B4-BE49-F238E27FC236}">
                      <a16:creationId xmlns="" xmlns:a16="http://schemas.microsoft.com/office/drawing/2014/main" id="{916A7AB6-DD16-4242-8139-43AE0601DD88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: Shape 273">
                  <a:extLst>
                    <a:ext uri="{FF2B5EF4-FFF2-40B4-BE49-F238E27FC236}">
                      <a16:creationId xmlns="" xmlns:a16="http://schemas.microsoft.com/office/drawing/2014/main" id="{3B04DAA7-AC83-40D0-B7D2-B4E34FA77C92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: Shape 274">
                  <a:extLst>
                    <a:ext uri="{FF2B5EF4-FFF2-40B4-BE49-F238E27FC236}">
                      <a16:creationId xmlns="" xmlns:a16="http://schemas.microsoft.com/office/drawing/2014/main" id="{5A3D3FA4-ACDD-475A-A987-AA0F58E183C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: Shape 275">
                  <a:extLst>
                    <a:ext uri="{FF2B5EF4-FFF2-40B4-BE49-F238E27FC236}">
                      <a16:creationId xmlns="" xmlns:a16="http://schemas.microsoft.com/office/drawing/2014/main" id="{0B05374D-7A5D-4B20-BE22-3D271DF38BB7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: Shape 276">
                  <a:extLst>
                    <a:ext uri="{FF2B5EF4-FFF2-40B4-BE49-F238E27FC236}">
                      <a16:creationId xmlns="" xmlns:a16="http://schemas.microsoft.com/office/drawing/2014/main" id="{F4510534-F4D2-4D47-AE16-02824FC584CE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="" xmlns:a16="http://schemas.microsoft.com/office/drawing/2014/main" id="{A4B7B411-4C87-4507-B9E2-90E46445FB28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: Shape 278">
                  <a:extLst>
                    <a:ext uri="{FF2B5EF4-FFF2-40B4-BE49-F238E27FC236}">
                      <a16:creationId xmlns="" xmlns:a16="http://schemas.microsoft.com/office/drawing/2014/main" id="{58C94229-C61C-48D6-A580-D1C36040E340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: Shape 279">
                  <a:extLst>
                    <a:ext uri="{FF2B5EF4-FFF2-40B4-BE49-F238E27FC236}">
                      <a16:creationId xmlns="" xmlns:a16="http://schemas.microsoft.com/office/drawing/2014/main" id="{AED2247C-9E30-4BBE-AE65-8A596E1A0E9D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: Shape 280">
                  <a:extLst>
                    <a:ext uri="{FF2B5EF4-FFF2-40B4-BE49-F238E27FC236}">
                      <a16:creationId xmlns="" xmlns:a16="http://schemas.microsoft.com/office/drawing/2014/main" id="{4290810D-047C-40B5-834A-FA4DEE61B8E7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: Shape 281">
                  <a:extLst>
                    <a:ext uri="{FF2B5EF4-FFF2-40B4-BE49-F238E27FC236}">
                      <a16:creationId xmlns="" xmlns:a16="http://schemas.microsoft.com/office/drawing/2014/main" id="{4A6165E6-ECE8-4A27-B493-CAB076AE4D22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7" name="TextBox 266">
                <a:extLst>
                  <a:ext uri="{FF2B5EF4-FFF2-40B4-BE49-F238E27FC236}">
                    <a16:creationId xmlns="" xmlns:a16="http://schemas.microsoft.com/office/drawing/2014/main" id="{ED872355-92A7-4E3C-B8C3-133F6813EAA1}"/>
                  </a:ext>
                </a:extLst>
              </p:cNvPr>
              <p:cNvSpPr txBox="1"/>
              <p:nvPr/>
            </p:nvSpPr>
            <p:spPr>
              <a:xfrm>
                <a:off x="7345915" y="1601219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grpSp>
          <p:nvGrpSpPr>
            <p:cNvPr id="261" name="Graphic 409">
              <a:extLst>
                <a:ext uri="{FF2B5EF4-FFF2-40B4-BE49-F238E27FC236}">
                  <a16:creationId xmlns="" xmlns:a16="http://schemas.microsoft.com/office/drawing/2014/main" id="{476DA687-4DB5-4FC5-B6D7-BDFC1D176D01}"/>
                </a:ext>
              </a:extLst>
            </p:cNvPr>
            <p:cNvGrpSpPr/>
            <p:nvPr/>
          </p:nvGrpSpPr>
          <p:grpSpPr>
            <a:xfrm>
              <a:off x="7929050" y="2654353"/>
              <a:ext cx="2157491" cy="597733"/>
              <a:chOff x="7906606" y="1847646"/>
              <a:chExt cx="1275397" cy="313372"/>
            </a:xfrm>
            <a:noFill/>
          </p:grpSpPr>
          <p:sp>
            <p:nvSpPr>
              <p:cNvPr id="262" name="Freeform: Shape 261">
                <a:extLst>
                  <a:ext uri="{FF2B5EF4-FFF2-40B4-BE49-F238E27FC236}">
                    <a16:creationId xmlns="" xmlns:a16="http://schemas.microsoft.com/office/drawing/2014/main" id="{E5E95A8F-F103-45BD-925D-1266B19F94D5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="" xmlns:a16="http://schemas.microsoft.com/office/drawing/2014/main" id="{F45CE3E9-37A8-4992-B92C-9EFDC7F3CFC2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="" xmlns:a16="http://schemas.microsoft.com/office/drawing/2014/main" id="{B1BD8A7F-4E40-4748-9F62-2086DA4A51C9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="" xmlns:a16="http://schemas.microsoft.com/office/drawing/2014/main" id="{9F885FB2-C42A-4139-B9BC-9460C57421F2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0" name="TextBox 329">
              <a:extLst>
                <a:ext uri="{FF2B5EF4-FFF2-40B4-BE49-F238E27FC236}">
                  <a16:creationId xmlns="" xmlns:a16="http://schemas.microsoft.com/office/drawing/2014/main" id="{C0BD2897-3E7E-46C8-9D35-C7F91009745E}"/>
                </a:ext>
              </a:extLst>
            </p:cNvPr>
            <p:cNvSpPr txBox="1"/>
            <p:nvPr/>
          </p:nvSpPr>
          <p:spPr>
            <a:xfrm>
              <a:off x="7893083" y="2739356"/>
              <a:ext cx="22826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Hỗn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hợp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="" xmlns:a16="http://schemas.microsoft.com/office/drawing/2014/main" id="{91F72F11-DD69-45B8-824D-B92F1537ABA9}"/>
              </a:ext>
            </a:extLst>
          </p:cNvPr>
          <p:cNvGrpSpPr/>
          <p:nvPr/>
        </p:nvGrpSpPr>
        <p:grpSpPr>
          <a:xfrm>
            <a:off x="6490754" y="4057342"/>
            <a:ext cx="2796588" cy="643630"/>
            <a:chOff x="7354237" y="3584859"/>
            <a:chExt cx="2796588" cy="643630"/>
          </a:xfrm>
        </p:grpSpPr>
        <p:grpSp>
          <p:nvGrpSpPr>
            <p:cNvPr id="58" name="Group 57">
              <a:extLst>
                <a:ext uri="{FF2B5EF4-FFF2-40B4-BE49-F238E27FC236}">
                  <a16:creationId xmlns="" xmlns:a16="http://schemas.microsoft.com/office/drawing/2014/main" id="{0535D93D-97D9-4327-8D59-AAEF5AA5023C}"/>
                </a:ext>
              </a:extLst>
            </p:cNvPr>
            <p:cNvGrpSpPr/>
            <p:nvPr/>
          </p:nvGrpSpPr>
          <p:grpSpPr>
            <a:xfrm>
              <a:off x="7354237" y="3584859"/>
              <a:ext cx="2725149" cy="643630"/>
              <a:chOff x="7354237" y="3584859"/>
              <a:chExt cx="2725149" cy="643630"/>
            </a:xfrm>
          </p:grpSpPr>
          <p:grpSp>
            <p:nvGrpSpPr>
              <p:cNvPr id="283" name="Group 282">
                <a:extLst>
                  <a:ext uri="{FF2B5EF4-FFF2-40B4-BE49-F238E27FC236}">
                    <a16:creationId xmlns="" xmlns:a16="http://schemas.microsoft.com/office/drawing/2014/main" id="{74A4B340-8F99-448C-A874-233DFD4D650E}"/>
                  </a:ext>
                </a:extLst>
              </p:cNvPr>
              <p:cNvGrpSpPr/>
              <p:nvPr/>
            </p:nvGrpSpPr>
            <p:grpSpPr>
              <a:xfrm>
                <a:off x="7354237" y="3584859"/>
                <a:ext cx="597732" cy="597733"/>
                <a:chOff x="7271731" y="1611851"/>
                <a:chExt cx="997706" cy="997706"/>
              </a:xfrm>
            </p:grpSpPr>
            <p:grpSp>
              <p:nvGrpSpPr>
                <p:cNvPr id="284" name="Graphic 12">
                  <a:extLst>
                    <a:ext uri="{FF2B5EF4-FFF2-40B4-BE49-F238E27FC236}">
                      <a16:creationId xmlns="" xmlns:a16="http://schemas.microsoft.com/office/drawing/2014/main" id="{352D6642-5480-4F58-93F3-E0D8F94686E5}"/>
                    </a:ext>
                  </a:extLst>
                </p:cNvPr>
                <p:cNvGrpSpPr/>
                <p:nvPr/>
              </p:nvGrpSpPr>
              <p:grpSpPr>
                <a:xfrm>
                  <a:off x="7271731" y="1611851"/>
                  <a:ext cx="997706" cy="997706"/>
                  <a:chOff x="9408191" y="1611851"/>
                  <a:chExt cx="997706" cy="997706"/>
                </a:xfrm>
              </p:grpSpPr>
              <p:sp>
                <p:nvSpPr>
                  <p:cNvPr id="286" name="Freeform: Shape 285">
                    <a:extLst>
                      <a:ext uri="{FF2B5EF4-FFF2-40B4-BE49-F238E27FC236}">
                        <a16:creationId xmlns="" xmlns:a16="http://schemas.microsoft.com/office/drawing/2014/main" id="{6871FF13-FBCF-4752-8E4D-972E1BBF2635}"/>
                      </a:ext>
                    </a:extLst>
                  </p:cNvPr>
                  <p:cNvSpPr/>
                  <p:nvPr/>
                </p:nvSpPr>
                <p:spPr>
                  <a:xfrm>
                    <a:off x="9408191" y="1611851"/>
                    <a:ext cx="997706" cy="997706"/>
                  </a:xfrm>
                  <a:custGeom>
                    <a:avLst/>
                    <a:gdLst>
                      <a:gd name="connsiteX0" fmla="*/ 498853 w 997706"/>
                      <a:gd name="connsiteY0" fmla="*/ 997707 h 997706"/>
                      <a:gd name="connsiteX1" fmla="*/ 0 w 997706"/>
                      <a:gd name="connsiteY1" fmla="*/ 498853 h 997706"/>
                      <a:gd name="connsiteX2" fmla="*/ 498853 w 997706"/>
                      <a:gd name="connsiteY2" fmla="*/ 0 h 997706"/>
                      <a:gd name="connsiteX3" fmla="*/ 997707 w 997706"/>
                      <a:gd name="connsiteY3" fmla="*/ 498853 h 997706"/>
                      <a:gd name="connsiteX4" fmla="*/ 498853 w 997706"/>
                      <a:gd name="connsiteY4" fmla="*/ 997707 h 997706"/>
                      <a:gd name="connsiteX5" fmla="*/ 498853 w 997706"/>
                      <a:gd name="connsiteY5" fmla="*/ 17816 h 997706"/>
                      <a:gd name="connsiteX6" fmla="*/ 17816 w 997706"/>
                      <a:gd name="connsiteY6" fmla="*/ 498853 h 997706"/>
                      <a:gd name="connsiteX7" fmla="*/ 498853 w 997706"/>
                      <a:gd name="connsiteY7" fmla="*/ 979891 h 997706"/>
                      <a:gd name="connsiteX8" fmla="*/ 979891 w 997706"/>
                      <a:gd name="connsiteY8" fmla="*/ 498853 h 997706"/>
                      <a:gd name="connsiteX9" fmla="*/ 498853 w 997706"/>
                      <a:gd name="connsiteY9" fmla="*/ 17816 h 997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997706" h="997706">
                        <a:moveTo>
                          <a:pt x="498853" y="997707"/>
                        </a:moveTo>
                        <a:cubicBezTo>
                          <a:pt x="223593" y="997707"/>
                          <a:pt x="0" y="774114"/>
                          <a:pt x="0" y="498853"/>
                        </a:cubicBezTo>
                        <a:cubicBezTo>
                          <a:pt x="0" y="223593"/>
                          <a:pt x="223593" y="0"/>
                          <a:pt x="498853" y="0"/>
                        </a:cubicBezTo>
                        <a:cubicBezTo>
                          <a:pt x="774114" y="0"/>
                          <a:pt x="997707" y="223593"/>
                          <a:pt x="997707" y="498853"/>
                        </a:cubicBezTo>
                        <a:cubicBezTo>
                          <a:pt x="997707" y="774114"/>
                          <a:pt x="774114" y="997707"/>
                          <a:pt x="498853" y="997707"/>
                        </a:cubicBezTo>
                        <a:close/>
                        <a:moveTo>
                          <a:pt x="498853" y="17816"/>
                        </a:moveTo>
                        <a:cubicBezTo>
                          <a:pt x="233392" y="17816"/>
                          <a:pt x="17816" y="233392"/>
                          <a:pt x="17816" y="498853"/>
                        </a:cubicBezTo>
                        <a:cubicBezTo>
                          <a:pt x="17816" y="764315"/>
                          <a:pt x="233392" y="979891"/>
                          <a:pt x="498853" y="979891"/>
                        </a:cubicBezTo>
                        <a:cubicBezTo>
                          <a:pt x="764315" y="979891"/>
                          <a:pt x="979891" y="764315"/>
                          <a:pt x="979891" y="498853"/>
                        </a:cubicBezTo>
                        <a:cubicBezTo>
                          <a:pt x="979891" y="233392"/>
                          <a:pt x="764315" y="17816"/>
                          <a:pt x="498853" y="17816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: Shape 286">
                    <a:extLst>
                      <a:ext uri="{FF2B5EF4-FFF2-40B4-BE49-F238E27FC236}">
                        <a16:creationId xmlns="" xmlns:a16="http://schemas.microsoft.com/office/drawing/2014/main" id="{1057B4B2-CCEE-4A4C-9663-E14FFFF87BF6}"/>
                      </a:ext>
                    </a:extLst>
                  </p:cNvPr>
                  <p:cNvSpPr/>
                  <p:nvPr/>
                </p:nvSpPr>
                <p:spPr>
                  <a:xfrm>
                    <a:off x="9862504" y="2066164"/>
                    <a:ext cx="89080" cy="89080"/>
                  </a:xfrm>
                  <a:custGeom>
                    <a:avLst/>
                    <a:gdLst>
                      <a:gd name="connsiteX0" fmla="*/ 44540 w 89080"/>
                      <a:gd name="connsiteY0" fmla="*/ 89081 h 89080"/>
                      <a:gd name="connsiteX1" fmla="*/ 0 w 89080"/>
                      <a:gd name="connsiteY1" fmla="*/ 44540 h 89080"/>
                      <a:gd name="connsiteX2" fmla="*/ 44540 w 89080"/>
                      <a:gd name="connsiteY2" fmla="*/ 0 h 89080"/>
                      <a:gd name="connsiteX3" fmla="*/ 89081 w 89080"/>
                      <a:gd name="connsiteY3" fmla="*/ 44540 h 89080"/>
                      <a:gd name="connsiteX4" fmla="*/ 44540 w 89080"/>
                      <a:gd name="connsiteY4" fmla="*/ 89081 h 89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9080" h="89080">
                        <a:moveTo>
                          <a:pt x="44540" y="89081"/>
                        </a:moveTo>
                        <a:cubicBezTo>
                          <a:pt x="20043" y="89081"/>
                          <a:pt x="0" y="69038"/>
                          <a:pt x="0" y="44540"/>
                        </a:cubicBezTo>
                        <a:cubicBezTo>
                          <a:pt x="0" y="20043"/>
                          <a:pt x="20043" y="0"/>
                          <a:pt x="44540" y="0"/>
                        </a:cubicBezTo>
                        <a:cubicBezTo>
                          <a:pt x="69038" y="0"/>
                          <a:pt x="89081" y="20043"/>
                          <a:pt x="89081" y="44540"/>
                        </a:cubicBezTo>
                        <a:cubicBezTo>
                          <a:pt x="89081" y="69038"/>
                          <a:pt x="69038" y="89081"/>
                          <a:pt x="44540" y="8908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Freeform: Shape 287">
                    <a:extLst>
                      <a:ext uri="{FF2B5EF4-FFF2-40B4-BE49-F238E27FC236}">
                        <a16:creationId xmlns="" xmlns:a16="http://schemas.microsoft.com/office/drawing/2014/main" id="{379796EB-8075-478E-9BE8-E32648E64719}"/>
                      </a:ext>
                    </a:extLst>
                  </p:cNvPr>
                  <p:cNvSpPr/>
                  <p:nvPr/>
                </p:nvSpPr>
                <p:spPr>
                  <a:xfrm>
                    <a:off x="9497580" y="2169360"/>
                    <a:ext cx="348595" cy="350670"/>
                  </a:xfrm>
                  <a:custGeom>
                    <a:avLst/>
                    <a:gdLst>
                      <a:gd name="connsiteX0" fmla="*/ 339981 w 348595"/>
                      <a:gd name="connsiteY0" fmla="*/ 350671 h 350670"/>
                      <a:gd name="connsiteX1" fmla="*/ 338645 w 348595"/>
                      <a:gd name="connsiteY1" fmla="*/ 350671 h 350670"/>
                      <a:gd name="connsiteX2" fmla="*/ 137 w 348595"/>
                      <a:gd name="connsiteY2" fmla="*/ 10382 h 350670"/>
                      <a:gd name="connsiteX3" fmla="*/ 7264 w 348595"/>
                      <a:gd name="connsiteY3" fmla="*/ 137 h 350670"/>
                      <a:gd name="connsiteX4" fmla="*/ 17508 w 348595"/>
                      <a:gd name="connsiteY4" fmla="*/ 7264 h 350670"/>
                      <a:gd name="connsiteX5" fmla="*/ 341318 w 348595"/>
                      <a:gd name="connsiteY5" fmla="*/ 332855 h 350670"/>
                      <a:gd name="connsiteX6" fmla="*/ 348444 w 348595"/>
                      <a:gd name="connsiteY6" fmla="*/ 343099 h 350670"/>
                      <a:gd name="connsiteX7" fmla="*/ 339981 w 348595"/>
                      <a:gd name="connsiteY7" fmla="*/ 350671 h 350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8595" h="350670">
                        <a:moveTo>
                          <a:pt x="339981" y="350671"/>
                        </a:moveTo>
                        <a:cubicBezTo>
                          <a:pt x="339536" y="350671"/>
                          <a:pt x="339091" y="350671"/>
                          <a:pt x="338645" y="350671"/>
                        </a:cubicBezTo>
                        <a:cubicBezTo>
                          <a:pt x="164937" y="320384"/>
                          <a:pt x="29089" y="184090"/>
                          <a:pt x="137" y="10382"/>
                        </a:cubicBezTo>
                        <a:cubicBezTo>
                          <a:pt x="-753" y="5482"/>
                          <a:pt x="2810" y="1028"/>
                          <a:pt x="7264" y="137"/>
                        </a:cubicBezTo>
                        <a:cubicBezTo>
                          <a:pt x="12163" y="-753"/>
                          <a:pt x="16617" y="2810"/>
                          <a:pt x="17508" y="7264"/>
                        </a:cubicBezTo>
                        <a:cubicBezTo>
                          <a:pt x="45123" y="173400"/>
                          <a:pt x="175627" y="303904"/>
                          <a:pt x="341318" y="332855"/>
                        </a:cubicBezTo>
                        <a:cubicBezTo>
                          <a:pt x="346217" y="333746"/>
                          <a:pt x="349335" y="338200"/>
                          <a:pt x="348444" y="343099"/>
                        </a:cubicBezTo>
                        <a:cubicBezTo>
                          <a:pt x="347999" y="347553"/>
                          <a:pt x="344435" y="350671"/>
                          <a:pt x="339981" y="350671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9" name="Freeform: Shape 288">
                    <a:extLst>
                      <a:ext uri="{FF2B5EF4-FFF2-40B4-BE49-F238E27FC236}">
                        <a16:creationId xmlns="" xmlns:a16="http://schemas.microsoft.com/office/drawing/2014/main" id="{5874A8C9-1402-42B7-A117-76D396D77039}"/>
                      </a:ext>
                    </a:extLst>
                  </p:cNvPr>
                  <p:cNvSpPr/>
                  <p:nvPr/>
                </p:nvSpPr>
                <p:spPr>
                  <a:xfrm>
                    <a:off x="9971922" y="2169792"/>
                    <a:ext cx="344155" cy="349349"/>
                  </a:xfrm>
                  <a:custGeom>
                    <a:avLst/>
                    <a:gdLst>
                      <a:gd name="connsiteX0" fmla="*/ 9060 w 344155"/>
                      <a:gd name="connsiteY0" fmla="*/ 349349 h 349349"/>
                      <a:gd name="connsiteX1" fmla="*/ 152 w 344155"/>
                      <a:gd name="connsiteY1" fmla="*/ 342223 h 349349"/>
                      <a:gd name="connsiteX2" fmla="*/ 7278 w 344155"/>
                      <a:gd name="connsiteY2" fmla="*/ 331978 h 349349"/>
                      <a:gd name="connsiteX3" fmla="*/ 326633 w 344155"/>
                      <a:gd name="connsiteY3" fmla="*/ 7278 h 349349"/>
                      <a:gd name="connsiteX4" fmla="*/ 336878 w 344155"/>
                      <a:gd name="connsiteY4" fmla="*/ 152 h 349349"/>
                      <a:gd name="connsiteX5" fmla="*/ 344004 w 344155"/>
                      <a:gd name="connsiteY5" fmla="*/ 10396 h 349349"/>
                      <a:gd name="connsiteX6" fmla="*/ 10396 w 344155"/>
                      <a:gd name="connsiteY6" fmla="*/ 349349 h 349349"/>
                      <a:gd name="connsiteX7" fmla="*/ 9060 w 344155"/>
                      <a:gd name="connsiteY7" fmla="*/ 349349 h 349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4155" h="349349">
                        <a:moveTo>
                          <a:pt x="9060" y="349349"/>
                        </a:moveTo>
                        <a:cubicBezTo>
                          <a:pt x="5051" y="349349"/>
                          <a:pt x="1042" y="346231"/>
                          <a:pt x="152" y="342223"/>
                        </a:cubicBezTo>
                        <a:cubicBezTo>
                          <a:pt x="-739" y="337323"/>
                          <a:pt x="2379" y="332869"/>
                          <a:pt x="7278" y="331978"/>
                        </a:cubicBezTo>
                        <a:cubicBezTo>
                          <a:pt x="170742" y="301691"/>
                          <a:pt x="299018" y="171187"/>
                          <a:pt x="326633" y="7278"/>
                        </a:cubicBezTo>
                        <a:cubicBezTo>
                          <a:pt x="327524" y="2379"/>
                          <a:pt x="331978" y="-739"/>
                          <a:pt x="336878" y="152"/>
                        </a:cubicBezTo>
                        <a:cubicBezTo>
                          <a:pt x="341777" y="1042"/>
                          <a:pt x="344895" y="5497"/>
                          <a:pt x="344004" y="10396"/>
                        </a:cubicBezTo>
                        <a:cubicBezTo>
                          <a:pt x="315498" y="181877"/>
                          <a:pt x="180986" y="318171"/>
                          <a:pt x="10396" y="349349"/>
                        </a:cubicBezTo>
                        <a:cubicBezTo>
                          <a:pt x="10396" y="349349"/>
                          <a:pt x="9505" y="349349"/>
                          <a:pt x="9060" y="349349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0" name="Freeform: Shape 289">
                    <a:extLst>
                      <a:ext uri="{FF2B5EF4-FFF2-40B4-BE49-F238E27FC236}">
                        <a16:creationId xmlns="" xmlns:a16="http://schemas.microsoft.com/office/drawing/2014/main" id="{43626DCF-1EBA-4280-A440-14F1B6A7C366}"/>
                      </a:ext>
                    </a:extLst>
                  </p:cNvPr>
                  <p:cNvSpPr/>
                  <p:nvPr/>
                </p:nvSpPr>
                <p:spPr>
                  <a:xfrm>
                    <a:off x="9972812" y="1702562"/>
                    <a:ext cx="341928" cy="340886"/>
                  </a:xfrm>
                  <a:custGeom>
                    <a:avLst/>
                    <a:gdLst>
                      <a:gd name="connsiteX0" fmla="*/ 333315 w 341928"/>
                      <a:gd name="connsiteY0" fmla="*/ 340886 h 340886"/>
                      <a:gd name="connsiteX1" fmla="*/ 324406 w 341928"/>
                      <a:gd name="connsiteY1" fmla="*/ 333760 h 340886"/>
                      <a:gd name="connsiteX2" fmla="*/ 7278 w 341928"/>
                      <a:gd name="connsiteY2" fmla="*/ 17522 h 340886"/>
                      <a:gd name="connsiteX3" fmla="*/ 152 w 341928"/>
                      <a:gd name="connsiteY3" fmla="*/ 7278 h 340886"/>
                      <a:gd name="connsiteX4" fmla="*/ 10396 w 341928"/>
                      <a:gd name="connsiteY4" fmla="*/ 152 h 340886"/>
                      <a:gd name="connsiteX5" fmla="*/ 341777 w 341928"/>
                      <a:gd name="connsiteY5" fmla="*/ 330642 h 340886"/>
                      <a:gd name="connsiteX6" fmla="*/ 334651 w 341928"/>
                      <a:gd name="connsiteY6" fmla="*/ 340886 h 340886"/>
                      <a:gd name="connsiteX7" fmla="*/ 333315 w 341928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1928" h="340886">
                        <a:moveTo>
                          <a:pt x="333315" y="340886"/>
                        </a:moveTo>
                        <a:cubicBezTo>
                          <a:pt x="329306" y="340886"/>
                          <a:pt x="325297" y="337769"/>
                          <a:pt x="324406" y="333760"/>
                        </a:cubicBezTo>
                        <a:cubicBezTo>
                          <a:pt x="294119" y="174305"/>
                          <a:pt x="166733" y="47365"/>
                          <a:pt x="7278" y="17522"/>
                        </a:cubicBezTo>
                        <a:cubicBezTo>
                          <a:pt x="2379" y="16632"/>
                          <a:pt x="-739" y="12178"/>
                          <a:pt x="152" y="7278"/>
                        </a:cubicBezTo>
                        <a:cubicBezTo>
                          <a:pt x="1042" y="2379"/>
                          <a:pt x="5497" y="-739"/>
                          <a:pt x="10396" y="152"/>
                        </a:cubicBezTo>
                        <a:cubicBezTo>
                          <a:pt x="176977" y="31330"/>
                          <a:pt x="310153" y="164061"/>
                          <a:pt x="341777" y="330642"/>
                        </a:cubicBezTo>
                        <a:cubicBezTo>
                          <a:pt x="342668" y="335542"/>
                          <a:pt x="339550" y="339996"/>
                          <a:pt x="334651" y="340886"/>
                        </a:cubicBezTo>
                        <a:cubicBezTo>
                          <a:pt x="334651" y="340886"/>
                          <a:pt x="333760" y="340886"/>
                          <a:pt x="333315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1" name="Freeform: Shape 290">
                    <a:extLst>
                      <a:ext uri="{FF2B5EF4-FFF2-40B4-BE49-F238E27FC236}">
                        <a16:creationId xmlns="" xmlns:a16="http://schemas.microsoft.com/office/drawing/2014/main" id="{F5B0FAE0-726F-4E74-9BB5-3AF6E6A586B4}"/>
                      </a:ext>
                    </a:extLst>
                  </p:cNvPr>
                  <p:cNvSpPr/>
                  <p:nvPr/>
                </p:nvSpPr>
                <p:spPr>
                  <a:xfrm>
                    <a:off x="9498902" y="1702117"/>
                    <a:ext cx="347273" cy="340886"/>
                  </a:xfrm>
                  <a:custGeom>
                    <a:avLst/>
                    <a:gdLst>
                      <a:gd name="connsiteX0" fmla="*/ 9060 w 347273"/>
                      <a:gd name="connsiteY0" fmla="*/ 340886 h 340886"/>
                      <a:gd name="connsiteX1" fmla="*/ 7278 w 347273"/>
                      <a:gd name="connsiteY1" fmla="*/ 340886 h 340886"/>
                      <a:gd name="connsiteX2" fmla="*/ 152 w 347273"/>
                      <a:gd name="connsiteY2" fmla="*/ 330642 h 340886"/>
                      <a:gd name="connsiteX3" fmla="*/ 336878 w 347273"/>
                      <a:gd name="connsiteY3" fmla="*/ 152 h 340886"/>
                      <a:gd name="connsiteX4" fmla="*/ 347122 w 347273"/>
                      <a:gd name="connsiteY4" fmla="*/ 7278 h 340886"/>
                      <a:gd name="connsiteX5" fmla="*/ 339996 w 347273"/>
                      <a:gd name="connsiteY5" fmla="*/ 17522 h 340886"/>
                      <a:gd name="connsiteX6" fmla="*/ 17968 w 347273"/>
                      <a:gd name="connsiteY6" fmla="*/ 333760 h 340886"/>
                      <a:gd name="connsiteX7" fmla="*/ 9060 w 347273"/>
                      <a:gd name="connsiteY7" fmla="*/ 340886 h 340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47273" h="340886">
                        <a:moveTo>
                          <a:pt x="9060" y="340886"/>
                        </a:moveTo>
                        <a:cubicBezTo>
                          <a:pt x="8614" y="340886"/>
                          <a:pt x="7724" y="340886"/>
                          <a:pt x="7278" y="340886"/>
                        </a:cubicBezTo>
                        <a:cubicBezTo>
                          <a:pt x="2379" y="339996"/>
                          <a:pt x="-739" y="335096"/>
                          <a:pt x="152" y="330642"/>
                        </a:cubicBezTo>
                        <a:cubicBezTo>
                          <a:pt x="32221" y="161834"/>
                          <a:pt x="167624" y="29103"/>
                          <a:pt x="336878" y="152"/>
                        </a:cubicBezTo>
                        <a:cubicBezTo>
                          <a:pt x="341777" y="-739"/>
                          <a:pt x="346231" y="2379"/>
                          <a:pt x="347122" y="7278"/>
                        </a:cubicBezTo>
                        <a:cubicBezTo>
                          <a:pt x="348013" y="12178"/>
                          <a:pt x="344895" y="16632"/>
                          <a:pt x="339996" y="17522"/>
                        </a:cubicBezTo>
                        <a:cubicBezTo>
                          <a:pt x="178314" y="45583"/>
                          <a:pt x="48701" y="172523"/>
                          <a:pt x="17968" y="333760"/>
                        </a:cubicBezTo>
                        <a:cubicBezTo>
                          <a:pt x="17077" y="337769"/>
                          <a:pt x="13514" y="340886"/>
                          <a:pt x="9060" y="340886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Freeform: Shape 291">
                    <a:extLst>
                      <a:ext uri="{FF2B5EF4-FFF2-40B4-BE49-F238E27FC236}">
                        <a16:creationId xmlns="" xmlns:a16="http://schemas.microsoft.com/office/drawing/2014/main" id="{02B37051-198E-4376-A9D0-54D83F19FFEF}"/>
                      </a:ext>
                    </a:extLst>
                  </p:cNvPr>
                  <p:cNvSpPr/>
                  <p:nvPr/>
                </p:nvSpPr>
                <p:spPr>
                  <a:xfrm>
                    <a:off x="9828653" y="1687570"/>
                    <a:ext cx="162127" cy="92644"/>
                  </a:xfrm>
                  <a:custGeom>
                    <a:avLst/>
                    <a:gdLst>
                      <a:gd name="connsiteX0" fmla="*/ 153219 w 162127"/>
                      <a:gd name="connsiteY0" fmla="*/ 92644 h 92644"/>
                      <a:gd name="connsiteX1" fmla="*/ 146984 w 162127"/>
                      <a:gd name="connsiteY1" fmla="*/ 89972 h 92644"/>
                      <a:gd name="connsiteX2" fmla="*/ 78391 w 162127"/>
                      <a:gd name="connsiteY2" fmla="*/ 21379 h 92644"/>
                      <a:gd name="connsiteX3" fmla="*/ 15144 w 162127"/>
                      <a:gd name="connsiteY3" fmla="*/ 84627 h 92644"/>
                      <a:gd name="connsiteX4" fmla="*/ 2672 w 162127"/>
                      <a:gd name="connsiteY4" fmla="*/ 84627 h 92644"/>
                      <a:gd name="connsiteX5" fmla="*/ 2672 w 162127"/>
                      <a:gd name="connsiteY5" fmla="*/ 72156 h 92644"/>
                      <a:gd name="connsiteX6" fmla="*/ 72156 w 162127"/>
                      <a:gd name="connsiteY6" fmla="*/ 2672 h 92644"/>
                      <a:gd name="connsiteX7" fmla="*/ 84627 w 162127"/>
                      <a:gd name="connsiteY7" fmla="*/ 2672 h 92644"/>
                      <a:gd name="connsiteX8" fmla="*/ 159455 w 162127"/>
                      <a:gd name="connsiteY8" fmla="*/ 77500 h 92644"/>
                      <a:gd name="connsiteX9" fmla="*/ 159455 w 162127"/>
                      <a:gd name="connsiteY9" fmla="*/ 89972 h 92644"/>
                      <a:gd name="connsiteX10" fmla="*/ 153219 w 162127"/>
                      <a:gd name="connsiteY10" fmla="*/ 92644 h 926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62127" h="92644">
                        <a:moveTo>
                          <a:pt x="153219" y="92644"/>
                        </a:moveTo>
                        <a:cubicBezTo>
                          <a:pt x="150992" y="92644"/>
                          <a:pt x="148765" y="91753"/>
                          <a:pt x="146984" y="89972"/>
                        </a:cubicBezTo>
                        <a:lnTo>
                          <a:pt x="78391" y="21379"/>
                        </a:lnTo>
                        <a:lnTo>
                          <a:pt x="15144" y="84627"/>
                        </a:lnTo>
                        <a:cubicBezTo>
                          <a:pt x="11581" y="88190"/>
                          <a:pt x="6236" y="88190"/>
                          <a:pt x="2672" y="84627"/>
                        </a:cubicBezTo>
                        <a:cubicBezTo>
                          <a:pt x="-891" y="81064"/>
                          <a:pt x="-891" y="75719"/>
                          <a:pt x="2672" y="72156"/>
                        </a:cubicBezTo>
                        <a:lnTo>
                          <a:pt x="72156" y="2672"/>
                        </a:lnTo>
                        <a:cubicBezTo>
                          <a:pt x="75719" y="-891"/>
                          <a:pt x="81064" y="-891"/>
                          <a:pt x="84627" y="2672"/>
                        </a:cubicBezTo>
                        <a:lnTo>
                          <a:pt x="159455" y="77500"/>
                        </a:lnTo>
                        <a:cubicBezTo>
                          <a:pt x="163018" y="81064"/>
                          <a:pt x="163018" y="86409"/>
                          <a:pt x="159455" y="89972"/>
                        </a:cubicBezTo>
                        <a:cubicBezTo>
                          <a:pt x="157673" y="91753"/>
                          <a:pt x="155446" y="92644"/>
                          <a:pt x="153219" y="92644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Freeform: Shape 292">
                    <a:extLst>
                      <a:ext uri="{FF2B5EF4-FFF2-40B4-BE49-F238E27FC236}">
                        <a16:creationId xmlns="" xmlns:a16="http://schemas.microsoft.com/office/drawing/2014/main" id="{D5A7EACB-6E8B-4983-845E-59B3C513617D}"/>
                      </a:ext>
                    </a:extLst>
                  </p:cNvPr>
                  <p:cNvSpPr/>
                  <p:nvPr/>
                </p:nvSpPr>
                <p:spPr>
                  <a:xfrm>
                    <a:off x="9483909" y="2033204"/>
                    <a:ext cx="86408" cy="154110"/>
                  </a:xfrm>
                  <a:custGeom>
                    <a:avLst/>
                    <a:gdLst>
                      <a:gd name="connsiteX0" fmla="*/ 76610 w 86408"/>
                      <a:gd name="connsiteY0" fmla="*/ 154110 h 154110"/>
                      <a:gd name="connsiteX1" fmla="*/ 70374 w 86408"/>
                      <a:gd name="connsiteY1" fmla="*/ 151438 h 154110"/>
                      <a:gd name="connsiteX2" fmla="*/ 2672 w 86408"/>
                      <a:gd name="connsiteY2" fmla="*/ 83736 h 154110"/>
                      <a:gd name="connsiteX3" fmla="*/ 2672 w 86408"/>
                      <a:gd name="connsiteY3" fmla="*/ 71265 h 154110"/>
                      <a:gd name="connsiteX4" fmla="*/ 71265 w 86408"/>
                      <a:gd name="connsiteY4" fmla="*/ 2672 h 154110"/>
                      <a:gd name="connsiteX5" fmla="*/ 83736 w 86408"/>
                      <a:gd name="connsiteY5" fmla="*/ 2672 h 154110"/>
                      <a:gd name="connsiteX6" fmla="*/ 83736 w 86408"/>
                      <a:gd name="connsiteY6" fmla="*/ 15144 h 154110"/>
                      <a:gd name="connsiteX7" fmla="*/ 21379 w 86408"/>
                      <a:gd name="connsiteY7" fmla="*/ 77500 h 154110"/>
                      <a:gd name="connsiteX8" fmla="*/ 82845 w 86408"/>
                      <a:gd name="connsiteY8" fmla="*/ 138966 h 154110"/>
                      <a:gd name="connsiteX9" fmla="*/ 82845 w 86408"/>
                      <a:gd name="connsiteY9" fmla="*/ 151438 h 154110"/>
                      <a:gd name="connsiteX10" fmla="*/ 76610 w 86408"/>
                      <a:gd name="connsiteY10" fmla="*/ 154110 h 154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86408" h="154110">
                        <a:moveTo>
                          <a:pt x="76610" y="154110"/>
                        </a:moveTo>
                        <a:cubicBezTo>
                          <a:pt x="74383" y="154110"/>
                          <a:pt x="72156" y="153219"/>
                          <a:pt x="70374" y="151438"/>
                        </a:cubicBezTo>
                        <a:lnTo>
                          <a:pt x="2672" y="83736"/>
                        </a:lnTo>
                        <a:cubicBezTo>
                          <a:pt x="-891" y="80173"/>
                          <a:pt x="-891" y="74828"/>
                          <a:pt x="2672" y="71265"/>
                        </a:cubicBezTo>
                        <a:lnTo>
                          <a:pt x="71265" y="2672"/>
                        </a:lnTo>
                        <a:cubicBezTo>
                          <a:pt x="74828" y="-891"/>
                          <a:pt x="80173" y="-891"/>
                          <a:pt x="83736" y="2672"/>
                        </a:cubicBezTo>
                        <a:cubicBezTo>
                          <a:pt x="87299" y="6236"/>
                          <a:pt x="87299" y="11581"/>
                          <a:pt x="83736" y="15144"/>
                        </a:cubicBezTo>
                        <a:lnTo>
                          <a:pt x="21379" y="77500"/>
                        </a:lnTo>
                        <a:lnTo>
                          <a:pt x="82845" y="138966"/>
                        </a:lnTo>
                        <a:cubicBezTo>
                          <a:pt x="86409" y="142530"/>
                          <a:pt x="86409" y="147874"/>
                          <a:pt x="82845" y="151438"/>
                        </a:cubicBezTo>
                        <a:cubicBezTo>
                          <a:pt x="81064" y="153219"/>
                          <a:pt x="78837" y="154110"/>
                          <a:pt x="76610" y="154110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Freeform: Shape 293">
                    <a:extLst>
                      <a:ext uri="{FF2B5EF4-FFF2-40B4-BE49-F238E27FC236}">
                        <a16:creationId xmlns="" xmlns:a16="http://schemas.microsoft.com/office/drawing/2014/main" id="{06613D52-C6FE-4FA0-8435-1F3AA68CC272}"/>
                      </a:ext>
                    </a:extLst>
                  </p:cNvPr>
                  <p:cNvSpPr/>
                  <p:nvPr/>
                </p:nvSpPr>
                <p:spPr>
                  <a:xfrm>
                    <a:off x="9828653" y="2446540"/>
                    <a:ext cx="155000" cy="87299"/>
                  </a:xfrm>
                  <a:custGeom>
                    <a:avLst/>
                    <a:gdLst>
                      <a:gd name="connsiteX0" fmla="*/ 78391 w 155000"/>
                      <a:gd name="connsiteY0" fmla="*/ 87299 h 87299"/>
                      <a:gd name="connsiteX1" fmla="*/ 72156 w 155000"/>
                      <a:gd name="connsiteY1" fmla="*/ 84627 h 87299"/>
                      <a:gd name="connsiteX2" fmla="*/ 2672 w 155000"/>
                      <a:gd name="connsiteY2" fmla="*/ 15144 h 87299"/>
                      <a:gd name="connsiteX3" fmla="*/ 2672 w 155000"/>
                      <a:gd name="connsiteY3" fmla="*/ 2672 h 87299"/>
                      <a:gd name="connsiteX4" fmla="*/ 15144 w 155000"/>
                      <a:gd name="connsiteY4" fmla="*/ 2672 h 87299"/>
                      <a:gd name="connsiteX5" fmla="*/ 78391 w 155000"/>
                      <a:gd name="connsiteY5" fmla="*/ 65920 h 87299"/>
                      <a:gd name="connsiteX6" fmla="*/ 139857 w 155000"/>
                      <a:gd name="connsiteY6" fmla="*/ 4454 h 87299"/>
                      <a:gd name="connsiteX7" fmla="*/ 152328 w 155000"/>
                      <a:gd name="connsiteY7" fmla="*/ 4454 h 87299"/>
                      <a:gd name="connsiteX8" fmla="*/ 152328 w 155000"/>
                      <a:gd name="connsiteY8" fmla="*/ 16925 h 87299"/>
                      <a:gd name="connsiteX9" fmla="*/ 84627 w 155000"/>
                      <a:gd name="connsiteY9" fmla="*/ 84627 h 87299"/>
                      <a:gd name="connsiteX10" fmla="*/ 78391 w 155000"/>
                      <a:gd name="connsiteY10" fmla="*/ 87299 h 872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5000" h="87299">
                        <a:moveTo>
                          <a:pt x="78391" y="87299"/>
                        </a:moveTo>
                        <a:cubicBezTo>
                          <a:pt x="76164" y="87299"/>
                          <a:pt x="73937" y="86409"/>
                          <a:pt x="72156" y="84627"/>
                        </a:cubicBez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78391" y="65920"/>
                        </a:lnTo>
                        <a:lnTo>
                          <a:pt x="139857" y="4454"/>
                        </a:lnTo>
                        <a:cubicBezTo>
                          <a:pt x="143420" y="891"/>
                          <a:pt x="148765" y="891"/>
                          <a:pt x="152328" y="4454"/>
                        </a:cubicBezTo>
                        <a:cubicBezTo>
                          <a:pt x="155892" y="8017"/>
                          <a:pt x="155892" y="13362"/>
                          <a:pt x="152328" y="16925"/>
                        </a:cubicBezTo>
                        <a:lnTo>
                          <a:pt x="84627" y="84627"/>
                        </a:lnTo>
                        <a:cubicBezTo>
                          <a:pt x="82845" y="86409"/>
                          <a:pt x="80618" y="87299"/>
                          <a:pt x="78391" y="87299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Freeform: Shape 294">
                    <a:extLst>
                      <a:ext uri="{FF2B5EF4-FFF2-40B4-BE49-F238E27FC236}">
                        <a16:creationId xmlns="" xmlns:a16="http://schemas.microsoft.com/office/drawing/2014/main" id="{DD45EE8C-C0A3-47C4-95E4-D658FA0FF90E}"/>
                      </a:ext>
                    </a:extLst>
                  </p:cNvPr>
                  <p:cNvSpPr/>
                  <p:nvPr/>
                </p:nvSpPr>
                <p:spPr>
                  <a:xfrm>
                    <a:off x="10235753" y="2025187"/>
                    <a:ext cx="94425" cy="162127"/>
                  </a:xfrm>
                  <a:custGeom>
                    <a:avLst/>
                    <a:gdLst>
                      <a:gd name="connsiteX0" fmla="*/ 17816 w 94425"/>
                      <a:gd name="connsiteY0" fmla="*/ 162127 h 162127"/>
                      <a:gd name="connsiteX1" fmla="*/ 11581 w 94425"/>
                      <a:gd name="connsiteY1" fmla="*/ 159455 h 162127"/>
                      <a:gd name="connsiteX2" fmla="*/ 11581 w 94425"/>
                      <a:gd name="connsiteY2" fmla="*/ 146984 h 162127"/>
                      <a:gd name="connsiteX3" fmla="*/ 73046 w 94425"/>
                      <a:gd name="connsiteY3" fmla="*/ 85518 h 162127"/>
                      <a:gd name="connsiteX4" fmla="*/ 2672 w 94425"/>
                      <a:gd name="connsiteY4" fmla="*/ 15144 h 162127"/>
                      <a:gd name="connsiteX5" fmla="*/ 2672 w 94425"/>
                      <a:gd name="connsiteY5" fmla="*/ 2672 h 162127"/>
                      <a:gd name="connsiteX6" fmla="*/ 15144 w 94425"/>
                      <a:gd name="connsiteY6" fmla="*/ 2672 h 162127"/>
                      <a:gd name="connsiteX7" fmla="*/ 91753 w 94425"/>
                      <a:gd name="connsiteY7" fmla="*/ 79282 h 162127"/>
                      <a:gd name="connsiteX8" fmla="*/ 91753 w 94425"/>
                      <a:gd name="connsiteY8" fmla="*/ 91753 h 162127"/>
                      <a:gd name="connsiteX9" fmla="*/ 24052 w 94425"/>
                      <a:gd name="connsiteY9" fmla="*/ 159455 h 162127"/>
                      <a:gd name="connsiteX10" fmla="*/ 17816 w 94425"/>
                      <a:gd name="connsiteY10" fmla="*/ 162127 h 162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94425" h="162127">
                        <a:moveTo>
                          <a:pt x="17816" y="162127"/>
                        </a:moveTo>
                        <a:cubicBezTo>
                          <a:pt x="15589" y="162127"/>
                          <a:pt x="13362" y="161237"/>
                          <a:pt x="11581" y="159455"/>
                        </a:cubicBezTo>
                        <a:cubicBezTo>
                          <a:pt x="8017" y="155892"/>
                          <a:pt x="8017" y="150547"/>
                          <a:pt x="11581" y="146984"/>
                        </a:cubicBezTo>
                        <a:lnTo>
                          <a:pt x="73046" y="85518"/>
                        </a:lnTo>
                        <a:lnTo>
                          <a:pt x="2672" y="15144"/>
                        </a:lnTo>
                        <a:cubicBezTo>
                          <a:pt x="-891" y="11581"/>
                          <a:pt x="-891" y="6236"/>
                          <a:pt x="2672" y="2672"/>
                        </a:cubicBezTo>
                        <a:cubicBezTo>
                          <a:pt x="6236" y="-891"/>
                          <a:pt x="11581" y="-891"/>
                          <a:pt x="15144" y="2672"/>
                        </a:cubicBezTo>
                        <a:lnTo>
                          <a:pt x="91753" y="79282"/>
                        </a:lnTo>
                        <a:cubicBezTo>
                          <a:pt x="95317" y="82845"/>
                          <a:pt x="95317" y="88190"/>
                          <a:pt x="91753" y="91753"/>
                        </a:cubicBezTo>
                        <a:lnTo>
                          <a:pt x="24052" y="159455"/>
                        </a:lnTo>
                        <a:cubicBezTo>
                          <a:pt x="22716" y="161237"/>
                          <a:pt x="20043" y="162127"/>
                          <a:pt x="17816" y="162127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: Shape 295">
                    <a:extLst>
                      <a:ext uri="{FF2B5EF4-FFF2-40B4-BE49-F238E27FC236}">
                        <a16:creationId xmlns="" xmlns:a16="http://schemas.microsoft.com/office/drawing/2014/main" id="{95C40BA8-A8CB-4833-A6C0-1883F5E04350}"/>
                      </a:ext>
                    </a:extLst>
                  </p:cNvPr>
                  <p:cNvSpPr/>
                  <p:nvPr/>
                </p:nvSpPr>
                <p:spPr>
                  <a:xfrm>
                    <a:off x="9969846" y="2104023"/>
                    <a:ext cx="244527" cy="13362"/>
                  </a:xfrm>
                  <a:custGeom>
                    <a:avLst/>
                    <a:gdLst>
                      <a:gd name="connsiteX0" fmla="*/ 237846 w 244527"/>
                      <a:gd name="connsiteY0" fmla="*/ 13362 h 13362"/>
                      <a:gd name="connsiteX1" fmla="*/ 6681 w 244527"/>
                      <a:gd name="connsiteY1" fmla="*/ 13362 h 13362"/>
                      <a:gd name="connsiteX2" fmla="*/ 0 w 244527"/>
                      <a:gd name="connsiteY2" fmla="*/ 6681 h 13362"/>
                      <a:gd name="connsiteX3" fmla="*/ 6681 w 244527"/>
                      <a:gd name="connsiteY3" fmla="*/ 0 h 13362"/>
                      <a:gd name="connsiteX4" fmla="*/ 237846 w 244527"/>
                      <a:gd name="connsiteY4" fmla="*/ 0 h 13362"/>
                      <a:gd name="connsiteX5" fmla="*/ 244527 w 244527"/>
                      <a:gd name="connsiteY5" fmla="*/ 6681 h 13362"/>
                      <a:gd name="connsiteX6" fmla="*/ 237846 w 244527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27" h="13362">
                        <a:moveTo>
                          <a:pt x="237846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237846" y="0"/>
                        </a:lnTo>
                        <a:cubicBezTo>
                          <a:pt x="241409" y="0"/>
                          <a:pt x="244527" y="3118"/>
                          <a:pt x="244527" y="6681"/>
                        </a:cubicBezTo>
                        <a:cubicBezTo>
                          <a:pt x="244527" y="10244"/>
                          <a:pt x="241409" y="13362"/>
                          <a:pt x="237846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: Shape 296">
                    <a:extLst>
                      <a:ext uri="{FF2B5EF4-FFF2-40B4-BE49-F238E27FC236}">
                        <a16:creationId xmlns="" xmlns:a16="http://schemas.microsoft.com/office/drawing/2014/main" id="{232015A4-4650-417E-9CCD-7A91AB2CA978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59483"/>
                    <a:ext cx="185288" cy="13362"/>
                  </a:xfrm>
                  <a:custGeom>
                    <a:avLst/>
                    <a:gdLst>
                      <a:gd name="connsiteX0" fmla="*/ 178607 w 185288"/>
                      <a:gd name="connsiteY0" fmla="*/ 13362 h 13362"/>
                      <a:gd name="connsiteX1" fmla="*/ 6681 w 185288"/>
                      <a:gd name="connsiteY1" fmla="*/ 13362 h 13362"/>
                      <a:gd name="connsiteX2" fmla="*/ 0 w 185288"/>
                      <a:gd name="connsiteY2" fmla="*/ 6681 h 13362"/>
                      <a:gd name="connsiteX3" fmla="*/ 6681 w 185288"/>
                      <a:gd name="connsiteY3" fmla="*/ 0 h 13362"/>
                      <a:gd name="connsiteX4" fmla="*/ 178607 w 185288"/>
                      <a:gd name="connsiteY4" fmla="*/ 0 h 13362"/>
                      <a:gd name="connsiteX5" fmla="*/ 185288 w 185288"/>
                      <a:gd name="connsiteY5" fmla="*/ 6681 h 13362"/>
                      <a:gd name="connsiteX6" fmla="*/ 178607 w 1852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5288" h="13362">
                        <a:moveTo>
                          <a:pt x="178607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78607" y="0"/>
                        </a:lnTo>
                        <a:cubicBezTo>
                          <a:pt x="182171" y="0"/>
                          <a:pt x="185288" y="3118"/>
                          <a:pt x="185288" y="6681"/>
                        </a:cubicBezTo>
                        <a:cubicBezTo>
                          <a:pt x="185288" y="10244"/>
                          <a:pt x="182616" y="13362"/>
                          <a:pt x="178607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8" name="Freeform: Shape 297">
                    <a:extLst>
                      <a:ext uri="{FF2B5EF4-FFF2-40B4-BE49-F238E27FC236}">
                        <a16:creationId xmlns="" xmlns:a16="http://schemas.microsoft.com/office/drawing/2014/main" id="{1067063F-6E11-4B49-B0A9-32D50F786CBD}"/>
                      </a:ext>
                    </a:extLst>
                  </p:cNvPr>
                  <p:cNvSpPr/>
                  <p:nvPr/>
                </p:nvSpPr>
                <p:spPr>
                  <a:xfrm>
                    <a:off x="9969846" y="2014942"/>
                    <a:ext cx="125158" cy="13362"/>
                  </a:xfrm>
                  <a:custGeom>
                    <a:avLst/>
                    <a:gdLst>
                      <a:gd name="connsiteX0" fmla="*/ 118478 w 125158"/>
                      <a:gd name="connsiteY0" fmla="*/ 13362 h 13362"/>
                      <a:gd name="connsiteX1" fmla="*/ 6681 w 125158"/>
                      <a:gd name="connsiteY1" fmla="*/ 13362 h 13362"/>
                      <a:gd name="connsiteX2" fmla="*/ 0 w 125158"/>
                      <a:gd name="connsiteY2" fmla="*/ 6681 h 13362"/>
                      <a:gd name="connsiteX3" fmla="*/ 6681 w 125158"/>
                      <a:gd name="connsiteY3" fmla="*/ 0 h 13362"/>
                      <a:gd name="connsiteX4" fmla="*/ 118478 w 125158"/>
                      <a:gd name="connsiteY4" fmla="*/ 0 h 13362"/>
                      <a:gd name="connsiteX5" fmla="*/ 125159 w 125158"/>
                      <a:gd name="connsiteY5" fmla="*/ 6681 h 13362"/>
                      <a:gd name="connsiteX6" fmla="*/ 118478 w 12515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5158" h="13362">
                        <a:moveTo>
                          <a:pt x="11847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18478" y="0"/>
                        </a:lnTo>
                        <a:cubicBezTo>
                          <a:pt x="122041" y="0"/>
                          <a:pt x="125159" y="3118"/>
                          <a:pt x="125159" y="6681"/>
                        </a:cubicBezTo>
                        <a:cubicBezTo>
                          <a:pt x="125159" y="10244"/>
                          <a:pt x="122486" y="13362"/>
                          <a:pt x="11847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9" name="Freeform: Shape 298">
                    <a:extLst>
                      <a:ext uri="{FF2B5EF4-FFF2-40B4-BE49-F238E27FC236}">
                        <a16:creationId xmlns="" xmlns:a16="http://schemas.microsoft.com/office/drawing/2014/main" id="{8C5371FF-7352-46D0-B085-B460E5DEE5AF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70402"/>
                    <a:ext cx="66365" cy="13362"/>
                  </a:xfrm>
                  <a:custGeom>
                    <a:avLst/>
                    <a:gdLst>
                      <a:gd name="connsiteX0" fmla="*/ 59684 w 66365"/>
                      <a:gd name="connsiteY0" fmla="*/ 13362 h 13362"/>
                      <a:gd name="connsiteX1" fmla="*/ 6681 w 66365"/>
                      <a:gd name="connsiteY1" fmla="*/ 13362 h 13362"/>
                      <a:gd name="connsiteX2" fmla="*/ 0 w 66365"/>
                      <a:gd name="connsiteY2" fmla="*/ 6681 h 13362"/>
                      <a:gd name="connsiteX3" fmla="*/ 6681 w 66365"/>
                      <a:gd name="connsiteY3" fmla="*/ 0 h 13362"/>
                      <a:gd name="connsiteX4" fmla="*/ 59684 w 66365"/>
                      <a:gd name="connsiteY4" fmla="*/ 0 h 13362"/>
                      <a:gd name="connsiteX5" fmla="*/ 66365 w 66365"/>
                      <a:gd name="connsiteY5" fmla="*/ 6681 h 13362"/>
                      <a:gd name="connsiteX6" fmla="*/ 59684 w 66365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365" h="13362">
                        <a:moveTo>
                          <a:pt x="59684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59684" y="0"/>
                        </a:lnTo>
                        <a:cubicBezTo>
                          <a:pt x="63247" y="0"/>
                          <a:pt x="66365" y="3118"/>
                          <a:pt x="66365" y="6681"/>
                        </a:cubicBezTo>
                        <a:cubicBezTo>
                          <a:pt x="66365" y="10244"/>
                          <a:pt x="63247" y="13362"/>
                          <a:pt x="59684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: Shape 299">
                    <a:extLst>
                      <a:ext uri="{FF2B5EF4-FFF2-40B4-BE49-F238E27FC236}">
                        <a16:creationId xmlns="" xmlns:a16="http://schemas.microsoft.com/office/drawing/2014/main" id="{784AE3C6-4CF3-444C-8411-19D662426BDC}"/>
                      </a:ext>
                    </a:extLst>
                  </p:cNvPr>
                  <p:cNvSpPr/>
                  <p:nvPr/>
                </p:nvSpPr>
                <p:spPr>
                  <a:xfrm>
                    <a:off x="9969846" y="1925861"/>
                    <a:ext cx="20488" cy="13362"/>
                  </a:xfrm>
                  <a:custGeom>
                    <a:avLst/>
                    <a:gdLst>
                      <a:gd name="connsiteX0" fmla="*/ 13808 w 20488"/>
                      <a:gd name="connsiteY0" fmla="*/ 13362 h 13362"/>
                      <a:gd name="connsiteX1" fmla="*/ 6681 w 20488"/>
                      <a:gd name="connsiteY1" fmla="*/ 13362 h 13362"/>
                      <a:gd name="connsiteX2" fmla="*/ 0 w 20488"/>
                      <a:gd name="connsiteY2" fmla="*/ 6681 h 13362"/>
                      <a:gd name="connsiteX3" fmla="*/ 6681 w 20488"/>
                      <a:gd name="connsiteY3" fmla="*/ 0 h 13362"/>
                      <a:gd name="connsiteX4" fmla="*/ 13808 w 20488"/>
                      <a:gd name="connsiteY4" fmla="*/ 0 h 13362"/>
                      <a:gd name="connsiteX5" fmla="*/ 20489 w 20488"/>
                      <a:gd name="connsiteY5" fmla="*/ 6681 h 13362"/>
                      <a:gd name="connsiteX6" fmla="*/ 13808 w 20488"/>
                      <a:gd name="connsiteY6" fmla="*/ 13362 h 133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488" h="13362">
                        <a:moveTo>
                          <a:pt x="13808" y="13362"/>
                        </a:moveTo>
                        <a:lnTo>
                          <a:pt x="6681" y="13362"/>
                        </a:lnTo>
                        <a:cubicBezTo>
                          <a:pt x="3118" y="13362"/>
                          <a:pt x="0" y="10244"/>
                          <a:pt x="0" y="6681"/>
                        </a:cubicBezTo>
                        <a:cubicBezTo>
                          <a:pt x="0" y="3118"/>
                          <a:pt x="3118" y="0"/>
                          <a:pt x="6681" y="0"/>
                        </a:cubicBezTo>
                        <a:lnTo>
                          <a:pt x="13808" y="0"/>
                        </a:lnTo>
                        <a:cubicBezTo>
                          <a:pt x="17371" y="0"/>
                          <a:pt x="20489" y="3118"/>
                          <a:pt x="20489" y="6681"/>
                        </a:cubicBezTo>
                        <a:cubicBezTo>
                          <a:pt x="20489" y="10244"/>
                          <a:pt x="17816" y="13362"/>
                          <a:pt x="13808" y="13362"/>
                        </a:cubicBezTo>
                        <a:close/>
                      </a:path>
                    </a:pathLst>
                  </a:custGeom>
                  <a:solidFill>
                    <a:srgbClr val="00A8C1"/>
                  </a:solidFill>
                  <a:ln w="44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5" name="TextBox 284">
                  <a:extLst>
                    <a:ext uri="{FF2B5EF4-FFF2-40B4-BE49-F238E27FC236}">
                      <a16:creationId xmlns="" xmlns:a16="http://schemas.microsoft.com/office/drawing/2014/main" id="{E39B73E8-7D82-4856-A75B-09A2A59A7108}"/>
                    </a:ext>
                  </a:extLst>
                </p:cNvPr>
                <p:cNvSpPr txBox="1"/>
                <p:nvPr/>
              </p:nvSpPr>
              <p:spPr>
                <a:xfrm>
                  <a:off x="7345913" y="1615984"/>
                  <a:ext cx="730758" cy="976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3</a:t>
                  </a:r>
                </a:p>
              </p:txBody>
            </p:sp>
          </p:grpSp>
          <p:grpSp>
            <p:nvGrpSpPr>
              <p:cNvPr id="320" name="Graphic 409">
                <a:extLst>
                  <a:ext uri="{FF2B5EF4-FFF2-40B4-BE49-F238E27FC236}">
                    <a16:creationId xmlns="" xmlns:a16="http://schemas.microsoft.com/office/drawing/2014/main" id="{EB284F38-ABDB-47CB-B6E3-83F2E8708936}"/>
                  </a:ext>
                </a:extLst>
              </p:cNvPr>
              <p:cNvGrpSpPr/>
              <p:nvPr/>
            </p:nvGrpSpPr>
            <p:grpSpPr>
              <a:xfrm>
                <a:off x="7921895" y="3630756"/>
                <a:ext cx="2157491" cy="597733"/>
                <a:chOff x="7906606" y="1847646"/>
                <a:chExt cx="1275397" cy="313372"/>
              </a:xfrm>
              <a:noFill/>
            </p:grpSpPr>
            <p:sp>
              <p:nvSpPr>
                <p:cNvPr id="321" name="Freeform: Shape 320">
                  <a:extLst>
                    <a:ext uri="{FF2B5EF4-FFF2-40B4-BE49-F238E27FC236}">
                      <a16:creationId xmlns="" xmlns:a16="http://schemas.microsoft.com/office/drawing/2014/main" id="{2F87FCEC-5758-4A56-8717-267B84DF3CF3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="" xmlns:a16="http://schemas.microsoft.com/office/drawing/2014/main" id="{33B83288-E1F3-4243-B86B-782175F2EC0B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="" xmlns:a16="http://schemas.microsoft.com/office/drawing/2014/main" id="{8D5E2EF8-990B-4EDE-9337-D96A3CC4A21F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="" xmlns:a16="http://schemas.microsoft.com/office/drawing/2014/main" id="{2961CA3E-5339-4DB2-832D-C97874E41EFB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1" name="TextBox 330">
              <a:extLst>
                <a:ext uri="{FF2B5EF4-FFF2-40B4-BE49-F238E27FC236}">
                  <a16:creationId xmlns="" xmlns:a16="http://schemas.microsoft.com/office/drawing/2014/main" id="{D7514096-4025-45B7-8773-47FCC97044C9}"/>
                </a:ext>
              </a:extLst>
            </p:cNvPr>
            <p:cNvSpPr txBox="1"/>
            <p:nvPr/>
          </p:nvSpPr>
          <p:spPr>
            <a:xfrm>
              <a:off x="7868176" y="3737839"/>
              <a:ext cx="22826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E2256777-98AA-4505-953F-A216DD0D3A08}"/>
              </a:ext>
            </a:extLst>
          </p:cNvPr>
          <p:cNvGrpSpPr/>
          <p:nvPr/>
        </p:nvGrpSpPr>
        <p:grpSpPr>
          <a:xfrm>
            <a:off x="6490754" y="5111552"/>
            <a:ext cx="3569082" cy="720672"/>
            <a:chOff x="7354237" y="4507098"/>
            <a:chExt cx="3569082" cy="720672"/>
          </a:xfrm>
        </p:grpSpPr>
        <p:grpSp>
          <p:nvGrpSpPr>
            <p:cNvPr id="301" name="Group 300">
              <a:extLst>
                <a:ext uri="{FF2B5EF4-FFF2-40B4-BE49-F238E27FC236}">
                  <a16:creationId xmlns="" xmlns:a16="http://schemas.microsoft.com/office/drawing/2014/main" id="{BE2687F3-ADDD-4C43-AB62-26A2A4638936}"/>
                </a:ext>
              </a:extLst>
            </p:cNvPr>
            <p:cNvGrpSpPr/>
            <p:nvPr/>
          </p:nvGrpSpPr>
          <p:grpSpPr>
            <a:xfrm>
              <a:off x="7354237" y="4510716"/>
              <a:ext cx="597732" cy="621941"/>
              <a:chOff x="7271731" y="1571444"/>
              <a:chExt cx="997706" cy="1038113"/>
            </a:xfrm>
          </p:grpSpPr>
          <p:grpSp>
            <p:nvGrpSpPr>
              <p:cNvPr id="302" name="Graphic 12">
                <a:extLst>
                  <a:ext uri="{FF2B5EF4-FFF2-40B4-BE49-F238E27FC236}">
                    <a16:creationId xmlns="" xmlns:a16="http://schemas.microsoft.com/office/drawing/2014/main" id="{DCD117E1-455A-461E-88B8-4D10C97515DE}"/>
                  </a:ext>
                </a:extLst>
              </p:cNvPr>
              <p:cNvGrpSpPr/>
              <p:nvPr/>
            </p:nvGrpSpPr>
            <p:grpSpPr>
              <a:xfrm>
                <a:off x="7271731" y="1611851"/>
                <a:ext cx="997706" cy="997706"/>
                <a:chOff x="9408191" y="1611851"/>
                <a:chExt cx="997706" cy="99770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1DFD215D-2B9B-43E9-ACED-DB52CAF76F99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6BB2F5E3-EC48-4C2C-B3D3-204E8894628E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F2767B91-5B53-4723-8149-DFBC18874F4B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="" xmlns:a16="http://schemas.microsoft.com/office/drawing/2014/main" id="{73D02883-F7CB-42F3-88AD-D043B22563BE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="" xmlns:a16="http://schemas.microsoft.com/office/drawing/2014/main" id="{7CF18DA6-2A2B-4839-91C5-747FDEA72729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="" xmlns:a16="http://schemas.microsoft.com/office/drawing/2014/main" id="{FDAE9F19-747E-426E-8113-CF8A08B22C3B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="" xmlns:a16="http://schemas.microsoft.com/office/drawing/2014/main" id="{C52BB712-C94D-4309-B97C-330083F653EB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="" xmlns:a16="http://schemas.microsoft.com/office/drawing/2014/main" id="{A35F7339-DD1D-4C9B-9BE9-7DA2C01C93FD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="" xmlns:a16="http://schemas.microsoft.com/office/drawing/2014/main" id="{725F5738-D189-42B1-AA55-2A0FF0917C1E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="" xmlns:a16="http://schemas.microsoft.com/office/drawing/2014/main" id="{E41EA958-08DE-4CB5-B210-3225A2D91671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="" xmlns:a16="http://schemas.microsoft.com/office/drawing/2014/main" id="{C050F553-43D5-4C19-B3D0-8CD01A345111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="" xmlns:a16="http://schemas.microsoft.com/office/drawing/2014/main" id="{1852B34D-7FB2-419B-8B8E-82AC0AC6C8CB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="" xmlns:a16="http://schemas.microsoft.com/office/drawing/2014/main" id="{76C72EC3-B311-47FF-8030-17AEDBDAA322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="" xmlns:a16="http://schemas.microsoft.com/office/drawing/2014/main" id="{84C2D0BA-5202-4DE4-8CD4-0F0D76924F3A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="" xmlns:a16="http://schemas.microsoft.com/office/drawing/2014/main" id="{9DFC6F04-8D11-4291-869B-8EE350CCBB1F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3" name="TextBox 302">
                <a:extLst>
                  <a:ext uri="{FF2B5EF4-FFF2-40B4-BE49-F238E27FC236}">
                    <a16:creationId xmlns="" xmlns:a16="http://schemas.microsoft.com/office/drawing/2014/main" id="{E34B6EC9-26BC-4FF1-AE6F-F37D9F91AA85}"/>
                  </a:ext>
                </a:extLst>
              </p:cNvPr>
              <p:cNvSpPr txBox="1"/>
              <p:nvPr/>
            </p:nvSpPr>
            <p:spPr>
              <a:xfrm>
                <a:off x="7345915" y="1571444"/>
                <a:ext cx="730758" cy="976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4</a:t>
                </a:r>
              </a:p>
            </p:txBody>
          </p:sp>
        </p:grpSp>
        <p:grpSp>
          <p:nvGrpSpPr>
            <p:cNvPr id="325" name="Graphic 409">
              <a:extLst>
                <a:ext uri="{FF2B5EF4-FFF2-40B4-BE49-F238E27FC236}">
                  <a16:creationId xmlns="" xmlns:a16="http://schemas.microsoft.com/office/drawing/2014/main" id="{F7B2DC94-26F1-4CE6-859B-DFAD084E2BC8}"/>
                </a:ext>
              </a:extLst>
            </p:cNvPr>
            <p:cNvGrpSpPr/>
            <p:nvPr/>
          </p:nvGrpSpPr>
          <p:grpSpPr>
            <a:xfrm>
              <a:off x="7906456" y="4507098"/>
              <a:ext cx="2964744" cy="720672"/>
              <a:chOff x="7906606" y="1847646"/>
              <a:chExt cx="1275397" cy="313372"/>
            </a:xfrm>
            <a:noFill/>
          </p:grpSpPr>
          <p:sp>
            <p:nvSpPr>
              <p:cNvPr id="326" name="Freeform: Shape 325">
                <a:extLst>
                  <a:ext uri="{FF2B5EF4-FFF2-40B4-BE49-F238E27FC236}">
                    <a16:creationId xmlns="" xmlns:a16="http://schemas.microsoft.com/office/drawing/2014/main" id="{E022E705-838A-4240-8BCE-40575E59B8C3}"/>
                  </a:ext>
                </a:extLst>
              </p:cNvPr>
              <p:cNvSpPr/>
              <p:nvPr/>
            </p:nvSpPr>
            <p:spPr>
              <a:xfrm>
                <a:off x="7921846" y="1862886"/>
                <a:ext cx="1256347" cy="282892"/>
              </a:xfrm>
              <a:custGeom>
                <a:avLst/>
                <a:gdLst>
                  <a:gd name="connsiteX0" fmla="*/ 1033463 w 1256347"/>
                  <a:gd name="connsiteY0" fmla="*/ 0 h 282892"/>
                  <a:gd name="connsiteX1" fmla="*/ 1203960 w 1256347"/>
                  <a:gd name="connsiteY1" fmla="*/ 0 h 282892"/>
                  <a:gd name="connsiteX2" fmla="*/ 1256348 w 1256347"/>
                  <a:gd name="connsiteY2" fmla="*/ 51435 h 282892"/>
                  <a:gd name="connsiteX3" fmla="*/ 1256348 w 1256347"/>
                  <a:gd name="connsiteY3" fmla="*/ 247650 h 282892"/>
                  <a:gd name="connsiteX4" fmla="*/ 1222058 w 1256347"/>
                  <a:gd name="connsiteY4" fmla="*/ 282893 h 282892"/>
                  <a:gd name="connsiteX5" fmla="*/ 876300 w 1256347"/>
                  <a:gd name="connsiteY5" fmla="*/ 282893 h 282892"/>
                  <a:gd name="connsiteX6" fmla="*/ 845820 w 1256347"/>
                  <a:gd name="connsiteY6" fmla="*/ 251460 h 282892"/>
                  <a:gd name="connsiteX7" fmla="*/ 34290 w 1256347"/>
                  <a:gd name="connsiteY7" fmla="*/ 251460 h 282892"/>
                  <a:gd name="connsiteX8" fmla="*/ 0 w 1256347"/>
                  <a:gd name="connsiteY8" fmla="*/ 217170 h 282892"/>
                  <a:gd name="connsiteX9" fmla="*/ 0 w 1256347"/>
                  <a:gd name="connsiteY9" fmla="*/ 36195 h 282892"/>
                  <a:gd name="connsiteX10" fmla="*/ 36195 w 1256347"/>
                  <a:gd name="connsiteY10" fmla="*/ 953 h 282892"/>
                  <a:gd name="connsiteX11" fmla="*/ 398145 w 1256347"/>
                  <a:gd name="connsiteY11" fmla="*/ 953 h 282892"/>
                  <a:gd name="connsiteX12" fmla="*/ 435293 w 1256347"/>
                  <a:gd name="connsiteY12" fmla="*/ 54293 h 282892"/>
                  <a:gd name="connsiteX13" fmla="*/ 986790 w 1256347"/>
                  <a:gd name="connsiteY13" fmla="*/ 54293 h 282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56347" h="282892">
                    <a:moveTo>
                      <a:pt x="1033463" y="0"/>
                    </a:moveTo>
                    <a:lnTo>
                      <a:pt x="1203960" y="0"/>
                    </a:lnTo>
                    <a:lnTo>
                      <a:pt x="1256348" y="51435"/>
                    </a:lnTo>
                    <a:lnTo>
                      <a:pt x="1256348" y="247650"/>
                    </a:lnTo>
                    <a:lnTo>
                      <a:pt x="1222058" y="282893"/>
                    </a:lnTo>
                    <a:lnTo>
                      <a:pt x="876300" y="282893"/>
                    </a:lnTo>
                    <a:lnTo>
                      <a:pt x="845820" y="251460"/>
                    </a:lnTo>
                    <a:lnTo>
                      <a:pt x="34290" y="251460"/>
                    </a:lnTo>
                    <a:lnTo>
                      <a:pt x="0" y="217170"/>
                    </a:lnTo>
                    <a:lnTo>
                      <a:pt x="0" y="36195"/>
                    </a:lnTo>
                    <a:lnTo>
                      <a:pt x="36195" y="953"/>
                    </a:lnTo>
                    <a:lnTo>
                      <a:pt x="398145" y="953"/>
                    </a:lnTo>
                    <a:lnTo>
                      <a:pt x="435293" y="54293"/>
                    </a:lnTo>
                    <a:lnTo>
                      <a:pt x="986790" y="542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="" xmlns:a16="http://schemas.microsoft.com/office/drawing/2014/main" id="{07267384-E3C5-48CF-9BCD-8965EC788D81}"/>
                  </a:ext>
                </a:extLst>
              </p:cNvPr>
              <p:cNvSpPr/>
              <p:nvPr/>
            </p:nvSpPr>
            <p:spPr>
              <a:xfrm>
                <a:off x="7917083" y="1858123"/>
                <a:ext cx="1264919" cy="291465"/>
              </a:xfrm>
              <a:custGeom>
                <a:avLst/>
                <a:gdLst>
                  <a:gd name="connsiteX0" fmla="*/ 1227773 w 1264919"/>
                  <a:gd name="connsiteY0" fmla="*/ 291465 h 291465"/>
                  <a:gd name="connsiteX1" fmla="*/ 879158 w 1264919"/>
                  <a:gd name="connsiteY1" fmla="*/ 291465 h 291465"/>
                  <a:gd name="connsiteX2" fmla="*/ 848678 w 1264919"/>
                  <a:gd name="connsiteY2" fmla="*/ 260985 h 291465"/>
                  <a:gd name="connsiteX3" fmla="*/ 37148 w 1264919"/>
                  <a:gd name="connsiteY3" fmla="*/ 260985 h 291465"/>
                  <a:gd name="connsiteX4" fmla="*/ 0 w 1264919"/>
                  <a:gd name="connsiteY4" fmla="*/ 223838 h 291465"/>
                  <a:gd name="connsiteX5" fmla="*/ 0 w 1264919"/>
                  <a:gd name="connsiteY5" fmla="*/ 39053 h 291465"/>
                  <a:gd name="connsiteX6" fmla="*/ 38100 w 1264919"/>
                  <a:gd name="connsiteY6" fmla="*/ 953 h 291465"/>
                  <a:gd name="connsiteX7" fmla="*/ 403860 w 1264919"/>
                  <a:gd name="connsiteY7" fmla="*/ 953 h 291465"/>
                  <a:gd name="connsiteX8" fmla="*/ 441008 w 1264919"/>
                  <a:gd name="connsiteY8" fmla="*/ 54293 h 291465"/>
                  <a:gd name="connsiteX9" fmla="*/ 989648 w 1264919"/>
                  <a:gd name="connsiteY9" fmla="*/ 54293 h 291465"/>
                  <a:gd name="connsiteX10" fmla="*/ 1036320 w 1264919"/>
                  <a:gd name="connsiteY10" fmla="*/ 0 h 291465"/>
                  <a:gd name="connsiteX11" fmla="*/ 1210628 w 1264919"/>
                  <a:gd name="connsiteY11" fmla="*/ 0 h 291465"/>
                  <a:gd name="connsiteX12" fmla="*/ 1264920 w 1264919"/>
                  <a:gd name="connsiteY12" fmla="*/ 54293 h 291465"/>
                  <a:gd name="connsiteX13" fmla="*/ 1264920 w 1264919"/>
                  <a:gd name="connsiteY13" fmla="*/ 254318 h 291465"/>
                  <a:gd name="connsiteX14" fmla="*/ 1227773 w 1264919"/>
                  <a:gd name="connsiteY14" fmla="*/ 291465 h 291465"/>
                  <a:gd name="connsiteX15" fmla="*/ 882968 w 1264919"/>
                  <a:gd name="connsiteY15" fmla="*/ 282893 h 291465"/>
                  <a:gd name="connsiteX16" fmla="*/ 1224915 w 1264919"/>
                  <a:gd name="connsiteY16" fmla="*/ 282893 h 291465"/>
                  <a:gd name="connsiteX17" fmla="*/ 1257300 w 1264919"/>
                  <a:gd name="connsiteY17" fmla="*/ 250508 h 291465"/>
                  <a:gd name="connsiteX18" fmla="*/ 1257300 w 1264919"/>
                  <a:gd name="connsiteY18" fmla="*/ 58103 h 291465"/>
                  <a:gd name="connsiteX19" fmla="*/ 1207770 w 1264919"/>
                  <a:gd name="connsiteY19" fmla="*/ 8573 h 291465"/>
                  <a:gd name="connsiteX20" fmla="*/ 1041083 w 1264919"/>
                  <a:gd name="connsiteY20" fmla="*/ 8573 h 291465"/>
                  <a:gd name="connsiteX21" fmla="*/ 994410 w 1264919"/>
                  <a:gd name="connsiteY21" fmla="*/ 62865 h 291465"/>
                  <a:gd name="connsiteX22" fmla="*/ 438150 w 1264919"/>
                  <a:gd name="connsiteY22" fmla="*/ 62865 h 291465"/>
                  <a:gd name="connsiteX23" fmla="*/ 401003 w 1264919"/>
                  <a:gd name="connsiteY23" fmla="*/ 9525 h 291465"/>
                  <a:gd name="connsiteX24" fmla="*/ 42863 w 1264919"/>
                  <a:gd name="connsiteY24" fmla="*/ 9525 h 291465"/>
                  <a:gd name="connsiteX25" fmla="*/ 9525 w 1264919"/>
                  <a:gd name="connsiteY25" fmla="*/ 42863 h 291465"/>
                  <a:gd name="connsiteX26" fmla="*/ 9525 w 1264919"/>
                  <a:gd name="connsiteY26" fmla="*/ 220028 h 291465"/>
                  <a:gd name="connsiteX27" fmla="*/ 40958 w 1264919"/>
                  <a:gd name="connsiteY27" fmla="*/ 251460 h 291465"/>
                  <a:gd name="connsiteX28" fmla="*/ 851535 w 1264919"/>
                  <a:gd name="connsiteY28" fmla="*/ 251460 h 291465"/>
                  <a:gd name="connsiteX29" fmla="*/ 882968 w 1264919"/>
                  <a:gd name="connsiteY29" fmla="*/ 282893 h 29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4919" h="291465">
                    <a:moveTo>
                      <a:pt x="1227773" y="291465"/>
                    </a:moveTo>
                    <a:lnTo>
                      <a:pt x="879158" y="291465"/>
                    </a:lnTo>
                    <a:lnTo>
                      <a:pt x="848678" y="260985"/>
                    </a:lnTo>
                    <a:lnTo>
                      <a:pt x="37148" y="260985"/>
                    </a:lnTo>
                    <a:lnTo>
                      <a:pt x="0" y="223838"/>
                    </a:lnTo>
                    <a:lnTo>
                      <a:pt x="0" y="39053"/>
                    </a:lnTo>
                    <a:lnTo>
                      <a:pt x="38100" y="953"/>
                    </a:lnTo>
                    <a:lnTo>
                      <a:pt x="403860" y="953"/>
                    </a:lnTo>
                    <a:lnTo>
                      <a:pt x="441008" y="54293"/>
                    </a:lnTo>
                    <a:lnTo>
                      <a:pt x="989648" y="54293"/>
                    </a:lnTo>
                    <a:lnTo>
                      <a:pt x="1036320" y="0"/>
                    </a:lnTo>
                    <a:lnTo>
                      <a:pt x="1210628" y="0"/>
                    </a:lnTo>
                    <a:lnTo>
                      <a:pt x="1264920" y="54293"/>
                    </a:lnTo>
                    <a:lnTo>
                      <a:pt x="1264920" y="254318"/>
                    </a:lnTo>
                    <a:lnTo>
                      <a:pt x="1227773" y="291465"/>
                    </a:lnTo>
                    <a:close/>
                    <a:moveTo>
                      <a:pt x="882968" y="282893"/>
                    </a:moveTo>
                    <a:lnTo>
                      <a:pt x="1224915" y="282893"/>
                    </a:lnTo>
                    <a:lnTo>
                      <a:pt x="1257300" y="250508"/>
                    </a:lnTo>
                    <a:lnTo>
                      <a:pt x="1257300" y="58103"/>
                    </a:lnTo>
                    <a:lnTo>
                      <a:pt x="1207770" y="8573"/>
                    </a:lnTo>
                    <a:lnTo>
                      <a:pt x="1041083" y="8573"/>
                    </a:lnTo>
                    <a:lnTo>
                      <a:pt x="994410" y="62865"/>
                    </a:lnTo>
                    <a:lnTo>
                      <a:pt x="438150" y="62865"/>
                    </a:lnTo>
                    <a:lnTo>
                      <a:pt x="401003" y="9525"/>
                    </a:lnTo>
                    <a:lnTo>
                      <a:pt x="42863" y="9525"/>
                    </a:lnTo>
                    <a:lnTo>
                      <a:pt x="9525" y="42863"/>
                    </a:lnTo>
                    <a:lnTo>
                      <a:pt x="9525" y="220028"/>
                    </a:lnTo>
                    <a:lnTo>
                      <a:pt x="40958" y="251460"/>
                    </a:lnTo>
                    <a:lnTo>
                      <a:pt x="851535" y="251460"/>
                    </a:lnTo>
                    <a:lnTo>
                      <a:pt x="882968" y="282893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="" xmlns:a16="http://schemas.microsoft.com/office/drawing/2014/main" id="{71A369CD-E55E-44B3-8F3C-9F876CB48FC8}"/>
                  </a:ext>
                </a:extLst>
              </p:cNvPr>
              <p:cNvSpPr/>
              <p:nvPr/>
            </p:nvSpPr>
            <p:spPr>
              <a:xfrm>
                <a:off x="8550495" y="2099106"/>
                <a:ext cx="593407" cy="61912"/>
              </a:xfrm>
              <a:custGeom>
                <a:avLst/>
                <a:gdLst>
                  <a:gd name="connsiteX0" fmla="*/ 593407 w 593407"/>
                  <a:gd name="connsiteY0" fmla="*/ 61913 h 61912"/>
                  <a:gd name="connsiteX1" fmla="*/ 240983 w 593407"/>
                  <a:gd name="connsiteY1" fmla="*/ 61913 h 61912"/>
                  <a:gd name="connsiteX2" fmla="*/ 210502 w 593407"/>
                  <a:gd name="connsiteY2" fmla="*/ 30480 h 61912"/>
                  <a:gd name="connsiteX3" fmla="*/ 0 w 593407"/>
                  <a:gd name="connsiteY3" fmla="*/ 30480 h 61912"/>
                  <a:gd name="connsiteX4" fmla="*/ 0 w 593407"/>
                  <a:gd name="connsiteY4" fmla="*/ 0 h 61912"/>
                  <a:gd name="connsiteX5" fmla="*/ 222885 w 593407"/>
                  <a:gd name="connsiteY5" fmla="*/ 0 h 61912"/>
                  <a:gd name="connsiteX6" fmla="*/ 254318 w 593407"/>
                  <a:gd name="connsiteY6" fmla="*/ 30480 h 61912"/>
                  <a:gd name="connsiteX7" fmla="*/ 593407 w 593407"/>
                  <a:gd name="connsiteY7" fmla="*/ 30480 h 61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3407" h="61912">
                    <a:moveTo>
                      <a:pt x="593407" y="61913"/>
                    </a:moveTo>
                    <a:lnTo>
                      <a:pt x="240983" y="61913"/>
                    </a:lnTo>
                    <a:lnTo>
                      <a:pt x="210502" y="30480"/>
                    </a:lnTo>
                    <a:lnTo>
                      <a:pt x="0" y="30480"/>
                    </a:lnTo>
                    <a:lnTo>
                      <a:pt x="0" y="0"/>
                    </a:lnTo>
                    <a:lnTo>
                      <a:pt x="222885" y="0"/>
                    </a:lnTo>
                    <a:lnTo>
                      <a:pt x="254318" y="30480"/>
                    </a:lnTo>
                    <a:lnTo>
                      <a:pt x="593407" y="3048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="" xmlns:a16="http://schemas.microsoft.com/office/drawing/2014/main" id="{0F3D780B-3773-40DF-9F14-C34F4BDF7343}"/>
                  </a:ext>
                </a:extLst>
              </p:cNvPr>
              <p:cNvSpPr/>
              <p:nvPr/>
            </p:nvSpPr>
            <p:spPr>
              <a:xfrm>
                <a:off x="7906606" y="1847646"/>
                <a:ext cx="287655" cy="156209"/>
              </a:xfrm>
              <a:custGeom>
                <a:avLst/>
                <a:gdLst>
                  <a:gd name="connsiteX0" fmla="*/ 30480 w 287655"/>
                  <a:gd name="connsiteY0" fmla="*/ 156210 h 156209"/>
                  <a:gd name="connsiteX1" fmla="*/ 0 w 287655"/>
                  <a:gd name="connsiteY1" fmla="*/ 156210 h 156209"/>
                  <a:gd name="connsiteX2" fmla="*/ 0 w 287655"/>
                  <a:gd name="connsiteY2" fmla="*/ 45720 h 156209"/>
                  <a:gd name="connsiteX3" fmla="*/ 44768 w 287655"/>
                  <a:gd name="connsiteY3" fmla="*/ 0 h 156209"/>
                  <a:gd name="connsiteX4" fmla="*/ 287655 w 287655"/>
                  <a:gd name="connsiteY4" fmla="*/ 0 h 156209"/>
                  <a:gd name="connsiteX5" fmla="*/ 287655 w 287655"/>
                  <a:gd name="connsiteY5" fmla="*/ 31433 h 156209"/>
                  <a:gd name="connsiteX6" fmla="*/ 57150 w 287655"/>
                  <a:gd name="connsiteY6" fmla="*/ 31433 h 156209"/>
                  <a:gd name="connsiteX7" fmla="*/ 30480 w 287655"/>
                  <a:gd name="connsiteY7" fmla="*/ 58103 h 15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156209">
                    <a:moveTo>
                      <a:pt x="30480" y="156210"/>
                    </a:moveTo>
                    <a:lnTo>
                      <a:pt x="0" y="156210"/>
                    </a:lnTo>
                    <a:lnTo>
                      <a:pt x="0" y="45720"/>
                    </a:lnTo>
                    <a:lnTo>
                      <a:pt x="44768" y="0"/>
                    </a:lnTo>
                    <a:lnTo>
                      <a:pt x="287655" y="0"/>
                    </a:lnTo>
                    <a:lnTo>
                      <a:pt x="287655" y="31433"/>
                    </a:lnTo>
                    <a:lnTo>
                      <a:pt x="57150" y="31433"/>
                    </a:lnTo>
                    <a:lnTo>
                      <a:pt x="30480" y="58103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solidFill>
                  <a:srgbClr val="09DCF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2" name="TextBox 331">
              <a:extLst>
                <a:ext uri="{FF2B5EF4-FFF2-40B4-BE49-F238E27FC236}">
                  <a16:creationId xmlns="" xmlns:a16="http://schemas.microsoft.com/office/drawing/2014/main" id="{76615757-ADE0-405E-A9EF-01621E8C885E}"/>
                </a:ext>
              </a:extLst>
            </p:cNvPr>
            <p:cNvSpPr txBox="1"/>
            <p:nvPr/>
          </p:nvSpPr>
          <p:spPr>
            <a:xfrm>
              <a:off x="7886722" y="4666851"/>
              <a:ext cx="30365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Chất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không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tan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trong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="" xmlns:a16="http://schemas.microsoft.com/office/drawing/2014/main" id="{675A71A5-0F6E-458F-A6D2-1368A4D971D0}"/>
              </a:ext>
            </a:extLst>
          </p:cNvPr>
          <p:cNvCxnSpPr>
            <a:cxnSpLocks/>
          </p:cNvCxnSpPr>
          <p:nvPr/>
        </p:nvCxnSpPr>
        <p:spPr>
          <a:xfrm>
            <a:off x="5561985" y="1662291"/>
            <a:ext cx="984405" cy="1944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="" xmlns:a16="http://schemas.microsoft.com/office/drawing/2014/main" id="{F18418CC-08C1-46ED-971C-A449E2A56AC9}"/>
              </a:ext>
            </a:extLst>
          </p:cNvPr>
          <p:cNvCxnSpPr>
            <a:cxnSpLocks/>
          </p:cNvCxnSpPr>
          <p:nvPr/>
        </p:nvCxnSpPr>
        <p:spPr>
          <a:xfrm>
            <a:off x="5670351" y="2590139"/>
            <a:ext cx="881339" cy="374269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="" xmlns:a16="http://schemas.microsoft.com/office/drawing/2014/main" id="{268FAA40-BB69-4225-844E-62FB14E3960F}"/>
              </a:ext>
            </a:extLst>
          </p:cNvPr>
          <p:cNvCxnSpPr>
            <a:cxnSpLocks/>
            <a:endCxn id="268" idx="6"/>
          </p:cNvCxnSpPr>
          <p:nvPr/>
        </p:nvCxnSpPr>
        <p:spPr>
          <a:xfrm flipV="1">
            <a:off x="5545376" y="2967284"/>
            <a:ext cx="967529" cy="480560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="" xmlns:a16="http://schemas.microsoft.com/office/drawing/2014/main" id="{6F568427-079F-498A-B08C-F245C27F81F9}"/>
              </a:ext>
            </a:extLst>
          </p:cNvPr>
          <p:cNvCxnSpPr>
            <a:cxnSpLocks/>
          </p:cNvCxnSpPr>
          <p:nvPr/>
        </p:nvCxnSpPr>
        <p:spPr>
          <a:xfrm>
            <a:off x="5571716" y="4386568"/>
            <a:ext cx="984405" cy="1944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="" xmlns:a16="http://schemas.microsoft.com/office/drawing/2014/main" id="{3A7467FF-6E54-40C5-84D5-131F3433A522}"/>
              </a:ext>
            </a:extLst>
          </p:cNvPr>
          <p:cNvCxnSpPr>
            <a:cxnSpLocks/>
          </p:cNvCxnSpPr>
          <p:nvPr/>
        </p:nvCxnSpPr>
        <p:spPr>
          <a:xfrm>
            <a:off x="5566230" y="5402610"/>
            <a:ext cx="984405" cy="1944"/>
          </a:xfrm>
          <a:prstGeom prst="line">
            <a:avLst/>
          </a:prstGeom>
          <a:ln w="34925">
            <a:solidFill>
              <a:schemeClr val="accent4"/>
            </a:solidFill>
            <a:prstDash val="dash"/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2501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448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73CA2BA-5B0B-4A9B-B81D-42EDD3A91BE5}"/>
              </a:ext>
            </a:extLst>
          </p:cNvPr>
          <p:cNvGrpSpPr/>
          <p:nvPr/>
        </p:nvGrpSpPr>
        <p:grpSpPr>
          <a:xfrm>
            <a:off x="5260155" y="4476407"/>
            <a:ext cx="1605492" cy="1673011"/>
            <a:chOff x="5260155" y="2601951"/>
            <a:chExt cx="1605492" cy="1673011"/>
          </a:xfrm>
        </p:grpSpPr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7830651-E773-429D-B74E-5D7543D92490}"/>
                </a:ext>
              </a:extLst>
            </p:cNvPr>
            <p:cNvSpPr/>
            <p:nvPr/>
          </p:nvSpPr>
          <p:spPr>
            <a:xfrm rot="16200000">
              <a:off x="5789478" y="3165292"/>
              <a:ext cx="547362" cy="547362"/>
            </a:xfrm>
            <a:custGeom>
              <a:avLst/>
              <a:gdLst>
                <a:gd name="connsiteX0" fmla="*/ 1011555 w 1011555"/>
                <a:gd name="connsiteY0" fmla="*/ 0 h 1011554"/>
                <a:gd name="connsiteX1" fmla="*/ 641032 w 1011555"/>
                <a:gd name="connsiteY1" fmla="*/ 135255 h 1011554"/>
                <a:gd name="connsiteX2" fmla="*/ 505778 w 1011555"/>
                <a:gd name="connsiteY2" fmla="*/ 225743 h 1011554"/>
                <a:gd name="connsiteX3" fmla="*/ 370523 w 1011555"/>
                <a:gd name="connsiteY3" fmla="*/ 135255 h 1011554"/>
                <a:gd name="connsiteX4" fmla="*/ 0 w 1011555"/>
                <a:gd name="connsiteY4" fmla="*/ 0 h 1011554"/>
                <a:gd name="connsiteX5" fmla="*/ 135255 w 1011555"/>
                <a:gd name="connsiteY5" fmla="*/ 370523 h 1011554"/>
                <a:gd name="connsiteX6" fmla="*/ 225743 w 1011555"/>
                <a:gd name="connsiteY6" fmla="*/ 505778 h 1011554"/>
                <a:gd name="connsiteX7" fmla="*/ 135255 w 1011555"/>
                <a:gd name="connsiteY7" fmla="*/ 641033 h 1011554"/>
                <a:gd name="connsiteX8" fmla="*/ 0 w 1011555"/>
                <a:gd name="connsiteY8" fmla="*/ 1011555 h 1011554"/>
                <a:gd name="connsiteX9" fmla="*/ 370523 w 1011555"/>
                <a:gd name="connsiteY9" fmla="*/ 876300 h 1011554"/>
                <a:gd name="connsiteX10" fmla="*/ 505778 w 1011555"/>
                <a:gd name="connsiteY10" fmla="*/ 785813 h 1011554"/>
                <a:gd name="connsiteX11" fmla="*/ 641032 w 1011555"/>
                <a:gd name="connsiteY11" fmla="*/ 876300 h 1011554"/>
                <a:gd name="connsiteX12" fmla="*/ 1011555 w 1011555"/>
                <a:gd name="connsiteY12" fmla="*/ 1011555 h 1011554"/>
                <a:gd name="connsiteX13" fmla="*/ 876300 w 1011555"/>
                <a:gd name="connsiteY13" fmla="*/ 641033 h 1011554"/>
                <a:gd name="connsiteX14" fmla="*/ 785813 w 1011555"/>
                <a:gd name="connsiteY14" fmla="*/ 505778 h 1011554"/>
                <a:gd name="connsiteX15" fmla="*/ 876300 w 1011555"/>
                <a:gd name="connsiteY15" fmla="*/ 370523 h 1011554"/>
                <a:gd name="connsiteX16" fmla="*/ 1011555 w 1011555"/>
                <a:gd name="connsiteY16" fmla="*/ 0 h 1011554"/>
                <a:gd name="connsiteX17" fmla="*/ 506730 w 1011555"/>
                <a:gd name="connsiteY17" fmla="*/ 645795 h 1011554"/>
                <a:gd name="connsiteX18" fmla="*/ 365760 w 1011555"/>
                <a:gd name="connsiteY18" fmla="*/ 504825 h 1011554"/>
                <a:gd name="connsiteX19" fmla="*/ 506730 w 1011555"/>
                <a:gd name="connsiteY19" fmla="*/ 363855 h 1011554"/>
                <a:gd name="connsiteX20" fmla="*/ 647700 w 1011555"/>
                <a:gd name="connsiteY20" fmla="*/ 504825 h 1011554"/>
                <a:gd name="connsiteX21" fmla="*/ 506730 w 1011555"/>
                <a:gd name="connsiteY21" fmla="*/ 645795 h 10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11555" h="1011554">
                  <a:moveTo>
                    <a:pt x="1011555" y="0"/>
                  </a:moveTo>
                  <a:cubicBezTo>
                    <a:pt x="894398" y="13335"/>
                    <a:pt x="749618" y="72390"/>
                    <a:pt x="641032" y="135255"/>
                  </a:cubicBezTo>
                  <a:cubicBezTo>
                    <a:pt x="593407" y="162878"/>
                    <a:pt x="548640" y="193358"/>
                    <a:pt x="505778" y="225743"/>
                  </a:cubicBezTo>
                  <a:cubicBezTo>
                    <a:pt x="462915" y="193358"/>
                    <a:pt x="418148" y="162878"/>
                    <a:pt x="370523" y="135255"/>
                  </a:cubicBezTo>
                  <a:cubicBezTo>
                    <a:pt x="262890" y="72390"/>
                    <a:pt x="118110" y="13335"/>
                    <a:pt x="0" y="0"/>
                  </a:cubicBezTo>
                  <a:cubicBezTo>
                    <a:pt x="14288" y="118110"/>
                    <a:pt x="72390" y="262890"/>
                    <a:pt x="135255" y="370523"/>
                  </a:cubicBezTo>
                  <a:cubicBezTo>
                    <a:pt x="162877" y="418148"/>
                    <a:pt x="193357" y="462915"/>
                    <a:pt x="225743" y="505778"/>
                  </a:cubicBezTo>
                  <a:cubicBezTo>
                    <a:pt x="193357" y="548640"/>
                    <a:pt x="162877" y="593408"/>
                    <a:pt x="135255" y="641033"/>
                  </a:cubicBezTo>
                  <a:cubicBezTo>
                    <a:pt x="65723" y="759143"/>
                    <a:pt x="13335" y="902018"/>
                    <a:pt x="0" y="1011555"/>
                  </a:cubicBezTo>
                  <a:cubicBezTo>
                    <a:pt x="118110" y="998220"/>
                    <a:pt x="262890" y="940118"/>
                    <a:pt x="370523" y="876300"/>
                  </a:cubicBezTo>
                  <a:cubicBezTo>
                    <a:pt x="418148" y="848678"/>
                    <a:pt x="462915" y="818198"/>
                    <a:pt x="505778" y="785813"/>
                  </a:cubicBezTo>
                  <a:cubicBezTo>
                    <a:pt x="548640" y="818198"/>
                    <a:pt x="593407" y="848678"/>
                    <a:pt x="641032" y="876300"/>
                  </a:cubicBezTo>
                  <a:cubicBezTo>
                    <a:pt x="748665" y="939165"/>
                    <a:pt x="894398" y="998220"/>
                    <a:pt x="1011555" y="1011555"/>
                  </a:cubicBezTo>
                  <a:cubicBezTo>
                    <a:pt x="998220" y="893445"/>
                    <a:pt x="939165" y="748665"/>
                    <a:pt x="876300" y="641033"/>
                  </a:cubicBezTo>
                  <a:cubicBezTo>
                    <a:pt x="848678" y="593408"/>
                    <a:pt x="818198" y="548640"/>
                    <a:pt x="785813" y="505778"/>
                  </a:cubicBezTo>
                  <a:cubicBezTo>
                    <a:pt x="818198" y="462915"/>
                    <a:pt x="848678" y="418148"/>
                    <a:pt x="876300" y="370523"/>
                  </a:cubicBezTo>
                  <a:cubicBezTo>
                    <a:pt x="939165" y="262890"/>
                    <a:pt x="998220" y="117158"/>
                    <a:pt x="1011555" y="0"/>
                  </a:cubicBezTo>
                  <a:close/>
                  <a:moveTo>
                    <a:pt x="506730" y="645795"/>
                  </a:moveTo>
                  <a:cubicBezTo>
                    <a:pt x="428625" y="645795"/>
                    <a:pt x="365760" y="582930"/>
                    <a:pt x="365760" y="504825"/>
                  </a:cubicBezTo>
                  <a:cubicBezTo>
                    <a:pt x="365760" y="426720"/>
                    <a:pt x="428625" y="363855"/>
                    <a:pt x="506730" y="363855"/>
                  </a:cubicBezTo>
                  <a:cubicBezTo>
                    <a:pt x="584835" y="363855"/>
                    <a:pt x="647700" y="426720"/>
                    <a:pt x="647700" y="504825"/>
                  </a:cubicBezTo>
                  <a:cubicBezTo>
                    <a:pt x="647700" y="582930"/>
                    <a:pt x="583882" y="645795"/>
                    <a:pt x="506730" y="645795"/>
                  </a:cubicBez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5918F7D2-DF1D-4955-B7AF-E36C591B3CED}"/>
                </a:ext>
              </a:extLst>
            </p:cNvPr>
            <p:cNvSpPr/>
            <p:nvPr/>
          </p:nvSpPr>
          <p:spPr>
            <a:xfrm rot="16200000">
              <a:off x="5890756" y="3700542"/>
              <a:ext cx="343776" cy="687552"/>
            </a:xfrm>
            <a:custGeom>
              <a:avLst/>
              <a:gdLst>
                <a:gd name="connsiteX0" fmla="*/ 317183 w 635317"/>
                <a:gd name="connsiteY0" fmla="*/ 0 h 1270634"/>
                <a:gd name="connsiteX1" fmla="*/ 0 w 635317"/>
                <a:gd name="connsiteY1" fmla="*/ 635318 h 1270634"/>
                <a:gd name="connsiteX2" fmla="*/ 317183 w 635317"/>
                <a:gd name="connsiteY2" fmla="*/ 1270635 h 1270634"/>
                <a:gd name="connsiteX3" fmla="*/ 635318 w 635317"/>
                <a:gd name="connsiteY3" fmla="*/ 1270635 h 1270634"/>
                <a:gd name="connsiteX4" fmla="*/ 317183 w 635317"/>
                <a:gd name="connsiteY4" fmla="*/ 635318 h 1270634"/>
                <a:gd name="connsiteX5" fmla="*/ 635318 w 635317"/>
                <a:gd name="connsiteY5" fmla="*/ 0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3" y="0"/>
                  </a:moveTo>
                  <a:lnTo>
                    <a:pt x="0" y="635318"/>
                  </a:lnTo>
                  <a:lnTo>
                    <a:pt x="317183" y="1270635"/>
                  </a:lnTo>
                  <a:lnTo>
                    <a:pt x="635318" y="1270635"/>
                  </a:lnTo>
                  <a:lnTo>
                    <a:pt x="317183" y="635318"/>
                  </a:lnTo>
                  <a:lnTo>
                    <a:pt x="635318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5A8BB37E-85EA-4463-97F3-8939A6BC03A3}"/>
                </a:ext>
              </a:extLst>
            </p:cNvPr>
            <p:cNvSpPr/>
            <p:nvPr/>
          </p:nvSpPr>
          <p:spPr>
            <a:xfrm rot="16200000">
              <a:off x="5890756" y="2488820"/>
              <a:ext cx="343776" cy="687552"/>
            </a:xfrm>
            <a:custGeom>
              <a:avLst/>
              <a:gdLst>
                <a:gd name="connsiteX0" fmla="*/ 317182 w 635317"/>
                <a:gd name="connsiteY0" fmla="*/ 1270635 h 1270634"/>
                <a:gd name="connsiteX1" fmla="*/ 635318 w 635317"/>
                <a:gd name="connsiteY1" fmla="*/ 635318 h 1270634"/>
                <a:gd name="connsiteX2" fmla="*/ 317182 w 635317"/>
                <a:gd name="connsiteY2" fmla="*/ 0 h 1270634"/>
                <a:gd name="connsiteX3" fmla="*/ 0 w 635317"/>
                <a:gd name="connsiteY3" fmla="*/ 0 h 1270634"/>
                <a:gd name="connsiteX4" fmla="*/ 317182 w 635317"/>
                <a:gd name="connsiteY4" fmla="*/ 635318 h 1270634"/>
                <a:gd name="connsiteX5" fmla="*/ 0 w 635317"/>
                <a:gd name="connsiteY5" fmla="*/ 1270635 h 1270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17" h="1270634">
                  <a:moveTo>
                    <a:pt x="317182" y="1270635"/>
                  </a:moveTo>
                  <a:lnTo>
                    <a:pt x="635318" y="635318"/>
                  </a:lnTo>
                  <a:lnTo>
                    <a:pt x="317182" y="0"/>
                  </a:lnTo>
                  <a:lnTo>
                    <a:pt x="0" y="0"/>
                  </a:lnTo>
                  <a:lnTo>
                    <a:pt x="317182" y="635318"/>
                  </a:lnTo>
                  <a:lnTo>
                    <a:pt x="0" y="127063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4AF03166-5081-48EF-A0DD-A2BCD1338D90}"/>
                </a:ext>
              </a:extLst>
            </p:cNvPr>
            <p:cNvSpPr/>
            <p:nvPr/>
          </p:nvSpPr>
          <p:spPr>
            <a:xfrm rot="16200000">
              <a:off x="4585745" y="3276877"/>
              <a:ext cx="1672495" cy="323675"/>
            </a:xfrm>
            <a:custGeom>
              <a:avLst/>
              <a:gdLst>
                <a:gd name="connsiteX0" fmla="*/ 754380 w 3090862"/>
                <a:gd name="connsiteY0" fmla="*/ 460058 h 598169"/>
                <a:gd name="connsiteX1" fmla="*/ 892493 w 3090862"/>
                <a:gd name="connsiteY1" fmla="*/ 598170 h 598169"/>
                <a:gd name="connsiteX2" fmla="*/ 1545908 w 3090862"/>
                <a:gd name="connsiteY2" fmla="*/ 598170 h 598169"/>
                <a:gd name="connsiteX3" fmla="*/ 2199323 w 3090862"/>
                <a:gd name="connsiteY3" fmla="*/ 598170 h 598169"/>
                <a:gd name="connsiteX4" fmla="*/ 2337435 w 3090862"/>
                <a:gd name="connsiteY4" fmla="*/ 460058 h 598169"/>
                <a:gd name="connsiteX5" fmla="*/ 2952750 w 3090862"/>
                <a:gd name="connsiteY5" fmla="*/ 460058 h 598169"/>
                <a:gd name="connsiteX6" fmla="*/ 3090863 w 3090862"/>
                <a:gd name="connsiteY6" fmla="*/ 321945 h 598169"/>
                <a:gd name="connsiteX7" fmla="*/ 2814638 w 3090862"/>
                <a:gd name="connsiteY7" fmla="*/ 0 h 598169"/>
                <a:gd name="connsiteX8" fmla="*/ 2060258 w 3090862"/>
                <a:gd name="connsiteY8" fmla="*/ 0 h 598169"/>
                <a:gd name="connsiteX9" fmla="*/ 1784033 w 3090862"/>
                <a:gd name="connsiteY9" fmla="*/ 321945 h 598169"/>
                <a:gd name="connsiteX10" fmla="*/ 1544955 w 3090862"/>
                <a:gd name="connsiteY10" fmla="*/ 321945 h 598169"/>
                <a:gd name="connsiteX11" fmla="*/ 1305878 w 3090862"/>
                <a:gd name="connsiteY11" fmla="*/ 321945 h 598169"/>
                <a:gd name="connsiteX12" fmla="*/ 1030605 w 3090862"/>
                <a:gd name="connsiteY12" fmla="*/ 0 h 598169"/>
                <a:gd name="connsiteX13" fmla="*/ 276225 w 3090862"/>
                <a:gd name="connsiteY13" fmla="*/ 0 h 598169"/>
                <a:gd name="connsiteX14" fmla="*/ 0 w 3090862"/>
                <a:gd name="connsiteY14" fmla="*/ 321945 h 598169"/>
                <a:gd name="connsiteX15" fmla="*/ 138113 w 3090862"/>
                <a:gd name="connsiteY15" fmla="*/ 460058 h 598169"/>
                <a:gd name="connsiteX16" fmla="*/ 754380 w 3090862"/>
                <a:gd name="connsiteY16" fmla="*/ 460058 h 598169"/>
                <a:gd name="connsiteX17" fmla="*/ 297180 w 3090862"/>
                <a:gd name="connsiteY17" fmla="*/ 46673 h 598169"/>
                <a:gd name="connsiteX18" fmla="*/ 1008698 w 3090862"/>
                <a:gd name="connsiteY18" fmla="*/ 46673 h 598169"/>
                <a:gd name="connsiteX19" fmla="*/ 1270635 w 3090862"/>
                <a:gd name="connsiteY19" fmla="*/ 352425 h 598169"/>
                <a:gd name="connsiteX20" fmla="*/ 1284923 w 3090862"/>
                <a:gd name="connsiteY20" fmla="*/ 368618 h 598169"/>
                <a:gd name="connsiteX21" fmla="*/ 1306830 w 3090862"/>
                <a:gd name="connsiteY21" fmla="*/ 368618 h 598169"/>
                <a:gd name="connsiteX22" fmla="*/ 1545908 w 3090862"/>
                <a:gd name="connsiteY22" fmla="*/ 368618 h 598169"/>
                <a:gd name="connsiteX23" fmla="*/ 1784985 w 3090862"/>
                <a:gd name="connsiteY23" fmla="*/ 368618 h 598169"/>
                <a:gd name="connsiteX24" fmla="*/ 1806893 w 3090862"/>
                <a:gd name="connsiteY24" fmla="*/ 368618 h 598169"/>
                <a:gd name="connsiteX25" fmla="*/ 1821180 w 3090862"/>
                <a:gd name="connsiteY25" fmla="*/ 352425 h 598169"/>
                <a:gd name="connsiteX26" fmla="*/ 2083118 w 3090862"/>
                <a:gd name="connsiteY26" fmla="*/ 46673 h 598169"/>
                <a:gd name="connsiteX27" fmla="*/ 2794635 w 3090862"/>
                <a:gd name="connsiteY27" fmla="*/ 46673 h 598169"/>
                <a:gd name="connsiteX28" fmla="*/ 3027998 w 3090862"/>
                <a:gd name="connsiteY28" fmla="*/ 319088 h 598169"/>
                <a:gd name="connsiteX29" fmla="*/ 2934653 w 3090862"/>
                <a:gd name="connsiteY29" fmla="*/ 412433 h 598169"/>
                <a:gd name="connsiteX30" fmla="*/ 2337435 w 3090862"/>
                <a:gd name="connsiteY30" fmla="*/ 412433 h 598169"/>
                <a:gd name="connsiteX31" fmla="*/ 2318385 w 3090862"/>
                <a:gd name="connsiteY31" fmla="*/ 412433 h 598169"/>
                <a:gd name="connsiteX32" fmla="*/ 2305050 w 3090862"/>
                <a:gd name="connsiteY32" fmla="*/ 425768 h 598169"/>
                <a:gd name="connsiteX33" fmla="*/ 2181225 w 3090862"/>
                <a:gd name="connsiteY33" fmla="*/ 549593 h 598169"/>
                <a:gd name="connsiteX34" fmla="*/ 1547813 w 3090862"/>
                <a:gd name="connsiteY34" fmla="*/ 549593 h 598169"/>
                <a:gd name="connsiteX35" fmla="*/ 911543 w 3090862"/>
                <a:gd name="connsiteY35" fmla="*/ 549593 h 598169"/>
                <a:gd name="connsiteX36" fmla="*/ 787718 w 3090862"/>
                <a:gd name="connsiteY36" fmla="*/ 425768 h 598169"/>
                <a:gd name="connsiteX37" fmla="*/ 774383 w 3090862"/>
                <a:gd name="connsiteY37" fmla="*/ 412433 h 598169"/>
                <a:gd name="connsiteX38" fmla="*/ 755333 w 3090862"/>
                <a:gd name="connsiteY38" fmla="*/ 412433 h 598169"/>
                <a:gd name="connsiteX39" fmla="*/ 157163 w 3090862"/>
                <a:gd name="connsiteY39" fmla="*/ 412433 h 598169"/>
                <a:gd name="connsiteX40" fmla="*/ 63818 w 3090862"/>
                <a:gd name="connsiteY40" fmla="*/ 319088 h 598169"/>
                <a:gd name="connsiteX41" fmla="*/ 297180 w 3090862"/>
                <a:gd name="connsiteY41" fmla="*/ 46673 h 598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0862" h="598169">
                  <a:moveTo>
                    <a:pt x="754380" y="460058"/>
                  </a:moveTo>
                  <a:lnTo>
                    <a:pt x="892493" y="598170"/>
                  </a:lnTo>
                  <a:lnTo>
                    <a:pt x="1545908" y="598170"/>
                  </a:lnTo>
                  <a:lnTo>
                    <a:pt x="2199323" y="598170"/>
                  </a:lnTo>
                  <a:lnTo>
                    <a:pt x="2337435" y="460058"/>
                  </a:lnTo>
                  <a:lnTo>
                    <a:pt x="2952750" y="460058"/>
                  </a:lnTo>
                  <a:lnTo>
                    <a:pt x="3090863" y="321945"/>
                  </a:lnTo>
                  <a:lnTo>
                    <a:pt x="2814638" y="0"/>
                  </a:lnTo>
                  <a:lnTo>
                    <a:pt x="2060258" y="0"/>
                  </a:lnTo>
                  <a:lnTo>
                    <a:pt x="1784033" y="321945"/>
                  </a:lnTo>
                  <a:lnTo>
                    <a:pt x="1544955" y="321945"/>
                  </a:lnTo>
                  <a:lnTo>
                    <a:pt x="1305878" y="321945"/>
                  </a:lnTo>
                  <a:lnTo>
                    <a:pt x="1030605" y="0"/>
                  </a:lnTo>
                  <a:lnTo>
                    <a:pt x="276225" y="0"/>
                  </a:lnTo>
                  <a:lnTo>
                    <a:pt x="0" y="321945"/>
                  </a:lnTo>
                  <a:lnTo>
                    <a:pt x="138113" y="460058"/>
                  </a:lnTo>
                  <a:lnTo>
                    <a:pt x="754380" y="460058"/>
                  </a:lnTo>
                  <a:close/>
                  <a:moveTo>
                    <a:pt x="297180" y="46673"/>
                  </a:moveTo>
                  <a:lnTo>
                    <a:pt x="1008698" y="46673"/>
                  </a:lnTo>
                  <a:lnTo>
                    <a:pt x="1270635" y="352425"/>
                  </a:lnTo>
                  <a:lnTo>
                    <a:pt x="1284923" y="368618"/>
                  </a:lnTo>
                  <a:lnTo>
                    <a:pt x="1306830" y="368618"/>
                  </a:lnTo>
                  <a:lnTo>
                    <a:pt x="1545908" y="368618"/>
                  </a:lnTo>
                  <a:lnTo>
                    <a:pt x="1784985" y="368618"/>
                  </a:lnTo>
                  <a:lnTo>
                    <a:pt x="1806893" y="368618"/>
                  </a:lnTo>
                  <a:lnTo>
                    <a:pt x="1821180" y="352425"/>
                  </a:lnTo>
                  <a:lnTo>
                    <a:pt x="2083118" y="46673"/>
                  </a:lnTo>
                  <a:lnTo>
                    <a:pt x="2794635" y="46673"/>
                  </a:lnTo>
                  <a:lnTo>
                    <a:pt x="3027998" y="319088"/>
                  </a:lnTo>
                  <a:lnTo>
                    <a:pt x="2934653" y="412433"/>
                  </a:lnTo>
                  <a:lnTo>
                    <a:pt x="2337435" y="412433"/>
                  </a:lnTo>
                  <a:lnTo>
                    <a:pt x="2318385" y="412433"/>
                  </a:lnTo>
                  <a:lnTo>
                    <a:pt x="2305050" y="425768"/>
                  </a:lnTo>
                  <a:lnTo>
                    <a:pt x="2181225" y="549593"/>
                  </a:lnTo>
                  <a:lnTo>
                    <a:pt x="1547813" y="549593"/>
                  </a:lnTo>
                  <a:lnTo>
                    <a:pt x="911543" y="549593"/>
                  </a:lnTo>
                  <a:lnTo>
                    <a:pt x="787718" y="425768"/>
                  </a:lnTo>
                  <a:lnTo>
                    <a:pt x="774383" y="412433"/>
                  </a:lnTo>
                  <a:lnTo>
                    <a:pt x="755333" y="412433"/>
                  </a:lnTo>
                  <a:lnTo>
                    <a:pt x="157163" y="412433"/>
                  </a:lnTo>
                  <a:lnTo>
                    <a:pt x="63818" y="319088"/>
                  </a:lnTo>
                  <a:lnTo>
                    <a:pt x="297180" y="46673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AAA8B79A-D676-4706-94D1-9C91CFD56271}"/>
                </a:ext>
              </a:extLst>
            </p:cNvPr>
            <p:cNvSpPr/>
            <p:nvPr/>
          </p:nvSpPr>
          <p:spPr>
            <a:xfrm rot="16200000">
              <a:off x="5867304" y="3276619"/>
              <a:ext cx="1673011" cy="323675"/>
            </a:xfrm>
            <a:custGeom>
              <a:avLst/>
              <a:gdLst>
                <a:gd name="connsiteX0" fmla="*/ 2336483 w 3091815"/>
                <a:gd name="connsiteY0" fmla="*/ 138113 h 598170"/>
                <a:gd name="connsiteX1" fmla="*/ 2198370 w 3091815"/>
                <a:gd name="connsiteY1" fmla="*/ 0 h 598170"/>
                <a:gd name="connsiteX2" fmla="*/ 1544955 w 3091815"/>
                <a:gd name="connsiteY2" fmla="*/ 0 h 598170"/>
                <a:gd name="connsiteX3" fmla="*/ 892493 w 3091815"/>
                <a:gd name="connsiteY3" fmla="*/ 0 h 598170"/>
                <a:gd name="connsiteX4" fmla="*/ 754380 w 3091815"/>
                <a:gd name="connsiteY4" fmla="*/ 138113 h 598170"/>
                <a:gd name="connsiteX5" fmla="*/ 138113 w 3091815"/>
                <a:gd name="connsiteY5" fmla="*/ 138113 h 598170"/>
                <a:gd name="connsiteX6" fmla="*/ 0 w 3091815"/>
                <a:gd name="connsiteY6" fmla="*/ 276225 h 598170"/>
                <a:gd name="connsiteX7" fmla="*/ 276225 w 3091815"/>
                <a:gd name="connsiteY7" fmla="*/ 598170 h 598170"/>
                <a:gd name="connsiteX8" fmla="*/ 1030605 w 3091815"/>
                <a:gd name="connsiteY8" fmla="*/ 598170 h 598170"/>
                <a:gd name="connsiteX9" fmla="*/ 1306830 w 3091815"/>
                <a:gd name="connsiteY9" fmla="*/ 276225 h 598170"/>
                <a:gd name="connsiteX10" fmla="*/ 1545908 w 3091815"/>
                <a:gd name="connsiteY10" fmla="*/ 276225 h 598170"/>
                <a:gd name="connsiteX11" fmla="*/ 1784985 w 3091815"/>
                <a:gd name="connsiteY11" fmla="*/ 276225 h 598170"/>
                <a:gd name="connsiteX12" fmla="*/ 2061210 w 3091815"/>
                <a:gd name="connsiteY12" fmla="*/ 598170 h 598170"/>
                <a:gd name="connsiteX13" fmla="*/ 2815590 w 3091815"/>
                <a:gd name="connsiteY13" fmla="*/ 598170 h 598170"/>
                <a:gd name="connsiteX14" fmla="*/ 3091815 w 3091815"/>
                <a:gd name="connsiteY14" fmla="*/ 276225 h 598170"/>
                <a:gd name="connsiteX15" fmla="*/ 2952750 w 3091815"/>
                <a:gd name="connsiteY15" fmla="*/ 138113 h 598170"/>
                <a:gd name="connsiteX16" fmla="*/ 2336483 w 3091815"/>
                <a:gd name="connsiteY16" fmla="*/ 138113 h 598170"/>
                <a:gd name="connsiteX17" fmla="*/ 2793683 w 3091815"/>
                <a:gd name="connsiteY17" fmla="*/ 550545 h 598170"/>
                <a:gd name="connsiteX18" fmla="*/ 2082165 w 3091815"/>
                <a:gd name="connsiteY18" fmla="*/ 550545 h 598170"/>
                <a:gd name="connsiteX19" fmla="*/ 1820228 w 3091815"/>
                <a:gd name="connsiteY19" fmla="*/ 244792 h 598170"/>
                <a:gd name="connsiteX20" fmla="*/ 1805940 w 3091815"/>
                <a:gd name="connsiteY20" fmla="*/ 228600 h 598170"/>
                <a:gd name="connsiteX21" fmla="*/ 1784033 w 3091815"/>
                <a:gd name="connsiteY21" fmla="*/ 228600 h 598170"/>
                <a:gd name="connsiteX22" fmla="*/ 1544955 w 3091815"/>
                <a:gd name="connsiteY22" fmla="*/ 228600 h 598170"/>
                <a:gd name="connsiteX23" fmla="*/ 1305878 w 3091815"/>
                <a:gd name="connsiteY23" fmla="*/ 228600 h 598170"/>
                <a:gd name="connsiteX24" fmla="*/ 1283970 w 3091815"/>
                <a:gd name="connsiteY24" fmla="*/ 228600 h 598170"/>
                <a:gd name="connsiteX25" fmla="*/ 1269683 w 3091815"/>
                <a:gd name="connsiteY25" fmla="*/ 244792 h 598170"/>
                <a:gd name="connsiteX26" fmla="*/ 1007745 w 3091815"/>
                <a:gd name="connsiteY26" fmla="*/ 550545 h 598170"/>
                <a:gd name="connsiteX27" fmla="*/ 297180 w 3091815"/>
                <a:gd name="connsiteY27" fmla="*/ 550545 h 598170"/>
                <a:gd name="connsiteX28" fmla="*/ 63818 w 3091815"/>
                <a:gd name="connsiteY28" fmla="*/ 278130 h 598170"/>
                <a:gd name="connsiteX29" fmla="*/ 157163 w 3091815"/>
                <a:gd name="connsiteY29" fmla="*/ 184785 h 598170"/>
                <a:gd name="connsiteX30" fmla="*/ 754380 w 3091815"/>
                <a:gd name="connsiteY30" fmla="*/ 184785 h 598170"/>
                <a:gd name="connsiteX31" fmla="*/ 773430 w 3091815"/>
                <a:gd name="connsiteY31" fmla="*/ 184785 h 598170"/>
                <a:gd name="connsiteX32" fmla="*/ 786765 w 3091815"/>
                <a:gd name="connsiteY32" fmla="*/ 171450 h 598170"/>
                <a:gd name="connsiteX33" fmla="*/ 910590 w 3091815"/>
                <a:gd name="connsiteY33" fmla="*/ 47625 h 598170"/>
                <a:gd name="connsiteX34" fmla="*/ 1544003 w 3091815"/>
                <a:gd name="connsiteY34" fmla="*/ 47625 h 598170"/>
                <a:gd name="connsiteX35" fmla="*/ 2177415 w 3091815"/>
                <a:gd name="connsiteY35" fmla="*/ 47625 h 598170"/>
                <a:gd name="connsiteX36" fmla="*/ 2301240 w 3091815"/>
                <a:gd name="connsiteY36" fmla="*/ 171450 h 598170"/>
                <a:gd name="connsiteX37" fmla="*/ 2314575 w 3091815"/>
                <a:gd name="connsiteY37" fmla="*/ 184785 h 598170"/>
                <a:gd name="connsiteX38" fmla="*/ 2333625 w 3091815"/>
                <a:gd name="connsiteY38" fmla="*/ 184785 h 598170"/>
                <a:gd name="connsiteX39" fmla="*/ 2933700 w 3091815"/>
                <a:gd name="connsiteY39" fmla="*/ 184785 h 598170"/>
                <a:gd name="connsiteX40" fmla="*/ 3027045 w 3091815"/>
                <a:gd name="connsiteY40" fmla="*/ 278130 h 598170"/>
                <a:gd name="connsiteX41" fmla="*/ 2793683 w 3091815"/>
                <a:gd name="connsiteY41" fmla="*/ 550545 h 598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091815" h="598170">
                  <a:moveTo>
                    <a:pt x="2336483" y="138113"/>
                  </a:moveTo>
                  <a:lnTo>
                    <a:pt x="2198370" y="0"/>
                  </a:lnTo>
                  <a:lnTo>
                    <a:pt x="1544955" y="0"/>
                  </a:lnTo>
                  <a:lnTo>
                    <a:pt x="892493" y="0"/>
                  </a:lnTo>
                  <a:lnTo>
                    <a:pt x="754380" y="138113"/>
                  </a:lnTo>
                  <a:lnTo>
                    <a:pt x="138113" y="138113"/>
                  </a:lnTo>
                  <a:lnTo>
                    <a:pt x="0" y="276225"/>
                  </a:lnTo>
                  <a:lnTo>
                    <a:pt x="276225" y="598170"/>
                  </a:lnTo>
                  <a:lnTo>
                    <a:pt x="1030605" y="598170"/>
                  </a:lnTo>
                  <a:lnTo>
                    <a:pt x="1306830" y="276225"/>
                  </a:lnTo>
                  <a:lnTo>
                    <a:pt x="1545908" y="276225"/>
                  </a:lnTo>
                  <a:lnTo>
                    <a:pt x="1784985" y="276225"/>
                  </a:lnTo>
                  <a:lnTo>
                    <a:pt x="2061210" y="598170"/>
                  </a:lnTo>
                  <a:lnTo>
                    <a:pt x="2815590" y="598170"/>
                  </a:lnTo>
                  <a:lnTo>
                    <a:pt x="3091815" y="276225"/>
                  </a:lnTo>
                  <a:lnTo>
                    <a:pt x="2952750" y="138113"/>
                  </a:lnTo>
                  <a:lnTo>
                    <a:pt x="2336483" y="138113"/>
                  </a:lnTo>
                  <a:close/>
                  <a:moveTo>
                    <a:pt x="2793683" y="550545"/>
                  </a:moveTo>
                  <a:lnTo>
                    <a:pt x="2082165" y="550545"/>
                  </a:lnTo>
                  <a:lnTo>
                    <a:pt x="1820228" y="244792"/>
                  </a:lnTo>
                  <a:lnTo>
                    <a:pt x="1805940" y="228600"/>
                  </a:lnTo>
                  <a:lnTo>
                    <a:pt x="1784033" y="228600"/>
                  </a:lnTo>
                  <a:lnTo>
                    <a:pt x="1544955" y="228600"/>
                  </a:lnTo>
                  <a:lnTo>
                    <a:pt x="1305878" y="228600"/>
                  </a:lnTo>
                  <a:lnTo>
                    <a:pt x="1283970" y="228600"/>
                  </a:lnTo>
                  <a:lnTo>
                    <a:pt x="1269683" y="244792"/>
                  </a:lnTo>
                  <a:lnTo>
                    <a:pt x="1007745" y="550545"/>
                  </a:lnTo>
                  <a:lnTo>
                    <a:pt x="297180" y="550545"/>
                  </a:lnTo>
                  <a:lnTo>
                    <a:pt x="63818" y="278130"/>
                  </a:lnTo>
                  <a:lnTo>
                    <a:pt x="157163" y="184785"/>
                  </a:lnTo>
                  <a:lnTo>
                    <a:pt x="754380" y="184785"/>
                  </a:lnTo>
                  <a:lnTo>
                    <a:pt x="773430" y="184785"/>
                  </a:lnTo>
                  <a:lnTo>
                    <a:pt x="786765" y="171450"/>
                  </a:lnTo>
                  <a:lnTo>
                    <a:pt x="910590" y="47625"/>
                  </a:lnTo>
                  <a:lnTo>
                    <a:pt x="1544003" y="47625"/>
                  </a:lnTo>
                  <a:lnTo>
                    <a:pt x="2177415" y="47625"/>
                  </a:lnTo>
                  <a:lnTo>
                    <a:pt x="2301240" y="171450"/>
                  </a:lnTo>
                  <a:lnTo>
                    <a:pt x="2314575" y="184785"/>
                  </a:lnTo>
                  <a:lnTo>
                    <a:pt x="2333625" y="184785"/>
                  </a:lnTo>
                  <a:lnTo>
                    <a:pt x="2933700" y="184785"/>
                  </a:lnTo>
                  <a:lnTo>
                    <a:pt x="3027045" y="278130"/>
                  </a:lnTo>
                  <a:lnTo>
                    <a:pt x="2793683" y="550545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BB15331-1300-4734-B0E5-01DC3E9FC00C}"/>
                </a:ext>
              </a:extLst>
            </p:cNvPr>
            <p:cNvSpPr/>
            <p:nvPr/>
          </p:nvSpPr>
          <p:spPr>
            <a:xfrm rot="16200000">
              <a:off x="6411059" y="3408564"/>
              <a:ext cx="120090" cy="60302"/>
            </a:xfrm>
            <a:custGeom>
              <a:avLst/>
              <a:gdLst>
                <a:gd name="connsiteX0" fmla="*/ 0 w 221932"/>
                <a:gd name="connsiteY0" fmla="*/ 109538 h 111442"/>
                <a:gd name="connsiteX1" fmla="*/ 221932 w 221932"/>
                <a:gd name="connsiteY1" fmla="*/ 111442 h 111442"/>
                <a:gd name="connsiteX2" fmla="*/ 110490 w 221932"/>
                <a:gd name="connsiteY2" fmla="*/ 0 h 11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1442">
                  <a:moveTo>
                    <a:pt x="0" y="109538"/>
                  </a:moveTo>
                  <a:lnTo>
                    <a:pt x="221932" y="111442"/>
                  </a:lnTo>
                  <a:lnTo>
                    <a:pt x="110490" y="0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FF6044CB-C591-429C-AB00-7061C4C5A9CB}"/>
                </a:ext>
              </a:extLst>
            </p:cNvPr>
            <p:cNvSpPr/>
            <p:nvPr/>
          </p:nvSpPr>
          <p:spPr>
            <a:xfrm rot="16200000">
              <a:off x="5594396" y="3408306"/>
              <a:ext cx="120090" cy="60818"/>
            </a:xfrm>
            <a:custGeom>
              <a:avLst/>
              <a:gdLst>
                <a:gd name="connsiteX0" fmla="*/ 221932 w 221932"/>
                <a:gd name="connsiteY0" fmla="*/ 2858 h 112395"/>
                <a:gd name="connsiteX1" fmla="*/ 0 w 221932"/>
                <a:gd name="connsiteY1" fmla="*/ 0 h 112395"/>
                <a:gd name="connsiteX2" fmla="*/ 112395 w 221932"/>
                <a:gd name="connsiteY2" fmla="*/ 112395 h 112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1932" h="112395">
                  <a:moveTo>
                    <a:pt x="221932" y="2858"/>
                  </a:moveTo>
                  <a:lnTo>
                    <a:pt x="0" y="0"/>
                  </a:lnTo>
                  <a:lnTo>
                    <a:pt x="112395" y="112395"/>
                  </a:ln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72F961EF-B05E-4BF3-A3E1-7EFED9AE1060}"/>
              </a:ext>
            </a:extLst>
          </p:cNvPr>
          <p:cNvSpPr txBox="1"/>
          <p:nvPr/>
        </p:nvSpPr>
        <p:spPr>
          <a:xfrm>
            <a:off x="1998297" y="973690"/>
            <a:ext cx="8347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#9Slide07 SVNHemi Head" panose="02040603050506020204" pitchFamily="18" charset="0"/>
              </a:rPr>
              <a:t>TINH KHIẾT HAY HỖN HỢP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="" xmlns:a16="http://schemas.microsoft.com/office/drawing/2014/main" id="{42B18073-D4D8-477F-8FC1-31EBF923A6CE}"/>
              </a:ext>
            </a:extLst>
          </p:cNvPr>
          <p:cNvSpPr txBox="1"/>
          <p:nvPr/>
        </p:nvSpPr>
        <p:spPr>
          <a:xfrm>
            <a:off x="558341" y="822712"/>
            <a:ext cx="10976478" cy="1107996"/>
          </a:xfrm>
          <a:prstGeom prst="rect">
            <a:avLst/>
          </a:prstGeom>
          <a:noFill/>
          <a:effectLst>
            <a:glow rad="444500">
              <a:schemeClr val="accent1">
                <a:satMod val="1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prstClr val="white">
                    <a:alpha val="12000"/>
                  </a:prstClr>
                </a:solidFill>
                <a:latin typeface="#9Slide07 SVNHemi Head" panose="02040603050506020204" pitchFamily="18" charset="0"/>
              </a:rPr>
              <a:t>TINH KHIẾT HAY HỖN HỢP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="" xmlns:a16="http://schemas.microsoft.com/office/drawing/2014/main" id="{D57A6663-08BD-4B8D-900F-2BB7317E06F1}"/>
              </a:ext>
            </a:extLst>
          </p:cNvPr>
          <p:cNvSpPr txBox="1"/>
          <p:nvPr/>
        </p:nvSpPr>
        <p:spPr>
          <a:xfrm>
            <a:off x="2693416" y="2632771"/>
            <a:ext cx="6947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LIỆT KÊ CÁC CHẤT TINH KHIẾT VÀ HỖN HỢP</a:t>
            </a:r>
          </a:p>
        </p:txBody>
      </p:sp>
    </p:spTree>
    <p:extLst>
      <p:ext uri="{BB962C8B-B14F-4D97-AF65-F5344CB8AC3E}">
        <p14:creationId xmlns:p14="http://schemas.microsoft.com/office/powerpoint/2010/main" val="19878601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6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6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Scale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/>
      <p:bldP spid="333" grpId="1"/>
      <p:bldP spid="333" grpId="2"/>
      <p:bldP spid="333" grpId="3"/>
      <p:bldP spid="335" grpId="0"/>
      <p:bldP spid="3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>
            <a:extLst>
              <a:ext uri="{FF2B5EF4-FFF2-40B4-BE49-F238E27FC236}">
                <a16:creationId xmlns="" xmlns:a16="http://schemas.microsoft.com/office/drawing/2014/main" id="{844E06FF-BF45-4E3F-8D14-7B0971FFA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0">
            <a:off x="-4051082" y="1410620"/>
            <a:ext cx="20136069" cy="11320877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021" y="-114448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72F34BE-274F-471E-B70D-E1256726A6E9}"/>
              </a:ext>
            </a:extLst>
          </p:cNvPr>
          <p:cNvGrpSpPr/>
          <p:nvPr/>
        </p:nvGrpSpPr>
        <p:grpSpPr>
          <a:xfrm>
            <a:off x="1088113" y="973867"/>
            <a:ext cx="5112662" cy="5042881"/>
            <a:chOff x="1173838" y="1118284"/>
            <a:chExt cx="5112662" cy="5042881"/>
          </a:xfrm>
        </p:grpSpPr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1839171B-89DB-4E9B-B595-4A5D8FE54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794"/>
            <a:stretch/>
          </p:blipFill>
          <p:spPr>
            <a:xfrm>
              <a:off x="1178420" y="1118284"/>
              <a:ext cx="5108080" cy="18060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="" xmlns:a16="http://schemas.microsoft.com/office/drawing/2014/main" id="{050C4959-50B2-4C62-AD00-2B6137F95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93" r="7887"/>
            <a:stretch/>
          </p:blipFill>
          <p:spPr>
            <a:xfrm>
              <a:off x="1173838" y="2924351"/>
              <a:ext cx="5108080" cy="32368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9D0E8A0-AEFC-41FE-AA31-7710ECBF50CE}"/>
              </a:ext>
            </a:extLst>
          </p:cNvPr>
          <p:cNvGrpSpPr/>
          <p:nvPr/>
        </p:nvGrpSpPr>
        <p:grpSpPr>
          <a:xfrm>
            <a:off x="6212545" y="1564805"/>
            <a:ext cx="4790046" cy="1204136"/>
            <a:chOff x="6212545" y="1564805"/>
            <a:chExt cx="4790046" cy="1204136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148E78F4-E732-4EAE-A650-6B0D523656CF}"/>
                </a:ext>
              </a:extLst>
            </p:cNvPr>
            <p:cNvGrpSpPr/>
            <p:nvPr/>
          </p:nvGrpSpPr>
          <p:grpSpPr>
            <a:xfrm>
              <a:off x="6212545" y="1564805"/>
              <a:ext cx="4684948" cy="1204136"/>
              <a:chOff x="7040327" y="1583957"/>
              <a:chExt cx="4684948" cy="1204136"/>
            </a:xfrm>
          </p:grpSpPr>
          <p:grpSp>
            <p:nvGrpSpPr>
              <p:cNvPr id="68" name="Graphic 12">
                <a:extLst>
                  <a:ext uri="{FF2B5EF4-FFF2-40B4-BE49-F238E27FC236}">
                    <a16:creationId xmlns="" xmlns:a16="http://schemas.microsoft.com/office/drawing/2014/main" id="{A23C8333-9A7A-4A8B-83E3-5632DEBE619D}"/>
                  </a:ext>
                </a:extLst>
              </p:cNvPr>
              <p:cNvGrpSpPr/>
              <p:nvPr/>
            </p:nvGrpSpPr>
            <p:grpSpPr>
              <a:xfrm>
                <a:off x="7040327" y="1753081"/>
                <a:ext cx="923119" cy="923119"/>
                <a:chOff x="9408191" y="1611851"/>
                <a:chExt cx="997706" cy="997706"/>
              </a:xfrm>
            </p:grpSpPr>
            <p:sp>
              <p:nvSpPr>
                <p:cNvPr id="70" name="Freeform: Shape 69">
                  <a:extLst>
                    <a:ext uri="{FF2B5EF4-FFF2-40B4-BE49-F238E27FC236}">
                      <a16:creationId xmlns="" xmlns:a16="http://schemas.microsoft.com/office/drawing/2014/main" id="{855C2C90-7223-42CB-97BA-AD0C7E251F07}"/>
                    </a:ext>
                  </a:extLst>
                </p:cNvPr>
                <p:cNvSpPr/>
                <p:nvPr/>
              </p:nvSpPr>
              <p:spPr>
                <a:xfrm>
                  <a:off x="9408191" y="1611851"/>
                  <a:ext cx="997706" cy="997706"/>
                </a:xfrm>
                <a:custGeom>
                  <a:avLst/>
                  <a:gdLst>
                    <a:gd name="connsiteX0" fmla="*/ 498853 w 997706"/>
                    <a:gd name="connsiteY0" fmla="*/ 997707 h 997706"/>
                    <a:gd name="connsiteX1" fmla="*/ 0 w 997706"/>
                    <a:gd name="connsiteY1" fmla="*/ 498853 h 997706"/>
                    <a:gd name="connsiteX2" fmla="*/ 498853 w 997706"/>
                    <a:gd name="connsiteY2" fmla="*/ 0 h 997706"/>
                    <a:gd name="connsiteX3" fmla="*/ 997707 w 997706"/>
                    <a:gd name="connsiteY3" fmla="*/ 498853 h 997706"/>
                    <a:gd name="connsiteX4" fmla="*/ 498853 w 997706"/>
                    <a:gd name="connsiteY4" fmla="*/ 997707 h 997706"/>
                    <a:gd name="connsiteX5" fmla="*/ 498853 w 997706"/>
                    <a:gd name="connsiteY5" fmla="*/ 17816 h 997706"/>
                    <a:gd name="connsiteX6" fmla="*/ 17816 w 997706"/>
                    <a:gd name="connsiteY6" fmla="*/ 498853 h 997706"/>
                    <a:gd name="connsiteX7" fmla="*/ 498853 w 997706"/>
                    <a:gd name="connsiteY7" fmla="*/ 979891 h 997706"/>
                    <a:gd name="connsiteX8" fmla="*/ 979891 w 997706"/>
                    <a:gd name="connsiteY8" fmla="*/ 498853 h 997706"/>
                    <a:gd name="connsiteX9" fmla="*/ 498853 w 997706"/>
                    <a:gd name="connsiteY9" fmla="*/ 17816 h 99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97706" h="997706">
                      <a:moveTo>
                        <a:pt x="498853" y="997707"/>
                      </a:moveTo>
                      <a:cubicBezTo>
                        <a:pt x="223593" y="997707"/>
                        <a:pt x="0" y="774114"/>
                        <a:pt x="0" y="498853"/>
                      </a:cubicBezTo>
                      <a:cubicBezTo>
                        <a:pt x="0" y="223593"/>
                        <a:pt x="223593" y="0"/>
                        <a:pt x="498853" y="0"/>
                      </a:cubicBezTo>
                      <a:cubicBezTo>
                        <a:pt x="774114" y="0"/>
                        <a:pt x="997707" y="223593"/>
                        <a:pt x="997707" y="498853"/>
                      </a:cubicBezTo>
                      <a:cubicBezTo>
                        <a:pt x="997707" y="774114"/>
                        <a:pt x="774114" y="997707"/>
                        <a:pt x="498853" y="997707"/>
                      </a:cubicBezTo>
                      <a:close/>
                      <a:moveTo>
                        <a:pt x="498853" y="17816"/>
                      </a:moveTo>
                      <a:cubicBezTo>
                        <a:pt x="233392" y="17816"/>
                        <a:pt x="17816" y="233392"/>
                        <a:pt x="17816" y="498853"/>
                      </a:cubicBezTo>
                      <a:cubicBezTo>
                        <a:pt x="17816" y="764315"/>
                        <a:pt x="233392" y="979891"/>
                        <a:pt x="498853" y="979891"/>
                      </a:cubicBezTo>
                      <a:cubicBezTo>
                        <a:pt x="764315" y="979891"/>
                        <a:pt x="979891" y="764315"/>
                        <a:pt x="979891" y="498853"/>
                      </a:cubicBezTo>
                      <a:cubicBezTo>
                        <a:pt x="979891" y="233392"/>
                        <a:pt x="764315" y="17816"/>
                        <a:pt x="498853" y="17816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="" xmlns:a16="http://schemas.microsoft.com/office/drawing/2014/main" id="{928CF8A0-44D2-459B-B1FA-FB584BBD93D1}"/>
                    </a:ext>
                  </a:extLst>
                </p:cNvPr>
                <p:cNvSpPr/>
                <p:nvPr/>
              </p:nvSpPr>
              <p:spPr>
                <a:xfrm>
                  <a:off x="9862504" y="2066164"/>
                  <a:ext cx="89080" cy="89080"/>
                </a:xfrm>
                <a:custGeom>
                  <a:avLst/>
                  <a:gdLst>
                    <a:gd name="connsiteX0" fmla="*/ 44540 w 89080"/>
                    <a:gd name="connsiteY0" fmla="*/ 89081 h 89080"/>
                    <a:gd name="connsiteX1" fmla="*/ 0 w 89080"/>
                    <a:gd name="connsiteY1" fmla="*/ 44540 h 89080"/>
                    <a:gd name="connsiteX2" fmla="*/ 44540 w 89080"/>
                    <a:gd name="connsiteY2" fmla="*/ 0 h 89080"/>
                    <a:gd name="connsiteX3" fmla="*/ 89081 w 89080"/>
                    <a:gd name="connsiteY3" fmla="*/ 44540 h 89080"/>
                    <a:gd name="connsiteX4" fmla="*/ 44540 w 89080"/>
                    <a:gd name="connsiteY4" fmla="*/ 89081 h 89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080" h="89080">
                      <a:moveTo>
                        <a:pt x="44540" y="89081"/>
                      </a:moveTo>
                      <a:cubicBezTo>
                        <a:pt x="20043" y="89081"/>
                        <a:pt x="0" y="69038"/>
                        <a:pt x="0" y="44540"/>
                      </a:cubicBezTo>
                      <a:cubicBezTo>
                        <a:pt x="0" y="20043"/>
                        <a:pt x="20043" y="0"/>
                        <a:pt x="44540" y="0"/>
                      </a:cubicBezTo>
                      <a:cubicBezTo>
                        <a:pt x="69038" y="0"/>
                        <a:pt x="89081" y="20043"/>
                        <a:pt x="89081" y="44540"/>
                      </a:cubicBezTo>
                      <a:cubicBezTo>
                        <a:pt x="89081" y="69038"/>
                        <a:pt x="69038" y="89081"/>
                        <a:pt x="44540" y="8908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="" xmlns:a16="http://schemas.microsoft.com/office/drawing/2014/main" id="{55DB2232-E13E-40D1-BE17-F7A8F5782CA5}"/>
                    </a:ext>
                  </a:extLst>
                </p:cNvPr>
                <p:cNvSpPr/>
                <p:nvPr/>
              </p:nvSpPr>
              <p:spPr>
                <a:xfrm>
                  <a:off x="9497580" y="2169360"/>
                  <a:ext cx="348595" cy="350670"/>
                </a:xfrm>
                <a:custGeom>
                  <a:avLst/>
                  <a:gdLst>
                    <a:gd name="connsiteX0" fmla="*/ 339981 w 348595"/>
                    <a:gd name="connsiteY0" fmla="*/ 350671 h 350670"/>
                    <a:gd name="connsiteX1" fmla="*/ 338645 w 348595"/>
                    <a:gd name="connsiteY1" fmla="*/ 350671 h 350670"/>
                    <a:gd name="connsiteX2" fmla="*/ 137 w 348595"/>
                    <a:gd name="connsiteY2" fmla="*/ 10382 h 350670"/>
                    <a:gd name="connsiteX3" fmla="*/ 7264 w 348595"/>
                    <a:gd name="connsiteY3" fmla="*/ 137 h 350670"/>
                    <a:gd name="connsiteX4" fmla="*/ 17508 w 348595"/>
                    <a:gd name="connsiteY4" fmla="*/ 7264 h 350670"/>
                    <a:gd name="connsiteX5" fmla="*/ 341318 w 348595"/>
                    <a:gd name="connsiteY5" fmla="*/ 332855 h 350670"/>
                    <a:gd name="connsiteX6" fmla="*/ 348444 w 348595"/>
                    <a:gd name="connsiteY6" fmla="*/ 343099 h 350670"/>
                    <a:gd name="connsiteX7" fmla="*/ 339981 w 348595"/>
                    <a:gd name="connsiteY7" fmla="*/ 350671 h 350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8595" h="350670">
                      <a:moveTo>
                        <a:pt x="339981" y="350671"/>
                      </a:moveTo>
                      <a:cubicBezTo>
                        <a:pt x="339536" y="350671"/>
                        <a:pt x="339091" y="350671"/>
                        <a:pt x="338645" y="350671"/>
                      </a:cubicBezTo>
                      <a:cubicBezTo>
                        <a:pt x="164937" y="320384"/>
                        <a:pt x="29089" y="184090"/>
                        <a:pt x="137" y="10382"/>
                      </a:cubicBezTo>
                      <a:cubicBezTo>
                        <a:pt x="-753" y="5482"/>
                        <a:pt x="2810" y="1028"/>
                        <a:pt x="7264" y="137"/>
                      </a:cubicBezTo>
                      <a:cubicBezTo>
                        <a:pt x="12163" y="-753"/>
                        <a:pt x="16617" y="2810"/>
                        <a:pt x="17508" y="7264"/>
                      </a:cubicBezTo>
                      <a:cubicBezTo>
                        <a:pt x="45123" y="173400"/>
                        <a:pt x="175627" y="303904"/>
                        <a:pt x="341318" y="332855"/>
                      </a:cubicBezTo>
                      <a:cubicBezTo>
                        <a:pt x="346217" y="333746"/>
                        <a:pt x="349335" y="338200"/>
                        <a:pt x="348444" y="343099"/>
                      </a:cubicBezTo>
                      <a:cubicBezTo>
                        <a:pt x="347999" y="347553"/>
                        <a:pt x="344435" y="350671"/>
                        <a:pt x="339981" y="350671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="" xmlns:a16="http://schemas.microsoft.com/office/drawing/2014/main" id="{ACC99480-AF9D-436B-BC90-A88B7C91F787}"/>
                    </a:ext>
                  </a:extLst>
                </p:cNvPr>
                <p:cNvSpPr/>
                <p:nvPr/>
              </p:nvSpPr>
              <p:spPr>
                <a:xfrm>
                  <a:off x="9971922" y="2169792"/>
                  <a:ext cx="344155" cy="349349"/>
                </a:xfrm>
                <a:custGeom>
                  <a:avLst/>
                  <a:gdLst>
                    <a:gd name="connsiteX0" fmla="*/ 9060 w 344155"/>
                    <a:gd name="connsiteY0" fmla="*/ 349349 h 349349"/>
                    <a:gd name="connsiteX1" fmla="*/ 152 w 344155"/>
                    <a:gd name="connsiteY1" fmla="*/ 342223 h 349349"/>
                    <a:gd name="connsiteX2" fmla="*/ 7278 w 344155"/>
                    <a:gd name="connsiteY2" fmla="*/ 331978 h 349349"/>
                    <a:gd name="connsiteX3" fmla="*/ 326633 w 344155"/>
                    <a:gd name="connsiteY3" fmla="*/ 7278 h 349349"/>
                    <a:gd name="connsiteX4" fmla="*/ 336878 w 344155"/>
                    <a:gd name="connsiteY4" fmla="*/ 152 h 349349"/>
                    <a:gd name="connsiteX5" fmla="*/ 344004 w 344155"/>
                    <a:gd name="connsiteY5" fmla="*/ 10396 h 349349"/>
                    <a:gd name="connsiteX6" fmla="*/ 10396 w 344155"/>
                    <a:gd name="connsiteY6" fmla="*/ 349349 h 349349"/>
                    <a:gd name="connsiteX7" fmla="*/ 9060 w 344155"/>
                    <a:gd name="connsiteY7" fmla="*/ 349349 h 349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4155" h="349349">
                      <a:moveTo>
                        <a:pt x="9060" y="349349"/>
                      </a:moveTo>
                      <a:cubicBezTo>
                        <a:pt x="5051" y="349349"/>
                        <a:pt x="1042" y="346231"/>
                        <a:pt x="152" y="342223"/>
                      </a:cubicBezTo>
                      <a:cubicBezTo>
                        <a:pt x="-739" y="337323"/>
                        <a:pt x="2379" y="332869"/>
                        <a:pt x="7278" y="331978"/>
                      </a:cubicBezTo>
                      <a:cubicBezTo>
                        <a:pt x="170742" y="301691"/>
                        <a:pt x="299018" y="171187"/>
                        <a:pt x="326633" y="7278"/>
                      </a:cubicBezTo>
                      <a:cubicBezTo>
                        <a:pt x="327524" y="2379"/>
                        <a:pt x="331978" y="-739"/>
                        <a:pt x="336878" y="152"/>
                      </a:cubicBezTo>
                      <a:cubicBezTo>
                        <a:pt x="341777" y="1042"/>
                        <a:pt x="344895" y="5497"/>
                        <a:pt x="344004" y="10396"/>
                      </a:cubicBezTo>
                      <a:cubicBezTo>
                        <a:pt x="315498" y="181877"/>
                        <a:pt x="180986" y="318171"/>
                        <a:pt x="10396" y="349349"/>
                      </a:cubicBezTo>
                      <a:cubicBezTo>
                        <a:pt x="10396" y="349349"/>
                        <a:pt x="9505" y="349349"/>
                        <a:pt x="9060" y="349349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="" xmlns:a16="http://schemas.microsoft.com/office/drawing/2014/main" id="{79550530-97F6-45C8-B7D3-1079A6C07721}"/>
                    </a:ext>
                  </a:extLst>
                </p:cNvPr>
                <p:cNvSpPr/>
                <p:nvPr/>
              </p:nvSpPr>
              <p:spPr>
                <a:xfrm>
                  <a:off x="9972812" y="1702562"/>
                  <a:ext cx="341928" cy="340886"/>
                </a:xfrm>
                <a:custGeom>
                  <a:avLst/>
                  <a:gdLst>
                    <a:gd name="connsiteX0" fmla="*/ 333315 w 341928"/>
                    <a:gd name="connsiteY0" fmla="*/ 340886 h 340886"/>
                    <a:gd name="connsiteX1" fmla="*/ 324406 w 341928"/>
                    <a:gd name="connsiteY1" fmla="*/ 333760 h 340886"/>
                    <a:gd name="connsiteX2" fmla="*/ 7278 w 341928"/>
                    <a:gd name="connsiteY2" fmla="*/ 17522 h 340886"/>
                    <a:gd name="connsiteX3" fmla="*/ 152 w 341928"/>
                    <a:gd name="connsiteY3" fmla="*/ 7278 h 340886"/>
                    <a:gd name="connsiteX4" fmla="*/ 10396 w 341928"/>
                    <a:gd name="connsiteY4" fmla="*/ 152 h 340886"/>
                    <a:gd name="connsiteX5" fmla="*/ 341777 w 341928"/>
                    <a:gd name="connsiteY5" fmla="*/ 330642 h 340886"/>
                    <a:gd name="connsiteX6" fmla="*/ 334651 w 341928"/>
                    <a:gd name="connsiteY6" fmla="*/ 340886 h 340886"/>
                    <a:gd name="connsiteX7" fmla="*/ 333315 w 341928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1928" h="340886">
                      <a:moveTo>
                        <a:pt x="333315" y="340886"/>
                      </a:moveTo>
                      <a:cubicBezTo>
                        <a:pt x="329306" y="340886"/>
                        <a:pt x="325297" y="337769"/>
                        <a:pt x="324406" y="333760"/>
                      </a:cubicBezTo>
                      <a:cubicBezTo>
                        <a:pt x="294119" y="174305"/>
                        <a:pt x="166733" y="47365"/>
                        <a:pt x="7278" y="17522"/>
                      </a:cubicBezTo>
                      <a:cubicBezTo>
                        <a:pt x="2379" y="16632"/>
                        <a:pt x="-739" y="12178"/>
                        <a:pt x="152" y="7278"/>
                      </a:cubicBezTo>
                      <a:cubicBezTo>
                        <a:pt x="1042" y="2379"/>
                        <a:pt x="5497" y="-739"/>
                        <a:pt x="10396" y="152"/>
                      </a:cubicBezTo>
                      <a:cubicBezTo>
                        <a:pt x="176977" y="31330"/>
                        <a:pt x="310153" y="164061"/>
                        <a:pt x="341777" y="330642"/>
                      </a:cubicBezTo>
                      <a:cubicBezTo>
                        <a:pt x="342668" y="335542"/>
                        <a:pt x="339550" y="339996"/>
                        <a:pt x="334651" y="340886"/>
                      </a:cubicBezTo>
                      <a:cubicBezTo>
                        <a:pt x="334651" y="340886"/>
                        <a:pt x="333760" y="340886"/>
                        <a:pt x="333315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="" xmlns:a16="http://schemas.microsoft.com/office/drawing/2014/main" id="{03604023-7EB8-4BA0-8628-5DEEB3A6AEAB}"/>
                    </a:ext>
                  </a:extLst>
                </p:cNvPr>
                <p:cNvSpPr/>
                <p:nvPr/>
              </p:nvSpPr>
              <p:spPr>
                <a:xfrm>
                  <a:off x="9498902" y="1702117"/>
                  <a:ext cx="347273" cy="340886"/>
                </a:xfrm>
                <a:custGeom>
                  <a:avLst/>
                  <a:gdLst>
                    <a:gd name="connsiteX0" fmla="*/ 9060 w 347273"/>
                    <a:gd name="connsiteY0" fmla="*/ 340886 h 340886"/>
                    <a:gd name="connsiteX1" fmla="*/ 7278 w 347273"/>
                    <a:gd name="connsiteY1" fmla="*/ 340886 h 340886"/>
                    <a:gd name="connsiteX2" fmla="*/ 152 w 347273"/>
                    <a:gd name="connsiteY2" fmla="*/ 330642 h 340886"/>
                    <a:gd name="connsiteX3" fmla="*/ 336878 w 347273"/>
                    <a:gd name="connsiteY3" fmla="*/ 152 h 340886"/>
                    <a:gd name="connsiteX4" fmla="*/ 347122 w 347273"/>
                    <a:gd name="connsiteY4" fmla="*/ 7278 h 340886"/>
                    <a:gd name="connsiteX5" fmla="*/ 339996 w 347273"/>
                    <a:gd name="connsiteY5" fmla="*/ 17522 h 340886"/>
                    <a:gd name="connsiteX6" fmla="*/ 17968 w 347273"/>
                    <a:gd name="connsiteY6" fmla="*/ 333760 h 340886"/>
                    <a:gd name="connsiteX7" fmla="*/ 9060 w 347273"/>
                    <a:gd name="connsiteY7" fmla="*/ 340886 h 340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47273" h="340886">
                      <a:moveTo>
                        <a:pt x="9060" y="340886"/>
                      </a:moveTo>
                      <a:cubicBezTo>
                        <a:pt x="8614" y="340886"/>
                        <a:pt x="7724" y="340886"/>
                        <a:pt x="7278" y="340886"/>
                      </a:cubicBezTo>
                      <a:cubicBezTo>
                        <a:pt x="2379" y="339996"/>
                        <a:pt x="-739" y="335096"/>
                        <a:pt x="152" y="330642"/>
                      </a:cubicBezTo>
                      <a:cubicBezTo>
                        <a:pt x="32221" y="161834"/>
                        <a:pt x="167624" y="29103"/>
                        <a:pt x="336878" y="152"/>
                      </a:cubicBezTo>
                      <a:cubicBezTo>
                        <a:pt x="341777" y="-739"/>
                        <a:pt x="346231" y="2379"/>
                        <a:pt x="347122" y="7278"/>
                      </a:cubicBezTo>
                      <a:cubicBezTo>
                        <a:pt x="348013" y="12178"/>
                        <a:pt x="344895" y="16632"/>
                        <a:pt x="339996" y="17522"/>
                      </a:cubicBezTo>
                      <a:cubicBezTo>
                        <a:pt x="178314" y="45583"/>
                        <a:pt x="48701" y="172523"/>
                        <a:pt x="17968" y="333760"/>
                      </a:cubicBezTo>
                      <a:cubicBezTo>
                        <a:pt x="17077" y="337769"/>
                        <a:pt x="13514" y="340886"/>
                        <a:pt x="9060" y="340886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="" xmlns:a16="http://schemas.microsoft.com/office/drawing/2014/main" id="{9DF4E4F7-0A06-41A9-9879-53ECFDFCE37B}"/>
                    </a:ext>
                  </a:extLst>
                </p:cNvPr>
                <p:cNvSpPr/>
                <p:nvPr/>
              </p:nvSpPr>
              <p:spPr>
                <a:xfrm>
                  <a:off x="9828653" y="1687570"/>
                  <a:ext cx="162127" cy="92644"/>
                </a:xfrm>
                <a:custGeom>
                  <a:avLst/>
                  <a:gdLst>
                    <a:gd name="connsiteX0" fmla="*/ 153219 w 162127"/>
                    <a:gd name="connsiteY0" fmla="*/ 92644 h 92644"/>
                    <a:gd name="connsiteX1" fmla="*/ 146984 w 162127"/>
                    <a:gd name="connsiteY1" fmla="*/ 89972 h 92644"/>
                    <a:gd name="connsiteX2" fmla="*/ 78391 w 162127"/>
                    <a:gd name="connsiteY2" fmla="*/ 21379 h 92644"/>
                    <a:gd name="connsiteX3" fmla="*/ 15144 w 162127"/>
                    <a:gd name="connsiteY3" fmla="*/ 84627 h 92644"/>
                    <a:gd name="connsiteX4" fmla="*/ 2672 w 162127"/>
                    <a:gd name="connsiteY4" fmla="*/ 84627 h 92644"/>
                    <a:gd name="connsiteX5" fmla="*/ 2672 w 162127"/>
                    <a:gd name="connsiteY5" fmla="*/ 72156 h 92644"/>
                    <a:gd name="connsiteX6" fmla="*/ 72156 w 162127"/>
                    <a:gd name="connsiteY6" fmla="*/ 2672 h 92644"/>
                    <a:gd name="connsiteX7" fmla="*/ 84627 w 162127"/>
                    <a:gd name="connsiteY7" fmla="*/ 2672 h 92644"/>
                    <a:gd name="connsiteX8" fmla="*/ 159455 w 162127"/>
                    <a:gd name="connsiteY8" fmla="*/ 77500 h 92644"/>
                    <a:gd name="connsiteX9" fmla="*/ 159455 w 162127"/>
                    <a:gd name="connsiteY9" fmla="*/ 89972 h 92644"/>
                    <a:gd name="connsiteX10" fmla="*/ 153219 w 162127"/>
                    <a:gd name="connsiteY10" fmla="*/ 92644 h 92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127" h="92644">
                      <a:moveTo>
                        <a:pt x="153219" y="92644"/>
                      </a:moveTo>
                      <a:cubicBezTo>
                        <a:pt x="150992" y="92644"/>
                        <a:pt x="148765" y="91753"/>
                        <a:pt x="146984" y="89972"/>
                      </a:cubicBezTo>
                      <a:lnTo>
                        <a:pt x="78391" y="21379"/>
                      </a:lnTo>
                      <a:lnTo>
                        <a:pt x="15144" y="84627"/>
                      </a:lnTo>
                      <a:cubicBezTo>
                        <a:pt x="11581" y="88190"/>
                        <a:pt x="6236" y="88190"/>
                        <a:pt x="2672" y="84627"/>
                      </a:cubicBezTo>
                      <a:cubicBezTo>
                        <a:pt x="-891" y="81064"/>
                        <a:pt x="-891" y="75719"/>
                        <a:pt x="2672" y="72156"/>
                      </a:cubicBezTo>
                      <a:lnTo>
                        <a:pt x="72156" y="2672"/>
                      </a:lnTo>
                      <a:cubicBezTo>
                        <a:pt x="75719" y="-891"/>
                        <a:pt x="81064" y="-891"/>
                        <a:pt x="84627" y="2672"/>
                      </a:cubicBezTo>
                      <a:lnTo>
                        <a:pt x="159455" y="77500"/>
                      </a:lnTo>
                      <a:cubicBezTo>
                        <a:pt x="163018" y="81064"/>
                        <a:pt x="163018" y="86409"/>
                        <a:pt x="159455" y="89972"/>
                      </a:cubicBezTo>
                      <a:cubicBezTo>
                        <a:pt x="157673" y="91753"/>
                        <a:pt x="155446" y="92644"/>
                        <a:pt x="153219" y="92644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="" xmlns:a16="http://schemas.microsoft.com/office/drawing/2014/main" id="{289ACD43-4A37-4B84-8E3C-0B9CBB64483C}"/>
                    </a:ext>
                  </a:extLst>
                </p:cNvPr>
                <p:cNvSpPr/>
                <p:nvPr/>
              </p:nvSpPr>
              <p:spPr>
                <a:xfrm>
                  <a:off x="9483909" y="2033204"/>
                  <a:ext cx="86408" cy="154110"/>
                </a:xfrm>
                <a:custGeom>
                  <a:avLst/>
                  <a:gdLst>
                    <a:gd name="connsiteX0" fmla="*/ 76610 w 86408"/>
                    <a:gd name="connsiteY0" fmla="*/ 154110 h 154110"/>
                    <a:gd name="connsiteX1" fmla="*/ 70374 w 86408"/>
                    <a:gd name="connsiteY1" fmla="*/ 151438 h 154110"/>
                    <a:gd name="connsiteX2" fmla="*/ 2672 w 86408"/>
                    <a:gd name="connsiteY2" fmla="*/ 83736 h 154110"/>
                    <a:gd name="connsiteX3" fmla="*/ 2672 w 86408"/>
                    <a:gd name="connsiteY3" fmla="*/ 71265 h 154110"/>
                    <a:gd name="connsiteX4" fmla="*/ 71265 w 86408"/>
                    <a:gd name="connsiteY4" fmla="*/ 2672 h 154110"/>
                    <a:gd name="connsiteX5" fmla="*/ 83736 w 86408"/>
                    <a:gd name="connsiteY5" fmla="*/ 2672 h 154110"/>
                    <a:gd name="connsiteX6" fmla="*/ 83736 w 86408"/>
                    <a:gd name="connsiteY6" fmla="*/ 15144 h 154110"/>
                    <a:gd name="connsiteX7" fmla="*/ 21379 w 86408"/>
                    <a:gd name="connsiteY7" fmla="*/ 77500 h 154110"/>
                    <a:gd name="connsiteX8" fmla="*/ 82845 w 86408"/>
                    <a:gd name="connsiteY8" fmla="*/ 138966 h 154110"/>
                    <a:gd name="connsiteX9" fmla="*/ 82845 w 86408"/>
                    <a:gd name="connsiteY9" fmla="*/ 151438 h 154110"/>
                    <a:gd name="connsiteX10" fmla="*/ 76610 w 86408"/>
                    <a:gd name="connsiteY10" fmla="*/ 154110 h 15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6408" h="154110">
                      <a:moveTo>
                        <a:pt x="76610" y="154110"/>
                      </a:moveTo>
                      <a:cubicBezTo>
                        <a:pt x="74383" y="154110"/>
                        <a:pt x="72156" y="153219"/>
                        <a:pt x="70374" y="151438"/>
                      </a:cubicBezTo>
                      <a:lnTo>
                        <a:pt x="2672" y="83736"/>
                      </a:lnTo>
                      <a:cubicBezTo>
                        <a:pt x="-891" y="80173"/>
                        <a:pt x="-891" y="74828"/>
                        <a:pt x="2672" y="71265"/>
                      </a:cubicBezTo>
                      <a:lnTo>
                        <a:pt x="71265" y="2672"/>
                      </a:lnTo>
                      <a:cubicBezTo>
                        <a:pt x="74828" y="-891"/>
                        <a:pt x="80173" y="-891"/>
                        <a:pt x="83736" y="2672"/>
                      </a:cubicBezTo>
                      <a:cubicBezTo>
                        <a:pt x="87299" y="6236"/>
                        <a:pt x="87299" y="11581"/>
                        <a:pt x="83736" y="15144"/>
                      </a:cubicBezTo>
                      <a:lnTo>
                        <a:pt x="21379" y="77500"/>
                      </a:lnTo>
                      <a:lnTo>
                        <a:pt x="82845" y="138966"/>
                      </a:lnTo>
                      <a:cubicBezTo>
                        <a:pt x="86409" y="142530"/>
                        <a:pt x="86409" y="147874"/>
                        <a:pt x="82845" y="151438"/>
                      </a:cubicBezTo>
                      <a:cubicBezTo>
                        <a:pt x="81064" y="153219"/>
                        <a:pt x="78837" y="154110"/>
                        <a:pt x="76610" y="154110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="" xmlns:a16="http://schemas.microsoft.com/office/drawing/2014/main" id="{E49D482E-BB28-4BE1-8291-2E75AA570B41}"/>
                    </a:ext>
                  </a:extLst>
                </p:cNvPr>
                <p:cNvSpPr/>
                <p:nvPr/>
              </p:nvSpPr>
              <p:spPr>
                <a:xfrm>
                  <a:off x="9828653" y="2446540"/>
                  <a:ext cx="155000" cy="87299"/>
                </a:xfrm>
                <a:custGeom>
                  <a:avLst/>
                  <a:gdLst>
                    <a:gd name="connsiteX0" fmla="*/ 78391 w 155000"/>
                    <a:gd name="connsiteY0" fmla="*/ 87299 h 87299"/>
                    <a:gd name="connsiteX1" fmla="*/ 72156 w 155000"/>
                    <a:gd name="connsiteY1" fmla="*/ 84627 h 87299"/>
                    <a:gd name="connsiteX2" fmla="*/ 2672 w 155000"/>
                    <a:gd name="connsiteY2" fmla="*/ 15144 h 87299"/>
                    <a:gd name="connsiteX3" fmla="*/ 2672 w 155000"/>
                    <a:gd name="connsiteY3" fmla="*/ 2672 h 87299"/>
                    <a:gd name="connsiteX4" fmla="*/ 15144 w 155000"/>
                    <a:gd name="connsiteY4" fmla="*/ 2672 h 87299"/>
                    <a:gd name="connsiteX5" fmla="*/ 78391 w 155000"/>
                    <a:gd name="connsiteY5" fmla="*/ 65920 h 87299"/>
                    <a:gd name="connsiteX6" fmla="*/ 139857 w 155000"/>
                    <a:gd name="connsiteY6" fmla="*/ 4454 h 87299"/>
                    <a:gd name="connsiteX7" fmla="*/ 152328 w 155000"/>
                    <a:gd name="connsiteY7" fmla="*/ 4454 h 87299"/>
                    <a:gd name="connsiteX8" fmla="*/ 152328 w 155000"/>
                    <a:gd name="connsiteY8" fmla="*/ 16925 h 87299"/>
                    <a:gd name="connsiteX9" fmla="*/ 84627 w 155000"/>
                    <a:gd name="connsiteY9" fmla="*/ 84627 h 87299"/>
                    <a:gd name="connsiteX10" fmla="*/ 78391 w 155000"/>
                    <a:gd name="connsiteY10" fmla="*/ 87299 h 87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5000" h="87299">
                      <a:moveTo>
                        <a:pt x="78391" y="87299"/>
                      </a:moveTo>
                      <a:cubicBezTo>
                        <a:pt x="76164" y="87299"/>
                        <a:pt x="73937" y="86409"/>
                        <a:pt x="72156" y="84627"/>
                      </a:cubicBez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78391" y="65920"/>
                      </a:lnTo>
                      <a:lnTo>
                        <a:pt x="139857" y="4454"/>
                      </a:lnTo>
                      <a:cubicBezTo>
                        <a:pt x="143420" y="891"/>
                        <a:pt x="148765" y="891"/>
                        <a:pt x="152328" y="4454"/>
                      </a:cubicBezTo>
                      <a:cubicBezTo>
                        <a:pt x="155892" y="8017"/>
                        <a:pt x="155892" y="13362"/>
                        <a:pt x="152328" y="16925"/>
                      </a:cubicBezTo>
                      <a:lnTo>
                        <a:pt x="84627" y="84627"/>
                      </a:lnTo>
                      <a:cubicBezTo>
                        <a:pt x="82845" y="86409"/>
                        <a:pt x="80618" y="87299"/>
                        <a:pt x="78391" y="87299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="" xmlns:a16="http://schemas.microsoft.com/office/drawing/2014/main" id="{CEE884F2-A7A0-4BCF-B6EE-337FDE447735}"/>
                    </a:ext>
                  </a:extLst>
                </p:cNvPr>
                <p:cNvSpPr/>
                <p:nvPr/>
              </p:nvSpPr>
              <p:spPr>
                <a:xfrm>
                  <a:off x="10235753" y="2025187"/>
                  <a:ext cx="94425" cy="162127"/>
                </a:xfrm>
                <a:custGeom>
                  <a:avLst/>
                  <a:gdLst>
                    <a:gd name="connsiteX0" fmla="*/ 17816 w 94425"/>
                    <a:gd name="connsiteY0" fmla="*/ 162127 h 162127"/>
                    <a:gd name="connsiteX1" fmla="*/ 11581 w 94425"/>
                    <a:gd name="connsiteY1" fmla="*/ 159455 h 162127"/>
                    <a:gd name="connsiteX2" fmla="*/ 11581 w 94425"/>
                    <a:gd name="connsiteY2" fmla="*/ 146984 h 162127"/>
                    <a:gd name="connsiteX3" fmla="*/ 73046 w 94425"/>
                    <a:gd name="connsiteY3" fmla="*/ 85518 h 162127"/>
                    <a:gd name="connsiteX4" fmla="*/ 2672 w 94425"/>
                    <a:gd name="connsiteY4" fmla="*/ 15144 h 162127"/>
                    <a:gd name="connsiteX5" fmla="*/ 2672 w 94425"/>
                    <a:gd name="connsiteY5" fmla="*/ 2672 h 162127"/>
                    <a:gd name="connsiteX6" fmla="*/ 15144 w 94425"/>
                    <a:gd name="connsiteY6" fmla="*/ 2672 h 162127"/>
                    <a:gd name="connsiteX7" fmla="*/ 91753 w 94425"/>
                    <a:gd name="connsiteY7" fmla="*/ 79282 h 162127"/>
                    <a:gd name="connsiteX8" fmla="*/ 91753 w 94425"/>
                    <a:gd name="connsiteY8" fmla="*/ 91753 h 162127"/>
                    <a:gd name="connsiteX9" fmla="*/ 24052 w 94425"/>
                    <a:gd name="connsiteY9" fmla="*/ 159455 h 162127"/>
                    <a:gd name="connsiteX10" fmla="*/ 17816 w 94425"/>
                    <a:gd name="connsiteY10" fmla="*/ 162127 h 162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4425" h="162127">
                      <a:moveTo>
                        <a:pt x="17816" y="162127"/>
                      </a:moveTo>
                      <a:cubicBezTo>
                        <a:pt x="15589" y="162127"/>
                        <a:pt x="13362" y="161237"/>
                        <a:pt x="11581" y="159455"/>
                      </a:cubicBezTo>
                      <a:cubicBezTo>
                        <a:pt x="8017" y="155892"/>
                        <a:pt x="8017" y="150547"/>
                        <a:pt x="11581" y="146984"/>
                      </a:cubicBezTo>
                      <a:lnTo>
                        <a:pt x="73046" y="85518"/>
                      </a:lnTo>
                      <a:lnTo>
                        <a:pt x="2672" y="15144"/>
                      </a:lnTo>
                      <a:cubicBezTo>
                        <a:pt x="-891" y="11581"/>
                        <a:pt x="-891" y="6236"/>
                        <a:pt x="2672" y="2672"/>
                      </a:cubicBezTo>
                      <a:cubicBezTo>
                        <a:pt x="6236" y="-891"/>
                        <a:pt x="11581" y="-891"/>
                        <a:pt x="15144" y="2672"/>
                      </a:cubicBezTo>
                      <a:lnTo>
                        <a:pt x="91753" y="79282"/>
                      </a:lnTo>
                      <a:cubicBezTo>
                        <a:pt x="95317" y="82845"/>
                        <a:pt x="95317" y="88190"/>
                        <a:pt x="91753" y="91753"/>
                      </a:cubicBezTo>
                      <a:lnTo>
                        <a:pt x="24052" y="159455"/>
                      </a:lnTo>
                      <a:cubicBezTo>
                        <a:pt x="22716" y="161237"/>
                        <a:pt x="20043" y="162127"/>
                        <a:pt x="17816" y="162127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="" xmlns:a16="http://schemas.microsoft.com/office/drawing/2014/main" id="{3372DA3C-588D-48FC-9826-81F714818634}"/>
                    </a:ext>
                  </a:extLst>
                </p:cNvPr>
                <p:cNvSpPr/>
                <p:nvPr/>
              </p:nvSpPr>
              <p:spPr>
                <a:xfrm>
                  <a:off x="9969846" y="2104023"/>
                  <a:ext cx="244527" cy="13362"/>
                </a:xfrm>
                <a:custGeom>
                  <a:avLst/>
                  <a:gdLst>
                    <a:gd name="connsiteX0" fmla="*/ 237846 w 244527"/>
                    <a:gd name="connsiteY0" fmla="*/ 13362 h 13362"/>
                    <a:gd name="connsiteX1" fmla="*/ 6681 w 244527"/>
                    <a:gd name="connsiteY1" fmla="*/ 13362 h 13362"/>
                    <a:gd name="connsiteX2" fmla="*/ 0 w 244527"/>
                    <a:gd name="connsiteY2" fmla="*/ 6681 h 13362"/>
                    <a:gd name="connsiteX3" fmla="*/ 6681 w 244527"/>
                    <a:gd name="connsiteY3" fmla="*/ 0 h 13362"/>
                    <a:gd name="connsiteX4" fmla="*/ 237846 w 244527"/>
                    <a:gd name="connsiteY4" fmla="*/ 0 h 13362"/>
                    <a:gd name="connsiteX5" fmla="*/ 244527 w 244527"/>
                    <a:gd name="connsiteY5" fmla="*/ 6681 h 13362"/>
                    <a:gd name="connsiteX6" fmla="*/ 237846 w 244527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4527" h="13362">
                      <a:moveTo>
                        <a:pt x="237846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237846" y="0"/>
                      </a:lnTo>
                      <a:cubicBezTo>
                        <a:pt x="241409" y="0"/>
                        <a:pt x="244527" y="3118"/>
                        <a:pt x="244527" y="6681"/>
                      </a:cubicBezTo>
                      <a:cubicBezTo>
                        <a:pt x="244527" y="10244"/>
                        <a:pt x="241409" y="13362"/>
                        <a:pt x="237846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="" xmlns:a16="http://schemas.microsoft.com/office/drawing/2014/main" id="{1B9801BB-544E-4D6A-80AB-10F95C5FFDB2}"/>
                    </a:ext>
                  </a:extLst>
                </p:cNvPr>
                <p:cNvSpPr/>
                <p:nvPr/>
              </p:nvSpPr>
              <p:spPr>
                <a:xfrm>
                  <a:off x="9969846" y="2059483"/>
                  <a:ext cx="185288" cy="13362"/>
                </a:xfrm>
                <a:custGeom>
                  <a:avLst/>
                  <a:gdLst>
                    <a:gd name="connsiteX0" fmla="*/ 178607 w 185288"/>
                    <a:gd name="connsiteY0" fmla="*/ 13362 h 13362"/>
                    <a:gd name="connsiteX1" fmla="*/ 6681 w 185288"/>
                    <a:gd name="connsiteY1" fmla="*/ 13362 h 13362"/>
                    <a:gd name="connsiteX2" fmla="*/ 0 w 185288"/>
                    <a:gd name="connsiteY2" fmla="*/ 6681 h 13362"/>
                    <a:gd name="connsiteX3" fmla="*/ 6681 w 185288"/>
                    <a:gd name="connsiteY3" fmla="*/ 0 h 13362"/>
                    <a:gd name="connsiteX4" fmla="*/ 178607 w 185288"/>
                    <a:gd name="connsiteY4" fmla="*/ 0 h 13362"/>
                    <a:gd name="connsiteX5" fmla="*/ 185288 w 185288"/>
                    <a:gd name="connsiteY5" fmla="*/ 6681 h 13362"/>
                    <a:gd name="connsiteX6" fmla="*/ 178607 w 1852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5288" h="13362">
                      <a:moveTo>
                        <a:pt x="178607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78607" y="0"/>
                      </a:lnTo>
                      <a:cubicBezTo>
                        <a:pt x="182171" y="0"/>
                        <a:pt x="185288" y="3118"/>
                        <a:pt x="185288" y="6681"/>
                      </a:cubicBezTo>
                      <a:cubicBezTo>
                        <a:pt x="185288" y="10244"/>
                        <a:pt x="182616" y="13362"/>
                        <a:pt x="178607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="" xmlns:a16="http://schemas.microsoft.com/office/drawing/2014/main" id="{71740907-B8B0-4FC8-A047-27FD90300245}"/>
                    </a:ext>
                  </a:extLst>
                </p:cNvPr>
                <p:cNvSpPr/>
                <p:nvPr/>
              </p:nvSpPr>
              <p:spPr>
                <a:xfrm>
                  <a:off x="9969846" y="2014942"/>
                  <a:ext cx="125158" cy="13362"/>
                </a:xfrm>
                <a:custGeom>
                  <a:avLst/>
                  <a:gdLst>
                    <a:gd name="connsiteX0" fmla="*/ 118478 w 125158"/>
                    <a:gd name="connsiteY0" fmla="*/ 13362 h 13362"/>
                    <a:gd name="connsiteX1" fmla="*/ 6681 w 125158"/>
                    <a:gd name="connsiteY1" fmla="*/ 13362 h 13362"/>
                    <a:gd name="connsiteX2" fmla="*/ 0 w 125158"/>
                    <a:gd name="connsiteY2" fmla="*/ 6681 h 13362"/>
                    <a:gd name="connsiteX3" fmla="*/ 6681 w 125158"/>
                    <a:gd name="connsiteY3" fmla="*/ 0 h 13362"/>
                    <a:gd name="connsiteX4" fmla="*/ 118478 w 125158"/>
                    <a:gd name="connsiteY4" fmla="*/ 0 h 13362"/>
                    <a:gd name="connsiteX5" fmla="*/ 125159 w 125158"/>
                    <a:gd name="connsiteY5" fmla="*/ 6681 h 13362"/>
                    <a:gd name="connsiteX6" fmla="*/ 118478 w 12515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5158" h="13362">
                      <a:moveTo>
                        <a:pt x="11847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18478" y="0"/>
                      </a:lnTo>
                      <a:cubicBezTo>
                        <a:pt x="122041" y="0"/>
                        <a:pt x="125159" y="3118"/>
                        <a:pt x="125159" y="6681"/>
                      </a:cubicBezTo>
                      <a:cubicBezTo>
                        <a:pt x="125159" y="10244"/>
                        <a:pt x="122486" y="13362"/>
                        <a:pt x="11847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="" xmlns:a16="http://schemas.microsoft.com/office/drawing/2014/main" id="{A73F6507-F49F-4383-B776-E6AB62926C81}"/>
                    </a:ext>
                  </a:extLst>
                </p:cNvPr>
                <p:cNvSpPr/>
                <p:nvPr/>
              </p:nvSpPr>
              <p:spPr>
                <a:xfrm>
                  <a:off x="9969846" y="1970402"/>
                  <a:ext cx="66365" cy="13362"/>
                </a:xfrm>
                <a:custGeom>
                  <a:avLst/>
                  <a:gdLst>
                    <a:gd name="connsiteX0" fmla="*/ 59684 w 66365"/>
                    <a:gd name="connsiteY0" fmla="*/ 13362 h 13362"/>
                    <a:gd name="connsiteX1" fmla="*/ 6681 w 66365"/>
                    <a:gd name="connsiteY1" fmla="*/ 13362 h 13362"/>
                    <a:gd name="connsiteX2" fmla="*/ 0 w 66365"/>
                    <a:gd name="connsiteY2" fmla="*/ 6681 h 13362"/>
                    <a:gd name="connsiteX3" fmla="*/ 6681 w 66365"/>
                    <a:gd name="connsiteY3" fmla="*/ 0 h 13362"/>
                    <a:gd name="connsiteX4" fmla="*/ 59684 w 66365"/>
                    <a:gd name="connsiteY4" fmla="*/ 0 h 13362"/>
                    <a:gd name="connsiteX5" fmla="*/ 66365 w 66365"/>
                    <a:gd name="connsiteY5" fmla="*/ 6681 h 13362"/>
                    <a:gd name="connsiteX6" fmla="*/ 59684 w 66365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6365" h="13362">
                      <a:moveTo>
                        <a:pt x="59684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59684" y="0"/>
                      </a:lnTo>
                      <a:cubicBezTo>
                        <a:pt x="63247" y="0"/>
                        <a:pt x="66365" y="3118"/>
                        <a:pt x="66365" y="6681"/>
                      </a:cubicBezTo>
                      <a:cubicBezTo>
                        <a:pt x="66365" y="10244"/>
                        <a:pt x="63247" y="13362"/>
                        <a:pt x="59684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="" xmlns:a16="http://schemas.microsoft.com/office/drawing/2014/main" id="{1D10A1F9-12C0-4C20-A0CB-55612B513560}"/>
                    </a:ext>
                  </a:extLst>
                </p:cNvPr>
                <p:cNvSpPr/>
                <p:nvPr/>
              </p:nvSpPr>
              <p:spPr>
                <a:xfrm>
                  <a:off x="9969846" y="1925861"/>
                  <a:ext cx="20488" cy="13362"/>
                </a:xfrm>
                <a:custGeom>
                  <a:avLst/>
                  <a:gdLst>
                    <a:gd name="connsiteX0" fmla="*/ 13808 w 20488"/>
                    <a:gd name="connsiteY0" fmla="*/ 13362 h 13362"/>
                    <a:gd name="connsiteX1" fmla="*/ 6681 w 20488"/>
                    <a:gd name="connsiteY1" fmla="*/ 13362 h 13362"/>
                    <a:gd name="connsiteX2" fmla="*/ 0 w 20488"/>
                    <a:gd name="connsiteY2" fmla="*/ 6681 h 13362"/>
                    <a:gd name="connsiteX3" fmla="*/ 6681 w 20488"/>
                    <a:gd name="connsiteY3" fmla="*/ 0 h 13362"/>
                    <a:gd name="connsiteX4" fmla="*/ 13808 w 20488"/>
                    <a:gd name="connsiteY4" fmla="*/ 0 h 13362"/>
                    <a:gd name="connsiteX5" fmla="*/ 20489 w 20488"/>
                    <a:gd name="connsiteY5" fmla="*/ 6681 h 13362"/>
                    <a:gd name="connsiteX6" fmla="*/ 13808 w 20488"/>
                    <a:gd name="connsiteY6" fmla="*/ 13362 h 1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488" h="13362">
                      <a:moveTo>
                        <a:pt x="13808" y="13362"/>
                      </a:moveTo>
                      <a:lnTo>
                        <a:pt x="6681" y="13362"/>
                      </a:lnTo>
                      <a:cubicBezTo>
                        <a:pt x="3118" y="13362"/>
                        <a:pt x="0" y="10244"/>
                        <a:pt x="0" y="6681"/>
                      </a:cubicBezTo>
                      <a:cubicBezTo>
                        <a:pt x="0" y="3118"/>
                        <a:pt x="3118" y="0"/>
                        <a:pt x="6681" y="0"/>
                      </a:cubicBezTo>
                      <a:lnTo>
                        <a:pt x="13808" y="0"/>
                      </a:lnTo>
                      <a:cubicBezTo>
                        <a:pt x="17371" y="0"/>
                        <a:pt x="20489" y="3118"/>
                        <a:pt x="20489" y="6681"/>
                      </a:cubicBezTo>
                      <a:cubicBezTo>
                        <a:pt x="20489" y="10244"/>
                        <a:pt x="17816" y="13362"/>
                        <a:pt x="13808" y="13362"/>
                      </a:cubicBezTo>
                      <a:close/>
                    </a:path>
                  </a:pathLst>
                </a:custGeom>
                <a:solidFill>
                  <a:srgbClr val="00A8C1"/>
                </a:solidFill>
                <a:ln w="44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2" name="Graphic 409">
                <a:extLst>
                  <a:ext uri="{FF2B5EF4-FFF2-40B4-BE49-F238E27FC236}">
                    <a16:creationId xmlns="" xmlns:a16="http://schemas.microsoft.com/office/drawing/2014/main" id="{4466637E-94DB-4ECD-9FE1-F1E02C57758A}"/>
                  </a:ext>
                </a:extLst>
              </p:cNvPr>
              <p:cNvGrpSpPr/>
              <p:nvPr/>
            </p:nvGrpSpPr>
            <p:grpSpPr>
              <a:xfrm>
                <a:off x="7929052" y="1583957"/>
                <a:ext cx="3796223" cy="1204136"/>
                <a:chOff x="7906606" y="1847646"/>
                <a:chExt cx="1275397" cy="313372"/>
              </a:xfrm>
              <a:noFill/>
            </p:grpSpPr>
            <p:sp>
              <p:nvSpPr>
                <p:cNvPr id="64" name="Freeform: Shape 63">
                  <a:extLst>
                    <a:ext uri="{FF2B5EF4-FFF2-40B4-BE49-F238E27FC236}">
                      <a16:creationId xmlns="" xmlns:a16="http://schemas.microsoft.com/office/drawing/2014/main" id="{E5C5884B-21F2-4313-9BA7-76BF2D9A67AD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="" xmlns:a16="http://schemas.microsoft.com/office/drawing/2014/main" id="{652D67C6-D059-4004-93A4-4C21F65E1C66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="" xmlns:a16="http://schemas.microsoft.com/office/drawing/2014/main" id="{C35377B9-7EED-4BAD-9FFB-9F8183BCF0FC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="" xmlns:a16="http://schemas.microsoft.com/office/drawing/2014/main" id="{AE2B2B8D-F44D-48A8-A173-6013665881DE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BFBBE9E0-F327-4431-A30D-2BB1911E4419}"/>
                </a:ext>
              </a:extLst>
            </p:cNvPr>
            <p:cNvSpPr txBox="1"/>
            <p:nvPr/>
          </p:nvSpPr>
          <p:spPr>
            <a:xfrm>
              <a:off x="7074463" y="1864804"/>
              <a:ext cx="39281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09538" lvl="0" indent="109538" algn="ctr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Dựa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vào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hình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bên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,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em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hãy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mô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tả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quá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trình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tạo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 ra dung </a:t>
              </a:r>
              <a:r>
                <a:rPr lang="en-US" sz="2000" kern="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dịch</a:t>
              </a:r>
              <a:r>
                <a:rPr lang="en-US" sz="2000" kern="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  <a:sym typeface="Arial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99BB61B-E0FB-40CF-ABA8-29D9E0D4E727}"/>
              </a:ext>
            </a:extLst>
          </p:cNvPr>
          <p:cNvGrpSpPr/>
          <p:nvPr/>
        </p:nvGrpSpPr>
        <p:grpSpPr>
          <a:xfrm>
            <a:off x="5978118" y="3221620"/>
            <a:ext cx="5531499" cy="2176715"/>
            <a:chOff x="6151227" y="3440124"/>
            <a:chExt cx="7189648" cy="2829218"/>
          </a:xfrm>
        </p:grpSpPr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CE5B093F-576D-4CDB-87C3-8FE2C8806C16}"/>
                </a:ext>
              </a:extLst>
            </p:cNvPr>
            <p:cNvSpPr txBox="1"/>
            <p:nvPr/>
          </p:nvSpPr>
          <p:spPr>
            <a:xfrm>
              <a:off x="6553378" y="3785812"/>
              <a:ext cx="6451116" cy="2040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buClr>
                  <a:srgbClr val="000000"/>
                </a:buClr>
                <a:defRPr/>
              </a:pP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Khi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cho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đ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n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khuấy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đều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hạt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đ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sẽ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phân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bố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đều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n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tạo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thành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hỗn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hợp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đồng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nhất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gọi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là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dung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dịch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 đ</a:t>
              </a:r>
              <a:r>
                <a:rPr lang="vi-VN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  <a:sym typeface="Arial"/>
                </a:rPr>
                <a:t>ường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  <a:sym typeface="Arial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="" xmlns:a16="http://schemas.microsoft.com/office/drawing/2014/main" id="{A8C0E172-2EC7-4B75-8DBE-B4B93BD1D7EF}"/>
                </a:ext>
              </a:extLst>
            </p:cNvPr>
            <p:cNvGrpSpPr/>
            <p:nvPr/>
          </p:nvGrpSpPr>
          <p:grpSpPr>
            <a:xfrm>
              <a:off x="6151227" y="3440124"/>
              <a:ext cx="7189648" cy="2829218"/>
              <a:chOff x="481300" y="3228960"/>
              <a:chExt cx="7189648" cy="2829218"/>
            </a:xfrm>
          </p:grpSpPr>
          <p:grpSp>
            <p:nvGrpSpPr>
              <p:cNvPr id="87" name="Graphic 3">
                <a:extLst>
                  <a:ext uri="{FF2B5EF4-FFF2-40B4-BE49-F238E27FC236}">
                    <a16:creationId xmlns="" xmlns:a16="http://schemas.microsoft.com/office/drawing/2014/main" id="{D792BB6D-438E-4B68-88FD-AA950EB62ACD}"/>
                  </a:ext>
                </a:extLst>
              </p:cNvPr>
              <p:cNvGrpSpPr/>
              <p:nvPr/>
            </p:nvGrpSpPr>
            <p:grpSpPr>
              <a:xfrm>
                <a:off x="481300" y="4280642"/>
                <a:ext cx="7189648" cy="603265"/>
                <a:chOff x="1525042" y="1933717"/>
                <a:chExt cx="4069810" cy="534352"/>
              </a:xfrm>
              <a:solidFill>
                <a:srgbClr val="2A1E54"/>
              </a:solidFill>
            </p:grpSpPr>
            <p:sp>
              <p:nvSpPr>
                <p:cNvPr id="95" name="Freeform: Shape 94">
                  <a:extLst>
                    <a:ext uri="{FF2B5EF4-FFF2-40B4-BE49-F238E27FC236}">
                      <a16:creationId xmlns="" xmlns:a16="http://schemas.microsoft.com/office/drawing/2014/main" id="{4998D14C-2C68-4761-B62A-55788D3D6EF0}"/>
                    </a:ext>
                  </a:extLst>
                </p:cNvPr>
                <p:cNvSpPr/>
                <p:nvPr/>
              </p:nvSpPr>
              <p:spPr>
                <a:xfrm>
                  <a:off x="544245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="" xmlns:a16="http://schemas.microsoft.com/office/drawing/2014/main" id="{816DB954-C3E4-4EDF-ABDB-C97958AEDC2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="" xmlns:a16="http://schemas.microsoft.com/office/drawing/2014/main" id="{4D148434-BFA7-4B4C-80F9-075D026C27A9}"/>
                  </a:ext>
                </a:extLst>
              </p:cNvPr>
              <p:cNvGrpSpPr/>
              <p:nvPr/>
            </p:nvGrpSpPr>
            <p:grpSpPr>
              <a:xfrm>
                <a:off x="799599" y="3228960"/>
                <a:ext cx="6447194" cy="2829218"/>
                <a:chOff x="799599" y="3228960"/>
                <a:chExt cx="6447194" cy="2829218"/>
              </a:xfrm>
            </p:grpSpPr>
            <p:sp>
              <p:nvSpPr>
                <p:cNvPr id="89" name="Freeform: Shape 88">
                  <a:extLst>
                    <a:ext uri="{FF2B5EF4-FFF2-40B4-BE49-F238E27FC236}">
                      <a16:creationId xmlns="" xmlns:a16="http://schemas.microsoft.com/office/drawing/2014/main" id="{6A748F22-589D-4499-97A8-28180E0633E1}"/>
                    </a:ext>
                  </a:extLst>
                </p:cNvPr>
                <p:cNvSpPr/>
                <p:nvPr/>
              </p:nvSpPr>
              <p:spPr>
                <a:xfrm>
                  <a:off x="799599" y="3376281"/>
                  <a:ext cx="6447194" cy="2456076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90" name="Graphic 3">
                  <a:extLst>
                    <a:ext uri="{FF2B5EF4-FFF2-40B4-BE49-F238E27FC236}">
                      <a16:creationId xmlns="" xmlns:a16="http://schemas.microsoft.com/office/drawing/2014/main" id="{406E3332-B49F-4E7E-91FC-50ADF271FDC6}"/>
                    </a:ext>
                  </a:extLst>
                </p:cNvPr>
                <p:cNvGrpSpPr/>
                <p:nvPr/>
              </p:nvGrpSpPr>
              <p:grpSpPr>
                <a:xfrm>
                  <a:off x="1669548" y="5536639"/>
                  <a:ext cx="520463" cy="521539"/>
                  <a:chOff x="2577554" y="3046237"/>
                  <a:chExt cx="461009" cy="461962"/>
                </a:xfrm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="" xmlns:a16="http://schemas.microsoft.com/office/drawing/2014/main" id="{2E57B7D6-1977-4C61-BFA8-BDE11092855F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="" xmlns:a16="http://schemas.microsoft.com/office/drawing/2014/main" id="{9FF9878E-F6C6-4996-A147-32F0CA5C729A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1" name="Freeform: Shape 90">
                  <a:extLst>
                    <a:ext uri="{FF2B5EF4-FFF2-40B4-BE49-F238E27FC236}">
                      <a16:creationId xmlns="" xmlns:a16="http://schemas.microsoft.com/office/drawing/2014/main" id="{ED089813-7FA1-482D-97FC-9E0BB5642B01}"/>
                    </a:ext>
                  </a:extLst>
                </p:cNvPr>
                <p:cNvSpPr/>
                <p:nvPr/>
              </p:nvSpPr>
              <p:spPr>
                <a:xfrm>
                  <a:off x="3838864" y="3228960"/>
                  <a:ext cx="1719467" cy="176356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83875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</a:t>
              </a:r>
              <a:r>
                <a:rPr lang="en-US" sz="4000" b="1" dirty="0" smtClean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I. DUNG DỊCH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94CC3E8-C359-4628-BD26-B0BC37054C35}"/>
              </a:ext>
            </a:extLst>
          </p:cNvPr>
          <p:cNvSpPr txBox="1"/>
          <p:nvPr/>
        </p:nvSpPr>
        <p:spPr>
          <a:xfrm>
            <a:off x="1030983" y="2800625"/>
            <a:ext cx="4728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Dung dịch là một hỗn hợp đồng nhất.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Gồm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tan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dung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môi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0994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="" xmlns:a16="http://schemas.microsoft.com/office/drawing/2014/main" id="{A463401B-584A-4749-9961-4980E715E5DD}"/>
              </a:ext>
            </a:extLst>
          </p:cNvPr>
          <p:cNvSpPr/>
          <p:nvPr/>
        </p:nvSpPr>
        <p:spPr>
          <a:xfrm>
            <a:off x="160867" y="181056"/>
            <a:ext cx="11712174" cy="6208115"/>
          </a:xfrm>
          <a:custGeom>
            <a:avLst/>
            <a:gdLst>
              <a:gd name="connsiteX0" fmla="*/ 13940 w 11876851"/>
              <a:gd name="connsiteY0" fmla="*/ 843597 h 5950170"/>
              <a:gd name="connsiteX1" fmla="*/ 1059438 w 11876851"/>
              <a:gd name="connsiteY1" fmla="*/ 0 h 5950170"/>
              <a:gd name="connsiteX2" fmla="*/ 4493316 w 11876851"/>
              <a:gd name="connsiteY2" fmla="*/ 0 h 5950170"/>
              <a:gd name="connsiteX3" fmla="*/ 4804642 w 11876851"/>
              <a:gd name="connsiteY3" fmla="*/ 251204 h 5950170"/>
              <a:gd name="connsiteX4" fmla="*/ 11514413 w 11876851"/>
              <a:gd name="connsiteY4" fmla="*/ 251204 h 5950170"/>
              <a:gd name="connsiteX5" fmla="*/ 11872206 w 11876851"/>
              <a:gd name="connsiteY5" fmla="*/ 536153 h 5950170"/>
              <a:gd name="connsiteX6" fmla="*/ 11872206 w 11876851"/>
              <a:gd name="connsiteY6" fmla="*/ 2643271 h 5950170"/>
              <a:gd name="connsiteX7" fmla="*/ 11519060 w 11876851"/>
              <a:gd name="connsiteY7" fmla="*/ 2924470 h 5950170"/>
              <a:gd name="connsiteX8" fmla="*/ 11519060 w 11876851"/>
              <a:gd name="connsiteY8" fmla="*/ 4352961 h 5950170"/>
              <a:gd name="connsiteX9" fmla="*/ 11876851 w 11876851"/>
              <a:gd name="connsiteY9" fmla="*/ 4637909 h 5950170"/>
              <a:gd name="connsiteX10" fmla="*/ 11876851 w 11876851"/>
              <a:gd name="connsiteY10" fmla="*/ 5676471 h 5950170"/>
              <a:gd name="connsiteX11" fmla="*/ 11537646 w 11876851"/>
              <a:gd name="connsiteY11" fmla="*/ 5950171 h 5950170"/>
              <a:gd name="connsiteX12" fmla="*/ 1022264 w 11876851"/>
              <a:gd name="connsiteY12" fmla="*/ 5950171 h 5950170"/>
              <a:gd name="connsiteX13" fmla="*/ 69700 w 11876851"/>
              <a:gd name="connsiteY13" fmla="*/ 5185309 h 5950170"/>
              <a:gd name="connsiteX14" fmla="*/ 69700 w 11876851"/>
              <a:gd name="connsiteY14" fmla="*/ 2984459 h 5950170"/>
              <a:gd name="connsiteX15" fmla="*/ 334559 w 11876851"/>
              <a:gd name="connsiteY15" fmla="*/ 2770748 h 5950170"/>
              <a:gd name="connsiteX16" fmla="*/ 334559 w 11876851"/>
              <a:gd name="connsiteY16" fmla="*/ 1657199 h 5950170"/>
              <a:gd name="connsiteX17" fmla="*/ 0 w 11876851"/>
              <a:gd name="connsiteY17" fmla="*/ 1390998 h 5950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76851" h="5950170">
                <a:moveTo>
                  <a:pt x="13940" y="843597"/>
                </a:moveTo>
                <a:lnTo>
                  <a:pt x="1059438" y="0"/>
                </a:lnTo>
                <a:lnTo>
                  <a:pt x="4493316" y="0"/>
                </a:lnTo>
                <a:lnTo>
                  <a:pt x="4804642" y="251204"/>
                </a:lnTo>
                <a:lnTo>
                  <a:pt x="11514413" y="251204"/>
                </a:lnTo>
                <a:lnTo>
                  <a:pt x="11872206" y="536153"/>
                </a:lnTo>
                <a:lnTo>
                  <a:pt x="11872206" y="2643271"/>
                </a:lnTo>
                <a:lnTo>
                  <a:pt x="11519060" y="2924470"/>
                </a:lnTo>
                <a:lnTo>
                  <a:pt x="11519060" y="4352961"/>
                </a:lnTo>
                <a:lnTo>
                  <a:pt x="11876851" y="4637909"/>
                </a:lnTo>
                <a:lnTo>
                  <a:pt x="11876851" y="5676471"/>
                </a:lnTo>
                <a:lnTo>
                  <a:pt x="11537646" y="5950171"/>
                </a:lnTo>
                <a:lnTo>
                  <a:pt x="1022264" y="5950171"/>
                </a:lnTo>
                <a:lnTo>
                  <a:pt x="69700" y="5185309"/>
                </a:lnTo>
                <a:lnTo>
                  <a:pt x="69700" y="2984459"/>
                </a:lnTo>
                <a:lnTo>
                  <a:pt x="334559" y="2770748"/>
                </a:lnTo>
                <a:lnTo>
                  <a:pt x="334559" y="1657199"/>
                </a:lnTo>
                <a:lnTo>
                  <a:pt x="0" y="1390998"/>
                </a:lnTo>
                <a:close/>
              </a:path>
            </a:pathLst>
          </a:custGeom>
          <a:solidFill>
            <a:srgbClr val="003259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25D3E568-DF3E-4845-95BA-E0674F15BF69}"/>
              </a:ext>
            </a:extLst>
          </p:cNvPr>
          <p:cNvSpPr/>
          <p:nvPr/>
        </p:nvSpPr>
        <p:spPr>
          <a:xfrm>
            <a:off x="199306" y="188880"/>
            <a:ext cx="11744250" cy="6247234"/>
          </a:xfrm>
          <a:custGeom>
            <a:avLst/>
            <a:gdLst>
              <a:gd name="connsiteX0" fmla="*/ 11565526 w 11909378"/>
              <a:gd name="connsiteY0" fmla="*/ 5987664 h 5987663"/>
              <a:gd name="connsiteX1" fmla="*/ 1031558 w 11909378"/>
              <a:gd name="connsiteY1" fmla="*/ 5987664 h 5987663"/>
              <a:gd name="connsiteX2" fmla="*/ 1026911 w 11909378"/>
              <a:gd name="connsiteY2" fmla="*/ 5983915 h 5987663"/>
              <a:gd name="connsiteX3" fmla="*/ 65053 w 11909378"/>
              <a:gd name="connsiteY3" fmla="*/ 5211555 h 5987663"/>
              <a:gd name="connsiteX4" fmla="*/ 65053 w 11909378"/>
              <a:gd name="connsiteY4" fmla="*/ 2995707 h 5987663"/>
              <a:gd name="connsiteX5" fmla="*/ 329913 w 11909378"/>
              <a:gd name="connsiteY5" fmla="*/ 2781996 h 5987663"/>
              <a:gd name="connsiteX6" fmla="*/ 329913 w 11909378"/>
              <a:gd name="connsiteY6" fmla="*/ 1683445 h 5987663"/>
              <a:gd name="connsiteX7" fmla="*/ 0 w 11909378"/>
              <a:gd name="connsiteY7" fmla="*/ 1417243 h 5987663"/>
              <a:gd name="connsiteX8" fmla="*/ 9293 w 11909378"/>
              <a:gd name="connsiteY8" fmla="*/ 854845 h 5987663"/>
              <a:gd name="connsiteX9" fmla="*/ 13940 w 11909378"/>
              <a:gd name="connsiteY9" fmla="*/ 851096 h 5987663"/>
              <a:gd name="connsiteX10" fmla="*/ 1068731 w 11909378"/>
              <a:gd name="connsiteY10" fmla="*/ 0 h 5987663"/>
              <a:gd name="connsiteX11" fmla="*/ 4516549 w 11909378"/>
              <a:gd name="connsiteY11" fmla="*/ 0 h 5987663"/>
              <a:gd name="connsiteX12" fmla="*/ 4827875 w 11909378"/>
              <a:gd name="connsiteY12" fmla="*/ 251204 h 5987663"/>
              <a:gd name="connsiteX13" fmla="*/ 11537646 w 11909378"/>
              <a:gd name="connsiteY13" fmla="*/ 251204 h 5987663"/>
              <a:gd name="connsiteX14" fmla="*/ 11904732 w 11909378"/>
              <a:gd name="connsiteY14" fmla="*/ 547401 h 5987663"/>
              <a:gd name="connsiteX15" fmla="*/ 11904732 w 11909378"/>
              <a:gd name="connsiteY15" fmla="*/ 2665766 h 5987663"/>
              <a:gd name="connsiteX16" fmla="*/ 11556232 w 11909378"/>
              <a:gd name="connsiteY16" fmla="*/ 2946965 h 5987663"/>
              <a:gd name="connsiteX17" fmla="*/ 11556232 w 11909378"/>
              <a:gd name="connsiteY17" fmla="*/ 4360459 h 5987663"/>
              <a:gd name="connsiteX18" fmla="*/ 11909379 w 11909378"/>
              <a:gd name="connsiteY18" fmla="*/ 4645408 h 5987663"/>
              <a:gd name="connsiteX19" fmla="*/ 11909379 w 11909378"/>
              <a:gd name="connsiteY19" fmla="*/ 5698967 h 5987663"/>
              <a:gd name="connsiteX20" fmla="*/ 11565526 w 11909378"/>
              <a:gd name="connsiteY20" fmla="*/ 5987664 h 5987663"/>
              <a:gd name="connsiteX21" fmla="*/ 1050144 w 11909378"/>
              <a:gd name="connsiteY21" fmla="*/ 5953920 h 5987663"/>
              <a:gd name="connsiteX22" fmla="*/ 11546939 w 11909378"/>
              <a:gd name="connsiteY22" fmla="*/ 5953920 h 5987663"/>
              <a:gd name="connsiteX23" fmla="*/ 11872204 w 11909378"/>
              <a:gd name="connsiteY23" fmla="*/ 5691468 h 5987663"/>
              <a:gd name="connsiteX24" fmla="*/ 11872204 w 11909378"/>
              <a:gd name="connsiteY24" fmla="*/ 4667904 h 5987663"/>
              <a:gd name="connsiteX25" fmla="*/ 11519059 w 11909378"/>
              <a:gd name="connsiteY25" fmla="*/ 4382955 h 5987663"/>
              <a:gd name="connsiteX26" fmla="*/ 11519059 w 11909378"/>
              <a:gd name="connsiteY26" fmla="*/ 2935718 h 5987663"/>
              <a:gd name="connsiteX27" fmla="*/ 11867559 w 11909378"/>
              <a:gd name="connsiteY27" fmla="*/ 2654519 h 5987663"/>
              <a:gd name="connsiteX28" fmla="*/ 11867559 w 11909378"/>
              <a:gd name="connsiteY28" fmla="*/ 562398 h 5987663"/>
              <a:gd name="connsiteX29" fmla="*/ 11523706 w 11909378"/>
              <a:gd name="connsiteY29" fmla="*/ 284948 h 5987663"/>
              <a:gd name="connsiteX30" fmla="*/ 4813936 w 11909378"/>
              <a:gd name="connsiteY30" fmla="*/ 284948 h 5987663"/>
              <a:gd name="connsiteX31" fmla="*/ 4502609 w 11909378"/>
              <a:gd name="connsiteY31" fmla="*/ 33744 h 5987663"/>
              <a:gd name="connsiteX32" fmla="*/ 1087318 w 11909378"/>
              <a:gd name="connsiteY32" fmla="*/ 33744 h 5987663"/>
              <a:gd name="connsiteX33" fmla="*/ 55760 w 11909378"/>
              <a:gd name="connsiteY33" fmla="*/ 869842 h 5987663"/>
              <a:gd name="connsiteX34" fmla="*/ 41820 w 11909378"/>
              <a:gd name="connsiteY34" fmla="*/ 1402246 h 5987663"/>
              <a:gd name="connsiteX35" fmla="*/ 371732 w 11909378"/>
              <a:gd name="connsiteY35" fmla="*/ 1668447 h 5987663"/>
              <a:gd name="connsiteX36" fmla="*/ 371732 w 11909378"/>
              <a:gd name="connsiteY36" fmla="*/ 2796993 h 5987663"/>
              <a:gd name="connsiteX37" fmla="*/ 106873 w 11909378"/>
              <a:gd name="connsiteY37" fmla="*/ 3010704 h 5987663"/>
              <a:gd name="connsiteX38" fmla="*/ 106873 w 11909378"/>
              <a:gd name="connsiteY38" fmla="*/ 5196558 h 5987663"/>
              <a:gd name="connsiteX39" fmla="*/ 1050144 w 11909378"/>
              <a:gd name="connsiteY39" fmla="*/ 5953920 h 598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909378" h="5987663">
                <a:moveTo>
                  <a:pt x="11565526" y="5987664"/>
                </a:moveTo>
                <a:lnTo>
                  <a:pt x="1031558" y="5987664"/>
                </a:lnTo>
                <a:lnTo>
                  <a:pt x="1026911" y="5983915"/>
                </a:lnTo>
                <a:lnTo>
                  <a:pt x="65053" y="5211555"/>
                </a:lnTo>
                <a:lnTo>
                  <a:pt x="65053" y="2995707"/>
                </a:lnTo>
                <a:lnTo>
                  <a:pt x="329913" y="2781996"/>
                </a:lnTo>
                <a:lnTo>
                  <a:pt x="329913" y="1683445"/>
                </a:lnTo>
                <a:lnTo>
                  <a:pt x="0" y="1417243"/>
                </a:lnTo>
                <a:lnTo>
                  <a:pt x="9293" y="854845"/>
                </a:lnTo>
                <a:lnTo>
                  <a:pt x="13940" y="851096"/>
                </a:lnTo>
                <a:lnTo>
                  <a:pt x="1068731" y="0"/>
                </a:lnTo>
                <a:lnTo>
                  <a:pt x="4516549" y="0"/>
                </a:lnTo>
                <a:lnTo>
                  <a:pt x="4827875" y="251204"/>
                </a:lnTo>
                <a:lnTo>
                  <a:pt x="11537646" y="251204"/>
                </a:lnTo>
                <a:lnTo>
                  <a:pt x="11904732" y="547401"/>
                </a:lnTo>
                <a:lnTo>
                  <a:pt x="11904732" y="2665766"/>
                </a:lnTo>
                <a:lnTo>
                  <a:pt x="11556232" y="2946965"/>
                </a:lnTo>
                <a:lnTo>
                  <a:pt x="11556232" y="4360459"/>
                </a:lnTo>
                <a:lnTo>
                  <a:pt x="11909379" y="4645408"/>
                </a:lnTo>
                <a:lnTo>
                  <a:pt x="11909379" y="5698967"/>
                </a:lnTo>
                <a:lnTo>
                  <a:pt x="11565526" y="5987664"/>
                </a:lnTo>
                <a:close/>
                <a:moveTo>
                  <a:pt x="1050144" y="5953920"/>
                </a:moveTo>
                <a:lnTo>
                  <a:pt x="11546939" y="5953920"/>
                </a:lnTo>
                <a:lnTo>
                  <a:pt x="11872204" y="5691468"/>
                </a:lnTo>
                <a:lnTo>
                  <a:pt x="11872204" y="4667904"/>
                </a:lnTo>
                <a:lnTo>
                  <a:pt x="11519059" y="4382955"/>
                </a:lnTo>
                <a:lnTo>
                  <a:pt x="11519059" y="2935718"/>
                </a:lnTo>
                <a:lnTo>
                  <a:pt x="11867559" y="2654519"/>
                </a:lnTo>
                <a:lnTo>
                  <a:pt x="11867559" y="562398"/>
                </a:lnTo>
                <a:lnTo>
                  <a:pt x="11523706" y="284948"/>
                </a:lnTo>
                <a:lnTo>
                  <a:pt x="4813936" y="284948"/>
                </a:lnTo>
                <a:lnTo>
                  <a:pt x="4502609" y="33744"/>
                </a:lnTo>
                <a:lnTo>
                  <a:pt x="1087318" y="33744"/>
                </a:lnTo>
                <a:lnTo>
                  <a:pt x="55760" y="869842"/>
                </a:lnTo>
                <a:lnTo>
                  <a:pt x="41820" y="1402246"/>
                </a:lnTo>
                <a:lnTo>
                  <a:pt x="371732" y="1668447"/>
                </a:lnTo>
                <a:lnTo>
                  <a:pt x="371732" y="2796993"/>
                </a:lnTo>
                <a:lnTo>
                  <a:pt x="106873" y="3010704"/>
                </a:lnTo>
                <a:lnTo>
                  <a:pt x="106873" y="5196558"/>
                </a:lnTo>
                <a:lnTo>
                  <a:pt x="1050144" y="5953920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2C50CA99-DA0E-482B-82B7-1FA6F6E3279D}"/>
              </a:ext>
            </a:extLst>
          </p:cNvPr>
          <p:cNvSpPr/>
          <p:nvPr/>
        </p:nvSpPr>
        <p:spPr>
          <a:xfrm>
            <a:off x="190140" y="3322277"/>
            <a:ext cx="1924535" cy="3180339"/>
          </a:xfrm>
          <a:custGeom>
            <a:avLst/>
            <a:gdLst>
              <a:gd name="connsiteX0" fmla="*/ 1951595 w 1951595"/>
              <a:gd name="connsiteY0" fmla="*/ 3048197 h 3048197"/>
              <a:gd name="connsiteX1" fmla="*/ 1008324 w 1951595"/>
              <a:gd name="connsiteY1" fmla="*/ 3048197 h 3048197"/>
              <a:gd name="connsiteX2" fmla="*/ 0 w 1951595"/>
              <a:gd name="connsiteY2" fmla="*/ 2230845 h 3048197"/>
              <a:gd name="connsiteX3" fmla="*/ 0 w 1951595"/>
              <a:gd name="connsiteY3" fmla="*/ 0 h 3048197"/>
              <a:gd name="connsiteX4" fmla="*/ 195160 w 1951595"/>
              <a:gd name="connsiteY4" fmla="*/ 0 h 3048197"/>
              <a:gd name="connsiteX5" fmla="*/ 195160 w 1951595"/>
              <a:gd name="connsiteY5" fmla="*/ 2167107 h 3048197"/>
              <a:gd name="connsiteX6" fmla="*/ 1087317 w 1951595"/>
              <a:gd name="connsiteY6" fmla="*/ 2886976 h 3048197"/>
              <a:gd name="connsiteX7" fmla="*/ 1951595 w 1951595"/>
              <a:gd name="connsiteY7" fmla="*/ 2886976 h 304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1595" h="3048197">
                <a:moveTo>
                  <a:pt x="1951595" y="3048197"/>
                </a:moveTo>
                <a:lnTo>
                  <a:pt x="1008324" y="3048197"/>
                </a:lnTo>
                <a:lnTo>
                  <a:pt x="0" y="2230845"/>
                </a:lnTo>
                <a:lnTo>
                  <a:pt x="0" y="0"/>
                </a:lnTo>
                <a:lnTo>
                  <a:pt x="195160" y="0"/>
                </a:lnTo>
                <a:lnTo>
                  <a:pt x="195160" y="2167107"/>
                </a:lnTo>
                <a:lnTo>
                  <a:pt x="1087317" y="2886976"/>
                </a:lnTo>
                <a:lnTo>
                  <a:pt x="1951595" y="2886976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D50160C0-2A29-4CC6-BC7C-1363F054D878}"/>
              </a:ext>
            </a:extLst>
          </p:cNvPr>
          <p:cNvSpPr/>
          <p:nvPr/>
        </p:nvSpPr>
        <p:spPr>
          <a:xfrm>
            <a:off x="11508244" y="4691427"/>
            <a:ext cx="517791" cy="1783807"/>
          </a:xfrm>
          <a:custGeom>
            <a:avLst/>
            <a:gdLst>
              <a:gd name="connsiteX0" fmla="*/ 157986 w 525071"/>
              <a:gd name="connsiteY0" fmla="*/ 1709690 h 1709690"/>
              <a:gd name="connsiteX1" fmla="*/ 18586 w 525071"/>
              <a:gd name="connsiteY1" fmla="*/ 1597211 h 1709690"/>
              <a:gd name="connsiteX2" fmla="*/ 329912 w 525071"/>
              <a:gd name="connsiteY2" fmla="*/ 1349755 h 1709690"/>
              <a:gd name="connsiteX3" fmla="*/ 329912 w 525071"/>
              <a:gd name="connsiteY3" fmla="*/ 374932 h 1709690"/>
              <a:gd name="connsiteX4" fmla="*/ 0 w 525071"/>
              <a:gd name="connsiteY4" fmla="*/ 112480 h 1709690"/>
              <a:gd name="connsiteX5" fmla="*/ 139400 w 525071"/>
              <a:gd name="connsiteY5" fmla="*/ 0 h 1709690"/>
              <a:gd name="connsiteX6" fmla="*/ 525072 w 525071"/>
              <a:gd name="connsiteY6" fmla="*/ 311194 h 1709690"/>
              <a:gd name="connsiteX7" fmla="*/ 525072 w 525071"/>
              <a:gd name="connsiteY7" fmla="*/ 1413494 h 170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5071" h="1709690">
                <a:moveTo>
                  <a:pt x="157986" y="1709690"/>
                </a:moveTo>
                <a:lnTo>
                  <a:pt x="18586" y="1597211"/>
                </a:lnTo>
                <a:lnTo>
                  <a:pt x="329912" y="1349755"/>
                </a:lnTo>
                <a:lnTo>
                  <a:pt x="329912" y="374932"/>
                </a:lnTo>
                <a:lnTo>
                  <a:pt x="0" y="112480"/>
                </a:lnTo>
                <a:lnTo>
                  <a:pt x="139400" y="0"/>
                </a:lnTo>
                <a:lnTo>
                  <a:pt x="525072" y="311194"/>
                </a:lnTo>
                <a:lnTo>
                  <a:pt x="525072" y="1413494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03FD17BD-33E7-4252-B544-6E335052A79D}"/>
              </a:ext>
            </a:extLst>
          </p:cNvPr>
          <p:cNvSpPr/>
          <p:nvPr/>
        </p:nvSpPr>
        <p:spPr>
          <a:xfrm>
            <a:off x="11045439" y="388385"/>
            <a:ext cx="976014" cy="2577913"/>
          </a:xfrm>
          <a:custGeom>
            <a:avLst/>
            <a:gdLst>
              <a:gd name="connsiteX0" fmla="*/ 989737 w 989737"/>
              <a:gd name="connsiteY0" fmla="*/ 2470802 h 2470801"/>
              <a:gd name="connsiteX1" fmla="*/ 789931 w 989737"/>
              <a:gd name="connsiteY1" fmla="*/ 2470802 h 2470801"/>
              <a:gd name="connsiteX2" fmla="*/ 789931 w 989737"/>
              <a:gd name="connsiteY2" fmla="*/ 397428 h 2470801"/>
              <a:gd name="connsiteX3" fmla="*/ 497192 w 989737"/>
              <a:gd name="connsiteY3" fmla="*/ 157471 h 2470801"/>
              <a:gd name="connsiteX4" fmla="*/ 0 w 989737"/>
              <a:gd name="connsiteY4" fmla="*/ 157471 h 2470801"/>
              <a:gd name="connsiteX5" fmla="*/ 0 w 989737"/>
              <a:gd name="connsiteY5" fmla="*/ 0 h 2470801"/>
              <a:gd name="connsiteX6" fmla="*/ 576185 w 989737"/>
              <a:gd name="connsiteY6" fmla="*/ 0 h 2470801"/>
              <a:gd name="connsiteX7" fmla="*/ 989737 w 989737"/>
              <a:gd name="connsiteY7" fmla="*/ 333690 h 247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9737" h="2470801">
                <a:moveTo>
                  <a:pt x="989737" y="2470802"/>
                </a:moveTo>
                <a:lnTo>
                  <a:pt x="789931" y="2470802"/>
                </a:lnTo>
                <a:lnTo>
                  <a:pt x="789931" y="397428"/>
                </a:lnTo>
                <a:lnTo>
                  <a:pt x="497192" y="157471"/>
                </a:lnTo>
                <a:lnTo>
                  <a:pt x="0" y="157471"/>
                </a:lnTo>
                <a:lnTo>
                  <a:pt x="0" y="0"/>
                </a:lnTo>
                <a:lnTo>
                  <a:pt x="576185" y="0"/>
                </a:lnTo>
                <a:lnTo>
                  <a:pt x="989737" y="333690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A78E2F92-8291-47F3-8E50-84EC0CE99235}"/>
              </a:ext>
            </a:extLst>
          </p:cNvPr>
          <p:cNvSpPr/>
          <p:nvPr/>
        </p:nvSpPr>
        <p:spPr>
          <a:xfrm>
            <a:off x="162648" y="126290"/>
            <a:ext cx="5576571" cy="1020994"/>
          </a:xfrm>
          <a:custGeom>
            <a:avLst/>
            <a:gdLst>
              <a:gd name="connsiteX0" fmla="*/ 139400 w 5654979"/>
              <a:gd name="connsiteY0" fmla="*/ 978573 h 978572"/>
              <a:gd name="connsiteX1" fmla="*/ 0 w 5654979"/>
              <a:gd name="connsiteY1" fmla="*/ 866093 h 978572"/>
              <a:gd name="connsiteX2" fmla="*/ 1073378 w 5654979"/>
              <a:gd name="connsiteY2" fmla="*/ 0 h 978572"/>
              <a:gd name="connsiteX3" fmla="*/ 4590896 w 5654979"/>
              <a:gd name="connsiteY3" fmla="*/ 0 h 978572"/>
              <a:gd name="connsiteX4" fmla="*/ 4902222 w 5654979"/>
              <a:gd name="connsiteY4" fmla="*/ 251204 h 978572"/>
              <a:gd name="connsiteX5" fmla="*/ 5654980 w 5654979"/>
              <a:gd name="connsiteY5" fmla="*/ 251204 h 978572"/>
              <a:gd name="connsiteX6" fmla="*/ 5654980 w 5654979"/>
              <a:gd name="connsiteY6" fmla="*/ 408676 h 978572"/>
              <a:gd name="connsiteX7" fmla="*/ 4818582 w 5654979"/>
              <a:gd name="connsiteY7" fmla="*/ 408676 h 978572"/>
              <a:gd name="connsiteX8" fmla="*/ 4507256 w 5654979"/>
              <a:gd name="connsiteY8" fmla="*/ 157471 h 978572"/>
              <a:gd name="connsiteX9" fmla="*/ 1157017 w 5654979"/>
              <a:gd name="connsiteY9" fmla="*/ 157471 h 97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54979" h="978572">
                <a:moveTo>
                  <a:pt x="139400" y="978573"/>
                </a:moveTo>
                <a:lnTo>
                  <a:pt x="0" y="866093"/>
                </a:lnTo>
                <a:lnTo>
                  <a:pt x="1073378" y="0"/>
                </a:lnTo>
                <a:lnTo>
                  <a:pt x="4590896" y="0"/>
                </a:lnTo>
                <a:lnTo>
                  <a:pt x="4902222" y="251204"/>
                </a:lnTo>
                <a:lnTo>
                  <a:pt x="5654980" y="251204"/>
                </a:lnTo>
                <a:lnTo>
                  <a:pt x="5654980" y="408676"/>
                </a:lnTo>
                <a:lnTo>
                  <a:pt x="4818582" y="408676"/>
                </a:lnTo>
                <a:lnTo>
                  <a:pt x="4507256" y="157471"/>
                </a:lnTo>
                <a:lnTo>
                  <a:pt x="1157017" y="157471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="" xmlns:a16="http://schemas.microsoft.com/office/drawing/2014/main" id="{850E051C-AC92-4C2D-8E01-C7EEC7336100}"/>
              </a:ext>
            </a:extLst>
          </p:cNvPr>
          <p:cNvSpPr/>
          <p:nvPr/>
        </p:nvSpPr>
        <p:spPr>
          <a:xfrm>
            <a:off x="5125201" y="-88861"/>
            <a:ext cx="6447194" cy="399009"/>
          </a:xfrm>
          <a:custGeom>
            <a:avLst/>
            <a:gdLst>
              <a:gd name="connsiteX0" fmla="*/ 3196899 w 6537844"/>
              <a:gd name="connsiteY0" fmla="*/ 382431 h 382430"/>
              <a:gd name="connsiteX1" fmla="*/ 1928362 w 6537844"/>
              <a:gd name="connsiteY1" fmla="*/ 382431 h 382430"/>
              <a:gd name="connsiteX2" fmla="*/ 1700676 w 6537844"/>
              <a:gd name="connsiteY2" fmla="*/ 194965 h 382430"/>
              <a:gd name="connsiteX3" fmla="*/ 0 w 6537844"/>
              <a:gd name="connsiteY3" fmla="*/ 194965 h 382430"/>
              <a:gd name="connsiteX4" fmla="*/ 0 w 6537844"/>
              <a:gd name="connsiteY4" fmla="*/ 179967 h 382430"/>
              <a:gd name="connsiteX5" fmla="*/ 1709969 w 6537844"/>
              <a:gd name="connsiteY5" fmla="*/ 179967 h 382430"/>
              <a:gd name="connsiteX6" fmla="*/ 1937655 w 6537844"/>
              <a:gd name="connsiteY6" fmla="*/ 363684 h 382430"/>
              <a:gd name="connsiteX7" fmla="*/ 3187605 w 6537844"/>
              <a:gd name="connsiteY7" fmla="*/ 363684 h 382430"/>
              <a:gd name="connsiteX8" fmla="*/ 3443171 w 6537844"/>
              <a:gd name="connsiteY8" fmla="*/ 157471 h 382430"/>
              <a:gd name="connsiteX9" fmla="*/ 4456143 w 6537844"/>
              <a:gd name="connsiteY9" fmla="*/ 157471 h 382430"/>
              <a:gd name="connsiteX10" fmla="*/ 4651302 w 6537844"/>
              <a:gd name="connsiteY10" fmla="*/ 0 h 382430"/>
              <a:gd name="connsiteX11" fmla="*/ 6537845 w 6537844"/>
              <a:gd name="connsiteY11" fmla="*/ 0 h 382430"/>
              <a:gd name="connsiteX12" fmla="*/ 6537845 w 6537844"/>
              <a:gd name="connsiteY12" fmla="*/ 18747 h 382430"/>
              <a:gd name="connsiteX13" fmla="*/ 4660596 w 6537844"/>
              <a:gd name="connsiteY13" fmla="*/ 18747 h 382430"/>
              <a:gd name="connsiteX14" fmla="*/ 4465436 w 6537844"/>
              <a:gd name="connsiteY14" fmla="*/ 172469 h 382430"/>
              <a:gd name="connsiteX15" fmla="*/ 3452465 w 6537844"/>
              <a:gd name="connsiteY15" fmla="*/ 172469 h 382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37844" h="382430">
                <a:moveTo>
                  <a:pt x="3196899" y="382431"/>
                </a:moveTo>
                <a:lnTo>
                  <a:pt x="1928362" y="382431"/>
                </a:lnTo>
                <a:lnTo>
                  <a:pt x="1700676" y="194965"/>
                </a:lnTo>
                <a:lnTo>
                  <a:pt x="0" y="194965"/>
                </a:lnTo>
                <a:lnTo>
                  <a:pt x="0" y="179967"/>
                </a:lnTo>
                <a:lnTo>
                  <a:pt x="1709969" y="179967"/>
                </a:lnTo>
                <a:lnTo>
                  <a:pt x="1937655" y="363684"/>
                </a:lnTo>
                <a:lnTo>
                  <a:pt x="3187605" y="363684"/>
                </a:lnTo>
                <a:lnTo>
                  <a:pt x="3443171" y="157471"/>
                </a:lnTo>
                <a:lnTo>
                  <a:pt x="4456143" y="157471"/>
                </a:lnTo>
                <a:lnTo>
                  <a:pt x="4651302" y="0"/>
                </a:lnTo>
                <a:lnTo>
                  <a:pt x="6537845" y="0"/>
                </a:lnTo>
                <a:lnTo>
                  <a:pt x="6537845" y="18747"/>
                </a:lnTo>
                <a:lnTo>
                  <a:pt x="4660596" y="18747"/>
                </a:lnTo>
                <a:lnTo>
                  <a:pt x="4465436" y="172469"/>
                </a:lnTo>
                <a:lnTo>
                  <a:pt x="3452465" y="172469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9707428" y="48054"/>
            <a:ext cx="1727500" cy="133002"/>
            <a:chOff x="9836145" y="131226"/>
            <a:chExt cx="1751789" cy="127476"/>
          </a:xfrm>
          <a:solidFill>
            <a:srgbClr val="FFAB0F"/>
          </a:solidFill>
        </p:grpSpPr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1DAB4FAC-2709-4DA0-969E-16E448BE95C1}"/>
                </a:ext>
              </a:extLst>
            </p:cNvPr>
            <p:cNvSpPr/>
            <p:nvPr/>
          </p:nvSpPr>
          <p:spPr>
            <a:xfrm>
              <a:off x="9836145" y="131226"/>
              <a:ext cx="385672" cy="127476"/>
            </a:xfrm>
            <a:custGeom>
              <a:avLst/>
              <a:gdLst>
                <a:gd name="connsiteX0" fmla="*/ 157986 w 385672"/>
                <a:gd name="connsiteY0" fmla="*/ 0 h 127476"/>
                <a:gd name="connsiteX1" fmla="*/ 0 w 385672"/>
                <a:gd name="connsiteY1" fmla="*/ 127477 h 127476"/>
                <a:gd name="connsiteX2" fmla="*/ 227686 w 385672"/>
                <a:gd name="connsiteY2" fmla="*/ 127477 h 127476"/>
                <a:gd name="connsiteX3" fmla="*/ 385673 w 385672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5672" h="127476">
                  <a:moveTo>
                    <a:pt x="157986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85673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0177C9D6-7180-4595-A57A-E39D4B06DB76}"/>
                </a:ext>
              </a:extLst>
            </p:cNvPr>
            <p:cNvSpPr/>
            <p:nvPr/>
          </p:nvSpPr>
          <p:spPr>
            <a:xfrm>
              <a:off x="10286871" y="131226"/>
              <a:ext cx="390318" cy="127476"/>
            </a:xfrm>
            <a:custGeom>
              <a:avLst/>
              <a:gdLst>
                <a:gd name="connsiteX0" fmla="*/ 162633 w 390318"/>
                <a:gd name="connsiteY0" fmla="*/ 0 h 127476"/>
                <a:gd name="connsiteX1" fmla="*/ 0 w 390318"/>
                <a:gd name="connsiteY1" fmla="*/ 127477 h 127476"/>
                <a:gd name="connsiteX2" fmla="*/ 227686 w 390318"/>
                <a:gd name="connsiteY2" fmla="*/ 127477 h 127476"/>
                <a:gd name="connsiteX3" fmla="*/ 390319 w 390318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18" h="127476">
                  <a:moveTo>
                    <a:pt x="162633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90319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8A34FFC-1C64-41C9-9414-ABDC11688BBE}"/>
                </a:ext>
              </a:extLst>
            </p:cNvPr>
            <p:cNvSpPr/>
            <p:nvPr/>
          </p:nvSpPr>
          <p:spPr>
            <a:xfrm>
              <a:off x="11197615" y="131226"/>
              <a:ext cx="390318" cy="127476"/>
            </a:xfrm>
            <a:custGeom>
              <a:avLst/>
              <a:gdLst>
                <a:gd name="connsiteX0" fmla="*/ 162633 w 390318"/>
                <a:gd name="connsiteY0" fmla="*/ 0 h 127476"/>
                <a:gd name="connsiteX1" fmla="*/ 0 w 390318"/>
                <a:gd name="connsiteY1" fmla="*/ 127477 h 127476"/>
                <a:gd name="connsiteX2" fmla="*/ 227686 w 390318"/>
                <a:gd name="connsiteY2" fmla="*/ 127477 h 127476"/>
                <a:gd name="connsiteX3" fmla="*/ 390319 w 390318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18" h="127476">
                  <a:moveTo>
                    <a:pt x="162633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90319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32844660-69E4-4766-B58F-C591EC5E7A18}"/>
                </a:ext>
              </a:extLst>
            </p:cNvPr>
            <p:cNvSpPr/>
            <p:nvPr/>
          </p:nvSpPr>
          <p:spPr>
            <a:xfrm>
              <a:off x="10742243" y="131226"/>
              <a:ext cx="390318" cy="127476"/>
            </a:xfrm>
            <a:custGeom>
              <a:avLst/>
              <a:gdLst>
                <a:gd name="connsiteX0" fmla="*/ 162633 w 390318"/>
                <a:gd name="connsiteY0" fmla="*/ 0 h 127476"/>
                <a:gd name="connsiteX1" fmla="*/ 0 w 390318"/>
                <a:gd name="connsiteY1" fmla="*/ 127477 h 127476"/>
                <a:gd name="connsiteX2" fmla="*/ 227686 w 390318"/>
                <a:gd name="connsiteY2" fmla="*/ 127477 h 127476"/>
                <a:gd name="connsiteX3" fmla="*/ 390319 w 390318"/>
                <a:gd name="connsiteY3" fmla="*/ 0 h 127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18" h="127476">
                  <a:moveTo>
                    <a:pt x="162633" y="0"/>
                  </a:moveTo>
                  <a:lnTo>
                    <a:pt x="0" y="127477"/>
                  </a:lnTo>
                  <a:lnTo>
                    <a:pt x="227686" y="127477"/>
                  </a:lnTo>
                  <a:lnTo>
                    <a:pt x="390319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1847329" y="3263600"/>
            <a:ext cx="160377" cy="1470858"/>
            <a:chOff x="12006133" y="3213167"/>
            <a:chExt cx="162632" cy="1409744"/>
          </a:xfrm>
          <a:solidFill>
            <a:srgbClr val="FFAB0F"/>
          </a:solidFill>
        </p:grpSpPr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AA65667A-2369-4B72-842E-D23500095467}"/>
                </a:ext>
              </a:extLst>
            </p:cNvPr>
            <p:cNvSpPr/>
            <p:nvPr/>
          </p:nvSpPr>
          <p:spPr>
            <a:xfrm>
              <a:off x="12006133" y="3213167"/>
              <a:ext cx="162632" cy="311193"/>
            </a:xfrm>
            <a:custGeom>
              <a:avLst/>
              <a:gdLst>
                <a:gd name="connsiteX0" fmla="*/ 162633 w 162632"/>
                <a:gd name="connsiteY0" fmla="*/ 127477 h 311193"/>
                <a:gd name="connsiteX1" fmla="*/ 0 w 162632"/>
                <a:gd name="connsiteY1" fmla="*/ 0 h 311193"/>
                <a:gd name="connsiteX2" fmla="*/ 0 w 162632"/>
                <a:gd name="connsiteY2" fmla="*/ 183717 h 311193"/>
                <a:gd name="connsiteX3" fmla="*/ 162633 w 162632"/>
                <a:gd name="connsiteY3" fmla="*/ 311194 h 31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1193">
                  <a:moveTo>
                    <a:pt x="162633" y="127477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11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612352FD-9F56-4DDF-BE2D-FEC4200203C8}"/>
                </a:ext>
              </a:extLst>
            </p:cNvPr>
            <p:cNvSpPr/>
            <p:nvPr/>
          </p:nvSpPr>
          <p:spPr>
            <a:xfrm>
              <a:off x="12006133" y="3576851"/>
              <a:ext cx="162632" cy="314942"/>
            </a:xfrm>
            <a:custGeom>
              <a:avLst/>
              <a:gdLst>
                <a:gd name="connsiteX0" fmla="*/ 162633 w 162632"/>
                <a:gd name="connsiteY0" fmla="*/ 131226 h 314942"/>
                <a:gd name="connsiteX1" fmla="*/ 0 w 162632"/>
                <a:gd name="connsiteY1" fmla="*/ 0 h 314942"/>
                <a:gd name="connsiteX2" fmla="*/ 0 w 162632"/>
                <a:gd name="connsiteY2" fmla="*/ 183717 h 314942"/>
                <a:gd name="connsiteX3" fmla="*/ 162633 w 162632"/>
                <a:gd name="connsiteY3" fmla="*/ 314943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162633" y="131226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4943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6F199B5F-41B7-4F05-B6BE-E4FF1C98C26E}"/>
                </a:ext>
              </a:extLst>
            </p:cNvPr>
            <p:cNvSpPr/>
            <p:nvPr/>
          </p:nvSpPr>
          <p:spPr>
            <a:xfrm>
              <a:off x="12006133" y="4311717"/>
              <a:ext cx="162632" cy="311193"/>
            </a:xfrm>
            <a:custGeom>
              <a:avLst/>
              <a:gdLst>
                <a:gd name="connsiteX0" fmla="*/ 162633 w 162632"/>
                <a:gd name="connsiteY0" fmla="*/ 131226 h 311193"/>
                <a:gd name="connsiteX1" fmla="*/ 0 w 162632"/>
                <a:gd name="connsiteY1" fmla="*/ 0 h 311193"/>
                <a:gd name="connsiteX2" fmla="*/ 0 w 162632"/>
                <a:gd name="connsiteY2" fmla="*/ 183717 h 311193"/>
                <a:gd name="connsiteX3" fmla="*/ 162633 w 162632"/>
                <a:gd name="connsiteY3" fmla="*/ 311194 h 31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1193">
                  <a:moveTo>
                    <a:pt x="162633" y="131226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11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34DB5285-48D0-4A60-91A8-A9B48608E275}"/>
                </a:ext>
              </a:extLst>
            </p:cNvPr>
            <p:cNvSpPr/>
            <p:nvPr/>
          </p:nvSpPr>
          <p:spPr>
            <a:xfrm>
              <a:off x="12006133" y="3944284"/>
              <a:ext cx="162632" cy="314942"/>
            </a:xfrm>
            <a:custGeom>
              <a:avLst/>
              <a:gdLst>
                <a:gd name="connsiteX0" fmla="*/ 162633 w 162632"/>
                <a:gd name="connsiteY0" fmla="*/ 131226 h 314942"/>
                <a:gd name="connsiteX1" fmla="*/ 0 w 162632"/>
                <a:gd name="connsiteY1" fmla="*/ 0 h 314942"/>
                <a:gd name="connsiteX2" fmla="*/ 0 w 162632"/>
                <a:gd name="connsiteY2" fmla="*/ 183717 h 314942"/>
                <a:gd name="connsiteX3" fmla="*/ 162633 w 162632"/>
                <a:gd name="connsiteY3" fmla="*/ 314943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162633" y="131226"/>
                  </a:moveTo>
                  <a:lnTo>
                    <a:pt x="0" y="0"/>
                  </a:lnTo>
                  <a:lnTo>
                    <a:pt x="0" y="183717"/>
                  </a:lnTo>
                  <a:lnTo>
                    <a:pt x="162633" y="314943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99306" y="1953128"/>
            <a:ext cx="164960" cy="1095319"/>
            <a:chOff x="194335" y="1957145"/>
            <a:chExt cx="167279" cy="1049809"/>
          </a:xfrm>
          <a:solidFill>
            <a:srgbClr val="FFAB0F"/>
          </a:solidFill>
        </p:grpSpPr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757BE1DE-D88B-4C9E-9582-288AB7222B54}"/>
                </a:ext>
              </a:extLst>
            </p:cNvPr>
            <p:cNvSpPr/>
            <p:nvPr/>
          </p:nvSpPr>
          <p:spPr>
            <a:xfrm>
              <a:off x="194335" y="2692011"/>
              <a:ext cx="162632" cy="314942"/>
            </a:xfrm>
            <a:custGeom>
              <a:avLst/>
              <a:gdLst>
                <a:gd name="connsiteX0" fmla="*/ 0 w 162632"/>
                <a:gd name="connsiteY0" fmla="*/ 183716 h 314942"/>
                <a:gd name="connsiteX1" fmla="*/ 157986 w 162632"/>
                <a:gd name="connsiteY1" fmla="*/ 314943 h 314942"/>
                <a:gd name="connsiteX2" fmla="*/ 162633 w 162632"/>
                <a:gd name="connsiteY2" fmla="*/ 131226 h 314942"/>
                <a:gd name="connsiteX3" fmla="*/ 0 w 162632"/>
                <a:gd name="connsiteY3" fmla="*/ 0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0" y="183716"/>
                  </a:moveTo>
                  <a:lnTo>
                    <a:pt x="157986" y="314943"/>
                  </a:lnTo>
                  <a:lnTo>
                    <a:pt x="162633" y="13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5E92C2D8-EDD0-44C2-AAA3-182AB54E6358}"/>
                </a:ext>
              </a:extLst>
            </p:cNvPr>
            <p:cNvSpPr/>
            <p:nvPr/>
          </p:nvSpPr>
          <p:spPr>
            <a:xfrm>
              <a:off x="198981" y="1957145"/>
              <a:ext cx="162632" cy="314942"/>
            </a:xfrm>
            <a:custGeom>
              <a:avLst/>
              <a:gdLst>
                <a:gd name="connsiteX0" fmla="*/ 0 w 162632"/>
                <a:gd name="connsiteY0" fmla="*/ 183717 h 314942"/>
                <a:gd name="connsiteX1" fmla="*/ 162633 w 162632"/>
                <a:gd name="connsiteY1" fmla="*/ 314943 h 314942"/>
                <a:gd name="connsiteX2" fmla="*/ 162633 w 162632"/>
                <a:gd name="connsiteY2" fmla="*/ 131226 h 314942"/>
                <a:gd name="connsiteX3" fmla="*/ 4647 w 162632"/>
                <a:gd name="connsiteY3" fmla="*/ 0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632" h="314942">
                  <a:moveTo>
                    <a:pt x="0" y="183717"/>
                  </a:moveTo>
                  <a:lnTo>
                    <a:pt x="162633" y="314943"/>
                  </a:lnTo>
                  <a:lnTo>
                    <a:pt x="162633" y="131226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4F6B6B40-D26E-4A5F-8814-F7C622FA4DE1}"/>
                </a:ext>
              </a:extLst>
            </p:cNvPr>
            <p:cNvSpPr/>
            <p:nvPr/>
          </p:nvSpPr>
          <p:spPr>
            <a:xfrm>
              <a:off x="198981" y="2324578"/>
              <a:ext cx="157986" cy="314942"/>
            </a:xfrm>
            <a:custGeom>
              <a:avLst/>
              <a:gdLst>
                <a:gd name="connsiteX0" fmla="*/ 0 w 157986"/>
                <a:gd name="connsiteY0" fmla="*/ 183717 h 314942"/>
                <a:gd name="connsiteX1" fmla="*/ 157986 w 157986"/>
                <a:gd name="connsiteY1" fmla="*/ 314943 h 314942"/>
                <a:gd name="connsiteX2" fmla="*/ 157986 w 157986"/>
                <a:gd name="connsiteY2" fmla="*/ 131226 h 314942"/>
                <a:gd name="connsiteX3" fmla="*/ 0 w 157986"/>
                <a:gd name="connsiteY3" fmla="*/ 0 h 31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986" h="314942">
                  <a:moveTo>
                    <a:pt x="0" y="183717"/>
                  </a:moveTo>
                  <a:lnTo>
                    <a:pt x="157986" y="314943"/>
                  </a:lnTo>
                  <a:lnTo>
                    <a:pt x="157986" y="13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="" xmlns:a16="http://schemas.microsoft.com/office/drawing/2014/main" id="{A51507A6-DE66-46B1-A884-8FE91FF92250}"/>
              </a:ext>
            </a:extLst>
          </p:cNvPr>
          <p:cNvSpPr/>
          <p:nvPr/>
        </p:nvSpPr>
        <p:spPr>
          <a:xfrm>
            <a:off x="5134365" y="200616"/>
            <a:ext cx="4380609" cy="19559"/>
          </a:xfrm>
          <a:custGeom>
            <a:avLst/>
            <a:gdLst>
              <a:gd name="connsiteX0" fmla="*/ 0 w 4442202"/>
              <a:gd name="connsiteY0" fmla="*/ 0 h 18746"/>
              <a:gd name="connsiteX1" fmla="*/ 4442203 w 4442202"/>
              <a:gd name="connsiteY1" fmla="*/ 0 h 18746"/>
              <a:gd name="connsiteX2" fmla="*/ 4442203 w 4442202"/>
              <a:gd name="connsiteY2" fmla="*/ 18747 h 18746"/>
              <a:gd name="connsiteX3" fmla="*/ 0 w 4442202"/>
              <a:gd name="connsiteY3" fmla="*/ 18747 h 1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2202" h="18746">
                <a:moveTo>
                  <a:pt x="0" y="0"/>
                </a:moveTo>
                <a:lnTo>
                  <a:pt x="4442203" y="0"/>
                </a:lnTo>
                <a:lnTo>
                  <a:pt x="4442203" y="18747"/>
                </a:lnTo>
                <a:lnTo>
                  <a:pt x="0" y="18747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="" xmlns:a16="http://schemas.microsoft.com/office/drawing/2014/main" id="{0ABF277F-AAE3-4207-B712-1AFD2CD2600B}"/>
              </a:ext>
            </a:extLst>
          </p:cNvPr>
          <p:cNvSpPr/>
          <p:nvPr/>
        </p:nvSpPr>
        <p:spPr>
          <a:xfrm>
            <a:off x="3328967" y="6400908"/>
            <a:ext cx="6025630" cy="368231"/>
          </a:xfrm>
          <a:custGeom>
            <a:avLst/>
            <a:gdLst>
              <a:gd name="connsiteX0" fmla="*/ 4293510 w 6110352"/>
              <a:gd name="connsiteY0" fmla="*/ 581145 h 581144"/>
              <a:gd name="connsiteX1" fmla="*/ 1816842 w 6110352"/>
              <a:gd name="connsiteY1" fmla="*/ 581145 h 581144"/>
              <a:gd name="connsiteX2" fmla="*/ 1338237 w 6110352"/>
              <a:gd name="connsiteY2" fmla="*/ 198714 h 581144"/>
              <a:gd name="connsiteX3" fmla="*/ 213746 w 6110352"/>
              <a:gd name="connsiteY3" fmla="*/ 198714 h 581144"/>
              <a:gd name="connsiteX4" fmla="*/ 0 w 6110352"/>
              <a:gd name="connsiteY4" fmla="*/ 26246 h 581144"/>
              <a:gd name="connsiteX5" fmla="*/ 32527 w 6110352"/>
              <a:gd name="connsiteY5" fmla="*/ 0 h 581144"/>
              <a:gd name="connsiteX6" fmla="*/ 232333 w 6110352"/>
              <a:gd name="connsiteY6" fmla="*/ 161221 h 581144"/>
              <a:gd name="connsiteX7" fmla="*/ 1356824 w 6110352"/>
              <a:gd name="connsiteY7" fmla="*/ 161221 h 581144"/>
              <a:gd name="connsiteX8" fmla="*/ 1835429 w 6110352"/>
              <a:gd name="connsiteY8" fmla="*/ 547401 h 581144"/>
              <a:gd name="connsiteX9" fmla="*/ 4274924 w 6110352"/>
              <a:gd name="connsiteY9" fmla="*/ 547401 h 581144"/>
              <a:gd name="connsiteX10" fmla="*/ 4753529 w 6110352"/>
              <a:gd name="connsiteY10" fmla="*/ 161221 h 581144"/>
              <a:gd name="connsiteX11" fmla="*/ 5878020 w 6110352"/>
              <a:gd name="connsiteY11" fmla="*/ 161221 h 581144"/>
              <a:gd name="connsiteX12" fmla="*/ 6082472 w 6110352"/>
              <a:gd name="connsiteY12" fmla="*/ 0 h 581144"/>
              <a:gd name="connsiteX13" fmla="*/ 6110353 w 6110352"/>
              <a:gd name="connsiteY13" fmla="*/ 26246 h 581144"/>
              <a:gd name="connsiteX14" fmla="*/ 5896606 w 6110352"/>
              <a:gd name="connsiteY14" fmla="*/ 198714 h 581144"/>
              <a:gd name="connsiteX15" fmla="*/ 4772116 w 6110352"/>
              <a:gd name="connsiteY15" fmla="*/ 198714 h 581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0352" h="581144">
                <a:moveTo>
                  <a:pt x="4293510" y="581145"/>
                </a:moveTo>
                <a:lnTo>
                  <a:pt x="1816842" y="581145"/>
                </a:lnTo>
                <a:lnTo>
                  <a:pt x="1338237" y="198714"/>
                </a:lnTo>
                <a:lnTo>
                  <a:pt x="213746" y="198714"/>
                </a:lnTo>
                <a:lnTo>
                  <a:pt x="0" y="26246"/>
                </a:lnTo>
                <a:lnTo>
                  <a:pt x="32527" y="0"/>
                </a:lnTo>
                <a:lnTo>
                  <a:pt x="232333" y="161221"/>
                </a:lnTo>
                <a:lnTo>
                  <a:pt x="1356824" y="161221"/>
                </a:lnTo>
                <a:lnTo>
                  <a:pt x="1835429" y="547401"/>
                </a:lnTo>
                <a:lnTo>
                  <a:pt x="4274924" y="547401"/>
                </a:lnTo>
                <a:lnTo>
                  <a:pt x="4753529" y="161221"/>
                </a:lnTo>
                <a:lnTo>
                  <a:pt x="5878020" y="161221"/>
                </a:lnTo>
                <a:lnTo>
                  <a:pt x="6082472" y="0"/>
                </a:lnTo>
                <a:lnTo>
                  <a:pt x="6110353" y="26246"/>
                </a:lnTo>
                <a:lnTo>
                  <a:pt x="5896606" y="198714"/>
                </a:lnTo>
                <a:lnTo>
                  <a:pt x="4772116" y="198714"/>
                </a:lnTo>
                <a:close/>
              </a:path>
            </a:pathLst>
          </a:custGeom>
          <a:solidFill>
            <a:srgbClr val="FFAB0F"/>
          </a:solidFill>
          <a:ln w="46448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7" name="Graphic 3">
            <a:extLst>
              <a:ext uri="{FF2B5EF4-FFF2-40B4-BE49-F238E27FC236}">
                <a16:creationId xmlns="" xmlns:a16="http://schemas.microsoft.com/office/drawing/2014/main" id="{233C1220-B27D-4B4F-9022-4BC1E88692C2}"/>
              </a:ext>
            </a:extLst>
          </p:cNvPr>
          <p:cNvGrpSpPr/>
          <p:nvPr/>
        </p:nvGrpSpPr>
        <p:grpSpPr>
          <a:xfrm>
            <a:off x="495878" y="4004138"/>
            <a:ext cx="6112391" cy="631804"/>
            <a:chOff x="1525042" y="1933717"/>
            <a:chExt cx="3983799" cy="559631"/>
          </a:xfrm>
          <a:solidFill>
            <a:srgbClr val="2A1E54"/>
          </a:solidFill>
        </p:grpSpPr>
        <p:sp>
          <p:nvSpPr>
            <p:cNvPr id="424" name="Freeform: Shape 423">
              <a:extLst>
                <a:ext uri="{FF2B5EF4-FFF2-40B4-BE49-F238E27FC236}">
                  <a16:creationId xmlns="" xmlns:a16="http://schemas.microsoft.com/office/drawing/2014/main" id="{7E28C6BD-A821-4222-898D-CF05C122DC1D}"/>
                </a:ext>
              </a:extLst>
            </p:cNvPr>
            <p:cNvSpPr/>
            <p:nvPr/>
          </p:nvSpPr>
          <p:spPr>
            <a:xfrm>
              <a:off x="5356441" y="1958996"/>
              <a:ext cx="152400" cy="534352"/>
            </a:xfrm>
            <a:custGeom>
              <a:avLst/>
              <a:gdLst>
                <a:gd name="connsiteX0" fmla="*/ 76200 w 152400"/>
                <a:gd name="connsiteY0" fmla="*/ 0 h 534352"/>
                <a:gd name="connsiteX1" fmla="*/ 76200 w 152400"/>
                <a:gd name="connsiteY1" fmla="*/ 76200 h 534352"/>
                <a:gd name="connsiteX2" fmla="*/ 0 w 152400"/>
                <a:gd name="connsiteY2" fmla="*/ 152400 h 534352"/>
                <a:gd name="connsiteX3" fmla="*/ 0 w 152400"/>
                <a:gd name="connsiteY3" fmla="*/ 381000 h 534352"/>
                <a:gd name="connsiteX4" fmla="*/ 76200 w 152400"/>
                <a:gd name="connsiteY4" fmla="*/ 457200 h 534352"/>
                <a:gd name="connsiteX5" fmla="*/ 76200 w 152400"/>
                <a:gd name="connsiteY5" fmla="*/ 534352 h 534352"/>
                <a:gd name="connsiteX6" fmla="*/ 152400 w 152400"/>
                <a:gd name="connsiteY6" fmla="*/ 534352 h 534352"/>
                <a:gd name="connsiteX7" fmla="*/ 152400 w 152400"/>
                <a:gd name="connsiteY7" fmla="*/ 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534352">
                  <a:moveTo>
                    <a:pt x="76200" y="0"/>
                  </a:moveTo>
                  <a:lnTo>
                    <a:pt x="76200" y="76200"/>
                  </a:lnTo>
                  <a:lnTo>
                    <a:pt x="0" y="152400"/>
                  </a:lnTo>
                  <a:lnTo>
                    <a:pt x="0" y="381000"/>
                  </a:lnTo>
                  <a:lnTo>
                    <a:pt x="76200" y="457200"/>
                  </a:lnTo>
                  <a:lnTo>
                    <a:pt x="76200" y="534352"/>
                  </a:lnTo>
                  <a:lnTo>
                    <a:pt x="152400" y="534352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="" xmlns:a16="http://schemas.microsoft.com/office/drawing/2014/main" id="{55264D88-B438-46A0-8F95-9F2530AFD479}"/>
                </a:ext>
              </a:extLst>
            </p:cNvPr>
            <p:cNvSpPr/>
            <p:nvPr/>
          </p:nvSpPr>
          <p:spPr>
            <a:xfrm>
              <a:off x="1525042" y="1933717"/>
              <a:ext cx="130492" cy="534352"/>
            </a:xfrm>
            <a:custGeom>
              <a:avLst/>
              <a:gdLst>
                <a:gd name="connsiteX0" fmla="*/ 130493 w 130492"/>
                <a:gd name="connsiteY0" fmla="*/ 381000 h 534352"/>
                <a:gd name="connsiteX1" fmla="*/ 130493 w 130492"/>
                <a:gd name="connsiteY1" fmla="*/ 152400 h 534352"/>
                <a:gd name="connsiteX2" fmla="*/ 64770 w 130492"/>
                <a:gd name="connsiteY2" fmla="*/ 76200 h 534352"/>
                <a:gd name="connsiteX3" fmla="*/ 64770 w 130492"/>
                <a:gd name="connsiteY3" fmla="*/ 0 h 534352"/>
                <a:gd name="connsiteX4" fmla="*/ 0 w 130492"/>
                <a:gd name="connsiteY4" fmla="*/ 0 h 534352"/>
                <a:gd name="connsiteX5" fmla="*/ 0 w 130492"/>
                <a:gd name="connsiteY5" fmla="*/ 534352 h 534352"/>
                <a:gd name="connsiteX6" fmla="*/ 64770 w 130492"/>
                <a:gd name="connsiteY6" fmla="*/ 534352 h 534352"/>
                <a:gd name="connsiteX7" fmla="*/ 64770 w 130492"/>
                <a:gd name="connsiteY7" fmla="*/ 45720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92" h="534352">
                  <a:moveTo>
                    <a:pt x="130493" y="381000"/>
                  </a:moveTo>
                  <a:lnTo>
                    <a:pt x="130493" y="152400"/>
                  </a:lnTo>
                  <a:lnTo>
                    <a:pt x="64770" y="76200"/>
                  </a:lnTo>
                  <a:lnTo>
                    <a:pt x="64770" y="0"/>
                  </a:lnTo>
                  <a:lnTo>
                    <a:pt x="0" y="0"/>
                  </a:lnTo>
                  <a:lnTo>
                    <a:pt x="0" y="534352"/>
                  </a:lnTo>
                  <a:lnTo>
                    <a:pt x="64770" y="534352"/>
                  </a:lnTo>
                  <a:lnTo>
                    <a:pt x="64770" y="4572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8" name="Freeform: Shape 417">
            <a:extLst>
              <a:ext uri="{FF2B5EF4-FFF2-40B4-BE49-F238E27FC236}">
                <a16:creationId xmlns="" xmlns:a16="http://schemas.microsoft.com/office/drawing/2014/main" id="{ECB16870-175F-494E-89D6-567B4F570153}"/>
              </a:ext>
            </a:extLst>
          </p:cNvPr>
          <p:cNvSpPr/>
          <p:nvPr/>
        </p:nvSpPr>
        <p:spPr>
          <a:xfrm>
            <a:off x="814177" y="3099777"/>
            <a:ext cx="5491457" cy="2030242"/>
          </a:xfrm>
          <a:custGeom>
            <a:avLst/>
            <a:gdLst>
              <a:gd name="connsiteX0" fmla="*/ 3908108 w 4286250"/>
              <a:gd name="connsiteY0" fmla="*/ 0 h 2175510"/>
              <a:gd name="connsiteX1" fmla="*/ 0 w 4286250"/>
              <a:gd name="connsiteY1" fmla="*/ 0 h 2175510"/>
              <a:gd name="connsiteX2" fmla="*/ 0 w 4286250"/>
              <a:gd name="connsiteY2" fmla="*/ 1787843 h 2175510"/>
              <a:gd name="connsiteX3" fmla="*/ 386715 w 4286250"/>
              <a:gd name="connsiteY3" fmla="*/ 2174558 h 2175510"/>
              <a:gd name="connsiteX4" fmla="*/ 824865 w 4286250"/>
              <a:gd name="connsiteY4" fmla="*/ 2174558 h 2175510"/>
              <a:gd name="connsiteX5" fmla="*/ 822008 w 4286250"/>
              <a:gd name="connsiteY5" fmla="*/ 2144078 h 2175510"/>
              <a:gd name="connsiteX6" fmla="*/ 822960 w 4286250"/>
              <a:gd name="connsiteY6" fmla="*/ 2122170 h 2175510"/>
              <a:gd name="connsiteX7" fmla="*/ 408623 w 4286250"/>
              <a:gd name="connsiteY7" fmla="*/ 2122170 h 2175510"/>
              <a:gd name="connsiteX8" fmla="*/ 51435 w 4286250"/>
              <a:gd name="connsiteY8" fmla="*/ 1766888 h 2175510"/>
              <a:gd name="connsiteX9" fmla="*/ 51435 w 4286250"/>
              <a:gd name="connsiteY9" fmla="*/ 52388 h 2175510"/>
              <a:gd name="connsiteX10" fmla="*/ 3886200 w 4286250"/>
              <a:gd name="connsiteY10" fmla="*/ 52388 h 2175510"/>
              <a:gd name="connsiteX11" fmla="*/ 4233863 w 4286250"/>
              <a:gd name="connsiteY11" fmla="*/ 400050 h 2175510"/>
              <a:gd name="connsiteX12" fmla="*/ 4233863 w 4286250"/>
              <a:gd name="connsiteY12" fmla="*/ 2123123 h 2175510"/>
              <a:gd name="connsiteX13" fmla="*/ 1178243 w 4286250"/>
              <a:gd name="connsiteY13" fmla="*/ 2123123 h 2175510"/>
              <a:gd name="connsiteX14" fmla="*/ 1179195 w 4286250"/>
              <a:gd name="connsiteY14" fmla="*/ 2145030 h 2175510"/>
              <a:gd name="connsiteX15" fmla="*/ 1176338 w 4286250"/>
              <a:gd name="connsiteY15" fmla="*/ 2175510 h 2175510"/>
              <a:gd name="connsiteX16" fmla="*/ 4286250 w 4286250"/>
              <a:gd name="connsiteY16" fmla="*/ 2175510 h 2175510"/>
              <a:gd name="connsiteX17" fmla="*/ 4286250 w 4286250"/>
              <a:gd name="connsiteY17" fmla="*/ 378143 h 2175510"/>
              <a:gd name="connsiteX18" fmla="*/ 3908108 w 4286250"/>
              <a:gd name="connsiteY18" fmla="*/ 0 h 217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86250" h="2175510">
                <a:moveTo>
                  <a:pt x="3908108" y="0"/>
                </a:moveTo>
                <a:lnTo>
                  <a:pt x="0" y="0"/>
                </a:lnTo>
                <a:lnTo>
                  <a:pt x="0" y="1787843"/>
                </a:lnTo>
                <a:lnTo>
                  <a:pt x="386715" y="2174558"/>
                </a:lnTo>
                <a:lnTo>
                  <a:pt x="824865" y="2174558"/>
                </a:lnTo>
                <a:cubicBezTo>
                  <a:pt x="822960" y="2165033"/>
                  <a:pt x="822008" y="2154555"/>
                  <a:pt x="822008" y="2144078"/>
                </a:cubicBezTo>
                <a:cubicBezTo>
                  <a:pt x="822008" y="2136458"/>
                  <a:pt x="822960" y="2129790"/>
                  <a:pt x="822960" y="2122170"/>
                </a:cubicBezTo>
                <a:lnTo>
                  <a:pt x="408623" y="2122170"/>
                </a:lnTo>
                <a:lnTo>
                  <a:pt x="51435" y="1766888"/>
                </a:lnTo>
                <a:lnTo>
                  <a:pt x="51435" y="52388"/>
                </a:lnTo>
                <a:lnTo>
                  <a:pt x="3886200" y="52388"/>
                </a:lnTo>
                <a:lnTo>
                  <a:pt x="4233863" y="400050"/>
                </a:lnTo>
                <a:lnTo>
                  <a:pt x="4233863" y="2123123"/>
                </a:lnTo>
                <a:lnTo>
                  <a:pt x="1178243" y="2123123"/>
                </a:lnTo>
                <a:cubicBezTo>
                  <a:pt x="1179195" y="2129790"/>
                  <a:pt x="1179195" y="2137410"/>
                  <a:pt x="1179195" y="2145030"/>
                </a:cubicBezTo>
                <a:cubicBezTo>
                  <a:pt x="1179195" y="2155508"/>
                  <a:pt x="1178243" y="2165985"/>
                  <a:pt x="1176338" y="2175510"/>
                </a:cubicBezTo>
                <a:lnTo>
                  <a:pt x="4286250" y="2175510"/>
                </a:lnTo>
                <a:lnTo>
                  <a:pt x="4286250" y="378143"/>
                </a:lnTo>
                <a:lnTo>
                  <a:pt x="3908108" y="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" name="Freeform: Shape 419">
            <a:extLst>
              <a:ext uri="{FF2B5EF4-FFF2-40B4-BE49-F238E27FC236}">
                <a16:creationId xmlns="" xmlns:a16="http://schemas.microsoft.com/office/drawing/2014/main" id="{2992514E-C7E5-47CA-90F5-5BE14CFB10DA}"/>
              </a:ext>
            </a:extLst>
          </p:cNvPr>
          <p:cNvSpPr/>
          <p:nvPr/>
        </p:nvSpPr>
        <p:spPr>
          <a:xfrm>
            <a:off x="3853442" y="2952456"/>
            <a:ext cx="1719467" cy="176356"/>
          </a:xfrm>
          <a:custGeom>
            <a:avLst/>
            <a:gdLst>
              <a:gd name="connsiteX0" fmla="*/ 0 w 1523047"/>
              <a:gd name="connsiteY0" fmla="*/ 0 h 156210"/>
              <a:gd name="connsiteX1" fmla="*/ 1523047 w 1523047"/>
              <a:gd name="connsiteY1" fmla="*/ 0 h 156210"/>
              <a:gd name="connsiteX2" fmla="*/ 1523047 w 1523047"/>
              <a:gd name="connsiteY2" fmla="*/ 156210 h 156210"/>
              <a:gd name="connsiteX3" fmla="*/ 0 w 1523047"/>
              <a:gd name="connsiteY3" fmla="*/ 156210 h 15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47" h="156210">
                <a:moveTo>
                  <a:pt x="0" y="0"/>
                </a:moveTo>
                <a:lnTo>
                  <a:pt x="1523047" y="0"/>
                </a:lnTo>
                <a:lnTo>
                  <a:pt x="1523047" y="156210"/>
                </a:lnTo>
                <a:lnTo>
                  <a:pt x="0" y="15621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E703F96-00FE-4426-838E-0E6CDDA5E95A}"/>
              </a:ext>
            </a:extLst>
          </p:cNvPr>
          <p:cNvGrpSpPr/>
          <p:nvPr/>
        </p:nvGrpSpPr>
        <p:grpSpPr>
          <a:xfrm>
            <a:off x="1861660" y="4828132"/>
            <a:ext cx="520463" cy="521539"/>
            <a:chOff x="1669548" y="5536637"/>
            <a:chExt cx="520463" cy="521539"/>
          </a:xfrm>
        </p:grpSpPr>
        <p:grpSp>
          <p:nvGrpSpPr>
            <p:cNvPr id="419" name="Graphic 3">
              <a:extLst>
                <a:ext uri="{FF2B5EF4-FFF2-40B4-BE49-F238E27FC236}">
                  <a16:creationId xmlns="" xmlns:a16="http://schemas.microsoft.com/office/drawing/2014/main" id="{EA4137F0-A327-4556-820A-1E4D90C61A8E}"/>
                </a:ext>
              </a:extLst>
            </p:cNvPr>
            <p:cNvGrpSpPr/>
            <p:nvPr/>
          </p:nvGrpSpPr>
          <p:grpSpPr>
            <a:xfrm>
              <a:off x="1669548" y="5536637"/>
              <a:ext cx="520463" cy="521539"/>
              <a:chOff x="2577554" y="3046236"/>
              <a:chExt cx="461009" cy="461962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="" xmlns:a16="http://schemas.microsoft.com/office/drawing/2014/main" id="{11BFF728-EFE3-44BB-B1B6-B4B1C2866852}"/>
                  </a:ext>
                </a:extLst>
              </p:cNvPr>
              <p:cNvSpPr/>
              <p:nvPr/>
            </p:nvSpPr>
            <p:spPr>
              <a:xfrm>
                <a:off x="2603271" y="3072906"/>
                <a:ext cx="409575" cy="409575"/>
              </a:xfrm>
              <a:custGeom>
                <a:avLst/>
                <a:gdLst>
                  <a:gd name="connsiteX0" fmla="*/ 408623 w 409575"/>
                  <a:gd name="connsiteY0" fmla="*/ 182880 h 409575"/>
                  <a:gd name="connsiteX1" fmla="*/ 204788 w 409575"/>
                  <a:gd name="connsiteY1" fmla="*/ 0 h 409575"/>
                  <a:gd name="connsiteX2" fmla="*/ 953 w 409575"/>
                  <a:gd name="connsiteY2" fmla="*/ 182880 h 409575"/>
                  <a:gd name="connsiteX3" fmla="*/ 0 w 409575"/>
                  <a:gd name="connsiteY3" fmla="*/ 204788 h 409575"/>
                  <a:gd name="connsiteX4" fmla="*/ 1905 w 409575"/>
                  <a:gd name="connsiteY4" fmla="*/ 235268 h 409575"/>
                  <a:gd name="connsiteX5" fmla="*/ 204788 w 409575"/>
                  <a:gd name="connsiteY5" fmla="*/ 409575 h 409575"/>
                  <a:gd name="connsiteX6" fmla="*/ 407670 w 409575"/>
                  <a:gd name="connsiteY6" fmla="*/ 235268 h 409575"/>
                  <a:gd name="connsiteX7" fmla="*/ 409575 w 409575"/>
                  <a:gd name="connsiteY7" fmla="*/ 204788 h 409575"/>
                  <a:gd name="connsiteX8" fmla="*/ 408623 w 409575"/>
                  <a:gd name="connsiteY8" fmla="*/ 182880 h 409575"/>
                  <a:gd name="connsiteX9" fmla="*/ 204788 w 409575"/>
                  <a:gd name="connsiteY9" fmla="*/ 382905 h 409575"/>
                  <a:gd name="connsiteX10" fmla="*/ 28575 w 409575"/>
                  <a:gd name="connsiteY10" fmla="*/ 234315 h 409575"/>
                  <a:gd name="connsiteX11" fmla="*/ 25718 w 409575"/>
                  <a:gd name="connsiteY11" fmla="*/ 203835 h 409575"/>
                  <a:gd name="connsiteX12" fmla="*/ 26670 w 409575"/>
                  <a:gd name="connsiteY12" fmla="*/ 181928 h 409575"/>
                  <a:gd name="connsiteX13" fmla="*/ 203835 w 409575"/>
                  <a:gd name="connsiteY13" fmla="*/ 24765 h 409575"/>
                  <a:gd name="connsiteX14" fmla="*/ 381000 w 409575"/>
                  <a:gd name="connsiteY14" fmla="*/ 181928 h 409575"/>
                  <a:gd name="connsiteX15" fmla="*/ 381953 w 409575"/>
                  <a:gd name="connsiteY15" fmla="*/ 203835 h 409575"/>
                  <a:gd name="connsiteX16" fmla="*/ 379095 w 409575"/>
                  <a:gd name="connsiteY16" fmla="*/ 234315 h 409575"/>
                  <a:gd name="connsiteX17" fmla="*/ 204788 w 409575"/>
                  <a:gd name="connsiteY17" fmla="*/ 38290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9575" h="409575">
                    <a:moveTo>
                      <a:pt x="408623" y="182880"/>
                    </a:moveTo>
                    <a:cubicBezTo>
                      <a:pt x="398145" y="80010"/>
                      <a:pt x="310515" y="0"/>
                      <a:pt x="204788" y="0"/>
                    </a:cubicBezTo>
                    <a:cubicBezTo>
                      <a:pt x="99060" y="0"/>
                      <a:pt x="11430" y="80010"/>
                      <a:pt x="953" y="182880"/>
                    </a:cubicBezTo>
                    <a:cubicBezTo>
                      <a:pt x="0" y="189548"/>
                      <a:pt x="0" y="197168"/>
                      <a:pt x="0" y="204788"/>
                    </a:cubicBezTo>
                    <a:cubicBezTo>
                      <a:pt x="0" y="215265"/>
                      <a:pt x="953" y="224790"/>
                      <a:pt x="1905" y="235268"/>
                    </a:cubicBezTo>
                    <a:cubicBezTo>
                      <a:pt x="16193" y="334328"/>
                      <a:pt x="101918" y="409575"/>
                      <a:pt x="204788" y="409575"/>
                    </a:cubicBezTo>
                    <a:cubicBezTo>
                      <a:pt x="307658" y="409575"/>
                      <a:pt x="392430" y="334328"/>
                      <a:pt x="407670" y="235268"/>
                    </a:cubicBezTo>
                    <a:cubicBezTo>
                      <a:pt x="409575" y="224790"/>
                      <a:pt x="409575" y="215265"/>
                      <a:pt x="409575" y="204788"/>
                    </a:cubicBezTo>
                    <a:cubicBezTo>
                      <a:pt x="409575" y="197168"/>
                      <a:pt x="409575" y="189548"/>
                      <a:pt x="408623" y="182880"/>
                    </a:cubicBezTo>
                    <a:close/>
                    <a:moveTo>
                      <a:pt x="204788" y="382905"/>
                    </a:moveTo>
                    <a:cubicBezTo>
                      <a:pt x="116205" y="382905"/>
                      <a:pt x="42863" y="319088"/>
                      <a:pt x="28575" y="234315"/>
                    </a:cubicBezTo>
                    <a:cubicBezTo>
                      <a:pt x="26670" y="224790"/>
                      <a:pt x="25718" y="214313"/>
                      <a:pt x="25718" y="203835"/>
                    </a:cubicBezTo>
                    <a:cubicBezTo>
                      <a:pt x="25718" y="196215"/>
                      <a:pt x="26670" y="189548"/>
                      <a:pt x="26670" y="181928"/>
                    </a:cubicBezTo>
                    <a:cubicBezTo>
                      <a:pt x="37148" y="93345"/>
                      <a:pt x="112395" y="24765"/>
                      <a:pt x="203835" y="24765"/>
                    </a:cubicBezTo>
                    <a:cubicBezTo>
                      <a:pt x="295275" y="24765"/>
                      <a:pt x="370523" y="93345"/>
                      <a:pt x="381000" y="181928"/>
                    </a:cubicBezTo>
                    <a:cubicBezTo>
                      <a:pt x="381953" y="188595"/>
                      <a:pt x="381953" y="196215"/>
                      <a:pt x="381953" y="203835"/>
                    </a:cubicBezTo>
                    <a:cubicBezTo>
                      <a:pt x="381953" y="214313"/>
                      <a:pt x="381000" y="224790"/>
                      <a:pt x="379095" y="234315"/>
                    </a:cubicBezTo>
                    <a:cubicBezTo>
                      <a:pt x="366713" y="319088"/>
                      <a:pt x="292417" y="382905"/>
                      <a:pt x="204788" y="382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D3F0DBE8-F94D-4A89-95EE-93D8D9FE644F}"/>
                  </a:ext>
                </a:extLst>
              </p:cNvPr>
              <p:cNvSpPr/>
              <p:nvPr/>
            </p:nvSpPr>
            <p:spPr>
              <a:xfrm>
                <a:off x="2577554" y="3046236"/>
                <a:ext cx="461009" cy="461962"/>
              </a:xfrm>
              <a:custGeom>
                <a:avLst/>
                <a:gdLst>
                  <a:gd name="connsiteX0" fmla="*/ 460058 w 461009"/>
                  <a:gd name="connsiteY0" fmla="*/ 209550 h 461962"/>
                  <a:gd name="connsiteX1" fmla="*/ 230505 w 461009"/>
                  <a:gd name="connsiteY1" fmla="*/ 0 h 461962"/>
                  <a:gd name="connsiteX2" fmla="*/ 952 w 461009"/>
                  <a:gd name="connsiteY2" fmla="*/ 209550 h 461962"/>
                  <a:gd name="connsiteX3" fmla="*/ 0 w 461009"/>
                  <a:gd name="connsiteY3" fmla="*/ 231457 h 461962"/>
                  <a:gd name="connsiteX4" fmla="*/ 1905 w 461009"/>
                  <a:gd name="connsiteY4" fmla="*/ 261938 h 461962"/>
                  <a:gd name="connsiteX5" fmla="*/ 230505 w 461009"/>
                  <a:gd name="connsiteY5" fmla="*/ 461963 h 461962"/>
                  <a:gd name="connsiteX6" fmla="*/ 459105 w 461009"/>
                  <a:gd name="connsiteY6" fmla="*/ 261938 h 461962"/>
                  <a:gd name="connsiteX7" fmla="*/ 461010 w 461009"/>
                  <a:gd name="connsiteY7" fmla="*/ 231457 h 461962"/>
                  <a:gd name="connsiteX8" fmla="*/ 460058 w 461009"/>
                  <a:gd name="connsiteY8" fmla="*/ 209550 h 461962"/>
                  <a:gd name="connsiteX9" fmla="*/ 409575 w 461009"/>
                  <a:gd name="connsiteY9" fmla="*/ 231457 h 461962"/>
                  <a:gd name="connsiteX10" fmla="*/ 406717 w 461009"/>
                  <a:gd name="connsiteY10" fmla="*/ 261938 h 461962"/>
                  <a:gd name="connsiteX11" fmla="*/ 230505 w 461009"/>
                  <a:gd name="connsiteY11" fmla="*/ 410528 h 461962"/>
                  <a:gd name="connsiteX12" fmla="*/ 54292 w 461009"/>
                  <a:gd name="connsiteY12" fmla="*/ 261938 h 461962"/>
                  <a:gd name="connsiteX13" fmla="*/ 51435 w 461009"/>
                  <a:gd name="connsiteY13" fmla="*/ 231457 h 461962"/>
                  <a:gd name="connsiteX14" fmla="*/ 52388 w 461009"/>
                  <a:gd name="connsiteY14" fmla="*/ 209550 h 461962"/>
                  <a:gd name="connsiteX15" fmla="*/ 229553 w 461009"/>
                  <a:gd name="connsiteY15" fmla="*/ 52388 h 461962"/>
                  <a:gd name="connsiteX16" fmla="*/ 406717 w 461009"/>
                  <a:gd name="connsiteY16" fmla="*/ 209550 h 461962"/>
                  <a:gd name="connsiteX17" fmla="*/ 409575 w 461009"/>
                  <a:gd name="connsiteY17" fmla="*/ 231457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009" h="461962">
                    <a:moveTo>
                      <a:pt x="460058" y="209550"/>
                    </a:moveTo>
                    <a:cubicBezTo>
                      <a:pt x="449580" y="92392"/>
                      <a:pt x="350520" y="0"/>
                      <a:pt x="230505" y="0"/>
                    </a:cubicBezTo>
                    <a:cubicBezTo>
                      <a:pt x="110490" y="0"/>
                      <a:pt x="11430" y="92392"/>
                      <a:pt x="952" y="209550"/>
                    </a:cubicBezTo>
                    <a:cubicBezTo>
                      <a:pt x="0" y="216217"/>
                      <a:pt x="0" y="223838"/>
                      <a:pt x="0" y="231457"/>
                    </a:cubicBezTo>
                    <a:cubicBezTo>
                      <a:pt x="0" y="241935"/>
                      <a:pt x="952" y="252413"/>
                      <a:pt x="1905" y="261938"/>
                    </a:cubicBezTo>
                    <a:cubicBezTo>
                      <a:pt x="17145" y="375285"/>
                      <a:pt x="113348" y="461963"/>
                      <a:pt x="230505" y="461963"/>
                    </a:cubicBezTo>
                    <a:cubicBezTo>
                      <a:pt x="347663" y="461963"/>
                      <a:pt x="443865" y="374332"/>
                      <a:pt x="459105" y="261938"/>
                    </a:cubicBezTo>
                    <a:cubicBezTo>
                      <a:pt x="460058" y="252413"/>
                      <a:pt x="461010" y="241935"/>
                      <a:pt x="461010" y="231457"/>
                    </a:cubicBezTo>
                    <a:cubicBezTo>
                      <a:pt x="461010" y="223838"/>
                      <a:pt x="461010" y="216217"/>
                      <a:pt x="460058" y="209550"/>
                    </a:cubicBezTo>
                    <a:close/>
                    <a:moveTo>
                      <a:pt x="409575" y="231457"/>
                    </a:moveTo>
                    <a:cubicBezTo>
                      <a:pt x="409575" y="241935"/>
                      <a:pt x="408622" y="252413"/>
                      <a:pt x="406717" y="261938"/>
                    </a:cubicBezTo>
                    <a:cubicBezTo>
                      <a:pt x="392430" y="345757"/>
                      <a:pt x="319088" y="410528"/>
                      <a:pt x="230505" y="410528"/>
                    </a:cubicBezTo>
                    <a:cubicBezTo>
                      <a:pt x="141923" y="410528"/>
                      <a:pt x="68580" y="346710"/>
                      <a:pt x="54292" y="261938"/>
                    </a:cubicBezTo>
                    <a:cubicBezTo>
                      <a:pt x="52388" y="252413"/>
                      <a:pt x="51435" y="241935"/>
                      <a:pt x="51435" y="231457"/>
                    </a:cubicBezTo>
                    <a:cubicBezTo>
                      <a:pt x="51435" y="223838"/>
                      <a:pt x="52388" y="217170"/>
                      <a:pt x="52388" y="209550"/>
                    </a:cubicBezTo>
                    <a:cubicBezTo>
                      <a:pt x="62865" y="120967"/>
                      <a:pt x="138113" y="52388"/>
                      <a:pt x="229553" y="52388"/>
                    </a:cubicBezTo>
                    <a:cubicBezTo>
                      <a:pt x="320992" y="52388"/>
                      <a:pt x="396240" y="120967"/>
                      <a:pt x="406717" y="209550"/>
                    </a:cubicBezTo>
                    <a:cubicBezTo>
                      <a:pt x="408622" y="216217"/>
                      <a:pt x="409575" y="223838"/>
                      <a:pt x="409575" y="231457"/>
                    </a:cubicBez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1" name="Freeform: Shape 420">
              <a:extLst>
                <a:ext uri="{FF2B5EF4-FFF2-40B4-BE49-F238E27FC236}">
                  <a16:creationId xmlns="" xmlns:a16="http://schemas.microsoft.com/office/drawing/2014/main" id="{80EE8E86-2AC4-4819-9B25-B14CE3A436D3}"/>
                </a:ext>
              </a:extLst>
            </p:cNvPr>
            <p:cNvSpPr/>
            <p:nvPr/>
          </p:nvSpPr>
          <p:spPr>
            <a:xfrm>
              <a:off x="1828699" y="5695788"/>
              <a:ext cx="202164" cy="203239"/>
            </a:xfrm>
            <a:custGeom>
              <a:avLst/>
              <a:gdLst>
                <a:gd name="connsiteX0" fmla="*/ 179070 w 179070"/>
                <a:gd name="connsiteY0" fmla="*/ 90488 h 180022"/>
                <a:gd name="connsiteX1" fmla="*/ 173355 w 179070"/>
                <a:gd name="connsiteY1" fmla="*/ 120968 h 180022"/>
                <a:gd name="connsiteX2" fmla="*/ 89535 w 179070"/>
                <a:gd name="connsiteY2" fmla="*/ 180023 h 180022"/>
                <a:gd name="connsiteX3" fmla="*/ 5715 w 179070"/>
                <a:gd name="connsiteY3" fmla="*/ 120968 h 180022"/>
                <a:gd name="connsiteX4" fmla="*/ 0 w 179070"/>
                <a:gd name="connsiteY4" fmla="*/ 90488 h 180022"/>
                <a:gd name="connsiteX5" fmla="*/ 2857 w 179070"/>
                <a:gd name="connsiteY5" fmla="*/ 68580 h 180022"/>
                <a:gd name="connsiteX6" fmla="*/ 89535 w 179070"/>
                <a:gd name="connsiteY6" fmla="*/ 0 h 180022"/>
                <a:gd name="connsiteX7" fmla="*/ 176213 w 179070"/>
                <a:gd name="connsiteY7" fmla="*/ 68580 h 180022"/>
                <a:gd name="connsiteX8" fmla="*/ 179070 w 179070"/>
                <a:gd name="connsiteY8" fmla="*/ 90488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" h="180022">
                  <a:moveTo>
                    <a:pt x="179070" y="90488"/>
                  </a:moveTo>
                  <a:cubicBezTo>
                    <a:pt x="179070" y="100965"/>
                    <a:pt x="177165" y="111443"/>
                    <a:pt x="173355" y="120968"/>
                  </a:cubicBezTo>
                  <a:cubicBezTo>
                    <a:pt x="160972" y="155258"/>
                    <a:pt x="127635" y="180023"/>
                    <a:pt x="89535" y="180023"/>
                  </a:cubicBezTo>
                  <a:cubicBezTo>
                    <a:pt x="50483" y="180023"/>
                    <a:pt x="18097" y="155258"/>
                    <a:pt x="5715" y="120968"/>
                  </a:cubicBezTo>
                  <a:cubicBezTo>
                    <a:pt x="1905" y="111443"/>
                    <a:pt x="0" y="100965"/>
                    <a:pt x="0" y="90488"/>
                  </a:cubicBezTo>
                  <a:cubicBezTo>
                    <a:pt x="0" y="82868"/>
                    <a:pt x="952" y="76200"/>
                    <a:pt x="2857" y="68580"/>
                  </a:cubicBezTo>
                  <a:cubicBezTo>
                    <a:pt x="12382" y="29528"/>
                    <a:pt x="47625" y="0"/>
                    <a:pt x="89535" y="0"/>
                  </a:cubicBezTo>
                  <a:cubicBezTo>
                    <a:pt x="131445" y="0"/>
                    <a:pt x="166688" y="29528"/>
                    <a:pt x="176213" y="68580"/>
                  </a:cubicBezTo>
                  <a:cubicBezTo>
                    <a:pt x="178117" y="75248"/>
                    <a:pt x="179070" y="82868"/>
                    <a:pt x="179070" y="90488"/>
                  </a:cubicBez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3" name="Graphic 409">
            <a:extLst>
              <a:ext uri="{FF2B5EF4-FFF2-40B4-BE49-F238E27FC236}">
                <a16:creationId xmlns="" xmlns:a16="http://schemas.microsoft.com/office/drawing/2014/main" id="{EACCD00A-EACD-4E4F-9DBD-EA82EE217C5F}"/>
              </a:ext>
            </a:extLst>
          </p:cNvPr>
          <p:cNvGrpSpPr/>
          <p:nvPr/>
        </p:nvGrpSpPr>
        <p:grpSpPr>
          <a:xfrm>
            <a:off x="768715" y="692609"/>
            <a:ext cx="3539834" cy="724922"/>
            <a:chOff x="7906606" y="1847646"/>
            <a:chExt cx="1275397" cy="313372"/>
          </a:xfrm>
          <a:noFill/>
        </p:grpSpPr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279E4B99-60B7-4D54-97AA-3C0379987F4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B890B840-CB94-49B4-BCA2-B7A3975FAE96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551F7D19-BEC8-4A03-B0C9-966202731568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285CA22A-67BE-470C-B794-B361AADC5123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90AB5D3-71CE-46F3-B80D-48921D8E39E9}"/>
              </a:ext>
            </a:extLst>
          </p:cNvPr>
          <p:cNvSpPr txBox="1"/>
          <p:nvPr/>
        </p:nvSpPr>
        <p:spPr>
          <a:xfrm>
            <a:off x="1067655" y="788173"/>
            <a:ext cx="30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muối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grpSp>
        <p:nvGrpSpPr>
          <p:cNvPr id="294" name="Graphic 3">
            <a:extLst>
              <a:ext uri="{FF2B5EF4-FFF2-40B4-BE49-F238E27FC236}">
                <a16:creationId xmlns="" xmlns:a16="http://schemas.microsoft.com/office/drawing/2014/main" id="{9732F3FE-5D64-46DC-9D06-E93DBED89E0A}"/>
              </a:ext>
            </a:extLst>
          </p:cNvPr>
          <p:cNvGrpSpPr/>
          <p:nvPr/>
        </p:nvGrpSpPr>
        <p:grpSpPr>
          <a:xfrm>
            <a:off x="6723119" y="4013882"/>
            <a:ext cx="5023938" cy="603265"/>
            <a:chOff x="1525042" y="1933717"/>
            <a:chExt cx="3274391" cy="534352"/>
          </a:xfrm>
          <a:solidFill>
            <a:srgbClr val="2A1E54"/>
          </a:solidFill>
        </p:grpSpPr>
        <p:sp>
          <p:nvSpPr>
            <p:cNvPr id="307" name="Freeform: Shape 306">
              <a:extLst>
                <a:ext uri="{FF2B5EF4-FFF2-40B4-BE49-F238E27FC236}">
                  <a16:creationId xmlns="" xmlns:a16="http://schemas.microsoft.com/office/drawing/2014/main" id="{C8AE09D4-5AA2-42C5-B406-B3C434BF6012}"/>
                </a:ext>
              </a:extLst>
            </p:cNvPr>
            <p:cNvSpPr/>
            <p:nvPr/>
          </p:nvSpPr>
          <p:spPr>
            <a:xfrm>
              <a:off x="4647033" y="1933717"/>
              <a:ext cx="152400" cy="534352"/>
            </a:xfrm>
            <a:custGeom>
              <a:avLst/>
              <a:gdLst>
                <a:gd name="connsiteX0" fmla="*/ 76200 w 152400"/>
                <a:gd name="connsiteY0" fmla="*/ 0 h 534352"/>
                <a:gd name="connsiteX1" fmla="*/ 76200 w 152400"/>
                <a:gd name="connsiteY1" fmla="*/ 76200 h 534352"/>
                <a:gd name="connsiteX2" fmla="*/ 0 w 152400"/>
                <a:gd name="connsiteY2" fmla="*/ 152400 h 534352"/>
                <a:gd name="connsiteX3" fmla="*/ 0 w 152400"/>
                <a:gd name="connsiteY3" fmla="*/ 381000 h 534352"/>
                <a:gd name="connsiteX4" fmla="*/ 76200 w 152400"/>
                <a:gd name="connsiteY4" fmla="*/ 457200 h 534352"/>
                <a:gd name="connsiteX5" fmla="*/ 76200 w 152400"/>
                <a:gd name="connsiteY5" fmla="*/ 534352 h 534352"/>
                <a:gd name="connsiteX6" fmla="*/ 152400 w 152400"/>
                <a:gd name="connsiteY6" fmla="*/ 534352 h 534352"/>
                <a:gd name="connsiteX7" fmla="*/ 152400 w 152400"/>
                <a:gd name="connsiteY7" fmla="*/ 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2400" h="534352">
                  <a:moveTo>
                    <a:pt x="76200" y="0"/>
                  </a:moveTo>
                  <a:lnTo>
                    <a:pt x="76200" y="76200"/>
                  </a:lnTo>
                  <a:lnTo>
                    <a:pt x="0" y="152400"/>
                  </a:lnTo>
                  <a:lnTo>
                    <a:pt x="0" y="381000"/>
                  </a:lnTo>
                  <a:lnTo>
                    <a:pt x="76200" y="457200"/>
                  </a:lnTo>
                  <a:lnTo>
                    <a:pt x="76200" y="534352"/>
                  </a:lnTo>
                  <a:lnTo>
                    <a:pt x="152400" y="534352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="" xmlns:a16="http://schemas.microsoft.com/office/drawing/2014/main" id="{EED7126B-71F7-4E39-8EE4-765758E0A46F}"/>
                </a:ext>
              </a:extLst>
            </p:cNvPr>
            <p:cNvSpPr/>
            <p:nvPr/>
          </p:nvSpPr>
          <p:spPr>
            <a:xfrm>
              <a:off x="1525042" y="1933717"/>
              <a:ext cx="130492" cy="534352"/>
            </a:xfrm>
            <a:custGeom>
              <a:avLst/>
              <a:gdLst>
                <a:gd name="connsiteX0" fmla="*/ 130493 w 130492"/>
                <a:gd name="connsiteY0" fmla="*/ 381000 h 534352"/>
                <a:gd name="connsiteX1" fmla="*/ 130493 w 130492"/>
                <a:gd name="connsiteY1" fmla="*/ 152400 h 534352"/>
                <a:gd name="connsiteX2" fmla="*/ 64770 w 130492"/>
                <a:gd name="connsiteY2" fmla="*/ 76200 h 534352"/>
                <a:gd name="connsiteX3" fmla="*/ 64770 w 130492"/>
                <a:gd name="connsiteY3" fmla="*/ 0 h 534352"/>
                <a:gd name="connsiteX4" fmla="*/ 0 w 130492"/>
                <a:gd name="connsiteY4" fmla="*/ 0 h 534352"/>
                <a:gd name="connsiteX5" fmla="*/ 0 w 130492"/>
                <a:gd name="connsiteY5" fmla="*/ 534352 h 534352"/>
                <a:gd name="connsiteX6" fmla="*/ 64770 w 130492"/>
                <a:gd name="connsiteY6" fmla="*/ 534352 h 534352"/>
                <a:gd name="connsiteX7" fmla="*/ 64770 w 130492"/>
                <a:gd name="connsiteY7" fmla="*/ 457200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492" h="534352">
                  <a:moveTo>
                    <a:pt x="130493" y="381000"/>
                  </a:moveTo>
                  <a:lnTo>
                    <a:pt x="130493" y="152400"/>
                  </a:lnTo>
                  <a:lnTo>
                    <a:pt x="64770" y="76200"/>
                  </a:lnTo>
                  <a:lnTo>
                    <a:pt x="64770" y="0"/>
                  </a:lnTo>
                  <a:lnTo>
                    <a:pt x="0" y="0"/>
                  </a:lnTo>
                  <a:lnTo>
                    <a:pt x="0" y="534352"/>
                  </a:lnTo>
                  <a:lnTo>
                    <a:pt x="64770" y="534352"/>
                  </a:lnTo>
                  <a:lnTo>
                    <a:pt x="64770" y="4572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5" name="Freeform: Shape 294">
            <a:extLst>
              <a:ext uri="{FF2B5EF4-FFF2-40B4-BE49-F238E27FC236}">
                <a16:creationId xmlns="" xmlns:a16="http://schemas.microsoft.com/office/drawing/2014/main" id="{83CB96E9-66D2-4032-8E82-3FB98A7617B8}"/>
              </a:ext>
            </a:extLst>
          </p:cNvPr>
          <p:cNvSpPr/>
          <p:nvPr/>
        </p:nvSpPr>
        <p:spPr>
          <a:xfrm>
            <a:off x="7041418" y="3109521"/>
            <a:ext cx="4393789" cy="2030242"/>
          </a:xfrm>
          <a:custGeom>
            <a:avLst/>
            <a:gdLst>
              <a:gd name="connsiteX0" fmla="*/ 3908108 w 4286250"/>
              <a:gd name="connsiteY0" fmla="*/ 0 h 2175510"/>
              <a:gd name="connsiteX1" fmla="*/ 0 w 4286250"/>
              <a:gd name="connsiteY1" fmla="*/ 0 h 2175510"/>
              <a:gd name="connsiteX2" fmla="*/ 0 w 4286250"/>
              <a:gd name="connsiteY2" fmla="*/ 1787843 h 2175510"/>
              <a:gd name="connsiteX3" fmla="*/ 386715 w 4286250"/>
              <a:gd name="connsiteY3" fmla="*/ 2174558 h 2175510"/>
              <a:gd name="connsiteX4" fmla="*/ 824865 w 4286250"/>
              <a:gd name="connsiteY4" fmla="*/ 2174558 h 2175510"/>
              <a:gd name="connsiteX5" fmla="*/ 822008 w 4286250"/>
              <a:gd name="connsiteY5" fmla="*/ 2144078 h 2175510"/>
              <a:gd name="connsiteX6" fmla="*/ 822960 w 4286250"/>
              <a:gd name="connsiteY6" fmla="*/ 2122170 h 2175510"/>
              <a:gd name="connsiteX7" fmla="*/ 408623 w 4286250"/>
              <a:gd name="connsiteY7" fmla="*/ 2122170 h 2175510"/>
              <a:gd name="connsiteX8" fmla="*/ 51435 w 4286250"/>
              <a:gd name="connsiteY8" fmla="*/ 1766888 h 2175510"/>
              <a:gd name="connsiteX9" fmla="*/ 51435 w 4286250"/>
              <a:gd name="connsiteY9" fmla="*/ 52388 h 2175510"/>
              <a:gd name="connsiteX10" fmla="*/ 3886200 w 4286250"/>
              <a:gd name="connsiteY10" fmla="*/ 52388 h 2175510"/>
              <a:gd name="connsiteX11" fmla="*/ 4233863 w 4286250"/>
              <a:gd name="connsiteY11" fmla="*/ 400050 h 2175510"/>
              <a:gd name="connsiteX12" fmla="*/ 4233863 w 4286250"/>
              <a:gd name="connsiteY12" fmla="*/ 2123123 h 2175510"/>
              <a:gd name="connsiteX13" fmla="*/ 1178243 w 4286250"/>
              <a:gd name="connsiteY13" fmla="*/ 2123123 h 2175510"/>
              <a:gd name="connsiteX14" fmla="*/ 1179195 w 4286250"/>
              <a:gd name="connsiteY14" fmla="*/ 2145030 h 2175510"/>
              <a:gd name="connsiteX15" fmla="*/ 1176338 w 4286250"/>
              <a:gd name="connsiteY15" fmla="*/ 2175510 h 2175510"/>
              <a:gd name="connsiteX16" fmla="*/ 4286250 w 4286250"/>
              <a:gd name="connsiteY16" fmla="*/ 2175510 h 2175510"/>
              <a:gd name="connsiteX17" fmla="*/ 4286250 w 4286250"/>
              <a:gd name="connsiteY17" fmla="*/ 378143 h 2175510"/>
              <a:gd name="connsiteX18" fmla="*/ 3908108 w 4286250"/>
              <a:gd name="connsiteY18" fmla="*/ 0 h 2175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86250" h="2175510">
                <a:moveTo>
                  <a:pt x="3908108" y="0"/>
                </a:moveTo>
                <a:lnTo>
                  <a:pt x="0" y="0"/>
                </a:lnTo>
                <a:lnTo>
                  <a:pt x="0" y="1787843"/>
                </a:lnTo>
                <a:lnTo>
                  <a:pt x="386715" y="2174558"/>
                </a:lnTo>
                <a:lnTo>
                  <a:pt x="824865" y="2174558"/>
                </a:lnTo>
                <a:cubicBezTo>
                  <a:pt x="822960" y="2165033"/>
                  <a:pt x="822008" y="2154555"/>
                  <a:pt x="822008" y="2144078"/>
                </a:cubicBezTo>
                <a:cubicBezTo>
                  <a:pt x="822008" y="2136458"/>
                  <a:pt x="822960" y="2129790"/>
                  <a:pt x="822960" y="2122170"/>
                </a:cubicBezTo>
                <a:lnTo>
                  <a:pt x="408623" y="2122170"/>
                </a:lnTo>
                <a:lnTo>
                  <a:pt x="51435" y="1766888"/>
                </a:lnTo>
                <a:lnTo>
                  <a:pt x="51435" y="52388"/>
                </a:lnTo>
                <a:lnTo>
                  <a:pt x="3886200" y="52388"/>
                </a:lnTo>
                <a:lnTo>
                  <a:pt x="4233863" y="400050"/>
                </a:lnTo>
                <a:lnTo>
                  <a:pt x="4233863" y="2123123"/>
                </a:lnTo>
                <a:lnTo>
                  <a:pt x="1178243" y="2123123"/>
                </a:lnTo>
                <a:cubicBezTo>
                  <a:pt x="1179195" y="2129790"/>
                  <a:pt x="1179195" y="2137410"/>
                  <a:pt x="1179195" y="2145030"/>
                </a:cubicBezTo>
                <a:cubicBezTo>
                  <a:pt x="1179195" y="2155508"/>
                  <a:pt x="1178243" y="2165985"/>
                  <a:pt x="1176338" y="2175510"/>
                </a:cubicBezTo>
                <a:lnTo>
                  <a:pt x="4286250" y="2175510"/>
                </a:lnTo>
                <a:lnTo>
                  <a:pt x="4286250" y="378143"/>
                </a:lnTo>
                <a:lnTo>
                  <a:pt x="3908108" y="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7" name="Freeform: Shape 296">
            <a:extLst>
              <a:ext uri="{FF2B5EF4-FFF2-40B4-BE49-F238E27FC236}">
                <a16:creationId xmlns="" xmlns:a16="http://schemas.microsoft.com/office/drawing/2014/main" id="{3D1EB899-A05F-41FB-BFED-49D49F4E1E0D}"/>
              </a:ext>
            </a:extLst>
          </p:cNvPr>
          <p:cNvSpPr/>
          <p:nvPr/>
        </p:nvSpPr>
        <p:spPr>
          <a:xfrm>
            <a:off x="7322336" y="2962200"/>
            <a:ext cx="1375769" cy="176356"/>
          </a:xfrm>
          <a:custGeom>
            <a:avLst/>
            <a:gdLst>
              <a:gd name="connsiteX0" fmla="*/ 0 w 1523047"/>
              <a:gd name="connsiteY0" fmla="*/ 0 h 156210"/>
              <a:gd name="connsiteX1" fmla="*/ 1523047 w 1523047"/>
              <a:gd name="connsiteY1" fmla="*/ 0 h 156210"/>
              <a:gd name="connsiteX2" fmla="*/ 1523047 w 1523047"/>
              <a:gd name="connsiteY2" fmla="*/ 156210 h 156210"/>
              <a:gd name="connsiteX3" fmla="*/ 0 w 1523047"/>
              <a:gd name="connsiteY3" fmla="*/ 156210 h 156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3047" h="156210">
                <a:moveTo>
                  <a:pt x="0" y="0"/>
                </a:moveTo>
                <a:lnTo>
                  <a:pt x="1523047" y="0"/>
                </a:lnTo>
                <a:lnTo>
                  <a:pt x="1523047" y="156210"/>
                </a:lnTo>
                <a:lnTo>
                  <a:pt x="0" y="156210"/>
                </a:lnTo>
                <a:close/>
              </a:path>
            </a:pathLst>
          </a:custGeom>
          <a:solidFill>
            <a:srgbClr val="7F5C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5FFAD11-A174-4D08-B24D-11280C162314}"/>
              </a:ext>
            </a:extLst>
          </p:cNvPr>
          <p:cNvGrpSpPr/>
          <p:nvPr/>
        </p:nvGrpSpPr>
        <p:grpSpPr>
          <a:xfrm>
            <a:off x="7797282" y="4803312"/>
            <a:ext cx="520463" cy="521539"/>
            <a:chOff x="7896789" y="5546383"/>
            <a:chExt cx="520463" cy="521539"/>
          </a:xfrm>
        </p:grpSpPr>
        <p:grpSp>
          <p:nvGrpSpPr>
            <p:cNvPr id="296" name="Graphic 3">
              <a:extLst>
                <a:ext uri="{FF2B5EF4-FFF2-40B4-BE49-F238E27FC236}">
                  <a16:creationId xmlns="" xmlns:a16="http://schemas.microsoft.com/office/drawing/2014/main" id="{79D4187F-1C7A-4B2F-B537-9938B4D22A6F}"/>
                </a:ext>
              </a:extLst>
            </p:cNvPr>
            <p:cNvGrpSpPr/>
            <p:nvPr/>
          </p:nvGrpSpPr>
          <p:grpSpPr>
            <a:xfrm>
              <a:off x="7896789" y="5546383"/>
              <a:ext cx="520463" cy="521539"/>
              <a:chOff x="2577554" y="3046237"/>
              <a:chExt cx="461009" cy="461962"/>
            </a:xfrm>
          </p:grpSpPr>
          <p:sp>
            <p:nvSpPr>
              <p:cNvPr id="305" name="Freeform: Shape 304">
                <a:extLst>
                  <a:ext uri="{FF2B5EF4-FFF2-40B4-BE49-F238E27FC236}">
                    <a16:creationId xmlns="" xmlns:a16="http://schemas.microsoft.com/office/drawing/2014/main" id="{3A4E05DF-6E58-4059-8C9C-4E680C6F6322}"/>
                  </a:ext>
                </a:extLst>
              </p:cNvPr>
              <p:cNvSpPr/>
              <p:nvPr/>
            </p:nvSpPr>
            <p:spPr>
              <a:xfrm>
                <a:off x="2603271" y="3072906"/>
                <a:ext cx="409575" cy="409575"/>
              </a:xfrm>
              <a:custGeom>
                <a:avLst/>
                <a:gdLst>
                  <a:gd name="connsiteX0" fmla="*/ 408623 w 409575"/>
                  <a:gd name="connsiteY0" fmla="*/ 182880 h 409575"/>
                  <a:gd name="connsiteX1" fmla="*/ 204788 w 409575"/>
                  <a:gd name="connsiteY1" fmla="*/ 0 h 409575"/>
                  <a:gd name="connsiteX2" fmla="*/ 953 w 409575"/>
                  <a:gd name="connsiteY2" fmla="*/ 182880 h 409575"/>
                  <a:gd name="connsiteX3" fmla="*/ 0 w 409575"/>
                  <a:gd name="connsiteY3" fmla="*/ 204788 h 409575"/>
                  <a:gd name="connsiteX4" fmla="*/ 1905 w 409575"/>
                  <a:gd name="connsiteY4" fmla="*/ 235268 h 409575"/>
                  <a:gd name="connsiteX5" fmla="*/ 204788 w 409575"/>
                  <a:gd name="connsiteY5" fmla="*/ 409575 h 409575"/>
                  <a:gd name="connsiteX6" fmla="*/ 407670 w 409575"/>
                  <a:gd name="connsiteY6" fmla="*/ 235268 h 409575"/>
                  <a:gd name="connsiteX7" fmla="*/ 409575 w 409575"/>
                  <a:gd name="connsiteY7" fmla="*/ 204788 h 409575"/>
                  <a:gd name="connsiteX8" fmla="*/ 408623 w 409575"/>
                  <a:gd name="connsiteY8" fmla="*/ 182880 h 409575"/>
                  <a:gd name="connsiteX9" fmla="*/ 204788 w 409575"/>
                  <a:gd name="connsiteY9" fmla="*/ 382905 h 409575"/>
                  <a:gd name="connsiteX10" fmla="*/ 28575 w 409575"/>
                  <a:gd name="connsiteY10" fmla="*/ 234315 h 409575"/>
                  <a:gd name="connsiteX11" fmla="*/ 25718 w 409575"/>
                  <a:gd name="connsiteY11" fmla="*/ 203835 h 409575"/>
                  <a:gd name="connsiteX12" fmla="*/ 26670 w 409575"/>
                  <a:gd name="connsiteY12" fmla="*/ 181928 h 409575"/>
                  <a:gd name="connsiteX13" fmla="*/ 203835 w 409575"/>
                  <a:gd name="connsiteY13" fmla="*/ 24765 h 409575"/>
                  <a:gd name="connsiteX14" fmla="*/ 381000 w 409575"/>
                  <a:gd name="connsiteY14" fmla="*/ 181928 h 409575"/>
                  <a:gd name="connsiteX15" fmla="*/ 381953 w 409575"/>
                  <a:gd name="connsiteY15" fmla="*/ 203835 h 409575"/>
                  <a:gd name="connsiteX16" fmla="*/ 379095 w 409575"/>
                  <a:gd name="connsiteY16" fmla="*/ 234315 h 409575"/>
                  <a:gd name="connsiteX17" fmla="*/ 204788 w 409575"/>
                  <a:gd name="connsiteY17" fmla="*/ 38290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9575" h="409575">
                    <a:moveTo>
                      <a:pt x="408623" y="182880"/>
                    </a:moveTo>
                    <a:cubicBezTo>
                      <a:pt x="398145" y="80010"/>
                      <a:pt x="310515" y="0"/>
                      <a:pt x="204788" y="0"/>
                    </a:cubicBezTo>
                    <a:cubicBezTo>
                      <a:pt x="99060" y="0"/>
                      <a:pt x="11430" y="80010"/>
                      <a:pt x="953" y="182880"/>
                    </a:cubicBezTo>
                    <a:cubicBezTo>
                      <a:pt x="0" y="189548"/>
                      <a:pt x="0" y="197168"/>
                      <a:pt x="0" y="204788"/>
                    </a:cubicBezTo>
                    <a:cubicBezTo>
                      <a:pt x="0" y="215265"/>
                      <a:pt x="953" y="224790"/>
                      <a:pt x="1905" y="235268"/>
                    </a:cubicBezTo>
                    <a:cubicBezTo>
                      <a:pt x="16193" y="334328"/>
                      <a:pt x="101918" y="409575"/>
                      <a:pt x="204788" y="409575"/>
                    </a:cubicBezTo>
                    <a:cubicBezTo>
                      <a:pt x="307658" y="409575"/>
                      <a:pt x="392430" y="334328"/>
                      <a:pt x="407670" y="235268"/>
                    </a:cubicBezTo>
                    <a:cubicBezTo>
                      <a:pt x="409575" y="224790"/>
                      <a:pt x="409575" y="215265"/>
                      <a:pt x="409575" y="204788"/>
                    </a:cubicBezTo>
                    <a:cubicBezTo>
                      <a:pt x="409575" y="197168"/>
                      <a:pt x="409575" y="189548"/>
                      <a:pt x="408623" y="182880"/>
                    </a:cubicBezTo>
                    <a:close/>
                    <a:moveTo>
                      <a:pt x="204788" y="382905"/>
                    </a:moveTo>
                    <a:cubicBezTo>
                      <a:pt x="116205" y="382905"/>
                      <a:pt x="42863" y="319088"/>
                      <a:pt x="28575" y="234315"/>
                    </a:cubicBezTo>
                    <a:cubicBezTo>
                      <a:pt x="26670" y="224790"/>
                      <a:pt x="25718" y="214313"/>
                      <a:pt x="25718" y="203835"/>
                    </a:cubicBezTo>
                    <a:cubicBezTo>
                      <a:pt x="25718" y="196215"/>
                      <a:pt x="26670" y="189548"/>
                      <a:pt x="26670" y="181928"/>
                    </a:cubicBezTo>
                    <a:cubicBezTo>
                      <a:pt x="37148" y="93345"/>
                      <a:pt x="112395" y="24765"/>
                      <a:pt x="203835" y="24765"/>
                    </a:cubicBezTo>
                    <a:cubicBezTo>
                      <a:pt x="295275" y="24765"/>
                      <a:pt x="370523" y="93345"/>
                      <a:pt x="381000" y="181928"/>
                    </a:cubicBezTo>
                    <a:cubicBezTo>
                      <a:pt x="381953" y="188595"/>
                      <a:pt x="381953" y="196215"/>
                      <a:pt x="381953" y="203835"/>
                    </a:cubicBezTo>
                    <a:cubicBezTo>
                      <a:pt x="381953" y="214313"/>
                      <a:pt x="381000" y="224790"/>
                      <a:pt x="379095" y="234315"/>
                    </a:cubicBezTo>
                    <a:cubicBezTo>
                      <a:pt x="366713" y="319088"/>
                      <a:pt x="292417" y="382905"/>
                      <a:pt x="204788" y="382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="" xmlns:a16="http://schemas.microsoft.com/office/drawing/2014/main" id="{393191A7-23BC-4FEC-A742-2F8A451E7DCE}"/>
                  </a:ext>
                </a:extLst>
              </p:cNvPr>
              <p:cNvSpPr/>
              <p:nvPr/>
            </p:nvSpPr>
            <p:spPr>
              <a:xfrm>
                <a:off x="2577554" y="3046237"/>
                <a:ext cx="461009" cy="461962"/>
              </a:xfrm>
              <a:custGeom>
                <a:avLst/>
                <a:gdLst>
                  <a:gd name="connsiteX0" fmla="*/ 460058 w 461009"/>
                  <a:gd name="connsiteY0" fmla="*/ 209550 h 461962"/>
                  <a:gd name="connsiteX1" fmla="*/ 230505 w 461009"/>
                  <a:gd name="connsiteY1" fmla="*/ 0 h 461962"/>
                  <a:gd name="connsiteX2" fmla="*/ 952 w 461009"/>
                  <a:gd name="connsiteY2" fmla="*/ 209550 h 461962"/>
                  <a:gd name="connsiteX3" fmla="*/ 0 w 461009"/>
                  <a:gd name="connsiteY3" fmla="*/ 231457 h 461962"/>
                  <a:gd name="connsiteX4" fmla="*/ 1905 w 461009"/>
                  <a:gd name="connsiteY4" fmla="*/ 261938 h 461962"/>
                  <a:gd name="connsiteX5" fmla="*/ 230505 w 461009"/>
                  <a:gd name="connsiteY5" fmla="*/ 461963 h 461962"/>
                  <a:gd name="connsiteX6" fmla="*/ 459105 w 461009"/>
                  <a:gd name="connsiteY6" fmla="*/ 261938 h 461962"/>
                  <a:gd name="connsiteX7" fmla="*/ 461010 w 461009"/>
                  <a:gd name="connsiteY7" fmla="*/ 231457 h 461962"/>
                  <a:gd name="connsiteX8" fmla="*/ 460058 w 461009"/>
                  <a:gd name="connsiteY8" fmla="*/ 209550 h 461962"/>
                  <a:gd name="connsiteX9" fmla="*/ 409575 w 461009"/>
                  <a:gd name="connsiteY9" fmla="*/ 231457 h 461962"/>
                  <a:gd name="connsiteX10" fmla="*/ 406717 w 461009"/>
                  <a:gd name="connsiteY10" fmla="*/ 261938 h 461962"/>
                  <a:gd name="connsiteX11" fmla="*/ 230505 w 461009"/>
                  <a:gd name="connsiteY11" fmla="*/ 410528 h 461962"/>
                  <a:gd name="connsiteX12" fmla="*/ 54292 w 461009"/>
                  <a:gd name="connsiteY12" fmla="*/ 261938 h 461962"/>
                  <a:gd name="connsiteX13" fmla="*/ 51435 w 461009"/>
                  <a:gd name="connsiteY13" fmla="*/ 231457 h 461962"/>
                  <a:gd name="connsiteX14" fmla="*/ 52388 w 461009"/>
                  <a:gd name="connsiteY14" fmla="*/ 209550 h 461962"/>
                  <a:gd name="connsiteX15" fmla="*/ 229553 w 461009"/>
                  <a:gd name="connsiteY15" fmla="*/ 52388 h 461962"/>
                  <a:gd name="connsiteX16" fmla="*/ 406717 w 461009"/>
                  <a:gd name="connsiteY16" fmla="*/ 209550 h 461962"/>
                  <a:gd name="connsiteX17" fmla="*/ 409575 w 461009"/>
                  <a:gd name="connsiteY17" fmla="*/ 231457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009" h="461962">
                    <a:moveTo>
                      <a:pt x="460058" y="209550"/>
                    </a:moveTo>
                    <a:cubicBezTo>
                      <a:pt x="449580" y="92392"/>
                      <a:pt x="350520" y="0"/>
                      <a:pt x="230505" y="0"/>
                    </a:cubicBezTo>
                    <a:cubicBezTo>
                      <a:pt x="110490" y="0"/>
                      <a:pt x="11430" y="92392"/>
                      <a:pt x="952" y="209550"/>
                    </a:cubicBezTo>
                    <a:cubicBezTo>
                      <a:pt x="0" y="216217"/>
                      <a:pt x="0" y="223838"/>
                      <a:pt x="0" y="231457"/>
                    </a:cubicBezTo>
                    <a:cubicBezTo>
                      <a:pt x="0" y="241935"/>
                      <a:pt x="952" y="252413"/>
                      <a:pt x="1905" y="261938"/>
                    </a:cubicBezTo>
                    <a:cubicBezTo>
                      <a:pt x="17145" y="375285"/>
                      <a:pt x="113348" y="461963"/>
                      <a:pt x="230505" y="461963"/>
                    </a:cubicBezTo>
                    <a:cubicBezTo>
                      <a:pt x="347663" y="461963"/>
                      <a:pt x="443865" y="374332"/>
                      <a:pt x="459105" y="261938"/>
                    </a:cubicBezTo>
                    <a:cubicBezTo>
                      <a:pt x="460058" y="252413"/>
                      <a:pt x="461010" y="241935"/>
                      <a:pt x="461010" y="231457"/>
                    </a:cubicBezTo>
                    <a:cubicBezTo>
                      <a:pt x="461010" y="223838"/>
                      <a:pt x="461010" y="216217"/>
                      <a:pt x="460058" y="209550"/>
                    </a:cubicBezTo>
                    <a:close/>
                    <a:moveTo>
                      <a:pt x="409575" y="231457"/>
                    </a:moveTo>
                    <a:cubicBezTo>
                      <a:pt x="409575" y="241935"/>
                      <a:pt x="408622" y="252413"/>
                      <a:pt x="406717" y="261938"/>
                    </a:cubicBezTo>
                    <a:cubicBezTo>
                      <a:pt x="392430" y="345757"/>
                      <a:pt x="319088" y="410528"/>
                      <a:pt x="230505" y="410528"/>
                    </a:cubicBezTo>
                    <a:cubicBezTo>
                      <a:pt x="141923" y="410528"/>
                      <a:pt x="68580" y="346710"/>
                      <a:pt x="54292" y="261938"/>
                    </a:cubicBezTo>
                    <a:cubicBezTo>
                      <a:pt x="52388" y="252413"/>
                      <a:pt x="51435" y="241935"/>
                      <a:pt x="51435" y="231457"/>
                    </a:cubicBezTo>
                    <a:cubicBezTo>
                      <a:pt x="51435" y="223838"/>
                      <a:pt x="52388" y="217170"/>
                      <a:pt x="52388" y="209550"/>
                    </a:cubicBezTo>
                    <a:cubicBezTo>
                      <a:pt x="62865" y="120967"/>
                      <a:pt x="138113" y="52388"/>
                      <a:pt x="229553" y="52388"/>
                    </a:cubicBezTo>
                    <a:cubicBezTo>
                      <a:pt x="320992" y="52388"/>
                      <a:pt x="396240" y="120967"/>
                      <a:pt x="406717" y="209550"/>
                    </a:cubicBezTo>
                    <a:cubicBezTo>
                      <a:pt x="408622" y="216217"/>
                      <a:pt x="409575" y="223838"/>
                      <a:pt x="409575" y="231457"/>
                    </a:cubicBez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8" name="Freeform: Shape 297">
              <a:extLst>
                <a:ext uri="{FF2B5EF4-FFF2-40B4-BE49-F238E27FC236}">
                  <a16:creationId xmlns="" xmlns:a16="http://schemas.microsoft.com/office/drawing/2014/main" id="{686011B6-8D6C-4437-A1F0-97BA230E49CA}"/>
                </a:ext>
              </a:extLst>
            </p:cNvPr>
            <p:cNvSpPr/>
            <p:nvPr/>
          </p:nvSpPr>
          <p:spPr>
            <a:xfrm>
              <a:off x="8055940" y="5705532"/>
              <a:ext cx="202164" cy="203239"/>
            </a:xfrm>
            <a:custGeom>
              <a:avLst/>
              <a:gdLst>
                <a:gd name="connsiteX0" fmla="*/ 179070 w 179070"/>
                <a:gd name="connsiteY0" fmla="*/ 90488 h 180022"/>
                <a:gd name="connsiteX1" fmla="*/ 173355 w 179070"/>
                <a:gd name="connsiteY1" fmla="*/ 120968 h 180022"/>
                <a:gd name="connsiteX2" fmla="*/ 89535 w 179070"/>
                <a:gd name="connsiteY2" fmla="*/ 180023 h 180022"/>
                <a:gd name="connsiteX3" fmla="*/ 5715 w 179070"/>
                <a:gd name="connsiteY3" fmla="*/ 120968 h 180022"/>
                <a:gd name="connsiteX4" fmla="*/ 0 w 179070"/>
                <a:gd name="connsiteY4" fmla="*/ 90488 h 180022"/>
                <a:gd name="connsiteX5" fmla="*/ 2857 w 179070"/>
                <a:gd name="connsiteY5" fmla="*/ 68580 h 180022"/>
                <a:gd name="connsiteX6" fmla="*/ 89535 w 179070"/>
                <a:gd name="connsiteY6" fmla="*/ 0 h 180022"/>
                <a:gd name="connsiteX7" fmla="*/ 176213 w 179070"/>
                <a:gd name="connsiteY7" fmla="*/ 68580 h 180022"/>
                <a:gd name="connsiteX8" fmla="*/ 179070 w 179070"/>
                <a:gd name="connsiteY8" fmla="*/ 90488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" h="180022">
                  <a:moveTo>
                    <a:pt x="179070" y="90488"/>
                  </a:moveTo>
                  <a:cubicBezTo>
                    <a:pt x="179070" y="100965"/>
                    <a:pt x="177165" y="111443"/>
                    <a:pt x="173355" y="120968"/>
                  </a:cubicBezTo>
                  <a:cubicBezTo>
                    <a:pt x="160972" y="155258"/>
                    <a:pt x="127635" y="180023"/>
                    <a:pt x="89535" y="180023"/>
                  </a:cubicBezTo>
                  <a:cubicBezTo>
                    <a:pt x="50483" y="180023"/>
                    <a:pt x="18097" y="155258"/>
                    <a:pt x="5715" y="120968"/>
                  </a:cubicBezTo>
                  <a:cubicBezTo>
                    <a:pt x="1905" y="111443"/>
                    <a:pt x="0" y="100965"/>
                    <a:pt x="0" y="90488"/>
                  </a:cubicBezTo>
                  <a:cubicBezTo>
                    <a:pt x="0" y="82868"/>
                    <a:pt x="952" y="76200"/>
                    <a:pt x="2857" y="68580"/>
                  </a:cubicBezTo>
                  <a:cubicBezTo>
                    <a:pt x="12382" y="29528"/>
                    <a:pt x="47625" y="0"/>
                    <a:pt x="89535" y="0"/>
                  </a:cubicBezTo>
                  <a:cubicBezTo>
                    <a:pt x="131445" y="0"/>
                    <a:pt x="166688" y="29528"/>
                    <a:pt x="176213" y="68580"/>
                  </a:cubicBezTo>
                  <a:cubicBezTo>
                    <a:pt x="178117" y="75248"/>
                    <a:pt x="179070" y="82868"/>
                    <a:pt x="179070" y="90488"/>
                  </a:cubicBez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9" name="Graphic 409">
            <a:extLst>
              <a:ext uri="{FF2B5EF4-FFF2-40B4-BE49-F238E27FC236}">
                <a16:creationId xmlns="" xmlns:a16="http://schemas.microsoft.com/office/drawing/2014/main" id="{79E3F432-D889-4419-A189-9525943AE610}"/>
              </a:ext>
            </a:extLst>
          </p:cNvPr>
          <p:cNvGrpSpPr/>
          <p:nvPr/>
        </p:nvGrpSpPr>
        <p:grpSpPr>
          <a:xfrm>
            <a:off x="6677149" y="702353"/>
            <a:ext cx="3539834" cy="724922"/>
            <a:chOff x="7906606" y="1847646"/>
            <a:chExt cx="1275397" cy="313372"/>
          </a:xfrm>
          <a:noFill/>
        </p:grpSpPr>
        <p:sp>
          <p:nvSpPr>
            <p:cNvPr id="301" name="Freeform: Shape 300">
              <a:extLst>
                <a:ext uri="{FF2B5EF4-FFF2-40B4-BE49-F238E27FC236}">
                  <a16:creationId xmlns="" xmlns:a16="http://schemas.microsoft.com/office/drawing/2014/main" id="{D8D8B1D5-91F0-4669-A0BF-AF12D3F1B7B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="" xmlns:a16="http://schemas.microsoft.com/office/drawing/2014/main" id="{6EA20F46-E9A3-433C-AEB4-F8947FEABB78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="" xmlns:a16="http://schemas.microsoft.com/office/drawing/2014/main" id="{B5CB521B-CDEA-49FE-AC5F-BF49D46303AB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="" xmlns:a16="http://schemas.microsoft.com/office/drawing/2014/main" id="{BE41A0E3-AF2A-4D9D-BDB3-9D43548FF9B5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="" xmlns:a16="http://schemas.microsoft.com/office/drawing/2014/main" id="{14DE9A79-FE2B-4070-8BD9-0651E0C869A8}"/>
              </a:ext>
            </a:extLst>
          </p:cNvPr>
          <p:cNvSpPr txBox="1"/>
          <p:nvPr/>
        </p:nvSpPr>
        <p:spPr>
          <a:xfrm>
            <a:off x="6976089" y="797917"/>
            <a:ext cx="30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Dầu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nước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pic>
        <p:nvPicPr>
          <p:cNvPr id="310" name="Picture 2">
            <a:extLst>
              <a:ext uri="{FF2B5EF4-FFF2-40B4-BE49-F238E27FC236}">
                <a16:creationId xmlns="" xmlns:a16="http://schemas.microsoft.com/office/drawing/2014/main" id="{9D5DB012-0C66-4617-8834-E8F0CBA99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3666" y="1670776"/>
            <a:ext cx="2519586" cy="332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3" name="Group 322">
            <a:extLst>
              <a:ext uri="{FF2B5EF4-FFF2-40B4-BE49-F238E27FC236}">
                <a16:creationId xmlns="" xmlns:a16="http://schemas.microsoft.com/office/drawing/2014/main" id="{E764D123-DBB8-431C-AD8C-F89D4DFA0B32}"/>
              </a:ext>
            </a:extLst>
          </p:cNvPr>
          <p:cNvGrpSpPr/>
          <p:nvPr/>
        </p:nvGrpSpPr>
        <p:grpSpPr>
          <a:xfrm>
            <a:off x="-6024651" y="3840162"/>
            <a:ext cx="2852018" cy="2831460"/>
            <a:chOff x="6108783" y="1628892"/>
            <a:chExt cx="2852018" cy="2831460"/>
          </a:xfrm>
        </p:grpSpPr>
        <p:grpSp>
          <p:nvGrpSpPr>
            <p:cNvPr id="324" name="Group 323">
              <a:extLst>
                <a:ext uri="{FF2B5EF4-FFF2-40B4-BE49-F238E27FC236}">
                  <a16:creationId xmlns="" xmlns:a16="http://schemas.microsoft.com/office/drawing/2014/main" id="{633B3465-7786-43FE-9807-129A2AA10516}"/>
                </a:ext>
              </a:extLst>
            </p:cNvPr>
            <p:cNvGrpSpPr/>
            <p:nvPr/>
          </p:nvGrpSpPr>
          <p:grpSpPr>
            <a:xfrm>
              <a:off x="6108783" y="3904237"/>
              <a:ext cx="2852018" cy="556115"/>
              <a:chOff x="6234832" y="5309543"/>
              <a:chExt cx="3968773" cy="773871"/>
            </a:xfrm>
          </p:grpSpPr>
          <p:grpSp>
            <p:nvGrpSpPr>
              <p:cNvPr id="326" name="Group 325">
                <a:extLst>
                  <a:ext uri="{FF2B5EF4-FFF2-40B4-BE49-F238E27FC236}">
                    <a16:creationId xmlns="" xmlns:a16="http://schemas.microsoft.com/office/drawing/2014/main" id="{433DFDF3-035E-4143-8A4B-DFEC90888776}"/>
                  </a:ext>
                </a:extLst>
              </p:cNvPr>
              <p:cNvGrpSpPr/>
              <p:nvPr/>
            </p:nvGrpSpPr>
            <p:grpSpPr>
              <a:xfrm>
                <a:off x="6234832" y="5309543"/>
                <a:ext cx="3968773" cy="773871"/>
                <a:chOff x="2021619" y="2578929"/>
                <a:chExt cx="2559915" cy="1650751"/>
              </a:xfrm>
            </p:grpSpPr>
            <p:sp>
              <p:nvSpPr>
                <p:cNvPr id="328" name="Google Shape;236;p5">
                  <a:extLst>
                    <a:ext uri="{FF2B5EF4-FFF2-40B4-BE49-F238E27FC236}">
                      <a16:creationId xmlns="" xmlns:a16="http://schemas.microsoft.com/office/drawing/2014/main" id="{23324679-6534-484D-B8E0-4C7211C36F47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237;p5">
                  <a:extLst>
                    <a:ext uri="{FF2B5EF4-FFF2-40B4-BE49-F238E27FC236}">
                      <a16:creationId xmlns="" xmlns:a16="http://schemas.microsoft.com/office/drawing/2014/main" id="{2410EF15-BBDC-493A-8FB1-4D60E69AFF50}"/>
                    </a:ext>
                  </a:extLst>
                </p:cNvPr>
                <p:cNvSpPr/>
                <p:nvPr/>
              </p:nvSpPr>
              <p:spPr>
                <a:xfrm>
                  <a:off x="2021619" y="2578929"/>
                  <a:ext cx="2510183" cy="1575098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7" name="TextBox 326">
                <a:extLst>
                  <a:ext uri="{FF2B5EF4-FFF2-40B4-BE49-F238E27FC236}">
                    <a16:creationId xmlns="" xmlns:a16="http://schemas.microsoft.com/office/drawing/2014/main" id="{669290BA-CF61-4346-BEB9-E10DC3F4B0D4}"/>
                  </a:ext>
                </a:extLst>
              </p:cNvPr>
              <p:cNvSpPr txBox="1"/>
              <p:nvPr/>
            </p:nvSpPr>
            <p:spPr>
              <a:xfrm>
                <a:off x="6401871" y="5435821"/>
                <a:ext cx="3711795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Hỗn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hợp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đồng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nhất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25" name="Picture 324">
              <a:extLst>
                <a:ext uri="{FF2B5EF4-FFF2-40B4-BE49-F238E27FC236}">
                  <a16:creationId xmlns="" xmlns:a16="http://schemas.microsoft.com/office/drawing/2014/main" id="{11281393-E3D0-4391-8078-3F71F6E5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7336" b="16089"/>
            <a:stretch/>
          </p:blipFill>
          <p:spPr>
            <a:xfrm>
              <a:off x="6583110" y="1628892"/>
              <a:ext cx="2340946" cy="2150595"/>
            </a:xfrm>
            <a:prstGeom prst="rect">
              <a:avLst/>
            </a:prstGeom>
          </p:spPr>
        </p:pic>
      </p:grpSp>
      <p:grpSp>
        <p:nvGrpSpPr>
          <p:cNvPr id="330" name="Group 329">
            <a:extLst>
              <a:ext uri="{FF2B5EF4-FFF2-40B4-BE49-F238E27FC236}">
                <a16:creationId xmlns="" xmlns:a16="http://schemas.microsoft.com/office/drawing/2014/main" id="{F6B2CB4C-C665-4F18-B908-45B961BAE68E}"/>
              </a:ext>
            </a:extLst>
          </p:cNvPr>
          <p:cNvGrpSpPr/>
          <p:nvPr/>
        </p:nvGrpSpPr>
        <p:grpSpPr>
          <a:xfrm>
            <a:off x="-3241222" y="4026412"/>
            <a:ext cx="3314768" cy="2662929"/>
            <a:chOff x="8892212" y="1815142"/>
            <a:chExt cx="3314768" cy="2662929"/>
          </a:xfrm>
        </p:grpSpPr>
        <p:grpSp>
          <p:nvGrpSpPr>
            <p:cNvPr id="331" name="Group 330">
              <a:extLst>
                <a:ext uri="{FF2B5EF4-FFF2-40B4-BE49-F238E27FC236}">
                  <a16:creationId xmlns="" xmlns:a16="http://schemas.microsoft.com/office/drawing/2014/main" id="{EE7498EE-2B94-44DC-A834-49A3B7CFEB08}"/>
                </a:ext>
              </a:extLst>
            </p:cNvPr>
            <p:cNvGrpSpPr/>
            <p:nvPr/>
          </p:nvGrpSpPr>
          <p:grpSpPr>
            <a:xfrm>
              <a:off x="8892212" y="3921956"/>
              <a:ext cx="3314768" cy="556115"/>
              <a:chOff x="6000836" y="5309543"/>
              <a:chExt cx="4372528" cy="773871"/>
            </a:xfrm>
          </p:grpSpPr>
          <p:grpSp>
            <p:nvGrpSpPr>
              <p:cNvPr id="333" name="Group 332">
                <a:extLst>
                  <a:ext uri="{FF2B5EF4-FFF2-40B4-BE49-F238E27FC236}">
                    <a16:creationId xmlns="" xmlns:a16="http://schemas.microsoft.com/office/drawing/2014/main" id="{0706F145-C67B-4339-B5BD-FB894FE89CC6}"/>
                  </a:ext>
                </a:extLst>
              </p:cNvPr>
              <p:cNvGrpSpPr/>
              <p:nvPr/>
            </p:nvGrpSpPr>
            <p:grpSpPr>
              <a:xfrm>
                <a:off x="6176565" y="5309543"/>
                <a:ext cx="4027040" cy="773871"/>
                <a:chOff x="1984036" y="2578929"/>
                <a:chExt cx="2597498" cy="1650751"/>
              </a:xfrm>
            </p:grpSpPr>
            <p:sp>
              <p:nvSpPr>
                <p:cNvPr id="335" name="Google Shape;236;p5">
                  <a:extLst>
                    <a:ext uri="{FF2B5EF4-FFF2-40B4-BE49-F238E27FC236}">
                      <a16:creationId xmlns="" xmlns:a16="http://schemas.microsoft.com/office/drawing/2014/main" id="{8E4606A6-759F-4F8F-8AEA-AFB9A7A556D4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237;p5">
                  <a:extLst>
                    <a:ext uri="{FF2B5EF4-FFF2-40B4-BE49-F238E27FC236}">
                      <a16:creationId xmlns="" xmlns:a16="http://schemas.microsoft.com/office/drawing/2014/main" id="{A9AFB384-F2DC-4F85-93C7-0372653F1601}"/>
                    </a:ext>
                  </a:extLst>
                </p:cNvPr>
                <p:cNvSpPr/>
                <p:nvPr/>
              </p:nvSpPr>
              <p:spPr>
                <a:xfrm>
                  <a:off x="1984036" y="2578929"/>
                  <a:ext cx="2547766" cy="1575099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4" name="TextBox 333">
                <a:extLst>
                  <a:ext uri="{FF2B5EF4-FFF2-40B4-BE49-F238E27FC236}">
                    <a16:creationId xmlns="" xmlns:a16="http://schemas.microsoft.com/office/drawing/2014/main" id="{F3A71674-D689-421D-A405-41DDE29E4F37}"/>
                  </a:ext>
                </a:extLst>
              </p:cNvPr>
              <p:cNvSpPr txBox="1"/>
              <p:nvPr/>
            </p:nvSpPr>
            <p:spPr>
              <a:xfrm>
                <a:off x="6000836" y="5435087"/>
                <a:ext cx="4372528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Hỗn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hợp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không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đồng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nhất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32" name="Picture 331">
              <a:extLst>
                <a:ext uri="{FF2B5EF4-FFF2-40B4-BE49-F238E27FC236}">
                  <a16:creationId xmlns="" xmlns:a16="http://schemas.microsoft.com/office/drawing/2014/main" id="{09E3BBF5-7F8E-4628-A33A-48658EED9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246" t="-368" b="17949"/>
            <a:stretch/>
          </p:blipFill>
          <p:spPr>
            <a:xfrm>
              <a:off x="9128052" y="1815142"/>
              <a:ext cx="2496863" cy="1857348"/>
            </a:xfrm>
            <a:prstGeom prst="rect">
              <a:avLst/>
            </a:prstGeom>
          </p:spPr>
        </p:pic>
      </p:grpSp>
      <p:cxnSp>
        <p:nvCxnSpPr>
          <p:cNvPr id="339" name="Google Shape;1809;p44">
            <a:extLst>
              <a:ext uri="{FF2B5EF4-FFF2-40B4-BE49-F238E27FC236}">
                <a16:creationId xmlns="" xmlns:a16="http://schemas.microsoft.com/office/drawing/2014/main" id="{31C63C31-012D-4727-93C0-DA9DC53B12B3}"/>
              </a:ext>
            </a:extLst>
          </p:cNvPr>
          <p:cNvCxnSpPr>
            <a:cxnSpLocks/>
          </p:cNvCxnSpPr>
          <p:nvPr/>
        </p:nvCxnSpPr>
        <p:spPr>
          <a:xfrm>
            <a:off x="-3287517" y="6914154"/>
            <a:ext cx="8773" cy="9356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0" name="Google Shape;1809;p44">
            <a:extLst>
              <a:ext uri="{FF2B5EF4-FFF2-40B4-BE49-F238E27FC236}">
                <a16:creationId xmlns="" xmlns:a16="http://schemas.microsoft.com/office/drawing/2014/main" id="{34834905-2B22-4C78-8042-CC7F764A694F}"/>
              </a:ext>
            </a:extLst>
          </p:cNvPr>
          <p:cNvCxnSpPr>
            <a:cxnSpLocks/>
          </p:cNvCxnSpPr>
          <p:nvPr/>
        </p:nvCxnSpPr>
        <p:spPr>
          <a:xfrm flipV="1">
            <a:off x="-5804111" y="7199013"/>
            <a:ext cx="2346064" cy="17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1" name="Google Shape;1809;p44">
            <a:extLst>
              <a:ext uri="{FF2B5EF4-FFF2-40B4-BE49-F238E27FC236}">
                <a16:creationId xmlns="" xmlns:a16="http://schemas.microsoft.com/office/drawing/2014/main" id="{1FBADDF9-1FB4-4A76-845E-DD413F0FB732}"/>
              </a:ext>
            </a:extLst>
          </p:cNvPr>
          <p:cNvCxnSpPr>
            <a:cxnSpLocks/>
          </p:cNvCxnSpPr>
          <p:nvPr/>
        </p:nvCxnSpPr>
        <p:spPr>
          <a:xfrm flipV="1">
            <a:off x="-2928248" y="7208446"/>
            <a:ext cx="2371950" cy="168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42" name="TextBox 341">
            <a:extLst>
              <a:ext uri="{FF2B5EF4-FFF2-40B4-BE49-F238E27FC236}">
                <a16:creationId xmlns="" xmlns:a16="http://schemas.microsoft.com/office/drawing/2014/main" id="{EDBE340A-CF65-47EB-8F74-E07F46159914}"/>
              </a:ext>
            </a:extLst>
          </p:cNvPr>
          <p:cNvSpPr txBox="1"/>
          <p:nvPr/>
        </p:nvSpPr>
        <p:spPr>
          <a:xfrm>
            <a:off x="-5772301" y="6892232"/>
            <a:ext cx="228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="" xmlns:a16="http://schemas.microsoft.com/office/drawing/2014/main" id="{0EEBA3A9-135B-4D4C-990A-24D35562634B}"/>
              </a:ext>
            </a:extLst>
          </p:cNvPr>
          <p:cNvSpPr txBox="1"/>
          <p:nvPr/>
        </p:nvSpPr>
        <p:spPr>
          <a:xfrm>
            <a:off x="-3161913" y="6895602"/>
            <a:ext cx="3106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="" xmlns:a16="http://schemas.microsoft.com/office/drawing/2014/main" id="{FF311383-09B0-4440-BECC-8085177590A2}"/>
              </a:ext>
            </a:extLst>
          </p:cNvPr>
          <p:cNvSpPr txBox="1"/>
          <p:nvPr/>
        </p:nvSpPr>
        <p:spPr>
          <a:xfrm>
            <a:off x="-5809229" y="7294930"/>
            <a:ext cx="2359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đ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muối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="" xmlns:a16="http://schemas.microsoft.com/office/drawing/2014/main" id="{0AEEA128-FEA8-4F12-8FA9-956DB320EE1F}"/>
              </a:ext>
            </a:extLst>
          </p:cNvPr>
          <p:cNvSpPr txBox="1"/>
          <p:nvPr/>
        </p:nvSpPr>
        <p:spPr>
          <a:xfrm>
            <a:off x="-3161913" y="7262748"/>
            <a:ext cx="288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Sữa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đặc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Bột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mì</a:t>
            </a:r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dirty="0">
              <a:solidFill>
                <a:srgbClr val="00206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="" xmlns:a16="http://schemas.microsoft.com/office/drawing/2014/main" id="{F0F84863-B5CD-41C0-A05F-0E43DDC7DA5F}"/>
              </a:ext>
            </a:extLst>
          </p:cNvPr>
          <p:cNvSpPr txBox="1"/>
          <p:nvPr/>
        </p:nvSpPr>
        <p:spPr>
          <a:xfrm>
            <a:off x="-6481099" y="1953128"/>
            <a:ext cx="55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Nước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muối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không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xuất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hiện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ranh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giới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giữa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thành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phần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còn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dầu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văn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ó</a:t>
            </a:r>
          </a:p>
        </p:txBody>
      </p:sp>
      <p:grpSp>
        <p:nvGrpSpPr>
          <p:cNvPr id="358" name="Group 357">
            <a:extLst>
              <a:ext uri="{FF2B5EF4-FFF2-40B4-BE49-F238E27FC236}">
                <a16:creationId xmlns="" xmlns:a16="http://schemas.microsoft.com/office/drawing/2014/main" id="{7D702A8D-2E10-4FF7-B3AC-9EF18C8A7799}"/>
              </a:ext>
            </a:extLst>
          </p:cNvPr>
          <p:cNvGrpSpPr/>
          <p:nvPr/>
        </p:nvGrpSpPr>
        <p:grpSpPr>
          <a:xfrm>
            <a:off x="-3660282" y="-1697393"/>
            <a:ext cx="3108732" cy="3434534"/>
            <a:chOff x="9099256" y="1888059"/>
            <a:chExt cx="3108732" cy="3434534"/>
          </a:xfrm>
        </p:grpSpPr>
        <p:grpSp>
          <p:nvGrpSpPr>
            <p:cNvPr id="359" name="Group 358">
              <a:extLst>
                <a:ext uri="{FF2B5EF4-FFF2-40B4-BE49-F238E27FC236}">
                  <a16:creationId xmlns="" xmlns:a16="http://schemas.microsoft.com/office/drawing/2014/main" id="{28648C39-BEB2-4948-8A09-A1DDD652F1E7}"/>
                </a:ext>
              </a:extLst>
            </p:cNvPr>
            <p:cNvGrpSpPr/>
            <p:nvPr/>
          </p:nvGrpSpPr>
          <p:grpSpPr>
            <a:xfrm>
              <a:off x="9099256" y="4766478"/>
              <a:ext cx="3108732" cy="556115"/>
              <a:chOff x="6114311" y="5309543"/>
              <a:chExt cx="4326008" cy="773871"/>
            </a:xfrm>
          </p:grpSpPr>
          <p:grpSp>
            <p:nvGrpSpPr>
              <p:cNvPr id="361" name="Group 360">
                <a:extLst>
                  <a:ext uri="{FF2B5EF4-FFF2-40B4-BE49-F238E27FC236}">
                    <a16:creationId xmlns="" xmlns:a16="http://schemas.microsoft.com/office/drawing/2014/main" id="{8D7D2FA2-6514-4B51-9456-67EA1B989160}"/>
                  </a:ext>
                </a:extLst>
              </p:cNvPr>
              <p:cNvGrpSpPr/>
              <p:nvPr/>
            </p:nvGrpSpPr>
            <p:grpSpPr>
              <a:xfrm>
                <a:off x="6234832" y="5309543"/>
                <a:ext cx="3968773" cy="773871"/>
                <a:chOff x="2021619" y="2578929"/>
                <a:chExt cx="2559915" cy="1650751"/>
              </a:xfrm>
            </p:grpSpPr>
            <p:sp>
              <p:nvSpPr>
                <p:cNvPr id="364" name="Google Shape;236;p5">
                  <a:extLst>
                    <a:ext uri="{FF2B5EF4-FFF2-40B4-BE49-F238E27FC236}">
                      <a16:creationId xmlns="" xmlns:a16="http://schemas.microsoft.com/office/drawing/2014/main" id="{5832B927-48A6-4036-8B5F-B6875AB5F84F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237;p5">
                  <a:extLst>
                    <a:ext uri="{FF2B5EF4-FFF2-40B4-BE49-F238E27FC236}">
                      <a16:creationId xmlns="" xmlns:a16="http://schemas.microsoft.com/office/drawing/2014/main" id="{27C816DB-ADB6-4A76-B131-17C0C8A38983}"/>
                    </a:ext>
                  </a:extLst>
                </p:cNvPr>
                <p:cNvSpPr/>
                <p:nvPr/>
              </p:nvSpPr>
              <p:spPr>
                <a:xfrm>
                  <a:off x="2021619" y="2578929"/>
                  <a:ext cx="2510183" cy="1575098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2" name="TextBox 361">
                <a:extLst>
                  <a:ext uri="{FF2B5EF4-FFF2-40B4-BE49-F238E27FC236}">
                    <a16:creationId xmlns="" xmlns:a16="http://schemas.microsoft.com/office/drawing/2014/main" id="{2F4275AA-F68A-40BD-9391-136E9702163A}"/>
                  </a:ext>
                </a:extLst>
              </p:cNvPr>
              <p:cNvSpPr txBox="1"/>
              <p:nvPr/>
            </p:nvSpPr>
            <p:spPr>
              <a:xfrm>
                <a:off x="6114311" y="5456587"/>
                <a:ext cx="4326008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Hỗn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hợp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dầu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và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nước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60" name="Picture 359">
              <a:extLst>
                <a:ext uri="{FF2B5EF4-FFF2-40B4-BE49-F238E27FC236}">
                  <a16:creationId xmlns="" xmlns:a16="http://schemas.microsoft.com/office/drawing/2014/main" id="{B17B979B-A6EE-4CF3-A07B-10D2DCD47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20584" y="1888059"/>
              <a:ext cx="2255033" cy="2576908"/>
            </a:xfrm>
            <a:prstGeom prst="rect">
              <a:avLst/>
            </a:prstGeom>
          </p:spPr>
        </p:pic>
      </p:grpSp>
      <p:grpSp>
        <p:nvGrpSpPr>
          <p:cNvPr id="368" name="Group 367">
            <a:extLst>
              <a:ext uri="{FF2B5EF4-FFF2-40B4-BE49-F238E27FC236}">
                <a16:creationId xmlns="" xmlns:a16="http://schemas.microsoft.com/office/drawing/2014/main" id="{8B41B1D0-840F-427E-A8D6-B86C9BE7427C}"/>
              </a:ext>
            </a:extLst>
          </p:cNvPr>
          <p:cNvGrpSpPr/>
          <p:nvPr/>
        </p:nvGrpSpPr>
        <p:grpSpPr>
          <a:xfrm>
            <a:off x="-6481099" y="-1813864"/>
            <a:ext cx="2852018" cy="3533286"/>
            <a:chOff x="6278439" y="1771588"/>
            <a:chExt cx="2852018" cy="3533286"/>
          </a:xfrm>
        </p:grpSpPr>
        <p:grpSp>
          <p:nvGrpSpPr>
            <p:cNvPr id="369" name="Group 368">
              <a:extLst>
                <a:ext uri="{FF2B5EF4-FFF2-40B4-BE49-F238E27FC236}">
                  <a16:creationId xmlns="" xmlns:a16="http://schemas.microsoft.com/office/drawing/2014/main" id="{86DE7DB6-6576-496A-AC8F-B3942BA813C3}"/>
                </a:ext>
              </a:extLst>
            </p:cNvPr>
            <p:cNvGrpSpPr/>
            <p:nvPr/>
          </p:nvGrpSpPr>
          <p:grpSpPr>
            <a:xfrm>
              <a:off x="6278439" y="4748759"/>
              <a:ext cx="2852018" cy="556115"/>
              <a:chOff x="6234832" y="5309543"/>
              <a:chExt cx="3968773" cy="773871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="" xmlns:a16="http://schemas.microsoft.com/office/drawing/2014/main" id="{3DA12AD3-550E-4E89-9829-A5DBEE1CD8BA}"/>
                  </a:ext>
                </a:extLst>
              </p:cNvPr>
              <p:cNvGrpSpPr/>
              <p:nvPr/>
            </p:nvGrpSpPr>
            <p:grpSpPr>
              <a:xfrm>
                <a:off x="6234832" y="5309543"/>
                <a:ext cx="3968773" cy="773871"/>
                <a:chOff x="2021619" y="2578929"/>
                <a:chExt cx="2559915" cy="1650751"/>
              </a:xfrm>
            </p:grpSpPr>
            <p:sp>
              <p:nvSpPr>
                <p:cNvPr id="374" name="Google Shape;236;p5">
                  <a:extLst>
                    <a:ext uri="{FF2B5EF4-FFF2-40B4-BE49-F238E27FC236}">
                      <a16:creationId xmlns="" xmlns:a16="http://schemas.microsoft.com/office/drawing/2014/main" id="{FD26222A-8234-4B30-A788-FB220110FD08}"/>
                    </a:ext>
                  </a:extLst>
                </p:cNvPr>
                <p:cNvSpPr/>
                <p:nvPr/>
              </p:nvSpPr>
              <p:spPr>
                <a:xfrm>
                  <a:off x="2071351" y="2654582"/>
                  <a:ext cx="2510183" cy="1575098"/>
                </a:xfrm>
                <a:prstGeom prst="rect">
                  <a:avLst/>
                </a:prstGeom>
                <a:solidFill>
                  <a:srgbClr val="CFAFD4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0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" name="Google Shape;237;p5">
                  <a:extLst>
                    <a:ext uri="{FF2B5EF4-FFF2-40B4-BE49-F238E27FC236}">
                      <a16:creationId xmlns="" xmlns:a16="http://schemas.microsoft.com/office/drawing/2014/main" id="{023836BF-E6D5-4A33-9FE3-CE679C30E5DC}"/>
                    </a:ext>
                  </a:extLst>
                </p:cNvPr>
                <p:cNvSpPr/>
                <p:nvPr/>
              </p:nvSpPr>
              <p:spPr>
                <a:xfrm>
                  <a:off x="2021619" y="2578929"/>
                  <a:ext cx="2510183" cy="1575098"/>
                </a:xfrm>
                <a:prstGeom prst="rect">
                  <a:avLst/>
                </a:prstGeom>
                <a:solidFill>
                  <a:srgbClr val="FCCFB8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05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endParaRPr kumimoji="0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3" name="TextBox 372">
                <a:extLst>
                  <a:ext uri="{FF2B5EF4-FFF2-40B4-BE49-F238E27FC236}">
                    <a16:creationId xmlns="" xmlns:a16="http://schemas.microsoft.com/office/drawing/2014/main" id="{DE3BCC88-302D-45E6-A241-77D538398B83}"/>
                  </a:ext>
                </a:extLst>
              </p:cNvPr>
              <p:cNvSpPr txBox="1"/>
              <p:nvPr/>
            </p:nvSpPr>
            <p:spPr>
              <a:xfrm>
                <a:off x="6401871" y="5435821"/>
                <a:ext cx="3711795" cy="556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Nước</a:t>
                </a:r>
                <a:r>
                  <a:rPr lang="en-US" sz="2000" dirty="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 </a:t>
                </a:r>
                <a:r>
                  <a:rPr lang="en-US" sz="2000" dirty="0" err="1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muối</a:t>
                </a:r>
                <a:endParaRPr lang="en-US" sz="20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371" name="Picture 370">
              <a:extLst>
                <a:ext uri="{FF2B5EF4-FFF2-40B4-BE49-F238E27FC236}">
                  <a16:creationId xmlns="" xmlns:a16="http://schemas.microsoft.com/office/drawing/2014/main" id="{B23F4FFE-8BFA-4D87-958D-7DAC04C3E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40103" y="1771588"/>
              <a:ext cx="2353117" cy="2809850"/>
            </a:xfrm>
            <a:prstGeom prst="rect">
              <a:avLst/>
            </a:prstGeom>
          </p:spPr>
        </p:pic>
      </p:grpSp>
      <p:pic>
        <p:nvPicPr>
          <p:cNvPr id="265" name="Picture 264">
            <a:extLst>
              <a:ext uri="{FF2B5EF4-FFF2-40B4-BE49-F238E27FC236}">
                <a16:creationId xmlns="" xmlns:a16="http://schemas.microsoft.com/office/drawing/2014/main" id="{EBDFE60A-9155-488A-9124-6EA3E16ED8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748" y="1619660"/>
            <a:ext cx="2722411" cy="3251378"/>
          </a:xfrm>
          <a:prstGeom prst="rect">
            <a:avLst/>
          </a:prstGeom>
        </p:spPr>
      </p:pic>
      <p:sp>
        <p:nvSpPr>
          <p:cNvPr id="377" name="TextBox 376">
            <a:extLst>
              <a:ext uri="{FF2B5EF4-FFF2-40B4-BE49-F238E27FC236}">
                <a16:creationId xmlns="" xmlns:a16="http://schemas.microsoft.com/office/drawing/2014/main" id="{00FC0584-3C67-4BFE-AF14-403AF4C37B79}"/>
              </a:ext>
            </a:extLst>
          </p:cNvPr>
          <p:cNvSpPr txBox="1"/>
          <p:nvPr/>
        </p:nvSpPr>
        <p:spPr>
          <a:xfrm>
            <a:off x="3376227" y="5306831"/>
            <a:ext cx="5566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muối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xuất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ranh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dầu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thì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ó</a:t>
            </a:r>
          </a:p>
        </p:txBody>
      </p:sp>
    </p:spTree>
    <p:extLst>
      <p:ext uri="{BB962C8B-B14F-4D97-AF65-F5344CB8AC3E}">
        <p14:creationId xmlns:p14="http://schemas.microsoft.com/office/powerpoint/2010/main" val="42735594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54" grpId="0"/>
      <p:bldP spid="355" grpId="0"/>
      <p:bldP spid="356" grpId="0"/>
      <p:bldP spid="357" grpId="0"/>
      <p:bldP spid="3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276CB833-FA24-40B4-9365-62DB207B1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04571" y="-3559182"/>
            <a:ext cx="28083873" cy="15789282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3" name="Graphic 409">
            <a:extLst>
              <a:ext uri="{FF2B5EF4-FFF2-40B4-BE49-F238E27FC236}">
                <a16:creationId xmlns="" xmlns:a16="http://schemas.microsoft.com/office/drawing/2014/main" id="{EACCD00A-EACD-4E4F-9DBD-EA82EE217C5F}"/>
              </a:ext>
            </a:extLst>
          </p:cNvPr>
          <p:cNvGrpSpPr/>
          <p:nvPr/>
        </p:nvGrpSpPr>
        <p:grpSpPr>
          <a:xfrm>
            <a:off x="1277546" y="692609"/>
            <a:ext cx="4121768" cy="936304"/>
            <a:chOff x="7906606" y="1847646"/>
            <a:chExt cx="1275397" cy="313372"/>
          </a:xfrm>
          <a:noFill/>
        </p:grpSpPr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279E4B99-60B7-4D54-97AA-3C0379987F4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B890B840-CB94-49B4-BCA2-B7A3975FAE96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551F7D19-BEC8-4A03-B0C9-966202731568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285CA22A-67BE-470C-B794-B361AADC5123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90AB5D3-71CE-46F3-B80D-48921D8E39E9}"/>
              </a:ext>
            </a:extLst>
          </p:cNvPr>
          <p:cNvSpPr txBox="1"/>
          <p:nvPr/>
        </p:nvSpPr>
        <p:spPr>
          <a:xfrm>
            <a:off x="1715389" y="948064"/>
            <a:ext cx="30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Hỗn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đống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grpSp>
        <p:nvGrpSpPr>
          <p:cNvPr id="299" name="Graphic 409">
            <a:extLst>
              <a:ext uri="{FF2B5EF4-FFF2-40B4-BE49-F238E27FC236}">
                <a16:creationId xmlns="" xmlns:a16="http://schemas.microsoft.com/office/drawing/2014/main" id="{79E3F432-D889-4419-A189-9525943AE610}"/>
              </a:ext>
            </a:extLst>
          </p:cNvPr>
          <p:cNvGrpSpPr/>
          <p:nvPr/>
        </p:nvGrpSpPr>
        <p:grpSpPr>
          <a:xfrm>
            <a:off x="6575398" y="702352"/>
            <a:ext cx="4469223" cy="926561"/>
            <a:chOff x="7906606" y="1847646"/>
            <a:chExt cx="1275397" cy="313372"/>
          </a:xfrm>
          <a:noFill/>
        </p:grpSpPr>
        <p:sp>
          <p:nvSpPr>
            <p:cNvPr id="301" name="Freeform: Shape 300">
              <a:extLst>
                <a:ext uri="{FF2B5EF4-FFF2-40B4-BE49-F238E27FC236}">
                  <a16:creationId xmlns="" xmlns:a16="http://schemas.microsoft.com/office/drawing/2014/main" id="{D8D8B1D5-91F0-4669-A0BF-AF12D3F1B7B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="" xmlns:a16="http://schemas.microsoft.com/office/drawing/2014/main" id="{6EA20F46-E9A3-433C-AEB4-F8947FEABB78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="" xmlns:a16="http://schemas.microsoft.com/office/drawing/2014/main" id="{B5CB521B-CDEA-49FE-AC5F-BF49D46303AB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="" xmlns:a16="http://schemas.microsoft.com/office/drawing/2014/main" id="{BE41A0E3-AF2A-4D9D-BDB3-9D43548FF9B5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0" name="TextBox 299">
            <a:extLst>
              <a:ext uri="{FF2B5EF4-FFF2-40B4-BE49-F238E27FC236}">
                <a16:creationId xmlns="" xmlns:a16="http://schemas.microsoft.com/office/drawing/2014/main" id="{14DE9A79-FE2B-4070-8BD9-0651E0C869A8}"/>
              </a:ext>
            </a:extLst>
          </p:cNvPr>
          <p:cNvSpPr txBox="1"/>
          <p:nvPr/>
        </p:nvSpPr>
        <p:spPr>
          <a:xfrm>
            <a:off x="7009705" y="942284"/>
            <a:ext cx="3846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Hỗn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hợp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đồng</a:t>
            </a:r>
            <a:r>
              <a:rPr lang="en-US" sz="24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nhất</a:t>
            </a:r>
            <a:endParaRPr lang="en-US" sz="2400" b="1" dirty="0">
              <a:solidFill>
                <a:prstClr val="white"/>
              </a:solidFill>
              <a:latin typeface="#9Slide03 BoosterNextFYThin" panose="02000203000000020004" pitchFamily="2" charset="0"/>
            </a:endParaRPr>
          </a:p>
        </p:txBody>
      </p:sp>
      <p:pic>
        <p:nvPicPr>
          <p:cNvPr id="325" name="Picture 324">
            <a:extLst>
              <a:ext uri="{FF2B5EF4-FFF2-40B4-BE49-F238E27FC236}">
                <a16:creationId xmlns="" xmlns:a16="http://schemas.microsoft.com/office/drawing/2014/main" id="{11281393-E3D0-4391-8078-3F71F6E5B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336" b="16089"/>
          <a:stretch/>
        </p:blipFill>
        <p:spPr>
          <a:xfrm>
            <a:off x="1715389" y="1844585"/>
            <a:ext cx="2926789" cy="2688801"/>
          </a:xfrm>
          <a:prstGeom prst="rect">
            <a:avLst/>
          </a:prstGeom>
        </p:spPr>
      </p:pic>
      <p:pic>
        <p:nvPicPr>
          <p:cNvPr id="332" name="Picture 331">
            <a:extLst>
              <a:ext uri="{FF2B5EF4-FFF2-40B4-BE49-F238E27FC236}">
                <a16:creationId xmlns="" xmlns:a16="http://schemas.microsoft.com/office/drawing/2014/main" id="{09E3BBF5-7F8E-4628-A33A-48658EED9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246" t="-368" b="17949"/>
          <a:stretch/>
        </p:blipFill>
        <p:spPr>
          <a:xfrm>
            <a:off x="7436440" y="1955473"/>
            <a:ext cx="3465530" cy="2577913"/>
          </a:xfrm>
          <a:prstGeom prst="rect">
            <a:avLst/>
          </a:prstGeom>
        </p:spPr>
      </p:pic>
      <p:cxnSp>
        <p:nvCxnSpPr>
          <p:cNvPr id="339" name="Google Shape;1809;p44">
            <a:extLst>
              <a:ext uri="{FF2B5EF4-FFF2-40B4-BE49-F238E27FC236}">
                <a16:creationId xmlns="" xmlns:a16="http://schemas.microsoft.com/office/drawing/2014/main" id="{31C63C31-012D-4727-93C0-DA9DC53B12B3}"/>
              </a:ext>
            </a:extLst>
          </p:cNvPr>
          <p:cNvCxnSpPr>
            <a:cxnSpLocks/>
          </p:cNvCxnSpPr>
          <p:nvPr/>
        </p:nvCxnSpPr>
        <p:spPr>
          <a:xfrm>
            <a:off x="6206264" y="4735045"/>
            <a:ext cx="8773" cy="9356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0" name="Google Shape;1809;p44">
            <a:extLst>
              <a:ext uri="{FF2B5EF4-FFF2-40B4-BE49-F238E27FC236}">
                <a16:creationId xmlns="" xmlns:a16="http://schemas.microsoft.com/office/drawing/2014/main" id="{34834905-2B22-4C78-8042-CC7F764A694F}"/>
              </a:ext>
            </a:extLst>
          </p:cNvPr>
          <p:cNvCxnSpPr>
            <a:cxnSpLocks/>
          </p:cNvCxnSpPr>
          <p:nvPr/>
        </p:nvCxnSpPr>
        <p:spPr>
          <a:xfrm>
            <a:off x="3540376" y="5019925"/>
            <a:ext cx="2595373" cy="85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341" name="Google Shape;1809;p44">
            <a:extLst>
              <a:ext uri="{FF2B5EF4-FFF2-40B4-BE49-F238E27FC236}">
                <a16:creationId xmlns="" xmlns:a16="http://schemas.microsoft.com/office/drawing/2014/main" id="{1FBADDF9-1FB4-4A76-845E-DD413F0FB732}"/>
              </a:ext>
            </a:extLst>
          </p:cNvPr>
          <p:cNvCxnSpPr>
            <a:cxnSpLocks/>
          </p:cNvCxnSpPr>
          <p:nvPr/>
        </p:nvCxnSpPr>
        <p:spPr>
          <a:xfrm>
            <a:off x="6313473" y="5028497"/>
            <a:ext cx="2624010" cy="84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342" name="TextBox 341">
            <a:extLst>
              <a:ext uri="{FF2B5EF4-FFF2-40B4-BE49-F238E27FC236}">
                <a16:creationId xmlns="" xmlns:a16="http://schemas.microsoft.com/office/drawing/2014/main" id="{EDBE340A-CF65-47EB-8F74-E07F46159914}"/>
              </a:ext>
            </a:extLst>
          </p:cNvPr>
          <p:cNvSpPr txBox="1"/>
          <p:nvPr/>
        </p:nvSpPr>
        <p:spPr>
          <a:xfrm>
            <a:off x="3741778" y="4642132"/>
            <a:ext cx="2522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="" xmlns:a16="http://schemas.microsoft.com/office/drawing/2014/main" id="{0EEBA3A9-135B-4D4C-990A-24D35562634B}"/>
              </a:ext>
            </a:extLst>
          </p:cNvPr>
          <p:cNvSpPr txBox="1"/>
          <p:nvPr/>
        </p:nvSpPr>
        <p:spPr>
          <a:xfrm>
            <a:off x="6313473" y="4628387"/>
            <a:ext cx="3436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Hỗn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hợp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nhất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="" xmlns:a16="http://schemas.microsoft.com/office/drawing/2014/main" id="{FF311383-09B0-4440-BECC-8085177590A2}"/>
              </a:ext>
            </a:extLst>
          </p:cNvPr>
          <p:cNvSpPr txBox="1"/>
          <p:nvPr/>
        </p:nvSpPr>
        <p:spPr>
          <a:xfrm>
            <a:off x="3951198" y="5130774"/>
            <a:ext cx="261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đ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ường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muối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="" xmlns:a16="http://schemas.microsoft.com/office/drawing/2014/main" id="{0AEEA128-FEA8-4F12-8FA9-956DB320EE1F}"/>
              </a:ext>
            </a:extLst>
          </p:cNvPr>
          <p:cNvSpPr txBox="1"/>
          <p:nvPr/>
        </p:nvSpPr>
        <p:spPr>
          <a:xfrm>
            <a:off x="6382537" y="5150334"/>
            <a:ext cx="3188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Sữa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đặc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Bột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mì</a:t>
            </a:r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 + n</a:t>
            </a:r>
            <a:r>
              <a:rPr lang="vi-VN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ước</a:t>
            </a:r>
            <a:endParaRPr lang="en-US" sz="2000" dirty="0">
              <a:solidFill>
                <a:schemeClr val="bg1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+ . . .</a:t>
            </a:r>
          </a:p>
        </p:txBody>
      </p:sp>
    </p:spTree>
    <p:extLst>
      <p:ext uri="{BB962C8B-B14F-4D97-AF65-F5344CB8AC3E}">
        <p14:creationId xmlns:p14="http://schemas.microsoft.com/office/powerpoint/2010/main" val="2888358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54" grpId="0"/>
      <p:bldP spid="355" grpId="0"/>
      <p:bldP spid="3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III.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HUYỀN PHÙ VÀ NHŨ TƯƠNG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2DE9BE81-C0C3-42BB-B4D6-C5F03C5BE7C9}"/>
                </a:ext>
              </a:extLst>
            </p:cNvPr>
            <p:cNvSpPr txBox="1"/>
            <p:nvPr/>
          </p:nvSpPr>
          <p:spPr>
            <a:xfrm>
              <a:off x="1030983" y="2800625"/>
              <a:ext cx="47284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Huyền phù gồm các hạt chất rắn lơ lửng trong chất lỏng</a:t>
              </a:r>
              <a:r>
                <a:rPr lang="en-US" sz="2800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004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80975" y="-871086"/>
            <a:ext cx="28752675" cy="8787263"/>
            <a:chOff x="-180974" y="-871087"/>
            <a:chExt cx="28752674" cy="8787263"/>
          </a:xfrm>
        </p:grpSpPr>
        <p:grpSp>
          <p:nvGrpSpPr>
            <p:cNvPr id="16" name="Group 15"/>
            <p:cNvGrpSpPr/>
            <p:nvPr/>
          </p:nvGrpSpPr>
          <p:grpSpPr>
            <a:xfrm>
              <a:off x="14493750" y="-808724"/>
              <a:ext cx="14077950" cy="8724900"/>
              <a:chOff x="-333374" y="-1257300"/>
              <a:chExt cx="14077950" cy="8724900"/>
            </a:xfrm>
            <a:solidFill>
              <a:srgbClr val="7030A0"/>
            </a:solidFill>
          </p:grpSpPr>
          <p:sp>
            <p:nvSpPr>
              <p:cNvPr id="4" name="Rectangle 3"/>
              <p:cNvSpPr/>
              <p:nvPr/>
            </p:nvSpPr>
            <p:spPr>
              <a:xfrm rot="900000">
                <a:off x="-333374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900000">
                <a:off x="885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 rot="900000">
                <a:off x="2105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 rot="900000">
                <a:off x="3324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 rot="900000">
                <a:off x="4543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 rot="900000">
                <a:off x="5762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 rot="900000">
                <a:off x="6981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900000">
                <a:off x="8201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900000">
                <a:off x="9420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900000">
                <a:off x="10639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900000">
                <a:off x="11858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900000">
                <a:off x="13077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-180974" y="-871087"/>
              <a:ext cx="14077950" cy="8724900"/>
              <a:chOff x="-333374" y="-1257300"/>
              <a:chExt cx="14077950" cy="8724900"/>
            </a:xfrm>
            <a:solidFill>
              <a:srgbClr val="7030A0"/>
            </a:solidFill>
          </p:grpSpPr>
          <p:sp>
            <p:nvSpPr>
              <p:cNvPr id="18" name="Rectangle 17"/>
              <p:cNvSpPr/>
              <p:nvPr/>
            </p:nvSpPr>
            <p:spPr>
              <a:xfrm rot="900000">
                <a:off x="-333374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900000">
                <a:off x="885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900000">
                <a:off x="2105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900000">
                <a:off x="3324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900000">
                <a:off x="4543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900000">
                <a:off x="5762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900000">
                <a:off x="6981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900000">
                <a:off x="82010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rot="900000">
                <a:off x="94202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rot="900000">
                <a:off x="106394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900000">
                <a:off x="118586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rot="900000">
                <a:off x="13077826" y="-1257300"/>
                <a:ext cx="666750" cy="87249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</p:grpSp>
      <p:sp>
        <p:nvSpPr>
          <p:cNvPr id="32" name="Freeform 13"/>
          <p:cNvSpPr/>
          <p:nvPr/>
        </p:nvSpPr>
        <p:spPr>
          <a:xfrm>
            <a:off x="2076181" y="2359743"/>
            <a:ext cx="7787148" cy="2138517"/>
          </a:xfrm>
          <a:custGeom>
            <a:avLst/>
            <a:gdLst>
              <a:gd name="connsiteX0" fmla="*/ 0 w 7787148"/>
              <a:gd name="connsiteY0" fmla="*/ 0 h 2138517"/>
              <a:gd name="connsiteX1" fmla="*/ 7787148 w 7787148"/>
              <a:gd name="connsiteY1" fmla="*/ 0 h 2138517"/>
              <a:gd name="connsiteX2" fmla="*/ 7787148 w 7787148"/>
              <a:gd name="connsiteY2" fmla="*/ 2138517 h 2138517"/>
              <a:gd name="connsiteX3" fmla="*/ 0 w 7787148"/>
              <a:gd name="connsiteY3" fmla="*/ 2138517 h 2138517"/>
              <a:gd name="connsiteX4" fmla="*/ 0 w 7787148"/>
              <a:gd name="connsiteY4" fmla="*/ 1310558 h 2138517"/>
              <a:gd name="connsiteX5" fmla="*/ 114710 w 7787148"/>
              <a:gd name="connsiteY5" fmla="*/ 1310558 h 2138517"/>
              <a:gd name="connsiteX6" fmla="*/ 356010 w 7787148"/>
              <a:gd name="connsiteY6" fmla="*/ 1069258 h 2138517"/>
              <a:gd name="connsiteX7" fmla="*/ 114710 w 7787148"/>
              <a:gd name="connsiteY7" fmla="*/ 827958 h 2138517"/>
              <a:gd name="connsiteX8" fmla="*/ 0 w 7787148"/>
              <a:gd name="connsiteY8" fmla="*/ 827958 h 213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7148" h="2138517">
                <a:moveTo>
                  <a:pt x="0" y="0"/>
                </a:moveTo>
                <a:lnTo>
                  <a:pt x="7787148" y="0"/>
                </a:lnTo>
                <a:lnTo>
                  <a:pt x="7787148" y="2138517"/>
                </a:lnTo>
                <a:lnTo>
                  <a:pt x="0" y="2138517"/>
                </a:lnTo>
                <a:lnTo>
                  <a:pt x="0" y="1310558"/>
                </a:lnTo>
                <a:lnTo>
                  <a:pt x="114710" y="1310558"/>
                </a:lnTo>
                <a:cubicBezTo>
                  <a:pt x="247976" y="1310558"/>
                  <a:pt x="356010" y="1202524"/>
                  <a:pt x="356010" y="1069258"/>
                </a:cubicBezTo>
                <a:cubicBezTo>
                  <a:pt x="356010" y="935992"/>
                  <a:pt x="247976" y="827958"/>
                  <a:pt x="114710" y="827958"/>
                </a:cubicBezTo>
                <a:lnTo>
                  <a:pt x="0" y="82795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Freeform 11"/>
          <p:cNvSpPr/>
          <p:nvPr/>
        </p:nvSpPr>
        <p:spPr>
          <a:xfrm>
            <a:off x="2328672" y="3072384"/>
            <a:ext cx="7534656" cy="713232"/>
          </a:xfrm>
          <a:custGeom>
            <a:avLst/>
            <a:gdLst>
              <a:gd name="connsiteX0" fmla="*/ 363728 w 7534656"/>
              <a:gd name="connsiteY0" fmla="*/ 115316 h 713232"/>
              <a:gd name="connsiteX1" fmla="*/ 122428 w 7534656"/>
              <a:gd name="connsiteY1" fmla="*/ 356616 h 713232"/>
              <a:gd name="connsiteX2" fmla="*/ 363728 w 7534656"/>
              <a:gd name="connsiteY2" fmla="*/ 597916 h 713232"/>
              <a:gd name="connsiteX3" fmla="*/ 7170928 w 7534656"/>
              <a:gd name="connsiteY3" fmla="*/ 597916 h 713232"/>
              <a:gd name="connsiteX4" fmla="*/ 7412228 w 7534656"/>
              <a:gd name="connsiteY4" fmla="*/ 356616 h 713232"/>
              <a:gd name="connsiteX5" fmla="*/ 7170928 w 7534656"/>
              <a:gd name="connsiteY5" fmla="*/ 115316 h 713232"/>
              <a:gd name="connsiteX6" fmla="*/ 356616 w 7534656"/>
              <a:gd name="connsiteY6" fmla="*/ 0 h 713232"/>
              <a:gd name="connsiteX7" fmla="*/ 7178040 w 7534656"/>
              <a:gd name="connsiteY7" fmla="*/ 0 h 713232"/>
              <a:gd name="connsiteX8" fmla="*/ 7534656 w 7534656"/>
              <a:gd name="connsiteY8" fmla="*/ 356616 h 713232"/>
              <a:gd name="connsiteX9" fmla="*/ 7178040 w 7534656"/>
              <a:gd name="connsiteY9" fmla="*/ 713232 h 713232"/>
              <a:gd name="connsiteX10" fmla="*/ 356616 w 7534656"/>
              <a:gd name="connsiteY10" fmla="*/ 713232 h 713232"/>
              <a:gd name="connsiteX11" fmla="*/ 0 w 7534656"/>
              <a:gd name="connsiteY11" fmla="*/ 356616 h 713232"/>
              <a:gd name="connsiteX12" fmla="*/ 356616 w 7534656"/>
              <a:gd name="connsiteY12" fmla="*/ 0 h 713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534656" h="713232">
                <a:moveTo>
                  <a:pt x="363728" y="115316"/>
                </a:moveTo>
                <a:cubicBezTo>
                  <a:pt x="230462" y="115316"/>
                  <a:pt x="122428" y="223350"/>
                  <a:pt x="122428" y="356616"/>
                </a:cubicBezTo>
                <a:cubicBezTo>
                  <a:pt x="122428" y="489882"/>
                  <a:pt x="230462" y="597916"/>
                  <a:pt x="363728" y="597916"/>
                </a:cubicBezTo>
                <a:lnTo>
                  <a:pt x="7170928" y="597916"/>
                </a:lnTo>
                <a:cubicBezTo>
                  <a:pt x="7304194" y="597916"/>
                  <a:pt x="7412228" y="489882"/>
                  <a:pt x="7412228" y="356616"/>
                </a:cubicBezTo>
                <a:cubicBezTo>
                  <a:pt x="7412228" y="223350"/>
                  <a:pt x="7304194" y="115316"/>
                  <a:pt x="7170928" y="115316"/>
                </a:cubicBezTo>
                <a:close/>
                <a:moveTo>
                  <a:pt x="356616" y="0"/>
                </a:moveTo>
                <a:lnTo>
                  <a:pt x="7178040" y="0"/>
                </a:lnTo>
                <a:cubicBezTo>
                  <a:pt x="7374994" y="0"/>
                  <a:pt x="7534656" y="159662"/>
                  <a:pt x="7534656" y="356616"/>
                </a:cubicBezTo>
                <a:cubicBezTo>
                  <a:pt x="7534656" y="553570"/>
                  <a:pt x="7374994" y="713232"/>
                  <a:pt x="7178040" y="713232"/>
                </a:cubicBezTo>
                <a:lnTo>
                  <a:pt x="356616" y="713232"/>
                </a:lnTo>
                <a:cubicBezTo>
                  <a:pt x="159662" y="713232"/>
                  <a:pt x="0" y="553570"/>
                  <a:pt x="0" y="356616"/>
                </a:cubicBezTo>
                <a:cubicBezTo>
                  <a:pt x="0" y="159662"/>
                  <a:pt x="159662" y="0"/>
                  <a:pt x="35661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Rounded Rectangle 5"/>
          <p:cNvSpPr/>
          <p:nvPr/>
        </p:nvSpPr>
        <p:spPr>
          <a:xfrm>
            <a:off x="2328672" y="3072384"/>
            <a:ext cx="7534656" cy="713232"/>
          </a:xfrm>
          <a:prstGeom prst="roundRect">
            <a:avLst>
              <a:gd name="adj" fmla="val 5000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reeform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685288 w 12192000"/>
              <a:gd name="connsiteY0" fmla="*/ 3072384 h 6858000"/>
              <a:gd name="connsiteX1" fmla="*/ 2328672 w 12192000"/>
              <a:gd name="connsiteY1" fmla="*/ 3429000 h 6858000"/>
              <a:gd name="connsiteX2" fmla="*/ 2685288 w 12192000"/>
              <a:gd name="connsiteY2" fmla="*/ 3785616 h 6858000"/>
              <a:gd name="connsiteX3" fmla="*/ 9506712 w 12192000"/>
              <a:gd name="connsiteY3" fmla="*/ 3785616 h 6858000"/>
              <a:gd name="connsiteX4" fmla="*/ 9863328 w 12192000"/>
              <a:gd name="connsiteY4" fmla="*/ 3429000 h 6858000"/>
              <a:gd name="connsiteX5" fmla="*/ 9506712 w 12192000"/>
              <a:gd name="connsiteY5" fmla="*/ 3072384 h 6858000"/>
              <a:gd name="connsiteX6" fmla="*/ 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6858000 h 6858000"/>
              <a:gd name="connsiteX9" fmla="*/ 0 w 12192000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2685288" y="3072384"/>
                </a:moveTo>
                <a:cubicBezTo>
                  <a:pt x="2488334" y="3072384"/>
                  <a:pt x="2328672" y="3232046"/>
                  <a:pt x="2328672" y="3429000"/>
                </a:cubicBezTo>
                <a:cubicBezTo>
                  <a:pt x="2328672" y="3625954"/>
                  <a:pt x="2488334" y="3785616"/>
                  <a:pt x="2685288" y="3785616"/>
                </a:cubicBezTo>
                <a:lnTo>
                  <a:pt x="9506712" y="3785616"/>
                </a:lnTo>
                <a:cubicBezTo>
                  <a:pt x="9703666" y="3785616"/>
                  <a:pt x="9863328" y="3625954"/>
                  <a:pt x="9863328" y="3429000"/>
                </a:cubicBezTo>
                <a:cubicBezTo>
                  <a:pt x="9863328" y="3232046"/>
                  <a:pt x="9703666" y="3072384"/>
                  <a:pt x="9506712" y="3072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TextBox 2"/>
          <p:cNvSpPr txBox="1"/>
          <p:nvPr/>
        </p:nvSpPr>
        <p:spPr>
          <a:xfrm>
            <a:off x="4318821" y="4182136"/>
            <a:ext cx="3554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sz="54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Bebas Tam " panose="02000506040000020004" pitchFamily="2" charset="0"/>
                <a:ea typeface="+mn-ea"/>
                <a:cs typeface="Arial"/>
                <a:sym typeface="Arial"/>
              </a:rPr>
              <a:t>Loading . . 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Bebas Tam " panose="0200050604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7" name="Rectangle 14"/>
          <p:cNvSpPr/>
          <p:nvPr/>
        </p:nvSpPr>
        <p:spPr>
          <a:xfrm>
            <a:off x="3937821" y="4999705"/>
            <a:ext cx="4277033" cy="18582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TextBox 15"/>
          <p:cNvSpPr txBox="1"/>
          <p:nvPr/>
        </p:nvSpPr>
        <p:spPr>
          <a:xfrm>
            <a:off x="4229921" y="2923314"/>
            <a:ext cx="3554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ID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bas Tam " panose="02000506040000020004" pitchFamily="2" charset="0"/>
                <a:ea typeface="+mn-ea"/>
                <a:cs typeface="Arial"/>
                <a:sym typeface="Arial"/>
              </a:rPr>
              <a:t>complete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ebas Tam " panose="02000506040000020004" pitchFamily="2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77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1.20495 2.59259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33333E-6 0 L 0.61003 0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4" ac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6" grpId="0"/>
      <p:bldP spid="36" grpId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26E4E541-B917-4510-8BAD-3742755C90A5}"/>
              </a:ext>
            </a:extLst>
          </p:cNvPr>
          <p:cNvGrpSpPr/>
          <p:nvPr/>
        </p:nvGrpSpPr>
        <p:grpSpPr>
          <a:xfrm>
            <a:off x="702492" y="1046464"/>
            <a:ext cx="4149090" cy="4586716"/>
            <a:chOff x="1834393" y="1190968"/>
            <a:chExt cx="4149090" cy="4586716"/>
          </a:xfrm>
        </p:grpSpPr>
        <p:cxnSp>
          <p:nvCxnSpPr>
            <p:cNvPr id="56" name="Straight Connector 32">
              <a:extLst>
                <a:ext uri="{FF2B5EF4-FFF2-40B4-BE49-F238E27FC236}">
                  <a16:creationId xmlns="" xmlns:a16="http://schemas.microsoft.com/office/drawing/2014/main" id="{B0B3625C-005D-4F52-9271-BF922E3E77C8}"/>
                </a:ext>
              </a:extLst>
            </p:cNvPr>
            <p:cNvCxnSpPr/>
            <p:nvPr/>
          </p:nvCxnSpPr>
          <p:spPr>
            <a:xfrm>
              <a:off x="3908938" y="1659848"/>
              <a:ext cx="0" cy="693665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" name="Picture 56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FF1F5BB8-CFE8-49D1-87CF-61EAD69A2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305" y="2475556"/>
              <a:ext cx="2840957" cy="2840957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228B382D-04F0-448C-87DD-15589A731CD7}"/>
                </a:ext>
              </a:extLst>
            </p:cNvPr>
            <p:cNvSpPr txBox="1"/>
            <p:nvPr/>
          </p:nvSpPr>
          <p:spPr>
            <a:xfrm>
              <a:off x="3461532" y="1190968"/>
              <a:ext cx="158320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 1</a:t>
              </a:r>
              <a:endParaRPr lang="en-US" sz="3200" b="1" dirty="0">
                <a:solidFill>
                  <a:schemeClr val="accent4"/>
                </a:solidFill>
                <a:latin typeface="#9Slide03 Reso" pitchFamily="2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076BFFAD-CB42-4F27-BB8A-CBAD6EDD84ED}"/>
                </a:ext>
              </a:extLst>
            </p:cNvPr>
            <p:cNvSpPr txBox="1"/>
            <p:nvPr/>
          </p:nvSpPr>
          <p:spPr>
            <a:xfrm>
              <a:off x="1834393" y="4946687"/>
              <a:ext cx="4149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Cho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đường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1E54C56C-18E8-4878-9AE8-59F474153AD4}"/>
              </a:ext>
            </a:extLst>
          </p:cNvPr>
          <p:cNvGrpSpPr/>
          <p:nvPr/>
        </p:nvGrpSpPr>
        <p:grpSpPr>
          <a:xfrm>
            <a:off x="7591782" y="1046463"/>
            <a:ext cx="4149090" cy="4586717"/>
            <a:chOff x="6292093" y="1190967"/>
            <a:chExt cx="4149090" cy="4586717"/>
          </a:xfrm>
        </p:grpSpPr>
        <p:cxnSp>
          <p:nvCxnSpPr>
            <p:cNvPr id="61" name="Straight Connector 33">
              <a:extLst>
                <a:ext uri="{FF2B5EF4-FFF2-40B4-BE49-F238E27FC236}">
                  <a16:creationId xmlns="" xmlns:a16="http://schemas.microsoft.com/office/drawing/2014/main" id="{5E42812D-1D4A-4EB2-9E06-6C19F53A0CC2}"/>
                </a:ext>
              </a:extLst>
            </p:cNvPr>
            <p:cNvCxnSpPr/>
            <p:nvPr/>
          </p:nvCxnSpPr>
          <p:spPr>
            <a:xfrm>
              <a:off x="8248204" y="1659853"/>
              <a:ext cx="0" cy="693670"/>
            </a:xfrm>
            <a:prstGeom prst="line">
              <a:avLst/>
            </a:prstGeom>
            <a:ln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61" descr="A picture containing text, cup, tableware, device&#10;&#10;Description automatically generated">
              <a:extLst>
                <a:ext uri="{FF2B5EF4-FFF2-40B4-BE49-F238E27FC236}">
                  <a16:creationId xmlns="" xmlns:a16="http://schemas.microsoft.com/office/drawing/2014/main" id="{489554EA-9ECF-4A85-8530-46E28859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7717" y="2475568"/>
              <a:ext cx="2840977" cy="2840977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0316261E-F4C4-44E7-BED6-7846310B8885}"/>
                </a:ext>
              </a:extLst>
            </p:cNvPr>
            <p:cNvSpPr txBox="1"/>
            <p:nvPr/>
          </p:nvSpPr>
          <p:spPr>
            <a:xfrm>
              <a:off x="7733724" y="1190967"/>
              <a:ext cx="158321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 err="1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Cốc</a:t>
              </a:r>
              <a:r>
                <a:rPr lang="en-US" sz="3200" b="1" dirty="0">
                  <a:solidFill>
                    <a:schemeClr val="accent4"/>
                  </a:solidFill>
                  <a:latin typeface="#9Slide03 Reso" pitchFamily="2" charset="0"/>
                  <a:ea typeface="Calibri" panose="020F0502020204030204" pitchFamily="34" charset="0"/>
                </a:rPr>
                <a:t> 2</a:t>
              </a:r>
              <a:endParaRPr lang="en-US" sz="3200" b="1" dirty="0">
                <a:solidFill>
                  <a:schemeClr val="accent4"/>
                </a:solidFill>
                <a:latin typeface="#9Slide03 Reso" pitchFamily="2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F13C56F1-C4B8-4C36-A060-A6F12BE4C54A}"/>
                </a:ext>
              </a:extLst>
            </p:cNvPr>
            <p:cNvSpPr txBox="1"/>
            <p:nvPr/>
          </p:nvSpPr>
          <p:spPr>
            <a:xfrm>
              <a:off x="6292093" y="4946687"/>
              <a:ext cx="41490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Cho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bột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sắn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vào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hòa</a:t>
              </a:r>
              <a:r>
                <a:rPr lang="en-US" sz="2400" dirty="0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tan </a:t>
              </a:r>
              <a:r>
                <a:rPr lang="en-US" sz="2400" dirty="0" err="1">
                  <a:solidFill>
                    <a:schemeClr val="bg1"/>
                  </a:solidFill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nước</a:t>
              </a:r>
              <a:endPara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CE2B303-2496-4E84-A91D-434E5BF828A8}"/>
              </a:ext>
            </a:extLst>
          </p:cNvPr>
          <p:cNvGrpSpPr/>
          <p:nvPr/>
        </p:nvGrpSpPr>
        <p:grpSpPr>
          <a:xfrm>
            <a:off x="4047270" y="1224820"/>
            <a:ext cx="4357399" cy="3326231"/>
            <a:chOff x="495878" y="2952456"/>
            <a:chExt cx="6112391" cy="3326231"/>
          </a:xfrm>
        </p:grpSpPr>
        <p:grpSp>
          <p:nvGrpSpPr>
            <p:cNvPr id="65" name="Graphic 3">
              <a:extLst>
                <a:ext uri="{FF2B5EF4-FFF2-40B4-BE49-F238E27FC236}">
                  <a16:creationId xmlns="" xmlns:a16="http://schemas.microsoft.com/office/drawing/2014/main" id="{0CDB9966-EDE2-4B8D-BC51-C96269C559E0}"/>
                </a:ext>
              </a:extLst>
            </p:cNvPr>
            <p:cNvGrpSpPr/>
            <p:nvPr/>
          </p:nvGrpSpPr>
          <p:grpSpPr>
            <a:xfrm>
              <a:off x="495878" y="4477209"/>
              <a:ext cx="6112391" cy="631801"/>
              <a:chOff x="1525042" y="2352750"/>
              <a:chExt cx="3983799" cy="559629"/>
            </a:xfrm>
            <a:solidFill>
              <a:srgbClr val="2A1E54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="" xmlns:a16="http://schemas.microsoft.com/office/drawing/2014/main" id="{05259B6A-EF10-4204-9123-19CF3796C3E3}"/>
                  </a:ext>
                </a:extLst>
              </p:cNvPr>
              <p:cNvSpPr/>
              <p:nvPr/>
            </p:nvSpPr>
            <p:spPr>
              <a:xfrm>
                <a:off x="5356441" y="2378027"/>
                <a:ext cx="152400" cy="534352"/>
              </a:xfrm>
              <a:custGeom>
                <a:avLst/>
                <a:gdLst>
                  <a:gd name="connsiteX0" fmla="*/ 76200 w 152400"/>
                  <a:gd name="connsiteY0" fmla="*/ 0 h 534352"/>
                  <a:gd name="connsiteX1" fmla="*/ 76200 w 152400"/>
                  <a:gd name="connsiteY1" fmla="*/ 76200 h 534352"/>
                  <a:gd name="connsiteX2" fmla="*/ 0 w 152400"/>
                  <a:gd name="connsiteY2" fmla="*/ 152400 h 534352"/>
                  <a:gd name="connsiteX3" fmla="*/ 0 w 152400"/>
                  <a:gd name="connsiteY3" fmla="*/ 381000 h 534352"/>
                  <a:gd name="connsiteX4" fmla="*/ 76200 w 152400"/>
                  <a:gd name="connsiteY4" fmla="*/ 457200 h 534352"/>
                  <a:gd name="connsiteX5" fmla="*/ 76200 w 152400"/>
                  <a:gd name="connsiteY5" fmla="*/ 534352 h 534352"/>
                  <a:gd name="connsiteX6" fmla="*/ 152400 w 152400"/>
                  <a:gd name="connsiteY6" fmla="*/ 534352 h 534352"/>
                  <a:gd name="connsiteX7" fmla="*/ 152400 w 152400"/>
                  <a:gd name="connsiteY7" fmla="*/ 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34352">
                    <a:moveTo>
                      <a:pt x="76200" y="0"/>
                    </a:moveTo>
                    <a:lnTo>
                      <a:pt x="76200" y="76200"/>
                    </a:lnTo>
                    <a:lnTo>
                      <a:pt x="0" y="152400"/>
                    </a:lnTo>
                    <a:lnTo>
                      <a:pt x="0" y="381000"/>
                    </a:lnTo>
                    <a:lnTo>
                      <a:pt x="76200" y="457200"/>
                    </a:lnTo>
                    <a:lnTo>
                      <a:pt x="76200" y="534352"/>
                    </a:lnTo>
                    <a:lnTo>
                      <a:pt x="152400" y="534352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="" xmlns:a16="http://schemas.microsoft.com/office/drawing/2014/main" id="{1DFAF2AA-3E4E-4856-A9CD-0D10F0C4DD63}"/>
                  </a:ext>
                </a:extLst>
              </p:cNvPr>
              <p:cNvSpPr/>
              <p:nvPr/>
            </p:nvSpPr>
            <p:spPr>
              <a:xfrm>
                <a:off x="1525042" y="2352750"/>
                <a:ext cx="130492" cy="534352"/>
              </a:xfrm>
              <a:custGeom>
                <a:avLst/>
                <a:gdLst>
                  <a:gd name="connsiteX0" fmla="*/ 130493 w 130492"/>
                  <a:gd name="connsiteY0" fmla="*/ 381000 h 534352"/>
                  <a:gd name="connsiteX1" fmla="*/ 130493 w 130492"/>
                  <a:gd name="connsiteY1" fmla="*/ 152400 h 534352"/>
                  <a:gd name="connsiteX2" fmla="*/ 64770 w 130492"/>
                  <a:gd name="connsiteY2" fmla="*/ 76200 h 534352"/>
                  <a:gd name="connsiteX3" fmla="*/ 64770 w 130492"/>
                  <a:gd name="connsiteY3" fmla="*/ 0 h 534352"/>
                  <a:gd name="connsiteX4" fmla="*/ 0 w 130492"/>
                  <a:gd name="connsiteY4" fmla="*/ 0 h 534352"/>
                  <a:gd name="connsiteX5" fmla="*/ 0 w 130492"/>
                  <a:gd name="connsiteY5" fmla="*/ 534352 h 534352"/>
                  <a:gd name="connsiteX6" fmla="*/ 64770 w 130492"/>
                  <a:gd name="connsiteY6" fmla="*/ 534352 h 534352"/>
                  <a:gd name="connsiteX7" fmla="*/ 64770 w 130492"/>
                  <a:gd name="connsiteY7" fmla="*/ 45720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92" h="534352">
                    <a:moveTo>
                      <a:pt x="130493" y="381000"/>
                    </a:moveTo>
                    <a:lnTo>
                      <a:pt x="130493" y="152400"/>
                    </a:lnTo>
                    <a:lnTo>
                      <a:pt x="64770" y="76200"/>
                    </a:lnTo>
                    <a:lnTo>
                      <a:pt x="64770" y="0"/>
                    </a:lnTo>
                    <a:lnTo>
                      <a:pt x="0" y="0"/>
                    </a:lnTo>
                    <a:lnTo>
                      <a:pt x="0" y="534352"/>
                    </a:lnTo>
                    <a:lnTo>
                      <a:pt x="64770" y="534352"/>
                    </a:lnTo>
                    <a:lnTo>
                      <a:pt x="64770" y="45720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8" name="Freeform: Shape 67">
              <a:extLst>
                <a:ext uri="{FF2B5EF4-FFF2-40B4-BE49-F238E27FC236}">
                  <a16:creationId xmlns="" xmlns:a16="http://schemas.microsoft.com/office/drawing/2014/main" id="{C515F737-22C0-45A0-90E2-760729D936A3}"/>
                </a:ext>
              </a:extLst>
            </p:cNvPr>
            <p:cNvSpPr/>
            <p:nvPr/>
          </p:nvSpPr>
          <p:spPr>
            <a:xfrm>
              <a:off x="814177" y="3099776"/>
              <a:ext cx="5491457" cy="3178911"/>
            </a:xfrm>
            <a:custGeom>
              <a:avLst/>
              <a:gdLst>
                <a:gd name="connsiteX0" fmla="*/ 3908108 w 4286250"/>
                <a:gd name="connsiteY0" fmla="*/ 0 h 2175510"/>
                <a:gd name="connsiteX1" fmla="*/ 0 w 4286250"/>
                <a:gd name="connsiteY1" fmla="*/ 0 h 2175510"/>
                <a:gd name="connsiteX2" fmla="*/ 0 w 4286250"/>
                <a:gd name="connsiteY2" fmla="*/ 1787843 h 2175510"/>
                <a:gd name="connsiteX3" fmla="*/ 386715 w 4286250"/>
                <a:gd name="connsiteY3" fmla="*/ 2174558 h 2175510"/>
                <a:gd name="connsiteX4" fmla="*/ 824865 w 4286250"/>
                <a:gd name="connsiteY4" fmla="*/ 2174558 h 2175510"/>
                <a:gd name="connsiteX5" fmla="*/ 822008 w 4286250"/>
                <a:gd name="connsiteY5" fmla="*/ 2144078 h 2175510"/>
                <a:gd name="connsiteX6" fmla="*/ 822960 w 4286250"/>
                <a:gd name="connsiteY6" fmla="*/ 2122170 h 2175510"/>
                <a:gd name="connsiteX7" fmla="*/ 408623 w 4286250"/>
                <a:gd name="connsiteY7" fmla="*/ 2122170 h 2175510"/>
                <a:gd name="connsiteX8" fmla="*/ 51435 w 4286250"/>
                <a:gd name="connsiteY8" fmla="*/ 1766888 h 2175510"/>
                <a:gd name="connsiteX9" fmla="*/ 51435 w 4286250"/>
                <a:gd name="connsiteY9" fmla="*/ 52388 h 2175510"/>
                <a:gd name="connsiteX10" fmla="*/ 3886200 w 4286250"/>
                <a:gd name="connsiteY10" fmla="*/ 52388 h 2175510"/>
                <a:gd name="connsiteX11" fmla="*/ 4233863 w 4286250"/>
                <a:gd name="connsiteY11" fmla="*/ 400050 h 2175510"/>
                <a:gd name="connsiteX12" fmla="*/ 4233863 w 4286250"/>
                <a:gd name="connsiteY12" fmla="*/ 2123123 h 2175510"/>
                <a:gd name="connsiteX13" fmla="*/ 1178243 w 4286250"/>
                <a:gd name="connsiteY13" fmla="*/ 2123123 h 2175510"/>
                <a:gd name="connsiteX14" fmla="*/ 1179195 w 4286250"/>
                <a:gd name="connsiteY14" fmla="*/ 2145030 h 2175510"/>
                <a:gd name="connsiteX15" fmla="*/ 1176338 w 4286250"/>
                <a:gd name="connsiteY15" fmla="*/ 2175510 h 2175510"/>
                <a:gd name="connsiteX16" fmla="*/ 4286250 w 4286250"/>
                <a:gd name="connsiteY16" fmla="*/ 2175510 h 2175510"/>
                <a:gd name="connsiteX17" fmla="*/ 4286250 w 4286250"/>
                <a:gd name="connsiteY17" fmla="*/ 378143 h 2175510"/>
                <a:gd name="connsiteX18" fmla="*/ 3908108 w 4286250"/>
                <a:gd name="connsiteY18" fmla="*/ 0 h 217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6250" h="2175510">
                  <a:moveTo>
                    <a:pt x="3908108" y="0"/>
                  </a:moveTo>
                  <a:lnTo>
                    <a:pt x="0" y="0"/>
                  </a:lnTo>
                  <a:lnTo>
                    <a:pt x="0" y="1787843"/>
                  </a:lnTo>
                  <a:lnTo>
                    <a:pt x="386715" y="2174558"/>
                  </a:lnTo>
                  <a:lnTo>
                    <a:pt x="824865" y="2174558"/>
                  </a:lnTo>
                  <a:cubicBezTo>
                    <a:pt x="822960" y="2165033"/>
                    <a:pt x="822008" y="2154555"/>
                    <a:pt x="822008" y="2144078"/>
                  </a:cubicBezTo>
                  <a:cubicBezTo>
                    <a:pt x="822008" y="2136458"/>
                    <a:pt x="822960" y="2129790"/>
                    <a:pt x="822960" y="2122170"/>
                  </a:cubicBezTo>
                  <a:lnTo>
                    <a:pt x="408623" y="2122170"/>
                  </a:lnTo>
                  <a:lnTo>
                    <a:pt x="51435" y="1766888"/>
                  </a:lnTo>
                  <a:lnTo>
                    <a:pt x="51435" y="52388"/>
                  </a:lnTo>
                  <a:lnTo>
                    <a:pt x="3886200" y="52388"/>
                  </a:lnTo>
                  <a:lnTo>
                    <a:pt x="4233863" y="400050"/>
                  </a:lnTo>
                  <a:lnTo>
                    <a:pt x="4233863" y="2123123"/>
                  </a:lnTo>
                  <a:lnTo>
                    <a:pt x="1178243" y="2123123"/>
                  </a:lnTo>
                  <a:cubicBezTo>
                    <a:pt x="1179195" y="2129790"/>
                    <a:pt x="1179195" y="2137410"/>
                    <a:pt x="1179195" y="2145030"/>
                  </a:cubicBezTo>
                  <a:cubicBezTo>
                    <a:pt x="1179195" y="2155508"/>
                    <a:pt x="1178243" y="2165985"/>
                    <a:pt x="1176338" y="2175510"/>
                  </a:cubicBezTo>
                  <a:lnTo>
                    <a:pt x="4286250" y="2175510"/>
                  </a:lnTo>
                  <a:lnTo>
                    <a:pt x="4286250" y="378143"/>
                  </a:lnTo>
                  <a:lnTo>
                    <a:pt x="3908108" y="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="" xmlns:a16="http://schemas.microsoft.com/office/drawing/2014/main" id="{37D9094F-B8CD-4EE8-8F15-5ABA2E374293}"/>
                </a:ext>
              </a:extLst>
            </p:cNvPr>
            <p:cNvSpPr/>
            <p:nvPr/>
          </p:nvSpPr>
          <p:spPr>
            <a:xfrm>
              <a:off x="3853442" y="2952456"/>
              <a:ext cx="1719467" cy="176356"/>
            </a:xfrm>
            <a:custGeom>
              <a:avLst/>
              <a:gdLst>
                <a:gd name="connsiteX0" fmla="*/ 0 w 1523047"/>
                <a:gd name="connsiteY0" fmla="*/ 0 h 156210"/>
                <a:gd name="connsiteX1" fmla="*/ 1523047 w 1523047"/>
                <a:gd name="connsiteY1" fmla="*/ 0 h 156210"/>
                <a:gd name="connsiteX2" fmla="*/ 1523047 w 1523047"/>
                <a:gd name="connsiteY2" fmla="*/ 156210 h 156210"/>
                <a:gd name="connsiteX3" fmla="*/ 0 w 1523047"/>
                <a:gd name="connsiteY3" fmla="*/ 15621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047" h="156210">
                  <a:moveTo>
                    <a:pt x="0" y="0"/>
                  </a:moveTo>
                  <a:lnTo>
                    <a:pt x="1523047" y="0"/>
                  </a:lnTo>
                  <a:lnTo>
                    <a:pt x="1523047" y="156210"/>
                  </a:lnTo>
                  <a:lnTo>
                    <a:pt x="0" y="15621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F1B9ACA-BF96-4D0C-9592-4A8CF93092A7}"/>
              </a:ext>
            </a:extLst>
          </p:cNvPr>
          <p:cNvSpPr txBox="1"/>
          <p:nvPr/>
        </p:nvSpPr>
        <p:spPr>
          <a:xfrm>
            <a:off x="4363820" y="1644341"/>
            <a:ext cx="3729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1. </a:t>
            </a:r>
            <a:r>
              <a:rPr lang="vi-VN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Nước đường và nước bột sắn dây có cùng trong suốt không? Cốc nào là dung dịch, cốc nào là huyền phù?</a:t>
            </a:r>
            <a:endParaRPr lang="en-US" sz="2400" dirty="0">
              <a:solidFill>
                <a:schemeClr val="bg1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2. </a:t>
            </a:r>
            <a:r>
              <a:rPr lang="vi-VN" sz="2400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Sau 30 phút, ở mỗi cốc có sự thay đổi nào không?</a:t>
            </a:r>
            <a:endParaRPr lang="en-US" sz="2400" dirty="0">
              <a:solidFill>
                <a:schemeClr val="bg1"/>
              </a:solidFill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517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III.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HUYỀN PHÙ VÀ NHŨ TƯƠNG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DC0DC922-5571-46FD-8201-0E3C620F9029}"/>
              </a:ext>
            </a:extLst>
          </p:cNvPr>
          <p:cNvSpPr txBox="1"/>
          <p:nvPr/>
        </p:nvSpPr>
        <p:spPr>
          <a:xfrm>
            <a:off x="1030983" y="2661500"/>
            <a:ext cx="4728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Huyền phù gồm các </a:t>
            </a:r>
            <a:r>
              <a:rPr lang="vi-VN" sz="2800" b="1" dirty="0">
                <a:solidFill>
                  <a:schemeClr val="accent4"/>
                </a:solidFill>
                <a:latin typeface="#9Slide03 BoosterNextFYThin" panose="02000203000000020004" pitchFamily="2" charset="0"/>
              </a:rPr>
              <a:t>hạt chất rắn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lơ lửng trong chất lỏng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2135F32F-2F45-4524-8726-7FEA526C9F05}"/>
              </a:ext>
            </a:extLst>
          </p:cNvPr>
          <p:cNvSpPr txBox="1"/>
          <p:nvPr/>
        </p:nvSpPr>
        <p:spPr>
          <a:xfrm>
            <a:off x="1046872" y="3615607"/>
            <a:ext cx="4728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Nhũ tương gồm các</a:t>
            </a:r>
            <a:r>
              <a:rPr lang="vi-VN" sz="2800" b="1" dirty="0">
                <a:solidFill>
                  <a:schemeClr val="accent4"/>
                </a:solidFill>
                <a:latin typeface="#9Slide03 BoosterNextFYThin" panose="02000203000000020004" pitchFamily="2" charset="0"/>
              </a:rPr>
              <a:t> giọt chất lỏng lơ lửng 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trong một chất lỏng khác</a:t>
            </a:r>
            <a:endParaRPr lang="en-US" sz="2800" b="1" dirty="0">
              <a:solidFill>
                <a:prstClr val="white"/>
              </a:solidFill>
              <a:latin typeface="#9Slide03 BoosterNextFYThin" panose="020002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9666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7654BA53-FDBA-471A-B901-5D3C8F9166EA}"/>
              </a:ext>
            </a:extLst>
          </p:cNvPr>
          <p:cNvGrpSpPr/>
          <p:nvPr/>
        </p:nvGrpSpPr>
        <p:grpSpPr>
          <a:xfrm>
            <a:off x="5651317" y="546303"/>
            <a:ext cx="5665723" cy="3093695"/>
            <a:chOff x="5659659" y="262052"/>
            <a:chExt cx="6269875" cy="3423584"/>
          </a:xfrm>
        </p:grpSpPr>
        <p:grpSp>
          <p:nvGrpSpPr>
            <p:cNvPr id="72" name="Group 71">
              <a:extLst>
                <a:ext uri="{FF2B5EF4-FFF2-40B4-BE49-F238E27FC236}">
                  <a16:creationId xmlns="" xmlns:a16="http://schemas.microsoft.com/office/drawing/2014/main" id="{F8046ABC-E9D8-40C7-9B26-312AF95EDC90}"/>
                </a:ext>
              </a:extLst>
            </p:cNvPr>
            <p:cNvGrpSpPr/>
            <p:nvPr/>
          </p:nvGrpSpPr>
          <p:grpSpPr>
            <a:xfrm>
              <a:off x="5659659" y="2115976"/>
              <a:ext cx="6269875" cy="1569660"/>
              <a:chOff x="5710459" y="1742507"/>
              <a:chExt cx="6269875" cy="2628900"/>
            </a:xfrm>
          </p:grpSpPr>
          <p:sp>
            <p:nvSpPr>
              <p:cNvPr id="75" name="Google Shape;236;p5">
                <a:extLst>
                  <a:ext uri="{FF2B5EF4-FFF2-40B4-BE49-F238E27FC236}">
                    <a16:creationId xmlns="" xmlns:a16="http://schemas.microsoft.com/office/drawing/2014/main" id="{19E61973-141A-43BA-88EC-3B3024402F3F}"/>
                  </a:ext>
                </a:extLst>
              </p:cNvPr>
              <p:cNvSpPr/>
              <p:nvPr/>
            </p:nvSpPr>
            <p:spPr>
              <a:xfrm>
                <a:off x="5832265" y="1821891"/>
                <a:ext cx="6148069" cy="2549516"/>
              </a:xfrm>
              <a:prstGeom prst="rect">
                <a:avLst/>
              </a:prstGeom>
              <a:solidFill>
                <a:srgbClr val="CFAFD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37;p5">
                <a:extLst>
                  <a:ext uri="{FF2B5EF4-FFF2-40B4-BE49-F238E27FC236}">
                    <a16:creationId xmlns="" xmlns:a16="http://schemas.microsoft.com/office/drawing/2014/main" id="{1E5B6E01-FC42-442F-9608-05BFEED45F5E}"/>
                  </a:ext>
                </a:extLst>
              </p:cNvPr>
              <p:cNvSpPr/>
              <p:nvPr/>
            </p:nvSpPr>
            <p:spPr>
              <a:xfrm>
                <a:off x="5710459" y="1742507"/>
                <a:ext cx="6148069" cy="2549516"/>
              </a:xfrm>
              <a:prstGeom prst="rect">
                <a:avLst/>
              </a:prstGeom>
              <a:solidFill>
                <a:srgbClr val="FCCFB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623ED3AE-1A46-4393-A157-4F282AA3A18E}"/>
                </a:ext>
              </a:extLst>
            </p:cNvPr>
            <p:cNvSpPr txBox="1"/>
            <p:nvPr/>
          </p:nvSpPr>
          <p:spPr>
            <a:xfrm>
              <a:off x="7700681" y="2119962"/>
              <a:ext cx="4164888" cy="1464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latin typeface="#9Slide07 SVNHemi Head" panose="02040603050506020204" pitchFamily="18" charset="0"/>
                </a:rPr>
                <a:t>Kem </a:t>
              </a:r>
              <a:r>
                <a:rPr lang="en-US" sz="4000" b="1" dirty="0" err="1">
                  <a:latin typeface="#9Slide07 SVNHemi Head" panose="02040603050506020204" pitchFamily="18" charset="0"/>
                </a:rPr>
                <a:t>chống</a:t>
              </a:r>
              <a:r>
                <a:rPr lang="en-US" sz="4000" b="1" dirty="0">
                  <a:latin typeface="#9Slide07 SVNHemi Head" panose="02040603050506020204" pitchFamily="18" charset="0"/>
                </a:rPr>
                <a:t> </a:t>
              </a:r>
              <a:r>
                <a:rPr lang="en-US" sz="4000" b="1" dirty="0" err="1">
                  <a:latin typeface="#9Slide07 SVNHemi Head" panose="02040603050506020204" pitchFamily="18" charset="0"/>
                </a:rPr>
                <a:t>nắng</a:t>
              </a:r>
              <a:endParaRPr lang="en-US" sz="4000" b="1" dirty="0">
                <a:latin typeface="#9Slide07 SVNHemi Head" panose="02040603050506020204" pitchFamily="18" charset="0"/>
              </a:endParaRPr>
            </a:p>
          </p:txBody>
        </p:sp>
        <p:pic>
          <p:nvPicPr>
            <p:cNvPr id="74" name="Picture 4" descr="Kem thoa Kem chống nắng Môi Kem dưỡng - Kem chống nắng Ống PNG Yêu Ảnh png  tải về - Miễn phí trong suốt Kem Chống Nắng png Tải về.">
              <a:extLst>
                <a:ext uri="{FF2B5EF4-FFF2-40B4-BE49-F238E27FC236}">
                  <a16:creationId xmlns="" xmlns:a16="http://schemas.microsoft.com/office/drawing/2014/main" id="{616803FB-92CE-4FAF-868B-11E458C9A4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39" b="93947" l="10000" r="90000">
                          <a14:foregroundMark x1="25889" y1="6228" x2="52000" y2="30877"/>
                          <a14:foregroundMark x1="76222" y1="8772" x2="32111" y2="61930"/>
                          <a14:foregroundMark x1="20333" y1="7193" x2="19111" y2="6228"/>
                          <a14:foregroundMark x1="78333" y1="7544" x2="76778" y2="5877"/>
                          <a14:foregroundMark x1="18667" y1="6404" x2="18667" y2="6404"/>
                          <a14:foregroundMark x1="79889" y1="6404" x2="78556" y2="10263"/>
                          <a14:foregroundMark x1="80111" y1="6930" x2="80111" y2="10000"/>
                          <a14:foregroundMark x1="80667" y1="6667" x2="80444" y2="5526"/>
                          <a14:foregroundMark x1="18222" y1="7895" x2="18222" y2="8070"/>
                          <a14:foregroundMark x1="40000" y1="88772" x2="50778" y2="89035"/>
                          <a14:foregroundMark x1="50778" y1="89035" x2="30778" y2="93684"/>
                          <a14:foregroundMark x1="30778" y1="93684" x2="42222" y2="92456"/>
                          <a14:foregroundMark x1="42222" y1="92456" x2="52333" y2="93947"/>
                          <a14:foregroundMark x1="52333" y1="93947" x2="59667" y2="93158"/>
                          <a14:foregroundMark x1="40667" y1="29737" x2="52778" y2="6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9992" y="262052"/>
              <a:ext cx="2689644" cy="3406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18EF0D21-D501-4FC0-B6F5-FA696DAC814D}"/>
              </a:ext>
            </a:extLst>
          </p:cNvPr>
          <p:cNvGrpSpPr/>
          <p:nvPr/>
        </p:nvGrpSpPr>
        <p:grpSpPr>
          <a:xfrm>
            <a:off x="5515279" y="3310352"/>
            <a:ext cx="5743959" cy="3314974"/>
            <a:chOff x="5573080" y="387496"/>
            <a:chExt cx="6356454" cy="3668459"/>
          </a:xfrm>
        </p:grpSpPr>
        <p:grpSp>
          <p:nvGrpSpPr>
            <p:cNvPr id="78" name="Group 77">
              <a:extLst>
                <a:ext uri="{FF2B5EF4-FFF2-40B4-BE49-F238E27FC236}">
                  <a16:creationId xmlns="" xmlns:a16="http://schemas.microsoft.com/office/drawing/2014/main" id="{8D616D19-28B4-49DC-A64C-E902AA42B691}"/>
                </a:ext>
              </a:extLst>
            </p:cNvPr>
            <p:cNvGrpSpPr/>
            <p:nvPr/>
          </p:nvGrpSpPr>
          <p:grpSpPr>
            <a:xfrm>
              <a:off x="5659659" y="2115976"/>
              <a:ext cx="6269875" cy="1569660"/>
              <a:chOff x="5710459" y="1742507"/>
              <a:chExt cx="6269875" cy="2628900"/>
            </a:xfrm>
          </p:grpSpPr>
          <p:sp>
            <p:nvSpPr>
              <p:cNvPr id="81" name="Google Shape;236;p5">
                <a:extLst>
                  <a:ext uri="{FF2B5EF4-FFF2-40B4-BE49-F238E27FC236}">
                    <a16:creationId xmlns="" xmlns:a16="http://schemas.microsoft.com/office/drawing/2014/main" id="{AD08E907-4DA1-4264-8087-8BE26AA0B201}"/>
                  </a:ext>
                </a:extLst>
              </p:cNvPr>
              <p:cNvSpPr/>
              <p:nvPr/>
            </p:nvSpPr>
            <p:spPr>
              <a:xfrm>
                <a:off x="5832265" y="1821891"/>
                <a:ext cx="6148069" cy="2549516"/>
              </a:xfrm>
              <a:prstGeom prst="rect">
                <a:avLst/>
              </a:prstGeom>
              <a:solidFill>
                <a:srgbClr val="CFAFD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37;p5">
                <a:extLst>
                  <a:ext uri="{FF2B5EF4-FFF2-40B4-BE49-F238E27FC236}">
                    <a16:creationId xmlns="" xmlns:a16="http://schemas.microsoft.com/office/drawing/2014/main" id="{D2786AC8-F3ED-476E-8C06-84922AFAFE00}"/>
                  </a:ext>
                </a:extLst>
              </p:cNvPr>
              <p:cNvSpPr/>
              <p:nvPr/>
            </p:nvSpPr>
            <p:spPr>
              <a:xfrm>
                <a:off x="5710459" y="1742507"/>
                <a:ext cx="6148069" cy="2549516"/>
              </a:xfrm>
              <a:prstGeom prst="rect">
                <a:avLst/>
              </a:prstGeom>
              <a:solidFill>
                <a:srgbClr val="FCCFB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="" xmlns:a16="http://schemas.microsoft.com/office/drawing/2014/main" id="{7A715870-E682-4D07-8717-9D8B15FEC941}"/>
                </a:ext>
              </a:extLst>
            </p:cNvPr>
            <p:cNvSpPr txBox="1"/>
            <p:nvPr/>
          </p:nvSpPr>
          <p:spPr>
            <a:xfrm>
              <a:off x="7650751" y="2590998"/>
              <a:ext cx="4164888" cy="783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 err="1">
                  <a:latin typeface="#9Slide07 SVNHemi Head" panose="02040603050506020204" pitchFamily="18" charset="0"/>
                </a:rPr>
                <a:t>Thuốc</a:t>
              </a:r>
              <a:r>
                <a:rPr lang="en-US" sz="4000" b="1" dirty="0">
                  <a:latin typeface="#9Slide07 SVNHemi Head" panose="02040603050506020204" pitchFamily="18" charset="0"/>
                </a:rPr>
                <a:t> </a:t>
              </a:r>
            </a:p>
          </p:txBody>
        </p:sp>
        <p:pic>
          <p:nvPicPr>
            <p:cNvPr id="80" name="Picture 4">
              <a:extLst>
                <a:ext uri="{FF2B5EF4-FFF2-40B4-BE49-F238E27FC236}">
                  <a16:creationId xmlns="" xmlns:a16="http://schemas.microsoft.com/office/drawing/2014/main" id="{98CA2DCD-B400-4185-8BBC-F3E47AF31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573080" y="387496"/>
              <a:ext cx="3672376" cy="3668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08AF973-3259-4471-9337-8EBB45C6BCDC}"/>
              </a:ext>
            </a:extLst>
          </p:cNvPr>
          <p:cNvGrpSpPr/>
          <p:nvPr/>
        </p:nvGrpSpPr>
        <p:grpSpPr>
          <a:xfrm>
            <a:off x="605612" y="847520"/>
            <a:ext cx="4759024" cy="5275824"/>
            <a:chOff x="605612" y="847520"/>
            <a:chExt cx="4759024" cy="5275824"/>
          </a:xfrm>
        </p:grpSpPr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DD4436FD-A675-4313-9127-7D89DEF2FCC6}"/>
                </a:ext>
              </a:extLst>
            </p:cNvPr>
            <p:cNvGrpSpPr/>
            <p:nvPr/>
          </p:nvGrpSpPr>
          <p:grpSpPr>
            <a:xfrm>
              <a:off x="835169" y="2060164"/>
              <a:ext cx="4529467" cy="4063180"/>
              <a:chOff x="5710459" y="2181215"/>
              <a:chExt cx="4529467" cy="2230531"/>
            </a:xfrm>
          </p:grpSpPr>
          <p:sp>
            <p:nvSpPr>
              <p:cNvPr id="84" name="Google Shape;236;p5">
                <a:extLst>
                  <a:ext uri="{FF2B5EF4-FFF2-40B4-BE49-F238E27FC236}">
                    <a16:creationId xmlns="" xmlns:a16="http://schemas.microsoft.com/office/drawing/2014/main" id="{3D9E6DAD-E9F1-4E82-8A6C-2A78AEBE92D6}"/>
                  </a:ext>
                </a:extLst>
              </p:cNvPr>
              <p:cNvSpPr/>
              <p:nvPr/>
            </p:nvSpPr>
            <p:spPr>
              <a:xfrm>
                <a:off x="5832265" y="2260599"/>
                <a:ext cx="4407661" cy="2151147"/>
              </a:xfrm>
              <a:prstGeom prst="rect">
                <a:avLst/>
              </a:prstGeom>
              <a:solidFill>
                <a:srgbClr val="CFAFD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0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37;p5">
                <a:extLst>
                  <a:ext uri="{FF2B5EF4-FFF2-40B4-BE49-F238E27FC236}">
                    <a16:creationId xmlns="" xmlns:a16="http://schemas.microsoft.com/office/drawing/2014/main" id="{B0C1A8AB-1B5E-4775-9E34-171996FB0BE0}"/>
                  </a:ext>
                </a:extLst>
              </p:cNvPr>
              <p:cNvSpPr/>
              <p:nvPr/>
            </p:nvSpPr>
            <p:spPr>
              <a:xfrm>
                <a:off x="5710459" y="2181215"/>
                <a:ext cx="4407661" cy="2151146"/>
              </a:xfrm>
              <a:prstGeom prst="rect">
                <a:avLst/>
              </a:prstGeom>
              <a:solidFill>
                <a:srgbClr val="FCCFB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6" name="Picture 4">
              <a:extLst>
                <a:ext uri="{FF2B5EF4-FFF2-40B4-BE49-F238E27FC236}">
                  <a16:creationId xmlns="" xmlns:a16="http://schemas.microsoft.com/office/drawing/2014/main" id="{DF2D3BB8-45DE-4A44-A3FA-3C057F323A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05612" y="847520"/>
              <a:ext cx="3750183" cy="3750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AE7ECDB5-5990-4725-AC83-7842DA864243}"/>
                </a:ext>
              </a:extLst>
            </p:cNvPr>
            <p:cNvSpPr txBox="1"/>
            <p:nvPr/>
          </p:nvSpPr>
          <p:spPr>
            <a:xfrm>
              <a:off x="1139819" y="4486915"/>
              <a:ext cx="411002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Trong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sữa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có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nhiều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các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hạt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lơ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lửng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trong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chất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lỏng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để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lâu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sẽ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bị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lắng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đọng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nên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phải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lắc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đều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trước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khi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 </a:t>
              </a:r>
              <a:r>
                <a:rPr lang="en-US" sz="2400" dirty="0" err="1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uống</a:t>
              </a:r>
              <a:r>
                <a:rPr lang="en-US" sz="2400" dirty="0"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.</a:t>
              </a:r>
              <a:endParaRPr lang="en-US" sz="2400" b="1" dirty="0"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49731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54973B12-B238-44E1-8717-89274EA01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60366" flipH="1">
            <a:off x="-6212225" y="-3418080"/>
            <a:ext cx="24041100" cy="13516359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4591" y="-86100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16B7307C-FE5B-43CC-8782-AB6ABCD06EC6}"/>
              </a:ext>
            </a:extLst>
          </p:cNvPr>
          <p:cNvGrpSpPr/>
          <p:nvPr/>
        </p:nvGrpSpPr>
        <p:grpSpPr>
          <a:xfrm>
            <a:off x="1788385" y="880129"/>
            <a:ext cx="6681080" cy="1276956"/>
            <a:chOff x="1553691" y="1741285"/>
            <a:chExt cx="6681080" cy="1276956"/>
          </a:xfrm>
        </p:grpSpPr>
        <p:pic>
          <p:nvPicPr>
            <p:cNvPr id="56" name="Graphic 55">
              <a:extLst>
                <a:ext uri="{FF2B5EF4-FFF2-40B4-BE49-F238E27FC236}">
                  <a16:creationId xmlns="" xmlns:a16="http://schemas.microsoft.com/office/drawing/2014/main" id="{93873995-53E6-4B71-88E3-FCAF49AEC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553691" y="1808080"/>
              <a:ext cx="1273854" cy="1210161"/>
            </a:xfrm>
            <a:prstGeom prst="rect">
              <a:avLst/>
            </a:prstGeom>
          </p:spPr>
        </p:pic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031EC5FE-9339-4237-89E5-C5BFA16D4EEE}"/>
                </a:ext>
              </a:extLst>
            </p:cNvPr>
            <p:cNvCxnSpPr/>
            <p:nvPr/>
          </p:nvCxnSpPr>
          <p:spPr>
            <a:xfrm flipV="1">
              <a:off x="2467313" y="2362077"/>
              <a:ext cx="5325894" cy="29160"/>
            </a:xfrm>
            <a:prstGeom prst="line">
              <a:avLst/>
            </a:prstGeom>
            <a:ln w="38100">
              <a:solidFill>
                <a:srgbClr val="00A8C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4F4391D3-B4C5-4DCE-9C1E-884ECCCE2671}"/>
                </a:ext>
              </a:extLst>
            </p:cNvPr>
            <p:cNvSpPr txBox="1"/>
            <p:nvPr/>
          </p:nvSpPr>
          <p:spPr>
            <a:xfrm>
              <a:off x="2385982" y="1741285"/>
              <a:ext cx="5848789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hãy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ví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dụ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về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huyền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phù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nhũ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t</a:t>
              </a:r>
              <a:r>
                <a:rPr lang="vi-VN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ươ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ng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mà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tế</a:t>
              </a:r>
              <a:r>
                <a:rPr lang="en-US" sz="2400" b="1" dirty="0">
                  <a:solidFill>
                    <a:schemeClr val="bg1"/>
                  </a:solidFill>
                  <a:latin typeface="#9Slide03 BoosterNextFYThin" panose="02000203000000020004" pitchFamily="2" charset="0"/>
                </a:rPr>
                <a:t>.</a:t>
              </a:r>
            </a:p>
          </p:txBody>
        </p:sp>
      </p:grpSp>
      <p:sp>
        <p:nvSpPr>
          <p:cNvPr id="59" name="Google Shape;2004;p46">
            <a:extLst>
              <a:ext uri="{FF2B5EF4-FFF2-40B4-BE49-F238E27FC236}">
                <a16:creationId xmlns="" xmlns:a16="http://schemas.microsoft.com/office/drawing/2014/main" id="{DACD799B-60BD-4110-8148-0DAA961DA123}"/>
              </a:ext>
            </a:extLst>
          </p:cNvPr>
          <p:cNvSpPr/>
          <p:nvPr/>
        </p:nvSpPr>
        <p:spPr>
          <a:xfrm>
            <a:off x="6581643" y="2724195"/>
            <a:ext cx="3302837" cy="3033750"/>
          </a:xfrm>
          <a:prstGeom prst="roundRect">
            <a:avLst>
              <a:gd name="adj" fmla="val 10839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2004;p46">
            <a:extLst>
              <a:ext uri="{FF2B5EF4-FFF2-40B4-BE49-F238E27FC236}">
                <a16:creationId xmlns="" xmlns:a16="http://schemas.microsoft.com/office/drawing/2014/main" id="{9858859C-6AFA-4FCE-8B68-E5C2891F803C}"/>
              </a:ext>
            </a:extLst>
          </p:cNvPr>
          <p:cNvSpPr/>
          <p:nvPr/>
        </p:nvSpPr>
        <p:spPr>
          <a:xfrm>
            <a:off x="2505488" y="2683190"/>
            <a:ext cx="3302837" cy="3033750"/>
          </a:xfrm>
          <a:prstGeom prst="roundRect">
            <a:avLst>
              <a:gd name="adj" fmla="val 10839"/>
            </a:avLst>
          </a:prstGeom>
          <a:solidFill>
            <a:schemeClr val="accent6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132C85F8-28D9-4461-B2E2-597E1D15DAC5}"/>
              </a:ext>
            </a:extLst>
          </p:cNvPr>
          <p:cNvGrpSpPr/>
          <p:nvPr/>
        </p:nvGrpSpPr>
        <p:grpSpPr>
          <a:xfrm>
            <a:off x="2366111" y="2527356"/>
            <a:ext cx="3302836" cy="3033750"/>
            <a:chOff x="968568" y="2312779"/>
            <a:chExt cx="1345200" cy="2224756"/>
          </a:xfrm>
          <a:solidFill>
            <a:srgbClr val="A6D86E"/>
          </a:solidFill>
        </p:grpSpPr>
        <p:sp>
          <p:nvSpPr>
            <p:cNvPr id="62" name="Google Shape;2004;p46">
              <a:extLst>
                <a:ext uri="{FF2B5EF4-FFF2-40B4-BE49-F238E27FC236}">
                  <a16:creationId xmlns="" xmlns:a16="http://schemas.microsoft.com/office/drawing/2014/main" id="{48CC6CB1-BC6F-4645-B517-B4B001F02CBB}"/>
                </a:ext>
              </a:extLst>
            </p:cNvPr>
            <p:cNvSpPr/>
            <p:nvPr/>
          </p:nvSpPr>
          <p:spPr>
            <a:xfrm>
              <a:off x="968568" y="2312779"/>
              <a:ext cx="1345200" cy="2224756"/>
            </a:xfrm>
            <a:prstGeom prst="roundRect">
              <a:avLst>
                <a:gd name="adj" fmla="val 10839"/>
              </a:avLst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cxnSp>
          <p:nvCxnSpPr>
            <p:cNvPr id="63" name="Google Shape;2009;p46">
              <a:extLst>
                <a:ext uri="{FF2B5EF4-FFF2-40B4-BE49-F238E27FC236}">
                  <a16:creationId xmlns="" xmlns:a16="http://schemas.microsoft.com/office/drawing/2014/main" id="{5CEC13B1-800E-4C35-ABF9-DF268E844406}"/>
                </a:ext>
              </a:extLst>
            </p:cNvPr>
            <p:cNvCxnSpPr/>
            <p:nvPr/>
          </p:nvCxnSpPr>
          <p:spPr>
            <a:xfrm>
              <a:off x="968568" y="2800599"/>
              <a:ext cx="1345200" cy="0"/>
            </a:xfrm>
            <a:prstGeom prst="straightConnector1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A6C59A3A-5C0D-409D-8019-1E828CB8660B}"/>
              </a:ext>
            </a:extLst>
          </p:cNvPr>
          <p:cNvSpPr txBox="1"/>
          <p:nvPr/>
        </p:nvSpPr>
        <p:spPr>
          <a:xfrm>
            <a:off x="3055435" y="2561189"/>
            <a:ext cx="2136621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Huyền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phù</a:t>
            </a:r>
            <a:endParaRPr lang="en-US" sz="28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1177887-E090-412F-924F-F7AE3C72EC69}"/>
              </a:ext>
            </a:extLst>
          </p:cNvPr>
          <p:cNvSpPr txBox="1"/>
          <p:nvPr/>
        </p:nvSpPr>
        <p:spPr>
          <a:xfrm>
            <a:off x="2381188" y="3274326"/>
            <a:ext cx="330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bột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sắn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dây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Khuấy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bột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sông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Vữa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vôi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. .</a:t>
            </a:r>
          </a:p>
        </p:txBody>
      </p:sp>
      <p:sp>
        <p:nvSpPr>
          <p:cNvPr id="66" name="Google Shape;2004;p46">
            <a:extLst>
              <a:ext uri="{FF2B5EF4-FFF2-40B4-BE49-F238E27FC236}">
                <a16:creationId xmlns="" xmlns:a16="http://schemas.microsoft.com/office/drawing/2014/main" id="{AFF93F06-F8E1-4EE2-8E96-F2EE1C8B2CD2}"/>
              </a:ext>
            </a:extLst>
          </p:cNvPr>
          <p:cNvSpPr/>
          <p:nvPr/>
        </p:nvSpPr>
        <p:spPr>
          <a:xfrm>
            <a:off x="6422555" y="2527357"/>
            <a:ext cx="3387042" cy="3033748"/>
          </a:xfrm>
          <a:prstGeom prst="roundRect">
            <a:avLst>
              <a:gd name="adj" fmla="val 10839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67" name="Google Shape;2009;p46">
            <a:extLst>
              <a:ext uri="{FF2B5EF4-FFF2-40B4-BE49-F238E27FC236}">
                <a16:creationId xmlns="" xmlns:a16="http://schemas.microsoft.com/office/drawing/2014/main" id="{698EDE6C-4195-4C90-A78B-A6FAA6FE0250}"/>
              </a:ext>
            </a:extLst>
          </p:cNvPr>
          <p:cNvCxnSpPr/>
          <p:nvPr/>
        </p:nvCxnSpPr>
        <p:spPr>
          <a:xfrm>
            <a:off x="6422555" y="3192565"/>
            <a:ext cx="3387042" cy="0"/>
          </a:xfrm>
          <a:prstGeom prst="straightConnector1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3EAF31A8-D200-478D-AA37-DD5A5D10C6BE}"/>
              </a:ext>
            </a:extLst>
          </p:cNvPr>
          <p:cNvSpPr txBox="1"/>
          <p:nvPr/>
        </p:nvSpPr>
        <p:spPr>
          <a:xfrm>
            <a:off x="7242274" y="2561188"/>
            <a:ext cx="2136622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Nhũ</a:t>
            </a:r>
            <a:r>
              <a:rPr lang="en-US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 t</a:t>
            </a:r>
            <a:r>
              <a:rPr lang="vi-VN" sz="2800" dirty="0">
                <a:solidFill>
                  <a:srgbClr val="002060"/>
                </a:solidFill>
                <a:latin typeface="#9Slide03 AllRoundGothic" panose="020B0703020202020104" pitchFamily="34" charset="0"/>
              </a:rPr>
              <a:t>ươ</a:t>
            </a:r>
            <a:r>
              <a:rPr lang="en-US" sz="2800" dirty="0" err="1">
                <a:solidFill>
                  <a:srgbClr val="002060"/>
                </a:solidFill>
                <a:latin typeface="#9Slide03 AllRoundGothic" panose="020B0703020202020104" pitchFamily="34" charset="0"/>
              </a:rPr>
              <a:t>ng</a:t>
            </a:r>
            <a:endParaRPr lang="en-US" sz="2800" dirty="0">
              <a:solidFill>
                <a:srgbClr val="00206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3AA58636-7F55-405B-A6A2-59C10F5A976E}"/>
              </a:ext>
            </a:extLst>
          </p:cNvPr>
          <p:cNvSpPr txBox="1"/>
          <p:nvPr/>
        </p:nvSpPr>
        <p:spPr>
          <a:xfrm>
            <a:off x="6401466" y="3257653"/>
            <a:ext cx="3302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trứng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Xốt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dầu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trứng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</a:t>
            </a:r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ước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rửa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Kem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</a:t>
            </a:r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ưỡng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da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</a:t>
            </a:r>
            <a:r>
              <a:rPr lang="vi-VN" sz="2400" dirty="0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ươ</a:t>
            </a:r>
            <a:r>
              <a:rPr lang="en-US" sz="2400" dirty="0" err="1">
                <a:solidFill>
                  <a:srgbClr val="00206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i</a:t>
            </a:r>
            <a:endParaRPr lang="en-US" sz="2400" dirty="0">
              <a:solidFill>
                <a:srgbClr val="00206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402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5E340D6-E397-4D6F-BEAC-041BA058F00D}"/>
              </a:ext>
            </a:extLst>
          </p:cNvPr>
          <p:cNvSpPr/>
          <p:nvPr/>
        </p:nvSpPr>
        <p:spPr>
          <a:xfrm>
            <a:off x="0" y="0"/>
            <a:ext cx="3045600" cy="2743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C944F36-E9BE-4F75-97BF-97437A339506}"/>
              </a:ext>
            </a:extLst>
          </p:cNvPr>
          <p:cNvSpPr/>
          <p:nvPr/>
        </p:nvSpPr>
        <p:spPr>
          <a:xfrm>
            <a:off x="3045600" y="0"/>
            <a:ext cx="3045600" cy="4114800"/>
          </a:xfrm>
          <a:prstGeom prst="rect">
            <a:avLst/>
          </a:prstGeom>
          <a:blipFill>
            <a:blip r:embed="rId3"/>
            <a:stretch>
              <a:fillRect l="-27000" r="-82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6C179A4-BEF1-415A-A859-F1989D04B26A}"/>
              </a:ext>
            </a:extLst>
          </p:cNvPr>
          <p:cNvSpPr/>
          <p:nvPr/>
        </p:nvSpPr>
        <p:spPr>
          <a:xfrm>
            <a:off x="6091200" y="0"/>
            <a:ext cx="3045600" cy="2743200"/>
          </a:xfrm>
          <a:prstGeom prst="rect">
            <a:avLst/>
          </a:prstGeom>
          <a:blipFill>
            <a:blip r:embed="rId4"/>
            <a:stretch>
              <a:fillRect l="-46000" r="-47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1F402B5-D42B-4911-9B20-6F795AEA7DE2}"/>
              </a:ext>
            </a:extLst>
          </p:cNvPr>
          <p:cNvSpPr/>
          <p:nvPr/>
        </p:nvSpPr>
        <p:spPr>
          <a:xfrm>
            <a:off x="9136800" y="4114800"/>
            <a:ext cx="3045600" cy="2743200"/>
          </a:xfrm>
          <a:prstGeom prst="rect">
            <a:avLst/>
          </a:prstGeom>
          <a:blipFill>
            <a:blip r:embed="rId5"/>
            <a:stretch>
              <a:fillRect l="-100000" r="-24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7A0D1CE-D4D5-4868-8E95-5C5BBDFDBB48}"/>
              </a:ext>
            </a:extLst>
          </p:cNvPr>
          <p:cNvSpPr/>
          <p:nvPr/>
        </p:nvSpPr>
        <p:spPr>
          <a:xfrm>
            <a:off x="0" y="2743200"/>
            <a:ext cx="3045600" cy="4114800"/>
          </a:xfrm>
          <a:prstGeom prst="rect">
            <a:avLst/>
          </a:prstGeom>
          <a:blipFill dpi="0" rotWithShape="1">
            <a:blip r:embed="rId6"/>
            <a:srcRect/>
            <a:stretch>
              <a:fillRect l="-27000" r="-82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70A5D736-24A0-4687-8DC3-8AC0C7D26D14}"/>
              </a:ext>
            </a:extLst>
          </p:cNvPr>
          <p:cNvSpPr/>
          <p:nvPr/>
        </p:nvSpPr>
        <p:spPr>
          <a:xfrm>
            <a:off x="3045600" y="4114800"/>
            <a:ext cx="3045600" cy="2743200"/>
          </a:xfrm>
          <a:prstGeom prst="rect">
            <a:avLst/>
          </a:prstGeom>
          <a:blipFill dpi="0" rotWithShape="1">
            <a:blip r:embed="rId7"/>
            <a:srcRect/>
            <a:stretch>
              <a:fillRect l="-46000" r="-47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8F6C837-3DB5-468C-BB11-FAE2A2DE3B09}"/>
              </a:ext>
            </a:extLst>
          </p:cNvPr>
          <p:cNvSpPr/>
          <p:nvPr/>
        </p:nvSpPr>
        <p:spPr>
          <a:xfrm>
            <a:off x="6091200" y="2743200"/>
            <a:ext cx="3045600" cy="4114800"/>
          </a:xfrm>
          <a:prstGeom prst="rect">
            <a:avLst/>
          </a:prstGeom>
          <a:blipFill dpi="0" rotWithShape="1">
            <a:blip r:embed="rId8"/>
            <a:srcRect/>
            <a:stretch>
              <a:fillRect l="-100000" r="-24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03A081B-F122-4566-B963-0C66B3A16633}"/>
              </a:ext>
            </a:extLst>
          </p:cNvPr>
          <p:cNvSpPr/>
          <p:nvPr/>
        </p:nvSpPr>
        <p:spPr>
          <a:xfrm>
            <a:off x="9136800" y="0"/>
            <a:ext cx="3045600" cy="4114800"/>
          </a:xfrm>
          <a:prstGeom prst="rect">
            <a:avLst/>
          </a:prstGeom>
          <a:blipFill>
            <a:blip r:embed="rId9"/>
            <a:stretch>
              <a:fillRect l="-100000" r="-24000"/>
            </a:stretch>
          </a:blip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30EE601-08DD-49E8-9A62-47F161E31537}"/>
              </a:ext>
            </a:extLst>
          </p:cNvPr>
          <p:cNvSpPr/>
          <p:nvPr/>
        </p:nvSpPr>
        <p:spPr>
          <a:xfrm>
            <a:off x="-5817474" y="7715774"/>
            <a:ext cx="12448674" cy="720290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585DBA4-B935-423E-8919-7D56E4F82852}"/>
              </a:ext>
            </a:extLst>
          </p:cNvPr>
          <p:cNvGrpSpPr/>
          <p:nvPr/>
        </p:nvGrpSpPr>
        <p:grpSpPr>
          <a:xfrm>
            <a:off x="3655595" y="1195137"/>
            <a:ext cx="4871210" cy="4467726"/>
            <a:chOff x="3655595" y="1195137"/>
            <a:chExt cx="4871210" cy="4467726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AB9F581E-153A-43FC-8103-BCF1B21C1F93}"/>
                </a:ext>
              </a:extLst>
            </p:cNvPr>
            <p:cNvSpPr/>
            <p:nvPr/>
          </p:nvSpPr>
          <p:spPr>
            <a:xfrm>
              <a:off x="3857337" y="1195137"/>
              <a:ext cx="4467726" cy="4467726"/>
            </a:xfrm>
            <a:prstGeom prst="rect">
              <a:avLst/>
            </a:prstGeom>
            <a:gradFill flip="none" rotWithShape="1">
              <a:gsLst>
                <a:gs pos="100000">
                  <a:srgbClr val="05BEFF">
                    <a:alpha val="75000"/>
                  </a:srgbClr>
                </a:gs>
                <a:gs pos="0">
                  <a:srgbClr val="DA61DD">
                    <a:alpha val="75000"/>
                  </a:srgbClr>
                </a:gs>
              </a:gsLst>
              <a:lin ang="5400000" scaled="1"/>
              <a:tileRect/>
            </a:gradFill>
            <a:ln w="85725">
              <a:noFill/>
            </a:ln>
            <a:effectLst>
              <a:outerShdw blurRad="317500" dist="38100" dir="2700000" sx="103000" sy="103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1E2C4FE-A9F5-4BC4-BBA0-8053A410D3B8}"/>
                </a:ext>
              </a:extLst>
            </p:cNvPr>
            <p:cNvSpPr txBox="1"/>
            <p:nvPr/>
          </p:nvSpPr>
          <p:spPr>
            <a:xfrm>
              <a:off x="4047298" y="1467945"/>
              <a:ext cx="4238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400" b="1" spc="3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Nexa Bold" panose="02000000000000000000" pitchFamily="50" charset="0"/>
                </a:rPr>
                <a:t>HỖN HỢP – TÁCH CHẤT RA KHỎI HỖN HỢP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8F6465F4-B2C4-42A6-9547-A134809E9D15}"/>
                </a:ext>
              </a:extLst>
            </p:cNvPr>
            <p:cNvSpPr txBox="1"/>
            <p:nvPr/>
          </p:nvSpPr>
          <p:spPr>
            <a:xfrm>
              <a:off x="3655595" y="2255551"/>
              <a:ext cx="4871210" cy="276999"/>
            </a:xfrm>
            <a:prstGeom prst="rect">
              <a:avLst/>
            </a:prstGeom>
            <a:noFill/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Nexa Light" panose="02000000000000000000" pitchFamily="50" charset="0"/>
                </a:rPr>
                <a:t>TRONG TỰ NHIÊN CÁC CHẤT TỒN TẠI NHƯ THẾ NÀO </a:t>
              </a:r>
            </a:p>
          </p:txBody>
        </p:sp>
        <p:pic>
          <p:nvPicPr>
            <p:cNvPr id="27" name="Graphic 26" descr="Lightbulb">
              <a:extLst>
                <a:ext uri="{FF2B5EF4-FFF2-40B4-BE49-F238E27FC236}">
                  <a16:creationId xmlns="" xmlns:a16="http://schemas.microsoft.com/office/drawing/2014/main" id="{91D0C49B-8562-4F39-9D5A-001A98EE3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551200" y="2480199"/>
              <a:ext cx="1080000" cy="1080000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AE8FBE62-714D-4A56-8481-6596D3AC1A22}"/>
                </a:ext>
              </a:extLst>
            </p:cNvPr>
            <p:cNvSpPr txBox="1"/>
            <p:nvPr/>
          </p:nvSpPr>
          <p:spPr>
            <a:xfrm>
              <a:off x="4024017" y="3618256"/>
              <a:ext cx="3887265" cy="1169551"/>
            </a:xfrm>
            <a:prstGeom prst="rect">
              <a:avLst/>
            </a:prstGeom>
            <a:noFill/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spc="3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V</a:t>
              </a:r>
              <a:r>
                <a:rPr lang="vi-VN" sz="1400" b="1" spc="300" dirty="0">
                  <a:solidFill>
                    <a:schemeClr val="bg1"/>
                  </a:solidFill>
                  <a:effectLst>
                    <a:outerShdw blurRad="63500" algn="ctr" rotWithShape="0">
                      <a:prstClr val="black">
                        <a:alpha val="40000"/>
                      </a:prstClr>
                    </a:outerShdw>
                  </a:effectLst>
                  <a:latin typeface="#9Slide03 Arima Madurai ExtraLi" panose="00000300000000000000" pitchFamily="2" charset="0"/>
                  <a:cs typeface="#9Slide03 Arima Madurai ExtraLi" panose="00000300000000000000" pitchFamily="2" charset="0"/>
                </a:rPr>
                <a:t>ì sao các nguồn nước: nước mưa, nước sông và nước biển có màu sắc, trong đục khác nhau? Làm thế nào để có được nước sạch từ mỗi nguồn nước này?</a:t>
              </a:r>
              <a:endParaRPr lang="en-US" sz="1400" b="1" spc="300" dirty="0">
                <a:solidFill>
                  <a:schemeClr val="bg1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latin typeface="#9Slide03 Arima Madurai ExtraLi" panose="00000300000000000000" pitchFamily="2" charset="0"/>
                <a:cs typeface="#9Slide03 Arima Madurai ExtraLi" panose="00000300000000000000" pitchFamily="2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="" xmlns:a16="http://schemas.microsoft.com/office/drawing/2014/main" id="{924C0D39-56BB-4AF3-BC3C-8B32B293CFF1}"/>
                </a:ext>
              </a:extLst>
            </p:cNvPr>
            <p:cNvSpPr/>
            <p:nvPr/>
          </p:nvSpPr>
          <p:spPr>
            <a:xfrm>
              <a:off x="5208087" y="4931799"/>
              <a:ext cx="1766227" cy="437723"/>
            </a:xfrm>
            <a:prstGeom prst="roundRect">
              <a:avLst/>
            </a:prstGeom>
            <a:solidFill>
              <a:schemeClr val="accent1">
                <a:lumMod val="50000"/>
                <a:alpha val="72000"/>
              </a:schemeClr>
            </a:solidFill>
            <a:ln>
              <a:noFill/>
            </a:ln>
            <a:effectLst>
              <a:outerShdw blurRad="114300" algn="ctr" rotWithShape="0">
                <a:schemeClr val="tx1">
                  <a:lumMod val="75000"/>
                  <a:lumOff val="2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050" spc="300" dirty="0">
                  <a:latin typeface="Nexa Light" panose="02000000000000000000" pitchFamily="50" charset="0"/>
                </a:rPr>
                <a:t>TÊN TÁC GIẢ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DD4456E0-AF64-4099-A73F-00BDFC0D2722}"/>
                </a:ext>
              </a:extLst>
            </p:cNvPr>
            <p:cNvSpPr/>
            <p:nvPr/>
          </p:nvSpPr>
          <p:spPr>
            <a:xfrm>
              <a:off x="6776656" y="1195137"/>
              <a:ext cx="1551138" cy="4467726"/>
            </a:xfrm>
            <a:custGeom>
              <a:avLst/>
              <a:gdLst>
                <a:gd name="connsiteX0" fmla="*/ 0 w 1551138"/>
                <a:gd name="connsiteY0" fmla="*/ 0 h 4467726"/>
                <a:gd name="connsiteX1" fmla="*/ 1551138 w 1551138"/>
                <a:gd name="connsiteY1" fmla="*/ 0 h 4467726"/>
                <a:gd name="connsiteX2" fmla="*/ 1551138 w 1551138"/>
                <a:gd name="connsiteY2" fmla="*/ 4467726 h 4467726"/>
                <a:gd name="connsiteX3" fmla="*/ 824285 w 1551138"/>
                <a:gd name="connsiteY3" fmla="*/ 4467726 h 4467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1138" h="4467726">
                  <a:moveTo>
                    <a:pt x="0" y="0"/>
                  </a:moveTo>
                  <a:lnTo>
                    <a:pt x="1551138" y="0"/>
                  </a:lnTo>
                  <a:lnTo>
                    <a:pt x="1551138" y="4467726"/>
                  </a:lnTo>
                  <a:lnTo>
                    <a:pt x="824285" y="4467726"/>
                  </a:lnTo>
                  <a:close/>
                </a:path>
              </a:pathLst>
            </a:custGeom>
            <a:solidFill>
              <a:schemeClr val="bg1">
                <a:alpha val="15000"/>
              </a:schemeClr>
            </a:solidFill>
            <a:ln w="857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57D10FC3-BC1C-4C24-BEBC-52E87C39BC3F}"/>
                </a:ext>
              </a:extLst>
            </p:cNvPr>
            <p:cNvSpPr/>
            <p:nvPr/>
          </p:nvSpPr>
          <p:spPr>
            <a:xfrm>
              <a:off x="3857337" y="1204912"/>
              <a:ext cx="4467726" cy="841797"/>
            </a:xfrm>
            <a:custGeom>
              <a:avLst/>
              <a:gdLst>
                <a:gd name="connsiteX0" fmla="*/ 0 w 4467726"/>
                <a:gd name="connsiteY0" fmla="*/ 0 h 841797"/>
                <a:gd name="connsiteX1" fmla="*/ 4467726 w 4467726"/>
                <a:gd name="connsiteY1" fmla="*/ 0 h 841797"/>
                <a:gd name="connsiteX2" fmla="*/ 4467726 w 4467726"/>
                <a:gd name="connsiteY2" fmla="*/ 841797 h 841797"/>
                <a:gd name="connsiteX3" fmla="*/ 0 w 4467726"/>
                <a:gd name="connsiteY3" fmla="*/ 469565 h 84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67726" h="841797">
                  <a:moveTo>
                    <a:pt x="0" y="0"/>
                  </a:moveTo>
                  <a:lnTo>
                    <a:pt x="4467726" y="0"/>
                  </a:lnTo>
                  <a:lnTo>
                    <a:pt x="4467726" y="841797"/>
                  </a:lnTo>
                  <a:lnTo>
                    <a:pt x="0" y="469565"/>
                  </a:lnTo>
                  <a:close/>
                </a:path>
              </a:pathLst>
            </a:custGeom>
            <a:solidFill>
              <a:schemeClr val="bg1">
                <a:alpha val="38000"/>
              </a:schemeClr>
            </a:solidFill>
            <a:ln w="857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02C743A9-8C7E-48B7-BB7C-BBFB9BE4E0F1}"/>
              </a:ext>
            </a:extLst>
          </p:cNvPr>
          <p:cNvSpPr/>
          <p:nvPr/>
        </p:nvSpPr>
        <p:spPr>
          <a:xfrm>
            <a:off x="3862137" y="4915264"/>
            <a:ext cx="4467726" cy="747599"/>
          </a:xfrm>
          <a:custGeom>
            <a:avLst/>
            <a:gdLst>
              <a:gd name="connsiteX0" fmla="*/ 4467726 w 4467726"/>
              <a:gd name="connsiteY0" fmla="*/ 0 h 747599"/>
              <a:gd name="connsiteX1" fmla="*/ 4467726 w 4467726"/>
              <a:gd name="connsiteY1" fmla="*/ 747599 h 747599"/>
              <a:gd name="connsiteX2" fmla="*/ 0 w 4467726"/>
              <a:gd name="connsiteY2" fmla="*/ 747599 h 747599"/>
              <a:gd name="connsiteX3" fmla="*/ 0 w 4467726"/>
              <a:gd name="connsiteY3" fmla="*/ 339048 h 74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726" h="747599">
                <a:moveTo>
                  <a:pt x="4467726" y="0"/>
                </a:moveTo>
                <a:lnTo>
                  <a:pt x="4467726" y="747599"/>
                </a:lnTo>
                <a:lnTo>
                  <a:pt x="0" y="747599"/>
                </a:lnTo>
                <a:lnTo>
                  <a:pt x="0" y="339048"/>
                </a:lnTo>
                <a:close/>
              </a:path>
            </a:pathLst>
          </a:custGeom>
          <a:solidFill>
            <a:schemeClr val="bg1">
              <a:alpha val="12000"/>
            </a:schemeClr>
          </a:solidFill>
          <a:ln w="857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7" descr="A picture containing water, outdoor, sky, nature&#10;&#10;Description automatically generated">
            <a:extLst>
              <a:ext uri="{FF2B5EF4-FFF2-40B4-BE49-F238E27FC236}">
                <a16:creationId xmlns="" xmlns:a16="http://schemas.microsoft.com/office/drawing/2014/main" id="{25C702D6-C048-48B2-9502-B293DB6D2F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8"/>
          <a:stretch/>
        </p:blipFill>
        <p:spPr>
          <a:xfrm>
            <a:off x="-5689137" y="-7573971"/>
            <a:ext cx="12192000" cy="4195064"/>
          </a:xfrm>
          <a:prstGeom prst="rect">
            <a:avLst/>
          </a:prstGeom>
        </p:spPr>
      </p:pic>
      <p:pic>
        <p:nvPicPr>
          <p:cNvPr id="14" name="Picture 13" descr="A picture containing nature, grass, outdoor, river&#10;&#10;Description automatically generated">
            <a:extLst>
              <a:ext uri="{FF2B5EF4-FFF2-40B4-BE49-F238E27FC236}">
                <a16:creationId xmlns="" xmlns:a16="http://schemas.microsoft.com/office/drawing/2014/main" id="{9F97AC17-0575-46C9-9C07-806C76FFAF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921" y="7339458"/>
            <a:ext cx="3766344" cy="212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4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="" xmlns:a16="http://schemas.microsoft.com/office/drawing/2014/main" id="{531A5B14-474F-4D16-B62E-53F970051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1CFA4FFF-4878-4BF6-836E-FF6FA5313B30}"/>
              </a:ext>
            </a:extLst>
          </p:cNvPr>
          <p:cNvSpPr/>
          <p:nvPr/>
        </p:nvSpPr>
        <p:spPr>
          <a:xfrm>
            <a:off x="0" y="1378856"/>
            <a:ext cx="12192000" cy="4572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3EB07BDF-6BC6-43C1-945A-366201E7ECFE}"/>
              </a:ext>
            </a:extLst>
          </p:cNvPr>
          <p:cNvSpPr txBox="1"/>
          <p:nvPr/>
        </p:nvSpPr>
        <p:spPr>
          <a:xfrm>
            <a:off x="8686800" y="572868"/>
            <a:ext cx="3505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200" spc="600" dirty="0">
                <a:solidFill>
                  <a:schemeClr val="bg2">
                    <a:lumMod val="50000"/>
                  </a:schemeClr>
                </a:solidFill>
                <a:latin typeface="Nexa Light" panose="02000000000000000000" pitchFamily="50" charset="0"/>
              </a:rPr>
              <a:t>COVER SLIDE</a:t>
            </a:r>
            <a:endParaRPr lang="en-IN" sz="1050" spc="600" dirty="0">
              <a:solidFill>
                <a:schemeClr val="bg2">
                  <a:lumMod val="50000"/>
                </a:schemeClr>
              </a:solidFill>
              <a:latin typeface="Nexa Light" panose="02000000000000000000" pitchFamily="50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1DA3B0E0-6DFC-4E58-8104-410AA37D17BC}"/>
              </a:ext>
            </a:extLst>
          </p:cNvPr>
          <p:cNvSpPr/>
          <p:nvPr/>
        </p:nvSpPr>
        <p:spPr>
          <a:xfrm>
            <a:off x="9459" y="1298811"/>
            <a:ext cx="12192000" cy="4572001"/>
          </a:xfrm>
          <a:prstGeom prst="rect">
            <a:avLst/>
          </a:prstGeom>
          <a:solidFill>
            <a:srgbClr val="1E1181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7F1BEBB-0C89-4B16-B8C4-EB4F2C102A29}"/>
              </a:ext>
            </a:extLst>
          </p:cNvPr>
          <p:cNvSpPr/>
          <p:nvPr/>
        </p:nvSpPr>
        <p:spPr>
          <a:xfrm>
            <a:off x="8418285" y="849867"/>
            <a:ext cx="1364343" cy="105150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93339D9B-64C2-4B76-A7EF-FF2BBC2E1B4A}"/>
              </a:ext>
            </a:extLst>
          </p:cNvPr>
          <p:cNvGrpSpPr/>
          <p:nvPr/>
        </p:nvGrpSpPr>
        <p:grpSpPr>
          <a:xfrm>
            <a:off x="11966708" y="2706305"/>
            <a:ext cx="117862" cy="1655250"/>
            <a:chOff x="11730584" y="2032330"/>
            <a:chExt cx="231567" cy="3252132"/>
          </a:xfrm>
        </p:grpSpPr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0E8161F0-EA05-4CD3-9836-6780F14BCA82}"/>
                </a:ext>
              </a:extLst>
            </p:cNvPr>
            <p:cNvSpPr/>
            <p:nvPr/>
          </p:nvSpPr>
          <p:spPr>
            <a:xfrm>
              <a:off x="11730584" y="2032330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6" name="Oval 45">
              <a:extLst>
                <a:ext uri="{FF2B5EF4-FFF2-40B4-BE49-F238E27FC236}">
                  <a16:creationId xmlns="" xmlns:a16="http://schemas.microsoft.com/office/drawing/2014/main" id="{ECD59704-A1FE-4ABD-B338-6DE1D84768BE}"/>
                </a:ext>
              </a:extLst>
            </p:cNvPr>
            <p:cNvSpPr/>
            <p:nvPr/>
          </p:nvSpPr>
          <p:spPr>
            <a:xfrm>
              <a:off x="11730584" y="2463839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92471F30-F53D-4E84-8D59-DAA35C59C551}"/>
                </a:ext>
              </a:extLst>
            </p:cNvPr>
            <p:cNvSpPr/>
            <p:nvPr/>
          </p:nvSpPr>
          <p:spPr>
            <a:xfrm>
              <a:off x="11730584" y="2895348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8" name="Oval 47">
              <a:extLst>
                <a:ext uri="{FF2B5EF4-FFF2-40B4-BE49-F238E27FC236}">
                  <a16:creationId xmlns="" xmlns:a16="http://schemas.microsoft.com/office/drawing/2014/main" id="{EE109BC7-7CA1-49D4-9A9E-17933FCB46E1}"/>
                </a:ext>
              </a:extLst>
            </p:cNvPr>
            <p:cNvSpPr/>
            <p:nvPr/>
          </p:nvSpPr>
          <p:spPr>
            <a:xfrm>
              <a:off x="11730584" y="3326857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9" name="Oval 48">
              <a:extLst>
                <a:ext uri="{FF2B5EF4-FFF2-40B4-BE49-F238E27FC236}">
                  <a16:creationId xmlns="" xmlns:a16="http://schemas.microsoft.com/office/drawing/2014/main" id="{C712DB31-34AD-40E5-97CC-E84BFEE4B0BF}"/>
                </a:ext>
              </a:extLst>
            </p:cNvPr>
            <p:cNvSpPr/>
            <p:nvPr/>
          </p:nvSpPr>
          <p:spPr>
            <a:xfrm>
              <a:off x="11730584" y="3758366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Oval 49">
              <a:extLst>
                <a:ext uri="{FF2B5EF4-FFF2-40B4-BE49-F238E27FC236}">
                  <a16:creationId xmlns="" xmlns:a16="http://schemas.microsoft.com/office/drawing/2014/main" id="{F10F4B88-82A6-49A6-80E6-4A8666096155}"/>
                </a:ext>
              </a:extLst>
            </p:cNvPr>
            <p:cNvSpPr/>
            <p:nvPr/>
          </p:nvSpPr>
          <p:spPr>
            <a:xfrm>
              <a:off x="11730584" y="4189875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F35EFE21-7404-417C-A768-1929469208C5}"/>
                </a:ext>
              </a:extLst>
            </p:cNvPr>
            <p:cNvSpPr/>
            <p:nvPr/>
          </p:nvSpPr>
          <p:spPr>
            <a:xfrm>
              <a:off x="11730584" y="4621384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2" name="Oval 51">
              <a:extLst>
                <a:ext uri="{FF2B5EF4-FFF2-40B4-BE49-F238E27FC236}">
                  <a16:creationId xmlns="" xmlns:a16="http://schemas.microsoft.com/office/drawing/2014/main" id="{96A4BDF5-0764-4A9F-9854-D279F4AFC83C}"/>
                </a:ext>
              </a:extLst>
            </p:cNvPr>
            <p:cNvSpPr/>
            <p:nvPr/>
          </p:nvSpPr>
          <p:spPr>
            <a:xfrm>
              <a:off x="11730584" y="5052895"/>
              <a:ext cx="231567" cy="231567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7B6A3BF-1118-477E-8794-F14AFA0C4B67}"/>
              </a:ext>
            </a:extLst>
          </p:cNvPr>
          <p:cNvSpPr txBox="1"/>
          <p:nvPr/>
        </p:nvSpPr>
        <p:spPr>
          <a:xfrm>
            <a:off x="8418285" y="2423127"/>
            <a:ext cx="9031581" cy="1754326"/>
          </a:xfrm>
          <a:prstGeom prst="rect">
            <a:avLst/>
          </a:prstGeom>
          <a:solidFill>
            <a:schemeClr val="tx1">
              <a:lumMod val="65000"/>
              <a:lumOff val="3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5400">
                <a:solidFill>
                  <a:schemeClr val="bg1"/>
                </a:solidFill>
                <a:latin typeface="#9Slide07 SVNHemi Head" panose="02040603050506020204" pitchFamily="18" charset="0"/>
              </a:rPr>
              <a:t>BÀI </a:t>
            </a:r>
            <a:r>
              <a:rPr lang="en-IN" sz="540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1</a:t>
            </a:r>
            <a:r>
              <a:rPr lang="vi-VN" sz="540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6</a:t>
            </a:r>
            <a:r>
              <a:rPr lang="en-IN" sz="5400" smtClean="0">
                <a:solidFill>
                  <a:schemeClr val="bg1"/>
                </a:solidFill>
                <a:latin typeface="#9Slide07 SVNHemi Head" panose="02040603050506020204" pitchFamily="18" charset="0"/>
              </a:rPr>
              <a:t>: </a:t>
            </a:r>
            <a:endParaRPr lang="en-IN" sz="5400" dirty="0">
              <a:solidFill>
                <a:schemeClr val="bg1"/>
              </a:solidFill>
              <a:latin typeface="#9Slide07 SVNHemi Head" panose="02040603050506020204" pitchFamily="18" charset="0"/>
            </a:endParaRPr>
          </a:p>
          <a:p>
            <a:pPr algn="ctr"/>
            <a:r>
              <a:rPr lang="en-IN" sz="5400" dirty="0">
                <a:solidFill>
                  <a:schemeClr val="bg1"/>
                </a:solidFill>
                <a:latin typeface="#9Slide07 SVNHemi Head" panose="02040603050506020204" pitchFamily="18" charset="0"/>
              </a:rPr>
              <a:t>HỖN HỢP CÁC CHẤT</a:t>
            </a:r>
          </a:p>
        </p:txBody>
      </p:sp>
      <p:pic>
        <p:nvPicPr>
          <p:cNvPr id="66" name="Picture 65" descr="Background pattern&#10;&#10;Description automatically generated">
            <a:extLst>
              <a:ext uri="{FF2B5EF4-FFF2-40B4-BE49-F238E27FC236}">
                <a16:creationId xmlns="" xmlns:a16="http://schemas.microsoft.com/office/drawing/2014/main" id="{2C8BE2D2-C989-4949-BBF6-67353BE67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2"/>
          <a:stretch/>
        </p:blipFill>
        <p:spPr>
          <a:xfrm>
            <a:off x="8031843" y="0"/>
            <a:ext cx="4406900" cy="6858000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06490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1.48148E-6 L -0.73112 -0.0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4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5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6" nodeType="withEffect">
                                  <p:stCondLst>
                                    <p:cond delay="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7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8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9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1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1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12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mph" presetSubtype="2" fill="hold" grpId="13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4" nodeType="withEffect">
                                  <p:stCondLst>
                                    <p:cond delay="1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5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6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17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8" grpId="0" animBg="1"/>
      <p:bldP spid="43" grpId="0" animBg="1"/>
      <p:bldP spid="43" grpId="1" animBg="1"/>
      <p:bldP spid="43" grpId="2" animBg="1"/>
      <p:bldP spid="43" grpId="3" animBg="1"/>
      <p:bldP spid="43" grpId="4" animBg="1"/>
      <p:bldP spid="43" grpId="5" animBg="1"/>
      <p:bldP spid="43" grpId="6" animBg="1"/>
      <p:bldP spid="43" grpId="7" animBg="1"/>
      <p:bldP spid="43" grpId="8" animBg="1"/>
      <p:bldP spid="43" grpId="9" animBg="1"/>
      <p:bldP spid="43" grpId="10" animBg="1"/>
      <p:bldP spid="43" grpId="11" animBg="1"/>
      <p:bldP spid="43" grpId="12" animBg="1"/>
      <p:bldP spid="43" grpId="13" animBg="1"/>
      <p:bldP spid="43" grpId="14" animBg="1"/>
      <p:bldP spid="43" grpId="15" animBg="1"/>
      <p:bldP spid="43" grpId="16" animBg="1"/>
      <p:bldP spid="43" grpId="17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="" xmlns:a16="http://schemas.microsoft.com/office/drawing/2014/main" id="{C3E2EC71-6B80-4A58-90D6-841DFEBF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25070818" cy="1409528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0EFA7835-6AA7-4CA1-B8DB-DBA60E577FA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104" name="Graphic 28">
            <a:extLst>
              <a:ext uri="{FF2B5EF4-FFF2-40B4-BE49-F238E27FC236}">
                <a16:creationId xmlns="" xmlns:a16="http://schemas.microsoft.com/office/drawing/2014/main" id="{CAAD4D8A-6463-47F6-BE5F-5E249EEE0C68}"/>
              </a:ext>
            </a:extLst>
          </p:cNvPr>
          <p:cNvGrpSpPr/>
          <p:nvPr/>
        </p:nvGrpSpPr>
        <p:grpSpPr>
          <a:xfrm>
            <a:off x="162648" y="-88861"/>
            <a:ext cx="11863387" cy="6858000"/>
            <a:chOff x="157162" y="0"/>
            <a:chExt cx="12030190" cy="6573052"/>
          </a:xfrm>
        </p:grpSpPr>
        <p:sp>
          <p:nvSpPr>
            <p:cNvPr id="105" name="Freeform: Shape 104">
              <a:extLst>
                <a:ext uri="{FF2B5EF4-FFF2-40B4-BE49-F238E27FC236}">
                  <a16:creationId xmlns="" xmlns:a16="http://schemas.microsoft.com/office/drawing/2014/main" id="{80707E90-25F5-43FB-A96B-8CDEA075D0B5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AA800440-BBC9-4D3C-ABC3-724084F9EF9D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1745CC35-A957-4850-B92F-F47A5F22C6E3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="" xmlns:a16="http://schemas.microsoft.com/office/drawing/2014/main" id="{F04692DC-8745-4CFF-9C43-71812452197E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="" xmlns:a16="http://schemas.microsoft.com/office/drawing/2014/main" id="{5699227E-DE6C-4DD6-8BC6-6AAC6445A931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="" xmlns:a16="http://schemas.microsoft.com/office/drawing/2014/main" id="{8CA7F7C1-8EE9-4D1E-B635-F8BDDE39E018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="" xmlns:a16="http://schemas.microsoft.com/office/drawing/2014/main" id="{98D5BEA7-39BE-4D4A-ACD5-C04CD930C804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2" name="Graphic 28">
              <a:extLst>
                <a:ext uri="{FF2B5EF4-FFF2-40B4-BE49-F238E27FC236}">
                  <a16:creationId xmlns="" xmlns:a16="http://schemas.microsoft.com/office/drawing/2014/main" id="{831EC64D-BB17-4951-A1BE-D7FA1B30E23C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124" name="Freeform: Shape 123">
                <a:extLst>
                  <a:ext uri="{FF2B5EF4-FFF2-40B4-BE49-F238E27FC236}">
                    <a16:creationId xmlns="" xmlns:a16="http://schemas.microsoft.com/office/drawing/2014/main" id="{1949AAA5-732F-452F-9F6A-3FEF611AA970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="" xmlns:a16="http://schemas.microsoft.com/office/drawing/2014/main" id="{2AED569C-41C2-4400-9625-9755ACE59DF9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="" xmlns:a16="http://schemas.microsoft.com/office/drawing/2014/main" id="{016C635D-3B50-4010-B76D-57B779BEE112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="" xmlns:a16="http://schemas.microsoft.com/office/drawing/2014/main" id="{0B646FF1-96E3-4617-8B91-B8C76CCF67A1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3" name="Graphic 28">
              <a:extLst>
                <a:ext uri="{FF2B5EF4-FFF2-40B4-BE49-F238E27FC236}">
                  <a16:creationId xmlns="" xmlns:a16="http://schemas.microsoft.com/office/drawing/2014/main" id="{3663F992-C19A-48F1-A351-1E99C6D19CB6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120" name="Freeform: Shape 119">
                <a:extLst>
                  <a:ext uri="{FF2B5EF4-FFF2-40B4-BE49-F238E27FC236}">
                    <a16:creationId xmlns="" xmlns:a16="http://schemas.microsoft.com/office/drawing/2014/main" id="{1CAE0535-D0A6-48D6-8BCB-BD8B36FE04F6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="" xmlns:a16="http://schemas.microsoft.com/office/drawing/2014/main" id="{74EDE44E-70CF-4C2B-A0FA-7F5392A6AEE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="" xmlns:a16="http://schemas.microsoft.com/office/drawing/2014/main" id="{19317324-49D0-4591-AAC8-EF343B4DBC36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="" xmlns:a16="http://schemas.microsoft.com/office/drawing/2014/main" id="{E9ADB6A7-730A-40CE-8A12-F4689D7EEB92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14" name="Graphic 28">
              <a:extLst>
                <a:ext uri="{FF2B5EF4-FFF2-40B4-BE49-F238E27FC236}">
                  <a16:creationId xmlns="" xmlns:a16="http://schemas.microsoft.com/office/drawing/2014/main" id="{B54F9461-7F0F-41C8-B0D8-B397EB8BD120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117" name="Freeform: Shape 116">
                <a:extLst>
                  <a:ext uri="{FF2B5EF4-FFF2-40B4-BE49-F238E27FC236}">
                    <a16:creationId xmlns="" xmlns:a16="http://schemas.microsoft.com/office/drawing/2014/main" id="{4584AC0E-6D22-4A07-943C-2D6E5C633089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="" xmlns:a16="http://schemas.microsoft.com/office/drawing/2014/main" id="{F546032E-49A4-4A15-8011-21ACBFF1F570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="" xmlns:a16="http://schemas.microsoft.com/office/drawing/2014/main" id="{3D46D570-5117-449A-842C-54CA987548B2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5" name="Freeform: Shape 114">
              <a:extLst>
                <a:ext uri="{FF2B5EF4-FFF2-40B4-BE49-F238E27FC236}">
                  <a16:creationId xmlns="" xmlns:a16="http://schemas.microsoft.com/office/drawing/2014/main" id="{2923EA02-2777-4137-BFA6-A441B0A2A945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="" xmlns:a16="http://schemas.microsoft.com/office/drawing/2014/main" id="{EAA7D499-56F9-414B-8E3D-FC18B9DFDD29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2881B93F-D1C6-44EA-805F-7D1FA46A06AD}"/>
              </a:ext>
            </a:extLst>
          </p:cNvPr>
          <p:cNvSpPr txBox="1"/>
          <p:nvPr/>
        </p:nvSpPr>
        <p:spPr>
          <a:xfrm>
            <a:off x="2714177" y="728264"/>
            <a:ext cx="7373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BoosterNextFYThin" panose="02000203000000020004" pitchFamily="2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#9Slide03 BoosterNextFYThin" panose="02000203000000020004" pitchFamily="2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7480A60-F271-4325-A99A-31913FCFE9C3}"/>
              </a:ext>
            </a:extLst>
          </p:cNvPr>
          <p:cNvGrpSpPr/>
          <p:nvPr/>
        </p:nvGrpSpPr>
        <p:grpSpPr>
          <a:xfrm>
            <a:off x="1071489" y="1488442"/>
            <a:ext cx="4341791" cy="2243372"/>
            <a:chOff x="1071489" y="1488442"/>
            <a:chExt cx="4341791" cy="2243372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A6B10504-D87C-4D3B-917D-54FE69B77FA6}"/>
                </a:ext>
              </a:extLst>
            </p:cNvPr>
            <p:cNvGrpSpPr/>
            <p:nvPr/>
          </p:nvGrpSpPr>
          <p:grpSpPr>
            <a:xfrm>
              <a:off x="1071489" y="1488442"/>
              <a:ext cx="4341791" cy="2243372"/>
              <a:chOff x="1071489" y="1488442"/>
              <a:chExt cx="4341791" cy="2243372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="" xmlns:a16="http://schemas.microsoft.com/office/drawing/2014/main" id="{08FD7D15-F0FE-40E6-BEE3-5074B7DF6827}"/>
                  </a:ext>
                </a:extLst>
              </p:cNvPr>
              <p:cNvGrpSpPr/>
              <p:nvPr/>
            </p:nvGrpSpPr>
            <p:grpSpPr>
              <a:xfrm>
                <a:off x="1071489" y="1488442"/>
                <a:ext cx="4341791" cy="2243372"/>
                <a:chOff x="1525042" y="1002172"/>
                <a:chExt cx="4850130" cy="2506027"/>
              </a:xfrm>
            </p:grpSpPr>
            <p:grpSp>
              <p:nvGrpSpPr>
                <p:cNvPr id="139" name="Graphic 3">
                  <a:extLst>
                    <a:ext uri="{FF2B5EF4-FFF2-40B4-BE49-F238E27FC236}">
                      <a16:creationId xmlns="" xmlns:a16="http://schemas.microsoft.com/office/drawing/2014/main" id="{506FB3FA-2AB9-4752-ADC0-74B636C751DF}"/>
                    </a:ext>
                  </a:extLst>
                </p:cNvPr>
                <p:cNvGrpSpPr/>
                <p:nvPr/>
              </p:nvGrpSpPr>
              <p:grpSpPr>
                <a:xfrm>
                  <a:off x="1525042" y="1933717"/>
                  <a:ext cx="4850130" cy="534352"/>
                  <a:chOff x="1525042" y="1933717"/>
                  <a:chExt cx="4850130" cy="534352"/>
                </a:xfrm>
                <a:solidFill>
                  <a:srgbClr val="2A1E54"/>
                </a:solidFill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="" xmlns:a16="http://schemas.microsoft.com/office/drawing/2014/main" id="{9CB0BEA2-5675-4059-8149-303A7830A031}"/>
                      </a:ext>
                    </a:extLst>
                  </p:cNvPr>
                  <p:cNvSpPr/>
                  <p:nvPr/>
                </p:nvSpPr>
                <p:spPr>
                  <a:xfrm>
                    <a:off x="6222772" y="1933717"/>
                    <a:ext cx="152400" cy="534352"/>
                  </a:xfrm>
                  <a:custGeom>
                    <a:avLst/>
                    <a:gdLst>
                      <a:gd name="connsiteX0" fmla="*/ 76200 w 152400"/>
                      <a:gd name="connsiteY0" fmla="*/ 0 h 534352"/>
                      <a:gd name="connsiteX1" fmla="*/ 76200 w 152400"/>
                      <a:gd name="connsiteY1" fmla="*/ 76200 h 534352"/>
                      <a:gd name="connsiteX2" fmla="*/ 0 w 152400"/>
                      <a:gd name="connsiteY2" fmla="*/ 152400 h 534352"/>
                      <a:gd name="connsiteX3" fmla="*/ 0 w 152400"/>
                      <a:gd name="connsiteY3" fmla="*/ 381000 h 534352"/>
                      <a:gd name="connsiteX4" fmla="*/ 76200 w 152400"/>
                      <a:gd name="connsiteY4" fmla="*/ 457200 h 534352"/>
                      <a:gd name="connsiteX5" fmla="*/ 76200 w 152400"/>
                      <a:gd name="connsiteY5" fmla="*/ 534352 h 534352"/>
                      <a:gd name="connsiteX6" fmla="*/ 152400 w 152400"/>
                      <a:gd name="connsiteY6" fmla="*/ 534352 h 534352"/>
                      <a:gd name="connsiteX7" fmla="*/ 152400 w 152400"/>
                      <a:gd name="connsiteY7" fmla="*/ 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534352">
                        <a:moveTo>
                          <a:pt x="76200" y="0"/>
                        </a:moveTo>
                        <a:lnTo>
                          <a:pt x="76200" y="76200"/>
                        </a:lnTo>
                        <a:lnTo>
                          <a:pt x="0" y="152400"/>
                        </a:lnTo>
                        <a:lnTo>
                          <a:pt x="0" y="381000"/>
                        </a:lnTo>
                        <a:lnTo>
                          <a:pt x="76200" y="457200"/>
                        </a:lnTo>
                        <a:lnTo>
                          <a:pt x="76200" y="534352"/>
                        </a:lnTo>
                        <a:lnTo>
                          <a:pt x="152400" y="534352"/>
                        </a:lnTo>
                        <a:lnTo>
                          <a:pt x="152400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="" xmlns:a16="http://schemas.microsoft.com/office/drawing/2014/main" id="{5C56928B-B731-442E-B74A-E4B8B320C58D}"/>
                      </a:ext>
                    </a:extLst>
                  </p:cNvPr>
                  <p:cNvSpPr/>
                  <p:nvPr/>
                </p:nvSpPr>
                <p:spPr>
                  <a:xfrm>
                    <a:off x="1525042" y="1933717"/>
                    <a:ext cx="130492" cy="534352"/>
                  </a:xfrm>
                  <a:custGeom>
                    <a:avLst/>
                    <a:gdLst>
                      <a:gd name="connsiteX0" fmla="*/ 130493 w 130492"/>
                      <a:gd name="connsiteY0" fmla="*/ 381000 h 534352"/>
                      <a:gd name="connsiteX1" fmla="*/ 130493 w 130492"/>
                      <a:gd name="connsiteY1" fmla="*/ 152400 h 534352"/>
                      <a:gd name="connsiteX2" fmla="*/ 64770 w 130492"/>
                      <a:gd name="connsiteY2" fmla="*/ 76200 h 534352"/>
                      <a:gd name="connsiteX3" fmla="*/ 64770 w 130492"/>
                      <a:gd name="connsiteY3" fmla="*/ 0 h 534352"/>
                      <a:gd name="connsiteX4" fmla="*/ 0 w 130492"/>
                      <a:gd name="connsiteY4" fmla="*/ 0 h 534352"/>
                      <a:gd name="connsiteX5" fmla="*/ 0 w 130492"/>
                      <a:gd name="connsiteY5" fmla="*/ 534352 h 534352"/>
                      <a:gd name="connsiteX6" fmla="*/ 64770 w 130492"/>
                      <a:gd name="connsiteY6" fmla="*/ 534352 h 534352"/>
                      <a:gd name="connsiteX7" fmla="*/ 64770 w 130492"/>
                      <a:gd name="connsiteY7" fmla="*/ 45720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492" h="534352">
                        <a:moveTo>
                          <a:pt x="130493" y="381000"/>
                        </a:moveTo>
                        <a:lnTo>
                          <a:pt x="130493" y="152400"/>
                        </a:lnTo>
                        <a:lnTo>
                          <a:pt x="64770" y="76200"/>
                        </a:lnTo>
                        <a:lnTo>
                          <a:pt x="64770" y="0"/>
                        </a:lnTo>
                        <a:lnTo>
                          <a:pt x="0" y="0"/>
                        </a:lnTo>
                        <a:lnTo>
                          <a:pt x="0" y="534352"/>
                        </a:lnTo>
                        <a:lnTo>
                          <a:pt x="64770" y="534352"/>
                        </a:lnTo>
                        <a:lnTo>
                          <a:pt x="64770" y="45720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0" name="Freeform: Shape 139">
                  <a:extLst>
                    <a:ext uri="{FF2B5EF4-FFF2-40B4-BE49-F238E27FC236}">
                      <a16:creationId xmlns="" xmlns:a16="http://schemas.microsoft.com/office/drawing/2014/main" id="{9D102B0A-2987-467F-A7EF-7AA9AAA40603}"/>
                    </a:ext>
                  </a:extLst>
                </p:cNvPr>
                <p:cNvSpPr/>
                <p:nvPr/>
              </p:nvSpPr>
              <p:spPr>
                <a:xfrm>
                  <a:off x="1806982" y="1132664"/>
                  <a:ext cx="4286250" cy="2175510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41" name="Graphic 3">
                  <a:extLst>
                    <a:ext uri="{FF2B5EF4-FFF2-40B4-BE49-F238E27FC236}">
                      <a16:creationId xmlns="" xmlns:a16="http://schemas.microsoft.com/office/drawing/2014/main" id="{59C8A9AB-2B9E-4D45-88D1-A9DB80D7AEF2}"/>
                    </a:ext>
                  </a:extLst>
                </p:cNvPr>
                <p:cNvGrpSpPr/>
                <p:nvPr/>
              </p:nvGrpSpPr>
              <p:grpSpPr>
                <a:xfrm>
                  <a:off x="2577554" y="3046237"/>
                  <a:ext cx="461009" cy="461962"/>
                  <a:chOff x="2577554" y="3046237"/>
                  <a:chExt cx="461009" cy="461962"/>
                </a:xfrm>
              </p:grpSpPr>
              <p:sp>
                <p:nvSpPr>
                  <p:cNvPr id="144" name="Freeform: Shape 143">
                    <a:extLst>
                      <a:ext uri="{FF2B5EF4-FFF2-40B4-BE49-F238E27FC236}">
                        <a16:creationId xmlns="" xmlns:a16="http://schemas.microsoft.com/office/drawing/2014/main" id="{152CDF9F-7111-489C-8AAF-DE2EB9DFC14C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45" name="Freeform: Shape 144">
                    <a:extLst>
                      <a:ext uri="{FF2B5EF4-FFF2-40B4-BE49-F238E27FC236}">
                        <a16:creationId xmlns="" xmlns:a16="http://schemas.microsoft.com/office/drawing/2014/main" id="{C714620A-998A-4104-87DF-5DCE95BC1B6E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42" name="Freeform: Shape 141">
                  <a:extLst>
                    <a:ext uri="{FF2B5EF4-FFF2-40B4-BE49-F238E27FC236}">
                      <a16:creationId xmlns="" xmlns:a16="http://schemas.microsoft.com/office/drawing/2014/main" id="{7136B37D-168D-4329-A07C-09A61796C507}"/>
                    </a:ext>
                  </a:extLst>
                </p:cNvPr>
                <p:cNvSpPr/>
                <p:nvPr/>
              </p:nvSpPr>
              <p:spPr>
                <a:xfrm>
                  <a:off x="3791039" y="1002172"/>
                  <a:ext cx="1523047" cy="156210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="" xmlns:a16="http://schemas.microsoft.com/office/drawing/2014/main" id="{CEE14387-7BFA-4C9C-B886-BE0871B79B26}"/>
                    </a:ext>
                  </a:extLst>
                </p:cNvPr>
                <p:cNvSpPr/>
                <p:nvPr/>
              </p:nvSpPr>
              <p:spPr>
                <a:xfrm>
                  <a:off x="2718524" y="3187206"/>
                  <a:ext cx="179070" cy="180022"/>
                </a:xfrm>
                <a:custGeom>
                  <a:avLst/>
                  <a:gdLst>
                    <a:gd name="connsiteX0" fmla="*/ 179070 w 179070"/>
                    <a:gd name="connsiteY0" fmla="*/ 90488 h 180022"/>
                    <a:gd name="connsiteX1" fmla="*/ 173355 w 179070"/>
                    <a:gd name="connsiteY1" fmla="*/ 120968 h 180022"/>
                    <a:gd name="connsiteX2" fmla="*/ 89535 w 179070"/>
                    <a:gd name="connsiteY2" fmla="*/ 180023 h 180022"/>
                    <a:gd name="connsiteX3" fmla="*/ 5715 w 179070"/>
                    <a:gd name="connsiteY3" fmla="*/ 120968 h 180022"/>
                    <a:gd name="connsiteX4" fmla="*/ 0 w 179070"/>
                    <a:gd name="connsiteY4" fmla="*/ 90488 h 180022"/>
                    <a:gd name="connsiteX5" fmla="*/ 2857 w 179070"/>
                    <a:gd name="connsiteY5" fmla="*/ 68580 h 180022"/>
                    <a:gd name="connsiteX6" fmla="*/ 89535 w 179070"/>
                    <a:gd name="connsiteY6" fmla="*/ 0 h 180022"/>
                    <a:gd name="connsiteX7" fmla="*/ 176213 w 179070"/>
                    <a:gd name="connsiteY7" fmla="*/ 68580 h 180022"/>
                    <a:gd name="connsiteX8" fmla="*/ 179070 w 179070"/>
                    <a:gd name="connsiteY8" fmla="*/ 90488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70" h="180022">
                      <a:moveTo>
                        <a:pt x="179070" y="90488"/>
                      </a:moveTo>
                      <a:cubicBezTo>
                        <a:pt x="179070" y="100965"/>
                        <a:pt x="177165" y="111443"/>
                        <a:pt x="173355" y="120968"/>
                      </a:cubicBezTo>
                      <a:cubicBezTo>
                        <a:pt x="160972" y="155258"/>
                        <a:pt x="127635" y="180023"/>
                        <a:pt x="89535" y="180023"/>
                      </a:cubicBezTo>
                      <a:cubicBezTo>
                        <a:pt x="50483" y="180023"/>
                        <a:pt x="18097" y="155258"/>
                        <a:pt x="5715" y="120968"/>
                      </a:cubicBezTo>
                      <a:cubicBezTo>
                        <a:pt x="1905" y="111443"/>
                        <a:pt x="0" y="100965"/>
                        <a:pt x="0" y="90488"/>
                      </a:cubicBezTo>
                      <a:cubicBezTo>
                        <a:pt x="0" y="82868"/>
                        <a:pt x="952" y="76200"/>
                        <a:pt x="2857" y="68580"/>
                      </a:cubicBezTo>
                      <a:cubicBezTo>
                        <a:pt x="12382" y="29528"/>
                        <a:pt x="47625" y="0"/>
                        <a:pt x="89535" y="0"/>
                      </a:cubicBezTo>
                      <a:cubicBezTo>
                        <a:pt x="131445" y="0"/>
                        <a:pt x="166688" y="29528"/>
                        <a:pt x="176213" y="68580"/>
                      </a:cubicBezTo>
                      <a:cubicBezTo>
                        <a:pt x="178117" y="75248"/>
                        <a:pt x="179070" y="82868"/>
                        <a:pt x="179070" y="90488"/>
                      </a:cubicBezTo>
                      <a:close/>
                    </a:path>
                  </a:pathLst>
                </a:custGeom>
                <a:solidFill>
                  <a:srgbClr val="2A1E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149" name="Picture 148" descr="A picture containing drinking water, beverage, bottle&#10;&#10;Description automatically generated">
                <a:extLst>
                  <a:ext uri="{FF2B5EF4-FFF2-40B4-BE49-F238E27FC236}">
                    <a16:creationId xmlns="" xmlns:a16="http://schemas.microsoft.com/office/drawing/2014/main" id="{81C93FD5-BA28-4BF1-98BE-8D516FD3A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25" b="91458" l="10000" r="90000">
                            <a14:foregroundMark x1="24219" y1="9167" x2="34219" y2="7083"/>
                            <a14:foregroundMark x1="34219" y1="7083" x2="43438" y2="9167"/>
                            <a14:foregroundMark x1="43438" y1="9167" x2="50156" y2="8750"/>
                            <a14:foregroundMark x1="50156" y1="8750" x2="59844" y2="4167"/>
                            <a14:foregroundMark x1="68125" y1="625" x2="63125" y2="1458"/>
                            <a14:foregroundMark x1="50156" y1="89375" x2="52500" y2="90000"/>
                            <a14:foregroundMark x1="69375" y1="90208" x2="74063" y2="914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8839" y="1734074"/>
                <a:ext cx="2238793" cy="1679095"/>
              </a:xfrm>
              <a:prstGeom prst="rect">
                <a:avLst/>
              </a:prstGeom>
            </p:spPr>
          </p:pic>
        </p:grp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36C375B9-A702-4546-B831-58940C07C186}"/>
                </a:ext>
              </a:extLst>
            </p:cNvPr>
            <p:cNvSpPr txBox="1"/>
            <p:nvPr/>
          </p:nvSpPr>
          <p:spPr>
            <a:xfrm>
              <a:off x="3423127" y="2359261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Nước</a:t>
              </a:r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cất</a:t>
              </a:r>
              <a:endParaRPr lang="en-US" sz="2000" b="1" dirty="0">
                <a:solidFill>
                  <a:schemeClr val="bg1"/>
                </a:solidFill>
                <a:latin typeface="#9Slide07 SVNHemi Head" panose="0204060305050602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2E8D4D6-90BB-4582-8DFA-E6E17B6AF44C}"/>
              </a:ext>
            </a:extLst>
          </p:cNvPr>
          <p:cNvGrpSpPr/>
          <p:nvPr/>
        </p:nvGrpSpPr>
        <p:grpSpPr>
          <a:xfrm>
            <a:off x="1129548" y="3998710"/>
            <a:ext cx="4403613" cy="2280982"/>
            <a:chOff x="1129548" y="3998710"/>
            <a:chExt cx="4403613" cy="2280982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05A5E1D-E139-4B86-B75B-402F2D1012A8}"/>
                </a:ext>
              </a:extLst>
            </p:cNvPr>
            <p:cNvGrpSpPr/>
            <p:nvPr/>
          </p:nvGrpSpPr>
          <p:grpSpPr>
            <a:xfrm>
              <a:off x="1129548" y="3998710"/>
              <a:ext cx="4403613" cy="2280982"/>
              <a:chOff x="1129548" y="3998710"/>
              <a:chExt cx="4403613" cy="2280982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="" xmlns:a16="http://schemas.microsoft.com/office/drawing/2014/main" id="{C7701B5F-A15A-4F02-B110-C34797C923FF}"/>
                  </a:ext>
                </a:extLst>
              </p:cNvPr>
              <p:cNvGrpSpPr/>
              <p:nvPr/>
            </p:nvGrpSpPr>
            <p:grpSpPr>
              <a:xfrm>
                <a:off x="1129548" y="3998710"/>
                <a:ext cx="4403613" cy="2275315"/>
                <a:chOff x="1525042" y="1002172"/>
                <a:chExt cx="4850130" cy="2506027"/>
              </a:xfrm>
            </p:grpSpPr>
            <p:grpSp>
              <p:nvGrpSpPr>
                <p:cNvPr id="129" name="Graphic 3">
                  <a:extLst>
                    <a:ext uri="{FF2B5EF4-FFF2-40B4-BE49-F238E27FC236}">
                      <a16:creationId xmlns="" xmlns:a16="http://schemas.microsoft.com/office/drawing/2014/main" id="{CA80DB12-2D2F-49E2-8DED-35DCF6BDDAA0}"/>
                    </a:ext>
                  </a:extLst>
                </p:cNvPr>
                <p:cNvGrpSpPr/>
                <p:nvPr/>
              </p:nvGrpSpPr>
              <p:grpSpPr>
                <a:xfrm>
                  <a:off x="1525042" y="1933717"/>
                  <a:ext cx="4850130" cy="534352"/>
                  <a:chOff x="1525042" y="1933717"/>
                  <a:chExt cx="4850130" cy="534352"/>
                </a:xfrm>
                <a:solidFill>
                  <a:srgbClr val="2A1E54"/>
                </a:solidFill>
              </p:grpSpPr>
              <p:sp>
                <p:nvSpPr>
                  <p:cNvPr id="136" name="Freeform: Shape 135">
                    <a:extLst>
                      <a:ext uri="{FF2B5EF4-FFF2-40B4-BE49-F238E27FC236}">
                        <a16:creationId xmlns="" xmlns:a16="http://schemas.microsoft.com/office/drawing/2014/main" id="{E4D63756-DB19-48E1-9C95-FA3CFE6079EF}"/>
                      </a:ext>
                    </a:extLst>
                  </p:cNvPr>
                  <p:cNvSpPr/>
                  <p:nvPr/>
                </p:nvSpPr>
                <p:spPr>
                  <a:xfrm>
                    <a:off x="6222772" y="1933717"/>
                    <a:ext cx="152400" cy="534352"/>
                  </a:xfrm>
                  <a:custGeom>
                    <a:avLst/>
                    <a:gdLst>
                      <a:gd name="connsiteX0" fmla="*/ 76200 w 152400"/>
                      <a:gd name="connsiteY0" fmla="*/ 0 h 534352"/>
                      <a:gd name="connsiteX1" fmla="*/ 76200 w 152400"/>
                      <a:gd name="connsiteY1" fmla="*/ 76200 h 534352"/>
                      <a:gd name="connsiteX2" fmla="*/ 0 w 152400"/>
                      <a:gd name="connsiteY2" fmla="*/ 152400 h 534352"/>
                      <a:gd name="connsiteX3" fmla="*/ 0 w 152400"/>
                      <a:gd name="connsiteY3" fmla="*/ 381000 h 534352"/>
                      <a:gd name="connsiteX4" fmla="*/ 76200 w 152400"/>
                      <a:gd name="connsiteY4" fmla="*/ 457200 h 534352"/>
                      <a:gd name="connsiteX5" fmla="*/ 76200 w 152400"/>
                      <a:gd name="connsiteY5" fmla="*/ 534352 h 534352"/>
                      <a:gd name="connsiteX6" fmla="*/ 152400 w 152400"/>
                      <a:gd name="connsiteY6" fmla="*/ 534352 h 534352"/>
                      <a:gd name="connsiteX7" fmla="*/ 152400 w 152400"/>
                      <a:gd name="connsiteY7" fmla="*/ 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534352">
                        <a:moveTo>
                          <a:pt x="76200" y="0"/>
                        </a:moveTo>
                        <a:lnTo>
                          <a:pt x="76200" y="76200"/>
                        </a:lnTo>
                        <a:lnTo>
                          <a:pt x="0" y="152400"/>
                        </a:lnTo>
                        <a:lnTo>
                          <a:pt x="0" y="381000"/>
                        </a:lnTo>
                        <a:lnTo>
                          <a:pt x="76200" y="457200"/>
                        </a:lnTo>
                        <a:lnTo>
                          <a:pt x="76200" y="534352"/>
                        </a:lnTo>
                        <a:lnTo>
                          <a:pt x="152400" y="534352"/>
                        </a:lnTo>
                        <a:lnTo>
                          <a:pt x="152400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Freeform: Shape 136">
                    <a:extLst>
                      <a:ext uri="{FF2B5EF4-FFF2-40B4-BE49-F238E27FC236}">
                        <a16:creationId xmlns="" xmlns:a16="http://schemas.microsoft.com/office/drawing/2014/main" id="{14DE6CAC-22DE-4E73-B518-E5DCF4C0A5F3}"/>
                      </a:ext>
                    </a:extLst>
                  </p:cNvPr>
                  <p:cNvSpPr/>
                  <p:nvPr/>
                </p:nvSpPr>
                <p:spPr>
                  <a:xfrm>
                    <a:off x="1525042" y="1933717"/>
                    <a:ext cx="130492" cy="534352"/>
                  </a:xfrm>
                  <a:custGeom>
                    <a:avLst/>
                    <a:gdLst>
                      <a:gd name="connsiteX0" fmla="*/ 130493 w 130492"/>
                      <a:gd name="connsiteY0" fmla="*/ 381000 h 534352"/>
                      <a:gd name="connsiteX1" fmla="*/ 130493 w 130492"/>
                      <a:gd name="connsiteY1" fmla="*/ 152400 h 534352"/>
                      <a:gd name="connsiteX2" fmla="*/ 64770 w 130492"/>
                      <a:gd name="connsiteY2" fmla="*/ 76200 h 534352"/>
                      <a:gd name="connsiteX3" fmla="*/ 64770 w 130492"/>
                      <a:gd name="connsiteY3" fmla="*/ 0 h 534352"/>
                      <a:gd name="connsiteX4" fmla="*/ 0 w 130492"/>
                      <a:gd name="connsiteY4" fmla="*/ 0 h 534352"/>
                      <a:gd name="connsiteX5" fmla="*/ 0 w 130492"/>
                      <a:gd name="connsiteY5" fmla="*/ 534352 h 534352"/>
                      <a:gd name="connsiteX6" fmla="*/ 64770 w 130492"/>
                      <a:gd name="connsiteY6" fmla="*/ 534352 h 534352"/>
                      <a:gd name="connsiteX7" fmla="*/ 64770 w 130492"/>
                      <a:gd name="connsiteY7" fmla="*/ 45720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492" h="534352">
                        <a:moveTo>
                          <a:pt x="130493" y="381000"/>
                        </a:moveTo>
                        <a:lnTo>
                          <a:pt x="130493" y="152400"/>
                        </a:lnTo>
                        <a:lnTo>
                          <a:pt x="64770" y="76200"/>
                        </a:lnTo>
                        <a:lnTo>
                          <a:pt x="64770" y="0"/>
                        </a:lnTo>
                        <a:lnTo>
                          <a:pt x="0" y="0"/>
                        </a:lnTo>
                        <a:lnTo>
                          <a:pt x="0" y="534352"/>
                        </a:lnTo>
                        <a:lnTo>
                          <a:pt x="64770" y="534352"/>
                        </a:lnTo>
                        <a:lnTo>
                          <a:pt x="64770" y="45720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0" name="Freeform: Shape 129">
                  <a:extLst>
                    <a:ext uri="{FF2B5EF4-FFF2-40B4-BE49-F238E27FC236}">
                      <a16:creationId xmlns="" xmlns:a16="http://schemas.microsoft.com/office/drawing/2014/main" id="{D8122239-C016-4A93-A151-15F81CF0B3BC}"/>
                    </a:ext>
                  </a:extLst>
                </p:cNvPr>
                <p:cNvSpPr/>
                <p:nvPr/>
              </p:nvSpPr>
              <p:spPr>
                <a:xfrm>
                  <a:off x="1806982" y="1132664"/>
                  <a:ext cx="4286250" cy="2175510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31" name="Graphic 3">
                  <a:extLst>
                    <a:ext uri="{FF2B5EF4-FFF2-40B4-BE49-F238E27FC236}">
                      <a16:creationId xmlns="" xmlns:a16="http://schemas.microsoft.com/office/drawing/2014/main" id="{ABEE3F57-3CBA-4984-926C-5A1A7AE26AA5}"/>
                    </a:ext>
                  </a:extLst>
                </p:cNvPr>
                <p:cNvGrpSpPr/>
                <p:nvPr/>
              </p:nvGrpSpPr>
              <p:grpSpPr>
                <a:xfrm>
                  <a:off x="2577554" y="3046237"/>
                  <a:ext cx="461009" cy="461962"/>
                  <a:chOff x="2577554" y="3046237"/>
                  <a:chExt cx="461009" cy="461962"/>
                </a:xfrm>
              </p:grpSpPr>
              <p:sp>
                <p:nvSpPr>
                  <p:cNvPr id="134" name="Freeform: Shape 133">
                    <a:extLst>
                      <a:ext uri="{FF2B5EF4-FFF2-40B4-BE49-F238E27FC236}">
                        <a16:creationId xmlns="" xmlns:a16="http://schemas.microsoft.com/office/drawing/2014/main" id="{012F3AD0-FBC5-4986-98F4-3AA477B58A44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Freeform: Shape 134">
                    <a:extLst>
                      <a:ext uri="{FF2B5EF4-FFF2-40B4-BE49-F238E27FC236}">
                        <a16:creationId xmlns="" xmlns:a16="http://schemas.microsoft.com/office/drawing/2014/main" id="{0C4F086E-E993-46A4-BB81-8D2E2CE456C4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2" name="Freeform: Shape 131">
                  <a:extLst>
                    <a:ext uri="{FF2B5EF4-FFF2-40B4-BE49-F238E27FC236}">
                      <a16:creationId xmlns="" xmlns:a16="http://schemas.microsoft.com/office/drawing/2014/main" id="{D42F0748-DA38-4893-88B2-DF66FDAB8422}"/>
                    </a:ext>
                  </a:extLst>
                </p:cNvPr>
                <p:cNvSpPr/>
                <p:nvPr/>
              </p:nvSpPr>
              <p:spPr>
                <a:xfrm>
                  <a:off x="3791039" y="1002172"/>
                  <a:ext cx="1523047" cy="156210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="" xmlns:a16="http://schemas.microsoft.com/office/drawing/2014/main" id="{7B7FDF1D-B381-4D87-960B-9878C0A919B0}"/>
                    </a:ext>
                  </a:extLst>
                </p:cNvPr>
                <p:cNvSpPr/>
                <p:nvPr/>
              </p:nvSpPr>
              <p:spPr>
                <a:xfrm>
                  <a:off x="2718524" y="3187206"/>
                  <a:ext cx="179070" cy="180022"/>
                </a:xfrm>
                <a:custGeom>
                  <a:avLst/>
                  <a:gdLst>
                    <a:gd name="connsiteX0" fmla="*/ 179070 w 179070"/>
                    <a:gd name="connsiteY0" fmla="*/ 90488 h 180022"/>
                    <a:gd name="connsiteX1" fmla="*/ 173355 w 179070"/>
                    <a:gd name="connsiteY1" fmla="*/ 120968 h 180022"/>
                    <a:gd name="connsiteX2" fmla="*/ 89535 w 179070"/>
                    <a:gd name="connsiteY2" fmla="*/ 180023 h 180022"/>
                    <a:gd name="connsiteX3" fmla="*/ 5715 w 179070"/>
                    <a:gd name="connsiteY3" fmla="*/ 120968 h 180022"/>
                    <a:gd name="connsiteX4" fmla="*/ 0 w 179070"/>
                    <a:gd name="connsiteY4" fmla="*/ 90488 h 180022"/>
                    <a:gd name="connsiteX5" fmla="*/ 2857 w 179070"/>
                    <a:gd name="connsiteY5" fmla="*/ 68580 h 180022"/>
                    <a:gd name="connsiteX6" fmla="*/ 89535 w 179070"/>
                    <a:gd name="connsiteY6" fmla="*/ 0 h 180022"/>
                    <a:gd name="connsiteX7" fmla="*/ 176213 w 179070"/>
                    <a:gd name="connsiteY7" fmla="*/ 68580 h 180022"/>
                    <a:gd name="connsiteX8" fmla="*/ 179070 w 179070"/>
                    <a:gd name="connsiteY8" fmla="*/ 90488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70" h="180022">
                      <a:moveTo>
                        <a:pt x="179070" y="90488"/>
                      </a:moveTo>
                      <a:cubicBezTo>
                        <a:pt x="179070" y="100965"/>
                        <a:pt x="177165" y="111443"/>
                        <a:pt x="173355" y="120968"/>
                      </a:cubicBezTo>
                      <a:cubicBezTo>
                        <a:pt x="160972" y="155258"/>
                        <a:pt x="127635" y="180023"/>
                        <a:pt x="89535" y="180023"/>
                      </a:cubicBezTo>
                      <a:cubicBezTo>
                        <a:pt x="50483" y="180023"/>
                        <a:pt x="18097" y="155258"/>
                        <a:pt x="5715" y="120968"/>
                      </a:cubicBezTo>
                      <a:cubicBezTo>
                        <a:pt x="1905" y="111443"/>
                        <a:pt x="0" y="100965"/>
                        <a:pt x="0" y="90488"/>
                      </a:cubicBezTo>
                      <a:cubicBezTo>
                        <a:pt x="0" y="82868"/>
                        <a:pt x="952" y="76200"/>
                        <a:pt x="2857" y="68580"/>
                      </a:cubicBezTo>
                      <a:cubicBezTo>
                        <a:pt x="12382" y="29528"/>
                        <a:pt x="47625" y="0"/>
                        <a:pt x="89535" y="0"/>
                      </a:cubicBezTo>
                      <a:cubicBezTo>
                        <a:pt x="131445" y="0"/>
                        <a:pt x="166688" y="29528"/>
                        <a:pt x="176213" y="68580"/>
                      </a:cubicBezTo>
                      <a:cubicBezTo>
                        <a:pt x="178117" y="75248"/>
                        <a:pt x="179070" y="82868"/>
                        <a:pt x="179070" y="90488"/>
                      </a:cubicBezTo>
                      <a:close/>
                    </a:path>
                  </a:pathLst>
                </a:custGeom>
                <a:solidFill>
                  <a:srgbClr val="2A1E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153" name="Picture 2" descr="Coca-Cola Light | Nutrition Facts &amp;amp; Ingredients | Coca-Cola">
                <a:extLst>
                  <a:ext uri="{FF2B5EF4-FFF2-40B4-BE49-F238E27FC236}">
                    <a16:creationId xmlns="" xmlns:a16="http://schemas.microsoft.com/office/drawing/2014/main" id="{21147347-7BDC-4013-B549-E90B05390E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444" b="90000" l="10000" r="90000">
                            <a14:foregroundMark x1="30000" y1="10556" x2="45333" y2="10000"/>
                            <a14:foregroundMark x1="45333" y1="10000" x2="66667" y2="12000"/>
                            <a14:foregroundMark x1="69333" y1="10889" x2="64333" y2="10556"/>
                            <a14:foregroundMark x1="63000" y1="10889" x2="49784" y2="10040"/>
                            <a14:foregroundMark x1="49979" y1="9839" x2="55167" y2="10333"/>
                            <a14:foregroundMark x1="30833" y1="15333" x2="28000" y2="22222"/>
                            <a14:foregroundMark x1="28000" y1="22222" x2="28333" y2="22333"/>
                            <a14:foregroundMark x1="29833" y1="13111" x2="27667" y2="15667"/>
                            <a14:backgroundMark x1="75500" y1="16778" x2="71667" y2="12000"/>
                            <a14:backgroundMark x1="45167" y1="8333" x2="51333" y2="844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3845" y="4032455"/>
                <a:ext cx="1498158" cy="22472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153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2D3E17B3-F0EA-4F71-A3BA-8EE898541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09363" y="4328265"/>
                <a:ext cx="1649391" cy="1649391"/>
              </a:xfrm>
              <a:prstGeom prst="rect">
                <a:avLst/>
              </a:prstGeom>
            </p:spPr>
          </p:pic>
        </p:grpSp>
        <p:sp>
          <p:nvSpPr>
            <p:cNvPr id="155" name="TextBox 154">
              <a:extLst>
                <a:ext uri="{FF2B5EF4-FFF2-40B4-BE49-F238E27FC236}">
                  <a16:creationId xmlns="" xmlns:a16="http://schemas.microsoft.com/office/drawing/2014/main" id="{2AF22C48-1309-4983-8560-53EEF447538A}"/>
                </a:ext>
              </a:extLst>
            </p:cNvPr>
            <p:cNvSpPr txBox="1"/>
            <p:nvPr/>
          </p:nvSpPr>
          <p:spPr>
            <a:xfrm rot="16200000">
              <a:off x="4000027" y="5023386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Coca light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594555A-12BB-4258-9FB1-9BA324852063}"/>
              </a:ext>
            </a:extLst>
          </p:cNvPr>
          <p:cNvGrpSpPr/>
          <p:nvPr/>
        </p:nvGrpSpPr>
        <p:grpSpPr>
          <a:xfrm>
            <a:off x="6732945" y="1486233"/>
            <a:ext cx="4341791" cy="2243372"/>
            <a:chOff x="6732945" y="1486233"/>
            <a:chExt cx="4341791" cy="2243372"/>
          </a:xfrm>
        </p:grpSpPr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E3AA0EE1-5CBF-4FFF-B1AF-ACE207C1804F}"/>
                </a:ext>
              </a:extLst>
            </p:cNvPr>
            <p:cNvSpPr txBox="1"/>
            <p:nvPr/>
          </p:nvSpPr>
          <p:spPr>
            <a:xfrm>
              <a:off x="8766339" y="2359261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Muối</a:t>
              </a:r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ăn</a:t>
              </a:r>
              <a:endParaRPr lang="en-US" sz="2000" b="1" dirty="0">
                <a:solidFill>
                  <a:schemeClr val="bg1"/>
                </a:solidFill>
                <a:latin typeface="#9Slide07 SVNHemi Head" panose="020406030505060202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7B9B6ABC-E400-4497-B4F8-8B17EF595953}"/>
                </a:ext>
              </a:extLst>
            </p:cNvPr>
            <p:cNvGrpSpPr/>
            <p:nvPr/>
          </p:nvGrpSpPr>
          <p:grpSpPr>
            <a:xfrm>
              <a:off x="6732945" y="1486233"/>
              <a:ext cx="4341791" cy="2243372"/>
              <a:chOff x="6732945" y="1486233"/>
              <a:chExt cx="4341791" cy="2243372"/>
            </a:xfrm>
          </p:grpSpPr>
          <p:pic>
            <p:nvPicPr>
              <p:cNvPr id="151" name="Picture 150" descr="Graphical user interface&#10;&#10;Description automatically generated">
                <a:extLst>
                  <a:ext uri="{FF2B5EF4-FFF2-40B4-BE49-F238E27FC236}">
                    <a16:creationId xmlns="" xmlns:a16="http://schemas.microsoft.com/office/drawing/2014/main" id="{4A49C11E-5ADC-44BC-8AF5-4BBD595243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7659" y="1717400"/>
                <a:ext cx="1396067" cy="1683832"/>
              </a:xfrm>
              <a:prstGeom prst="rect">
                <a:avLst/>
              </a:prstGeom>
            </p:spPr>
          </p:pic>
          <p:grpSp>
            <p:nvGrpSpPr>
              <p:cNvPr id="169" name="Group 168">
                <a:extLst>
                  <a:ext uri="{FF2B5EF4-FFF2-40B4-BE49-F238E27FC236}">
                    <a16:creationId xmlns="" xmlns:a16="http://schemas.microsoft.com/office/drawing/2014/main" id="{F2D7C42D-3A7E-4796-B49C-A961F38AC56B}"/>
                  </a:ext>
                </a:extLst>
              </p:cNvPr>
              <p:cNvGrpSpPr/>
              <p:nvPr/>
            </p:nvGrpSpPr>
            <p:grpSpPr>
              <a:xfrm>
                <a:off x="6732945" y="1486233"/>
                <a:ext cx="4341791" cy="2243372"/>
                <a:chOff x="1525042" y="1002172"/>
                <a:chExt cx="4850130" cy="2506027"/>
              </a:xfrm>
            </p:grpSpPr>
            <p:grpSp>
              <p:nvGrpSpPr>
                <p:cNvPr id="170" name="Graphic 3">
                  <a:extLst>
                    <a:ext uri="{FF2B5EF4-FFF2-40B4-BE49-F238E27FC236}">
                      <a16:creationId xmlns="" xmlns:a16="http://schemas.microsoft.com/office/drawing/2014/main" id="{D30740D2-4A6A-44F6-A437-89784DFFDC87}"/>
                    </a:ext>
                  </a:extLst>
                </p:cNvPr>
                <p:cNvGrpSpPr/>
                <p:nvPr/>
              </p:nvGrpSpPr>
              <p:grpSpPr>
                <a:xfrm>
                  <a:off x="1525042" y="1933717"/>
                  <a:ext cx="4850130" cy="534352"/>
                  <a:chOff x="1525042" y="1933717"/>
                  <a:chExt cx="4850130" cy="534352"/>
                </a:xfrm>
                <a:solidFill>
                  <a:srgbClr val="2A1E54"/>
                </a:solidFill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="" xmlns:a16="http://schemas.microsoft.com/office/drawing/2014/main" id="{433E4AF2-9422-44A6-8790-6C77C7B8AD99}"/>
                      </a:ext>
                    </a:extLst>
                  </p:cNvPr>
                  <p:cNvSpPr/>
                  <p:nvPr/>
                </p:nvSpPr>
                <p:spPr>
                  <a:xfrm>
                    <a:off x="6222772" y="1933717"/>
                    <a:ext cx="152400" cy="534352"/>
                  </a:xfrm>
                  <a:custGeom>
                    <a:avLst/>
                    <a:gdLst>
                      <a:gd name="connsiteX0" fmla="*/ 76200 w 152400"/>
                      <a:gd name="connsiteY0" fmla="*/ 0 h 534352"/>
                      <a:gd name="connsiteX1" fmla="*/ 76200 w 152400"/>
                      <a:gd name="connsiteY1" fmla="*/ 76200 h 534352"/>
                      <a:gd name="connsiteX2" fmla="*/ 0 w 152400"/>
                      <a:gd name="connsiteY2" fmla="*/ 152400 h 534352"/>
                      <a:gd name="connsiteX3" fmla="*/ 0 w 152400"/>
                      <a:gd name="connsiteY3" fmla="*/ 381000 h 534352"/>
                      <a:gd name="connsiteX4" fmla="*/ 76200 w 152400"/>
                      <a:gd name="connsiteY4" fmla="*/ 457200 h 534352"/>
                      <a:gd name="connsiteX5" fmla="*/ 76200 w 152400"/>
                      <a:gd name="connsiteY5" fmla="*/ 534352 h 534352"/>
                      <a:gd name="connsiteX6" fmla="*/ 152400 w 152400"/>
                      <a:gd name="connsiteY6" fmla="*/ 534352 h 534352"/>
                      <a:gd name="connsiteX7" fmla="*/ 152400 w 152400"/>
                      <a:gd name="connsiteY7" fmla="*/ 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2400" h="534352">
                        <a:moveTo>
                          <a:pt x="76200" y="0"/>
                        </a:moveTo>
                        <a:lnTo>
                          <a:pt x="76200" y="76200"/>
                        </a:lnTo>
                        <a:lnTo>
                          <a:pt x="0" y="152400"/>
                        </a:lnTo>
                        <a:lnTo>
                          <a:pt x="0" y="381000"/>
                        </a:lnTo>
                        <a:lnTo>
                          <a:pt x="76200" y="457200"/>
                        </a:lnTo>
                        <a:lnTo>
                          <a:pt x="76200" y="534352"/>
                        </a:lnTo>
                        <a:lnTo>
                          <a:pt x="152400" y="534352"/>
                        </a:lnTo>
                        <a:lnTo>
                          <a:pt x="152400" y="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="" xmlns:a16="http://schemas.microsoft.com/office/drawing/2014/main" id="{89A5D8D9-BC02-423E-AC67-2AA32DEF3437}"/>
                      </a:ext>
                    </a:extLst>
                  </p:cNvPr>
                  <p:cNvSpPr/>
                  <p:nvPr/>
                </p:nvSpPr>
                <p:spPr>
                  <a:xfrm>
                    <a:off x="1525042" y="1933717"/>
                    <a:ext cx="130492" cy="534352"/>
                  </a:xfrm>
                  <a:custGeom>
                    <a:avLst/>
                    <a:gdLst>
                      <a:gd name="connsiteX0" fmla="*/ 130493 w 130492"/>
                      <a:gd name="connsiteY0" fmla="*/ 381000 h 534352"/>
                      <a:gd name="connsiteX1" fmla="*/ 130493 w 130492"/>
                      <a:gd name="connsiteY1" fmla="*/ 152400 h 534352"/>
                      <a:gd name="connsiteX2" fmla="*/ 64770 w 130492"/>
                      <a:gd name="connsiteY2" fmla="*/ 76200 h 534352"/>
                      <a:gd name="connsiteX3" fmla="*/ 64770 w 130492"/>
                      <a:gd name="connsiteY3" fmla="*/ 0 h 534352"/>
                      <a:gd name="connsiteX4" fmla="*/ 0 w 130492"/>
                      <a:gd name="connsiteY4" fmla="*/ 0 h 534352"/>
                      <a:gd name="connsiteX5" fmla="*/ 0 w 130492"/>
                      <a:gd name="connsiteY5" fmla="*/ 534352 h 534352"/>
                      <a:gd name="connsiteX6" fmla="*/ 64770 w 130492"/>
                      <a:gd name="connsiteY6" fmla="*/ 534352 h 534352"/>
                      <a:gd name="connsiteX7" fmla="*/ 64770 w 130492"/>
                      <a:gd name="connsiteY7" fmla="*/ 457200 h 534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30492" h="534352">
                        <a:moveTo>
                          <a:pt x="130493" y="381000"/>
                        </a:moveTo>
                        <a:lnTo>
                          <a:pt x="130493" y="152400"/>
                        </a:lnTo>
                        <a:lnTo>
                          <a:pt x="64770" y="76200"/>
                        </a:lnTo>
                        <a:lnTo>
                          <a:pt x="64770" y="0"/>
                        </a:lnTo>
                        <a:lnTo>
                          <a:pt x="0" y="0"/>
                        </a:lnTo>
                        <a:lnTo>
                          <a:pt x="0" y="534352"/>
                        </a:lnTo>
                        <a:lnTo>
                          <a:pt x="64770" y="534352"/>
                        </a:lnTo>
                        <a:lnTo>
                          <a:pt x="64770" y="457200"/>
                        </a:lnTo>
                        <a:close/>
                      </a:path>
                    </a:pathLst>
                  </a:custGeom>
                  <a:solidFill>
                    <a:schemeClr val="accent4">
                      <a:lumMod val="60000"/>
                      <a:lumOff val="40000"/>
                    </a:schemeClr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1" name="Freeform: Shape 170">
                  <a:extLst>
                    <a:ext uri="{FF2B5EF4-FFF2-40B4-BE49-F238E27FC236}">
                      <a16:creationId xmlns="" xmlns:a16="http://schemas.microsoft.com/office/drawing/2014/main" id="{B808FA7C-7E03-4A01-A4D5-924B1530A2BF}"/>
                    </a:ext>
                  </a:extLst>
                </p:cNvPr>
                <p:cNvSpPr/>
                <p:nvPr/>
              </p:nvSpPr>
              <p:spPr>
                <a:xfrm>
                  <a:off x="1806982" y="1132664"/>
                  <a:ext cx="4286250" cy="2175510"/>
                </a:xfrm>
                <a:custGeom>
                  <a:avLst/>
                  <a:gdLst>
                    <a:gd name="connsiteX0" fmla="*/ 3908108 w 4286250"/>
                    <a:gd name="connsiteY0" fmla="*/ 0 h 2175510"/>
                    <a:gd name="connsiteX1" fmla="*/ 0 w 4286250"/>
                    <a:gd name="connsiteY1" fmla="*/ 0 h 2175510"/>
                    <a:gd name="connsiteX2" fmla="*/ 0 w 4286250"/>
                    <a:gd name="connsiteY2" fmla="*/ 1787843 h 2175510"/>
                    <a:gd name="connsiteX3" fmla="*/ 386715 w 4286250"/>
                    <a:gd name="connsiteY3" fmla="*/ 2174558 h 2175510"/>
                    <a:gd name="connsiteX4" fmla="*/ 824865 w 4286250"/>
                    <a:gd name="connsiteY4" fmla="*/ 2174558 h 2175510"/>
                    <a:gd name="connsiteX5" fmla="*/ 822008 w 4286250"/>
                    <a:gd name="connsiteY5" fmla="*/ 2144078 h 2175510"/>
                    <a:gd name="connsiteX6" fmla="*/ 822960 w 4286250"/>
                    <a:gd name="connsiteY6" fmla="*/ 2122170 h 2175510"/>
                    <a:gd name="connsiteX7" fmla="*/ 408623 w 4286250"/>
                    <a:gd name="connsiteY7" fmla="*/ 2122170 h 2175510"/>
                    <a:gd name="connsiteX8" fmla="*/ 51435 w 4286250"/>
                    <a:gd name="connsiteY8" fmla="*/ 1766888 h 2175510"/>
                    <a:gd name="connsiteX9" fmla="*/ 51435 w 4286250"/>
                    <a:gd name="connsiteY9" fmla="*/ 52388 h 2175510"/>
                    <a:gd name="connsiteX10" fmla="*/ 3886200 w 4286250"/>
                    <a:gd name="connsiteY10" fmla="*/ 52388 h 2175510"/>
                    <a:gd name="connsiteX11" fmla="*/ 4233863 w 4286250"/>
                    <a:gd name="connsiteY11" fmla="*/ 400050 h 2175510"/>
                    <a:gd name="connsiteX12" fmla="*/ 4233863 w 4286250"/>
                    <a:gd name="connsiteY12" fmla="*/ 2123123 h 2175510"/>
                    <a:gd name="connsiteX13" fmla="*/ 1178243 w 4286250"/>
                    <a:gd name="connsiteY13" fmla="*/ 2123123 h 2175510"/>
                    <a:gd name="connsiteX14" fmla="*/ 1179195 w 4286250"/>
                    <a:gd name="connsiteY14" fmla="*/ 2145030 h 2175510"/>
                    <a:gd name="connsiteX15" fmla="*/ 1176338 w 4286250"/>
                    <a:gd name="connsiteY15" fmla="*/ 2175510 h 2175510"/>
                    <a:gd name="connsiteX16" fmla="*/ 4286250 w 4286250"/>
                    <a:gd name="connsiteY16" fmla="*/ 2175510 h 2175510"/>
                    <a:gd name="connsiteX17" fmla="*/ 4286250 w 4286250"/>
                    <a:gd name="connsiteY17" fmla="*/ 378143 h 2175510"/>
                    <a:gd name="connsiteX18" fmla="*/ 3908108 w 4286250"/>
                    <a:gd name="connsiteY18" fmla="*/ 0 h 2175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286250" h="2175510">
                      <a:moveTo>
                        <a:pt x="3908108" y="0"/>
                      </a:moveTo>
                      <a:lnTo>
                        <a:pt x="0" y="0"/>
                      </a:lnTo>
                      <a:lnTo>
                        <a:pt x="0" y="1787843"/>
                      </a:lnTo>
                      <a:lnTo>
                        <a:pt x="386715" y="2174558"/>
                      </a:lnTo>
                      <a:lnTo>
                        <a:pt x="824865" y="2174558"/>
                      </a:lnTo>
                      <a:cubicBezTo>
                        <a:pt x="822960" y="2165033"/>
                        <a:pt x="822008" y="2154555"/>
                        <a:pt x="822008" y="2144078"/>
                      </a:cubicBezTo>
                      <a:cubicBezTo>
                        <a:pt x="822008" y="2136458"/>
                        <a:pt x="822960" y="2129790"/>
                        <a:pt x="822960" y="2122170"/>
                      </a:cubicBezTo>
                      <a:lnTo>
                        <a:pt x="408623" y="2122170"/>
                      </a:lnTo>
                      <a:lnTo>
                        <a:pt x="51435" y="1766888"/>
                      </a:lnTo>
                      <a:lnTo>
                        <a:pt x="51435" y="52388"/>
                      </a:lnTo>
                      <a:lnTo>
                        <a:pt x="3886200" y="52388"/>
                      </a:lnTo>
                      <a:lnTo>
                        <a:pt x="4233863" y="400050"/>
                      </a:lnTo>
                      <a:lnTo>
                        <a:pt x="4233863" y="2123123"/>
                      </a:lnTo>
                      <a:lnTo>
                        <a:pt x="1178243" y="2123123"/>
                      </a:lnTo>
                      <a:cubicBezTo>
                        <a:pt x="1179195" y="2129790"/>
                        <a:pt x="1179195" y="2137410"/>
                        <a:pt x="1179195" y="2145030"/>
                      </a:cubicBezTo>
                      <a:cubicBezTo>
                        <a:pt x="1179195" y="2155508"/>
                        <a:pt x="1178243" y="2165985"/>
                        <a:pt x="1176338" y="2175510"/>
                      </a:cubicBezTo>
                      <a:lnTo>
                        <a:pt x="4286250" y="2175510"/>
                      </a:lnTo>
                      <a:lnTo>
                        <a:pt x="4286250" y="378143"/>
                      </a:lnTo>
                      <a:lnTo>
                        <a:pt x="3908108" y="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172" name="Graphic 3">
                  <a:extLst>
                    <a:ext uri="{FF2B5EF4-FFF2-40B4-BE49-F238E27FC236}">
                      <a16:creationId xmlns="" xmlns:a16="http://schemas.microsoft.com/office/drawing/2014/main" id="{815644F5-510B-466B-A9E3-D3B21543BEAC}"/>
                    </a:ext>
                  </a:extLst>
                </p:cNvPr>
                <p:cNvGrpSpPr/>
                <p:nvPr/>
              </p:nvGrpSpPr>
              <p:grpSpPr>
                <a:xfrm>
                  <a:off x="2577554" y="3046237"/>
                  <a:ext cx="461009" cy="461962"/>
                  <a:chOff x="2577554" y="3046237"/>
                  <a:chExt cx="461009" cy="461962"/>
                </a:xfrm>
              </p:grpSpPr>
              <p:sp>
                <p:nvSpPr>
                  <p:cNvPr id="175" name="Freeform: Shape 174">
                    <a:extLst>
                      <a:ext uri="{FF2B5EF4-FFF2-40B4-BE49-F238E27FC236}">
                        <a16:creationId xmlns="" xmlns:a16="http://schemas.microsoft.com/office/drawing/2014/main" id="{3D7F0F17-52E9-4D6B-BB6B-9F15F021CCC7}"/>
                      </a:ext>
                    </a:extLst>
                  </p:cNvPr>
                  <p:cNvSpPr/>
                  <p:nvPr/>
                </p:nvSpPr>
                <p:spPr>
                  <a:xfrm>
                    <a:off x="2603271" y="3072906"/>
                    <a:ext cx="409575" cy="409575"/>
                  </a:xfrm>
                  <a:custGeom>
                    <a:avLst/>
                    <a:gdLst>
                      <a:gd name="connsiteX0" fmla="*/ 408623 w 409575"/>
                      <a:gd name="connsiteY0" fmla="*/ 182880 h 409575"/>
                      <a:gd name="connsiteX1" fmla="*/ 204788 w 409575"/>
                      <a:gd name="connsiteY1" fmla="*/ 0 h 409575"/>
                      <a:gd name="connsiteX2" fmla="*/ 953 w 409575"/>
                      <a:gd name="connsiteY2" fmla="*/ 182880 h 409575"/>
                      <a:gd name="connsiteX3" fmla="*/ 0 w 409575"/>
                      <a:gd name="connsiteY3" fmla="*/ 204788 h 409575"/>
                      <a:gd name="connsiteX4" fmla="*/ 1905 w 409575"/>
                      <a:gd name="connsiteY4" fmla="*/ 235268 h 409575"/>
                      <a:gd name="connsiteX5" fmla="*/ 204788 w 409575"/>
                      <a:gd name="connsiteY5" fmla="*/ 409575 h 409575"/>
                      <a:gd name="connsiteX6" fmla="*/ 407670 w 409575"/>
                      <a:gd name="connsiteY6" fmla="*/ 235268 h 409575"/>
                      <a:gd name="connsiteX7" fmla="*/ 409575 w 409575"/>
                      <a:gd name="connsiteY7" fmla="*/ 204788 h 409575"/>
                      <a:gd name="connsiteX8" fmla="*/ 408623 w 409575"/>
                      <a:gd name="connsiteY8" fmla="*/ 182880 h 409575"/>
                      <a:gd name="connsiteX9" fmla="*/ 204788 w 409575"/>
                      <a:gd name="connsiteY9" fmla="*/ 382905 h 409575"/>
                      <a:gd name="connsiteX10" fmla="*/ 28575 w 409575"/>
                      <a:gd name="connsiteY10" fmla="*/ 234315 h 409575"/>
                      <a:gd name="connsiteX11" fmla="*/ 25718 w 409575"/>
                      <a:gd name="connsiteY11" fmla="*/ 203835 h 409575"/>
                      <a:gd name="connsiteX12" fmla="*/ 26670 w 409575"/>
                      <a:gd name="connsiteY12" fmla="*/ 181928 h 409575"/>
                      <a:gd name="connsiteX13" fmla="*/ 203835 w 409575"/>
                      <a:gd name="connsiteY13" fmla="*/ 24765 h 409575"/>
                      <a:gd name="connsiteX14" fmla="*/ 381000 w 409575"/>
                      <a:gd name="connsiteY14" fmla="*/ 181928 h 409575"/>
                      <a:gd name="connsiteX15" fmla="*/ 381953 w 409575"/>
                      <a:gd name="connsiteY15" fmla="*/ 203835 h 409575"/>
                      <a:gd name="connsiteX16" fmla="*/ 379095 w 409575"/>
                      <a:gd name="connsiteY16" fmla="*/ 234315 h 409575"/>
                      <a:gd name="connsiteX17" fmla="*/ 204788 w 409575"/>
                      <a:gd name="connsiteY17" fmla="*/ 382905 h 409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09575" h="409575">
                        <a:moveTo>
                          <a:pt x="408623" y="182880"/>
                        </a:moveTo>
                        <a:cubicBezTo>
                          <a:pt x="398145" y="80010"/>
                          <a:pt x="310515" y="0"/>
                          <a:pt x="204788" y="0"/>
                        </a:cubicBezTo>
                        <a:cubicBezTo>
                          <a:pt x="99060" y="0"/>
                          <a:pt x="11430" y="80010"/>
                          <a:pt x="953" y="182880"/>
                        </a:cubicBezTo>
                        <a:cubicBezTo>
                          <a:pt x="0" y="189548"/>
                          <a:pt x="0" y="197168"/>
                          <a:pt x="0" y="204788"/>
                        </a:cubicBezTo>
                        <a:cubicBezTo>
                          <a:pt x="0" y="215265"/>
                          <a:pt x="953" y="224790"/>
                          <a:pt x="1905" y="235268"/>
                        </a:cubicBezTo>
                        <a:cubicBezTo>
                          <a:pt x="16193" y="334328"/>
                          <a:pt x="101918" y="409575"/>
                          <a:pt x="204788" y="409575"/>
                        </a:cubicBezTo>
                        <a:cubicBezTo>
                          <a:pt x="307658" y="409575"/>
                          <a:pt x="392430" y="334328"/>
                          <a:pt x="407670" y="235268"/>
                        </a:cubicBezTo>
                        <a:cubicBezTo>
                          <a:pt x="409575" y="224790"/>
                          <a:pt x="409575" y="215265"/>
                          <a:pt x="409575" y="204788"/>
                        </a:cubicBezTo>
                        <a:cubicBezTo>
                          <a:pt x="409575" y="197168"/>
                          <a:pt x="409575" y="189548"/>
                          <a:pt x="408623" y="182880"/>
                        </a:cubicBezTo>
                        <a:close/>
                        <a:moveTo>
                          <a:pt x="204788" y="382905"/>
                        </a:moveTo>
                        <a:cubicBezTo>
                          <a:pt x="116205" y="382905"/>
                          <a:pt x="42863" y="319088"/>
                          <a:pt x="28575" y="234315"/>
                        </a:cubicBezTo>
                        <a:cubicBezTo>
                          <a:pt x="26670" y="224790"/>
                          <a:pt x="25718" y="214313"/>
                          <a:pt x="25718" y="203835"/>
                        </a:cubicBezTo>
                        <a:cubicBezTo>
                          <a:pt x="25718" y="196215"/>
                          <a:pt x="26670" y="189548"/>
                          <a:pt x="26670" y="181928"/>
                        </a:cubicBezTo>
                        <a:cubicBezTo>
                          <a:pt x="37148" y="93345"/>
                          <a:pt x="112395" y="24765"/>
                          <a:pt x="203835" y="24765"/>
                        </a:cubicBezTo>
                        <a:cubicBezTo>
                          <a:pt x="295275" y="24765"/>
                          <a:pt x="370523" y="93345"/>
                          <a:pt x="381000" y="181928"/>
                        </a:cubicBezTo>
                        <a:cubicBezTo>
                          <a:pt x="381953" y="188595"/>
                          <a:pt x="381953" y="196215"/>
                          <a:pt x="381953" y="203835"/>
                        </a:cubicBezTo>
                        <a:cubicBezTo>
                          <a:pt x="381953" y="214313"/>
                          <a:pt x="381000" y="224790"/>
                          <a:pt x="379095" y="234315"/>
                        </a:cubicBezTo>
                        <a:cubicBezTo>
                          <a:pt x="366713" y="319088"/>
                          <a:pt x="292417" y="382905"/>
                          <a:pt x="204788" y="38290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76" name="Freeform: Shape 175">
                    <a:extLst>
                      <a:ext uri="{FF2B5EF4-FFF2-40B4-BE49-F238E27FC236}">
                        <a16:creationId xmlns="" xmlns:a16="http://schemas.microsoft.com/office/drawing/2014/main" id="{C0364975-A018-4F6B-BFA4-D84462BBCE06}"/>
                      </a:ext>
                    </a:extLst>
                  </p:cNvPr>
                  <p:cNvSpPr/>
                  <p:nvPr/>
                </p:nvSpPr>
                <p:spPr>
                  <a:xfrm>
                    <a:off x="2577554" y="3046237"/>
                    <a:ext cx="461009" cy="461962"/>
                  </a:xfrm>
                  <a:custGeom>
                    <a:avLst/>
                    <a:gdLst>
                      <a:gd name="connsiteX0" fmla="*/ 460058 w 461009"/>
                      <a:gd name="connsiteY0" fmla="*/ 209550 h 461962"/>
                      <a:gd name="connsiteX1" fmla="*/ 230505 w 461009"/>
                      <a:gd name="connsiteY1" fmla="*/ 0 h 461962"/>
                      <a:gd name="connsiteX2" fmla="*/ 952 w 461009"/>
                      <a:gd name="connsiteY2" fmla="*/ 209550 h 461962"/>
                      <a:gd name="connsiteX3" fmla="*/ 0 w 461009"/>
                      <a:gd name="connsiteY3" fmla="*/ 231457 h 461962"/>
                      <a:gd name="connsiteX4" fmla="*/ 1905 w 461009"/>
                      <a:gd name="connsiteY4" fmla="*/ 261938 h 461962"/>
                      <a:gd name="connsiteX5" fmla="*/ 230505 w 461009"/>
                      <a:gd name="connsiteY5" fmla="*/ 461963 h 461962"/>
                      <a:gd name="connsiteX6" fmla="*/ 459105 w 461009"/>
                      <a:gd name="connsiteY6" fmla="*/ 261938 h 461962"/>
                      <a:gd name="connsiteX7" fmla="*/ 461010 w 461009"/>
                      <a:gd name="connsiteY7" fmla="*/ 231457 h 461962"/>
                      <a:gd name="connsiteX8" fmla="*/ 460058 w 461009"/>
                      <a:gd name="connsiteY8" fmla="*/ 209550 h 461962"/>
                      <a:gd name="connsiteX9" fmla="*/ 409575 w 461009"/>
                      <a:gd name="connsiteY9" fmla="*/ 231457 h 461962"/>
                      <a:gd name="connsiteX10" fmla="*/ 406717 w 461009"/>
                      <a:gd name="connsiteY10" fmla="*/ 261938 h 461962"/>
                      <a:gd name="connsiteX11" fmla="*/ 230505 w 461009"/>
                      <a:gd name="connsiteY11" fmla="*/ 410528 h 461962"/>
                      <a:gd name="connsiteX12" fmla="*/ 54292 w 461009"/>
                      <a:gd name="connsiteY12" fmla="*/ 261938 h 461962"/>
                      <a:gd name="connsiteX13" fmla="*/ 51435 w 461009"/>
                      <a:gd name="connsiteY13" fmla="*/ 231457 h 461962"/>
                      <a:gd name="connsiteX14" fmla="*/ 52388 w 461009"/>
                      <a:gd name="connsiteY14" fmla="*/ 209550 h 461962"/>
                      <a:gd name="connsiteX15" fmla="*/ 229553 w 461009"/>
                      <a:gd name="connsiteY15" fmla="*/ 52388 h 461962"/>
                      <a:gd name="connsiteX16" fmla="*/ 406717 w 461009"/>
                      <a:gd name="connsiteY16" fmla="*/ 209550 h 461962"/>
                      <a:gd name="connsiteX17" fmla="*/ 409575 w 461009"/>
                      <a:gd name="connsiteY17" fmla="*/ 231457 h 4619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61009" h="461962">
                        <a:moveTo>
                          <a:pt x="460058" y="209550"/>
                        </a:moveTo>
                        <a:cubicBezTo>
                          <a:pt x="449580" y="92392"/>
                          <a:pt x="350520" y="0"/>
                          <a:pt x="230505" y="0"/>
                        </a:cubicBezTo>
                        <a:cubicBezTo>
                          <a:pt x="110490" y="0"/>
                          <a:pt x="11430" y="92392"/>
                          <a:pt x="952" y="209550"/>
                        </a:cubicBezTo>
                        <a:cubicBezTo>
                          <a:pt x="0" y="216217"/>
                          <a:pt x="0" y="223838"/>
                          <a:pt x="0" y="231457"/>
                        </a:cubicBezTo>
                        <a:cubicBezTo>
                          <a:pt x="0" y="241935"/>
                          <a:pt x="952" y="252413"/>
                          <a:pt x="1905" y="261938"/>
                        </a:cubicBezTo>
                        <a:cubicBezTo>
                          <a:pt x="17145" y="375285"/>
                          <a:pt x="113348" y="461963"/>
                          <a:pt x="230505" y="461963"/>
                        </a:cubicBezTo>
                        <a:cubicBezTo>
                          <a:pt x="347663" y="461963"/>
                          <a:pt x="443865" y="374332"/>
                          <a:pt x="459105" y="261938"/>
                        </a:cubicBezTo>
                        <a:cubicBezTo>
                          <a:pt x="460058" y="252413"/>
                          <a:pt x="461010" y="241935"/>
                          <a:pt x="461010" y="231457"/>
                        </a:cubicBezTo>
                        <a:cubicBezTo>
                          <a:pt x="461010" y="223838"/>
                          <a:pt x="461010" y="216217"/>
                          <a:pt x="460058" y="209550"/>
                        </a:cubicBezTo>
                        <a:close/>
                        <a:moveTo>
                          <a:pt x="409575" y="231457"/>
                        </a:moveTo>
                        <a:cubicBezTo>
                          <a:pt x="409575" y="241935"/>
                          <a:pt x="408622" y="252413"/>
                          <a:pt x="406717" y="261938"/>
                        </a:cubicBezTo>
                        <a:cubicBezTo>
                          <a:pt x="392430" y="345757"/>
                          <a:pt x="319088" y="410528"/>
                          <a:pt x="230505" y="410528"/>
                        </a:cubicBezTo>
                        <a:cubicBezTo>
                          <a:pt x="141923" y="410528"/>
                          <a:pt x="68580" y="346710"/>
                          <a:pt x="54292" y="261938"/>
                        </a:cubicBezTo>
                        <a:cubicBezTo>
                          <a:pt x="52388" y="252413"/>
                          <a:pt x="51435" y="241935"/>
                          <a:pt x="51435" y="231457"/>
                        </a:cubicBezTo>
                        <a:cubicBezTo>
                          <a:pt x="51435" y="223838"/>
                          <a:pt x="52388" y="217170"/>
                          <a:pt x="52388" y="209550"/>
                        </a:cubicBezTo>
                        <a:cubicBezTo>
                          <a:pt x="62865" y="120967"/>
                          <a:pt x="138113" y="52388"/>
                          <a:pt x="229553" y="52388"/>
                        </a:cubicBezTo>
                        <a:cubicBezTo>
                          <a:pt x="320992" y="52388"/>
                          <a:pt x="396240" y="120967"/>
                          <a:pt x="406717" y="209550"/>
                        </a:cubicBezTo>
                        <a:cubicBezTo>
                          <a:pt x="408622" y="216217"/>
                          <a:pt x="409575" y="223838"/>
                          <a:pt x="409575" y="231457"/>
                        </a:cubicBezTo>
                        <a:close/>
                      </a:path>
                    </a:pathLst>
                  </a:custGeom>
                  <a:solidFill>
                    <a:srgbClr val="7F5C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3" name="Freeform: Shape 172">
                  <a:extLst>
                    <a:ext uri="{FF2B5EF4-FFF2-40B4-BE49-F238E27FC236}">
                      <a16:creationId xmlns="" xmlns:a16="http://schemas.microsoft.com/office/drawing/2014/main" id="{67AEE0F3-042C-4086-835B-BA4A502D8B0E}"/>
                    </a:ext>
                  </a:extLst>
                </p:cNvPr>
                <p:cNvSpPr/>
                <p:nvPr/>
              </p:nvSpPr>
              <p:spPr>
                <a:xfrm>
                  <a:off x="3791039" y="1002172"/>
                  <a:ext cx="1523047" cy="156210"/>
                </a:xfrm>
                <a:custGeom>
                  <a:avLst/>
                  <a:gdLst>
                    <a:gd name="connsiteX0" fmla="*/ 0 w 1523047"/>
                    <a:gd name="connsiteY0" fmla="*/ 0 h 156210"/>
                    <a:gd name="connsiteX1" fmla="*/ 1523047 w 1523047"/>
                    <a:gd name="connsiteY1" fmla="*/ 0 h 156210"/>
                    <a:gd name="connsiteX2" fmla="*/ 1523047 w 1523047"/>
                    <a:gd name="connsiteY2" fmla="*/ 156210 h 156210"/>
                    <a:gd name="connsiteX3" fmla="*/ 0 w 1523047"/>
                    <a:gd name="connsiteY3" fmla="*/ 156210 h 15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3047" h="156210">
                      <a:moveTo>
                        <a:pt x="0" y="0"/>
                      </a:moveTo>
                      <a:lnTo>
                        <a:pt x="1523047" y="0"/>
                      </a:lnTo>
                      <a:lnTo>
                        <a:pt x="1523047" y="156210"/>
                      </a:lnTo>
                      <a:lnTo>
                        <a:pt x="0" y="156210"/>
                      </a:ln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="" xmlns:a16="http://schemas.microsoft.com/office/drawing/2014/main" id="{A829346A-7BCB-4189-88DB-1ABAD23201B9}"/>
                    </a:ext>
                  </a:extLst>
                </p:cNvPr>
                <p:cNvSpPr/>
                <p:nvPr/>
              </p:nvSpPr>
              <p:spPr>
                <a:xfrm>
                  <a:off x="2718524" y="3187206"/>
                  <a:ext cx="179070" cy="180022"/>
                </a:xfrm>
                <a:custGeom>
                  <a:avLst/>
                  <a:gdLst>
                    <a:gd name="connsiteX0" fmla="*/ 179070 w 179070"/>
                    <a:gd name="connsiteY0" fmla="*/ 90488 h 180022"/>
                    <a:gd name="connsiteX1" fmla="*/ 173355 w 179070"/>
                    <a:gd name="connsiteY1" fmla="*/ 120968 h 180022"/>
                    <a:gd name="connsiteX2" fmla="*/ 89535 w 179070"/>
                    <a:gd name="connsiteY2" fmla="*/ 180023 h 180022"/>
                    <a:gd name="connsiteX3" fmla="*/ 5715 w 179070"/>
                    <a:gd name="connsiteY3" fmla="*/ 120968 h 180022"/>
                    <a:gd name="connsiteX4" fmla="*/ 0 w 179070"/>
                    <a:gd name="connsiteY4" fmla="*/ 90488 h 180022"/>
                    <a:gd name="connsiteX5" fmla="*/ 2857 w 179070"/>
                    <a:gd name="connsiteY5" fmla="*/ 68580 h 180022"/>
                    <a:gd name="connsiteX6" fmla="*/ 89535 w 179070"/>
                    <a:gd name="connsiteY6" fmla="*/ 0 h 180022"/>
                    <a:gd name="connsiteX7" fmla="*/ 176213 w 179070"/>
                    <a:gd name="connsiteY7" fmla="*/ 68580 h 180022"/>
                    <a:gd name="connsiteX8" fmla="*/ 179070 w 179070"/>
                    <a:gd name="connsiteY8" fmla="*/ 90488 h 180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70" h="180022">
                      <a:moveTo>
                        <a:pt x="179070" y="90488"/>
                      </a:moveTo>
                      <a:cubicBezTo>
                        <a:pt x="179070" y="100965"/>
                        <a:pt x="177165" y="111443"/>
                        <a:pt x="173355" y="120968"/>
                      </a:cubicBezTo>
                      <a:cubicBezTo>
                        <a:pt x="160972" y="155258"/>
                        <a:pt x="127635" y="180023"/>
                        <a:pt x="89535" y="180023"/>
                      </a:cubicBezTo>
                      <a:cubicBezTo>
                        <a:pt x="50483" y="180023"/>
                        <a:pt x="18097" y="155258"/>
                        <a:pt x="5715" y="120968"/>
                      </a:cubicBezTo>
                      <a:cubicBezTo>
                        <a:pt x="1905" y="111443"/>
                        <a:pt x="0" y="100965"/>
                        <a:pt x="0" y="90488"/>
                      </a:cubicBezTo>
                      <a:cubicBezTo>
                        <a:pt x="0" y="82868"/>
                        <a:pt x="952" y="76200"/>
                        <a:pt x="2857" y="68580"/>
                      </a:cubicBezTo>
                      <a:cubicBezTo>
                        <a:pt x="12382" y="29528"/>
                        <a:pt x="47625" y="0"/>
                        <a:pt x="89535" y="0"/>
                      </a:cubicBezTo>
                      <a:cubicBezTo>
                        <a:pt x="131445" y="0"/>
                        <a:pt x="166688" y="29528"/>
                        <a:pt x="176213" y="68580"/>
                      </a:cubicBezTo>
                      <a:cubicBezTo>
                        <a:pt x="178117" y="75248"/>
                        <a:pt x="179070" y="82868"/>
                        <a:pt x="179070" y="90488"/>
                      </a:cubicBezTo>
                      <a:close/>
                    </a:path>
                  </a:pathLst>
                </a:custGeom>
                <a:solidFill>
                  <a:srgbClr val="2A1E5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5C9A248-B876-4538-A8E0-8171F9D8D1A6}"/>
              </a:ext>
            </a:extLst>
          </p:cNvPr>
          <p:cNvGrpSpPr/>
          <p:nvPr/>
        </p:nvGrpSpPr>
        <p:grpSpPr>
          <a:xfrm>
            <a:off x="6791004" y="3996501"/>
            <a:ext cx="4403613" cy="2275315"/>
            <a:chOff x="6791004" y="3996501"/>
            <a:chExt cx="4403613" cy="2275315"/>
          </a:xfrm>
        </p:grpSpPr>
        <p:grpSp>
          <p:nvGrpSpPr>
            <p:cNvPr id="156" name="Group 155">
              <a:extLst>
                <a:ext uri="{FF2B5EF4-FFF2-40B4-BE49-F238E27FC236}">
                  <a16:creationId xmlns="" xmlns:a16="http://schemas.microsoft.com/office/drawing/2014/main" id="{43B8F716-9CB2-4C7F-AD41-5051525EDA07}"/>
                </a:ext>
              </a:extLst>
            </p:cNvPr>
            <p:cNvGrpSpPr/>
            <p:nvPr/>
          </p:nvGrpSpPr>
          <p:grpSpPr>
            <a:xfrm>
              <a:off x="7363469" y="4280765"/>
              <a:ext cx="2715143" cy="1632112"/>
              <a:chOff x="7363469" y="4280765"/>
              <a:chExt cx="2715143" cy="1632112"/>
            </a:xfrm>
          </p:grpSpPr>
          <p:pic>
            <p:nvPicPr>
              <p:cNvPr id="157" name="Picture 156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B4388E24-B22C-477C-A968-F3A9DC0800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9776" y="4294041"/>
                <a:ext cx="1618836" cy="1618836"/>
              </a:xfrm>
              <a:prstGeom prst="rect">
                <a:avLst/>
              </a:prstGeom>
            </p:spPr>
          </p:pic>
          <p:pic>
            <p:nvPicPr>
              <p:cNvPr id="158" name="Picture 157" descr="Text&#10;&#10;Description automatically generated">
                <a:extLst>
                  <a:ext uri="{FF2B5EF4-FFF2-40B4-BE49-F238E27FC236}">
                    <a16:creationId xmlns="" xmlns:a16="http://schemas.microsoft.com/office/drawing/2014/main" id="{8F3EE009-9AB9-4013-84B0-6CCB89DC0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469" y="4280765"/>
                <a:ext cx="1124203" cy="1628545"/>
              </a:xfrm>
              <a:prstGeom prst="rect">
                <a:avLst/>
              </a:prstGeom>
            </p:spPr>
          </p:pic>
        </p:grpSp>
        <p:grpSp>
          <p:nvGrpSpPr>
            <p:cNvPr id="159" name="Group 158">
              <a:extLst>
                <a:ext uri="{FF2B5EF4-FFF2-40B4-BE49-F238E27FC236}">
                  <a16:creationId xmlns="" xmlns:a16="http://schemas.microsoft.com/office/drawing/2014/main" id="{B47A5DAB-5D99-4FB3-89C0-5F12723F7B97}"/>
                </a:ext>
              </a:extLst>
            </p:cNvPr>
            <p:cNvGrpSpPr/>
            <p:nvPr/>
          </p:nvGrpSpPr>
          <p:grpSpPr>
            <a:xfrm>
              <a:off x="6791004" y="3996501"/>
              <a:ext cx="4403613" cy="2275315"/>
              <a:chOff x="1525042" y="1002172"/>
              <a:chExt cx="4850130" cy="2506027"/>
            </a:xfrm>
          </p:grpSpPr>
          <p:grpSp>
            <p:nvGrpSpPr>
              <p:cNvPr id="160" name="Graphic 3">
                <a:extLst>
                  <a:ext uri="{FF2B5EF4-FFF2-40B4-BE49-F238E27FC236}">
                    <a16:creationId xmlns="" xmlns:a16="http://schemas.microsoft.com/office/drawing/2014/main" id="{E371565E-4565-4EA3-995B-729C1F78A704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167" name="Freeform: Shape 166">
                  <a:extLst>
                    <a:ext uri="{FF2B5EF4-FFF2-40B4-BE49-F238E27FC236}">
                      <a16:creationId xmlns="" xmlns:a16="http://schemas.microsoft.com/office/drawing/2014/main" id="{32700F79-A7ED-4014-9E86-543FA29FA79E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="" xmlns:a16="http://schemas.microsoft.com/office/drawing/2014/main" id="{E92DD98F-6D66-4442-9DA9-BD8F1C0D0F52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1" name="Freeform: Shape 160">
                <a:extLst>
                  <a:ext uri="{FF2B5EF4-FFF2-40B4-BE49-F238E27FC236}">
                    <a16:creationId xmlns="" xmlns:a16="http://schemas.microsoft.com/office/drawing/2014/main" id="{979D1A03-391E-4316-9D66-AF0D5132B45F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62" name="Graphic 3">
                <a:extLst>
                  <a:ext uri="{FF2B5EF4-FFF2-40B4-BE49-F238E27FC236}">
                    <a16:creationId xmlns="" xmlns:a16="http://schemas.microsoft.com/office/drawing/2014/main" id="{D04F1C40-126B-432C-9254-F413BA7C3FCE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165" name="Freeform: Shape 164">
                  <a:extLst>
                    <a:ext uri="{FF2B5EF4-FFF2-40B4-BE49-F238E27FC236}">
                      <a16:creationId xmlns="" xmlns:a16="http://schemas.microsoft.com/office/drawing/2014/main" id="{496DD368-2517-479F-B742-F3468AC8DE64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="" xmlns:a16="http://schemas.microsoft.com/office/drawing/2014/main" id="{CAB6D465-91A8-4598-A6A3-FC62D290713F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63" name="Freeform: Shape 162">
                <a:extLst>
                  <a:ext uri="{FF2B5EF4-FFF2-40B4-BE49-F238E27FC236}">
                    <a16:creationId xmlns="" xmlns:a16="http://schemas.microsoft.com/office/drawing/2014/main" id="{01B6C5E9-88E7-47A3-A091-B75032C0E96A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="" xmlns:a16="http://schemas.microsoft.com/office/drawing/2014/main" id="{3081C721-6754-46C2-8B6C-9C75AA5ED3B5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79" name="TextBox 178">
              <a:extLst>
                <a:ext uri="{FF2B5EF4-FFF2-40B4-BE49-F238E27FC236}">
                  <a16:creationId xmlns="" xmlns:a16="http://schemas.microsoft.com/office/drawing/2014/main" id="{1836F7CD-7093-4807-B154-2D4D4D6166B2}"/>
                </a:ext>
              </a:extLst>
            </p:cNvPr>
            <p:cNvSpPr txBox="1"/>
            <p:nvPr/>
          </p:nvSpPr>
          <p:spPr>
            <a:xfrm rot="16200000">
              <a:off x="9761487" y="4952905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Bột</a:t>
              </a:r>
              <a:r>
                <a:rPr lang="en-US" sz="2000" b="1" dirty="0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#9Slide07 SVNHemi Head" panose="02040603050506020204" pitchFamily="18" charset="0"/>
                </a:rPr>
                <a:t>canh</a:t>
              </a:r>
              <a:endParaRPr lang="en-US" sz="2000" b="1" dirty="0">
                <a:solidFill>
                  <a:schemeClr val="bg1"/>
                </a:solidFill>
                <a:latin typeface="#9Slide07 SVNHemi Head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242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CHẤT TINH KHIẾT VÀ HỖN 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3472398B-6777-48E7-8CDE-9F5EDABE6ABD}"/>
              </a:ext>
            </a:extLst>
          </p:cNvPr>
          <p:cNvSpPr txBox="1"/>
          <p:nvPr/>
        </p:nvSpPr>
        <p:spPr>
          <a:xfrm>
            <a:off x="1030983" y="2800625"/>
            <a:ext cx="47284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Vật thề xung quanh ta có thể chứa </a:t>
            </a:r>
            <a:r>
              <a:rPr lang="vi-VN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một chất duy nhất </a:t>
            </a:r>
            <a:r>
              <a:rPr lang="vi-VN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hoặc </a:t>
            </a:r>
            <a:r>
              <a:rPr lang="vi-VN" sz="28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nhiều chất khác nhau.</a:t>
            </a:r>
            <a:endParaRPr lang="en-US" sz="2800" b="1" dirty="0">
              <a:solidFill>
                <a:srgbClr val="FFFF00"/>
              </a:solidFill>
              <a:latin typeface="#9Slide03 BoosterNextFYThin" panose="020002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330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263">
            <a:extLst>
              <a:ext uri="{FF2B5EF4-FFF2-40B4-BE49-F238E27FC236}">
                <a16:creationId xmlns="" xmlns:a16="http://schemas.microsoft.com/office/drawing/2014/main" id="{3C689A06-7512-4FF4-8BCB-4E3D75EB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23715474" cy="13333286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2648" y="-88861"/>
            <a:ext cx="11863387" cy="6858000"/>
            <a:chOff x="157162" y="0"/>
            <a:chExt cx="12030190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-4709645" y="5043579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-4724351" y="1317066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-4693091" y="4074072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-4711968" y="2215336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-5773133" y="3125462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1803E585-935A-4B05-9CE9-9FD4CA640B4B}"/>
              </a:ext>
            </a:extLst>
          </p:cNvPr>
          <p:cNvGrpSpPr/>
          <p:nvPr/>
        </p:nvGrpSpPr>
        <p:grpSpPr>
          <a:xfrm>
            <a:off x="12776146" y="1488442"/>
            <a:ext cx="4403614" cy="2280982"/>
            <a:chOff x="1129548" y="3998710"/>
            <a:chExt cx="4403614" cy="2280982"/>
          </a:xfrm>
        </p:grpSpPr>
        <p:grpSp>
          <p:nvGrpSpPr>
            <p:cNvPr id="415" name="Group 414">
              <a:extLst>
                <a:ext uri="{FF2B5EF4-FFF2-40B4-BE49-F238E27FC236}">
                  <a16:creationId xmlns="" xmlns:a16="http://schemas.microsoft.com/office/drawing/2014/main" id="{34EDFF94-0E1A-4D77-BD50-BD7A0ED6540D}"/>
                </a:ext>
              </a:extLst>
            </p:cNvPr>
            <p:cNvGrpSpPr/>
            <p:nvPr/>
          </p:nvGrpSpPr>
          <p:grpSpPr>
            <a:xfrm>
              <a:off x="1129548" y="3998710"/>
              <a:ext cx="4403614" cy="2275315"/>
              <a:chOff x="1525042" y="1002172"/>
              <a:chExt cx="4850130" cy="2506027"/>
            </a:xfrm>
          </p:grpSpPr>
          <p:grpSp>
            <p:nvGrpSpPr>
              <p:cNvPr id="426" name="Graphic 3">
                <a:extLst>
                  <a:ext uri="{FF2B5EF4-FFF2-40B4-BE49-F238E27FC236}">
                    <a16:creationId xmlns="" xmlns:a16="http://schemas.microsoft.com/office/drawing/2014/main" id="{E973B168-2F66-48FC-A69F-936EE6F1461B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="" xmlns:a16="http://schemas.microsoft.com/office/drawing/2014/main" id="{C495DBD6-B130-4093-958F-9AE2D0674ED2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="" xmlns:a16="http://schemas.microsoft.com/office/drawing/2014/main" id="{65E1AC84-A482-4C43-AE5C-2E51C7E2298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7" name="Freeform: Shape 426">
                <a:extLst>
                  <a:ext uri="{FF2B5EF4-FFF2-40B4-BE49-F238E27FC236}">
                    <a16:creationId xmlns="" xmlns:a16="http://schemas.microsoft.com/office/drawing/2014/main" id="{0C5B1363-26DF-4D8C-B476-40D27DE1CFA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8" name="Graphic 3">
                <a:extLst>
                  <a:ext uri="{FF2B5EF4-FFF2-40B4-BE49-F238E27FC236}">
                    <a16:creationId xmlns="" xmlns:a16="http://schemas.microsoft.com/office/drawing/2014/main" id="{AFFD2191-00B4-45C3-BFF2-1FFC79C9EA0E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31" name="Freeform: Shape 430">
                  <a:extLst>
                    <a:ext uri="{FF2B5EF4-FFF2-40B4-BE49-F238E27FC236}">
                      <a16:creationId xmlns="" xmlns:a16="http://schemas.microsoft.com/office/drawing/2014/main" id="{EF299081-4A6F-4CDA-8D69-FEB6187C26ED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="" xmlns:a16="http://schemas.microsoft.com/office/drawing/2014/main" id="{ABD67819-C4C3-4C4D-A7DF-F3247E3624E8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9" name="Freeform: Shape 428">
                <a:extLst>
                  <a:ext uri="{FF2B5EF4-FFF2-40B4-BE49-F238E27FC236}">
                    <a16:creationId xmlns="" xmlns:a16="http://schemas.microsoft.com/office/drawing/2014/main" id="{A99F3F67-11A5-4DC8-9997-434C5BA0D757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6796B93F-7E8E-45D1-9A5B-C9046A9816FB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6" name="Picture 2" descr="Coca-Cola Light | Nutrition Facts &amp;amp; Ingredients | Coca-Cola">
              <a:extLst>
                <a:ext uri="{FF2B5EF4-FFF2-40B4-BE49-F238E27FC236}">
                  <a16:creationId xmlns="" xmlns:a16="http://schemas.microsoft.com/office/drawing/2014/main" id="{9C46D5DF-2975-47EB-9CC6-7E373B7C0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44" b="90000" l="10000" r="90000">
                          <a14:foregroundMark x1="30000" y1="10556" x2="45333" y2="10000"/>
                          <a14:foregroundMark x1="45333" y1="10000" x2="66667" y2="12000"/>
                          <a14:foregroundMark x1="69333" y1="10889" x2="64333" y2="10556"/>
                          <a14:foregroundMark x1="63000" y1="10889" x2="49784" y2="10040"/>
                          <a14:foregroundMark x1="49979" y1="9839" x2="55167" y2="10333"/>
                          <a14:foregroundMark x1="30833" y1="15333" x2="28000" y2="22222"/>
                          <a14:foregroundMark x1="28000" y1="22222" x2="28333" y2="22333"/>
                          <a14:foregroundMark x1="29833" y1="13111" x2="27667" y2="15667"/>
                          <a14:backgroundMark x1="75500" y1="16778" x2="71667" y2="12000"/>
                          <a14:backgroundMark x1="45167" y1="8333" x2="51333" y2="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845" y="4032455"/>
              <a:ext cx="1498158" cy="224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="" xmlns:a16="http://schemas.microsoft.com/office/drawing/2014/main" id="{ED95B076-4B74-4480-BAEE-AD653A4B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63" y="4328265"/>
              <a:ext cx="1649391" cy="1649391"/>
            </a:xfrm>
            <a:prstGeom prst="rect">
              <a:avLst/>
            </a:prstGeom>
          </p:spPr>
        </p:pic>
        <p:sp>
          <p:nvSpPr>
            <p:cNvPr id="336" name="TextBox 335">
              <a:extLst>
                <a:ext uri="{FF2B5EF4-FFF2-40B4-BE49-F238E27FC236}">
                  <a16:creationId xmlns="" xmlns:a16="http://schemas.microsoft.com/office/drawing/2014/main" id="{D5F3E73C-EF86-49C3-B45F-42EF12A0D523}"/>
                </a:ext>
              </a:extLst>
            </p:cNvPr>
            <p:cNvSpPr txBox="1"/>
            <p:nvPr/>
          </p:nvSpPr>
          <p:spPr>
            <a:xfrm rot="16200000">
              <a:off x="4000027" y="5023386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Coca light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9C68120B-5996-43B8-8B3F-2EC131FEA0EC}"/>
              </a:ext>
            </a:extLst>
          </p:cNvPr>
          <p:cNvGrpSpPr/>
          <p:nvPr/>
        </p:nvGrpSpPr>
        <p:grpSpPr>
          <a:xfrm>
            <a:off x="787016" y="3825120"/>
            <a:ext cx="3636463" cy="2272258"/>
            <a:chOff x="6732945" y="1457347"/>
            <a:chExt cx="3636463" cy="2272258"/>
          </a:xfrm>
        </p:grpSpPr>
        <p:pic>
          <p:nvPicPr>
            <p:cNvPr id="7" name="Picture 6" descr="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C74AE2E-9194-410B-B3C5-D11BFC753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7659" y="1717400"/>
              <a:ext cx="1396067" cy="1683832"/>
            </a:xfrm>
            <a:prstGeom prst="rect">
              <a:avLst/>
            </a:prstGeom>
          </p:spPr>
        </p:pic>
        <p:sp>
          <p:nvSpPr>
            <p:cNvPr id="335" name="TextBox 334">
              <a:extLst>
                <a:ext uri="{FF2B5EF4-FFF2-40B4-BE49-F238E27FC236}">
                  <a16:creationId xmlns="" xmlns:a16="http://schemas.microsoft.com/office/drawing/2014/main" id="{0DEC3CBE-CB7D-48D7-AEBF-838F42BFAC56}"/>
                </a:ext>
              </a:extLst>
            </p:cNvPr>
            <p:cNvSpPr txBox="1"/>
            <p:nvPr/>
          </p:nvSpPr>
          <p:spPr>
            <a:xfrm>
              <a:off x="8766339" y="2359261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Muối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ăn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="" xmlns:a16="http://schemas.microsoft.com/office/drawing/2014/main" id="{4511A8FA-846F-4363-BB25-CEBF4CB36B21}"/>
                </a:ext>
              </a:extLst>
            </p:cNvPr>
            <p:cNvGrpSpPr/>
            <p:nvPr/>
          </p:nvGrpSpPr>
          <p:grpSpPr>
            <a:xfrm>
              <a:off x="6732945" y="1457347"/>
              <a:ext cx="3636463" cy="2272258"/>
              <a:chOff x="1525042" y="969904"/>
              <a:chExt cx="4062221" cy="2538295"/>
            </a:xfrm>
          </p:grpSpPr>
          <p:grpSp>
            <p:nvGrpSpPr>
              <p:cNvPr id="377" name="Graphic 3">
                <a:extLst>
                  <a:ext uri="{FF2B5EF4-FFF2-40B4-BE49-F238E27FC236}">
                    <a16:creationId xmlns="" xmlns:a16="http://schemas.microsoft.com/office/drawing/2014/main" id="{B09D80BC-DB1F-4899-965C-E81A25034EC1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062221" cy="534352"/>
                <a:chOff x="1525042" y="1933717"/>
                <a:chExt cx="4062221" cy="534352"/>
              </a:xfrm>
              <a:solidFill>
                <a:srgbClr val="2A1E54"/>
              </a:solidFill>
            </p:grpSpPr>
            <p:sp>
              <p:nvSpPr>
                <p:cNvPr id="384" name="Freeform: Shape 383">
                  <a:extLst>
                    <a:ext uri="{FF2B5EF4-FFF2-40B4-BE49-F238E27FC236}">
                      <a16:creationId xmlns="" xmlns:a16="http://schemas.microsoft.com/office/drawing/2014/main" id="{C5EC0011-BCBD-4CF6-B83D-3B134347F595}"/>
                    </a:ext>
                  </a:extLst>
                </p:cNvPr>
                <p:cNvSpPr/>
                <p:nvPr/>
              </p:nvSpPr>
              <p:spPr>
                <a:xfrm>
                  <a:off x="5434863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="" xmlns:a16="http://schemas.microsoft.com/office/drawing/2014/main" id="{E2A78157-E969-43A3-93B3-23F1A70F3C29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78" name="Freeform: Shape 377">
                <a:extLst>
                  <a:ext uri="{FF2B5EF4-FFF2-40B4-BE49-F238E27FC236}">
                    <a16:creationId xmlns="" xmlns:a16="http://schemas.microsoft.com/office/drawing/2014/main" id="{F69C52C1-91FD-4932-9001-3F52B8A3BDBA}"/>
                  </a:ext>
                </a:extLst>
              </p:cNvPr>
              <p:cNvSpPr/>
              <p:nvPr/>
            </p:nvSpPr>
            <p:spPr>
              <a:xfrm>
                <a:off x="1806983" y="1132664"/>
                <a:ext cx="352128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79" name="Graphic 3">
                <a:extLst>
                  <a:ext uri="{FF2B5EF4-FFF2-40B4-BE49-F238E27FC236}">
                    <a16:creationId xmlns="" xmlns:a16="http://schemas.microsoft.com/office/drawing/2014/main" id="{9D28B786-7300-4B44-9D1B-AAE39F0C9FCB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382" name="Freeform: Shape 381">
                  <a:extLst>
                    <a:ext uri="{FF2B5EF4-FFF2-40B4-BE49-F238E27FC236}">
                      <a16:creationId xmlns="" xmlns:a16="http://schemas.microsoft.com/office/drawing/2014/main" id="{E42D95C8-F9DD-435B-B9B3-36CE93DF2A8E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="" xmlns:a16="http://schemas.microsoft.com/office/drawing/2014/main" id="{DFDB7193-FB1A-4BC0-9F8A-9FCD1CE53322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80" name="Freeform: Shape 379">
                <a:extLst>
                  <a:ext uri="{FF2B5EF4-FFF2-40B4-BE49-F238E27FC236}">
                    <a16:creationId xmlns="" xmlns:a16="http://schemas.microsoft.com/office/drawing/2014/main" id="{CB81EB6B-4E74-495B-9947-AC6F8D5C9E63}"/>
                  </a:ext>
                </a:extLst>
              </p:cNvPr>
              <p:cNvSpPr/>
              <p:nvPr/>
            </p:nvSpPr>
            <p:spPr>
              <a:xfrm>
                <a:off x="3317282" y="969904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="" xmlns:a16="http://schemas.microsoft.com/office/drawing/2014/main" id="{6D8064CC-09E8-41C7-AF31-98681994C138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3464C66E-0F5C-4B90-BCC7-B0B89EBAD4DA}"/>
              </a:ext>
            </a:extLst>
          </p:cNvPr>
          <p:cNvGrpSpPr/>
          <p:nvPr/>
        </p:nvGrpSpPr>
        <p:grpSpPr>
          <a:xfrm>
            <a:off x="12862112" y="3854006"/>
            <a:ext cx="4403613" cy="2275315"/>
            <a:chOff x="6791004" y="3996501"/>
            <a:chExt cx="4403613" cy="2275315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9A9F7C5D-7A38-4412-96ED-956C9E6BDE2B}"/>
                </a:ext>
              </a:extLst>
            </p:cNvPr>
            <p:cNvGrpSpPr/>
            <p:nvPr/>
          </p:nvGrpSpPr>
          <p:grpSpPr>
            <a:xfrm>
              <a:off x="7363469" y="4280765"/>
              <a:ext cx="2715143" cy="1632112"/>
              <a:chOff x="7363469" y="4280765"/>
              <a:chExt cx="2715143" cy="1632112"/>
            </a:xfrm>
          </p:grpSpPr>
          <p:pic>
            <p:nvPicPr>
              <p:cNvPr id="11" name="Picture 10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902312AF-0B83-4179-919E-B1C90C98C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9776" y="4294041"/>
                <a:ext cx="1618836" cy="1618836"/>
              </a:xfrm>
              <a:prstGeom prst="rect">
                <a:avLst/>
              </a:prstGeom>
            </p:spPr>
          </p:pic>
          <p:pic>
            <p:nvPicPr>
              <p:cNvPr id="59" name="Picture 58" descr="Text&#10;&#10;Description automatically generated">
                <a:extLst>
                  <a:ext uri="{FF2B5EF4-FFF2-40B4-BE49-F238E27FC236}">
                    <a16:creationId xmlns="" xmlns:a16="http://schemas.microsoft.com/office/drawing/2014/main" id="{29662555-D501-4FBE-9ED3-0413674D9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469" y="4280765"/>
                <a:ext cx="1124203" cy="1628545"/>
              </a:xfrm>
              <a:prstGeom prst="rect">
                <a:avLst/>
              </a:prstGeom>
            </p:spPr>
          </p:pic>
        </p:grpSp>
        <p:grpSp>
          <p:nvGrpSpPr>
            <p:cNvPr id="375" name="Group 374">
              <a:extLst>
                <a:ext uri="{FF2B5EF4-FFF2-40B4-BE49-F238E27FC236}">
                  <a16:creationId xmlns="" xmlns:a16="http://schemas.microsoft.com/office/drawing/2014/main" id="{EB84CFFE-92D2-467D-B65B-CD2BD1C95CF9}"/>
                </a:ext>
              </a:extLst>
            </p:cNvPr>
            <p:cNvGrpSpPr/>
            <p:nvPr/>
          </p:nvGrpSpPr>
          <p:grpSpPr>
            <a:xfrm>
              <a:off x="6791004" y="3996501"/>
              <a:ext cx="4403613" cy="2275315"/>
              <a:chOff x="1525042" y="1002172"/>
              <a:chExt cx="4850130" cy="2506027"/>
            </a:xfrm>
          </p:grpSpPr>
          <p:grpSp>
            <p:nvGrpSpPr>
              <p:cNvPr id="389" name="Graphic 3">
                <a:extLst>
                  <a:ext uri="{FF2B5EF4-FFF2-40B4-BE49-F238E27FC236}">
                    <a16:creationId xmlns="" xmlns:a16="http://schemas.microsoft.com/office/drawing/2014/main" id="{90AD394B-7529-4F0A-8E97-69060D88A82F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10" name="Freeform: Shape 409">
                  <a:extLst>
                    <a:ext uri="{FF2B5EF4-FFF2-40B4-BE49-F238E27FC236}">
                      <a16:creationId xmlns="" xmlns:a16="http://schemas.microsoft.com/office/drawing/2014/main" id="{CFB3A9B1-6B98-448F-8CA9-03633DF8F673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="" xmlns:a16="http://schemas.microsoft.com/office/drawing/2014/main" id="{46E7B69D-372F-4490-BD5F-95BEBE739CF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Freeform: Shape 403">
                <a:extLst>
                  <a:ext uri="{FF2B5EF4-FFF2-40B4-BE49-F238E27FC236}">
                    <a16:creationId xmlns="" xmlns:a16="http://schemas.microsoft.com/office/drawing/2014/main" id="{45D38D4C-AE1A-49E3-A870-8C41763ABC6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5" name="Graphic 3">
                <a:extLst>
                  <a:ext uri="{FF2B5EF4-FFF2-40B4-BE49-F238E27FC236}">
                    <a16:creationId xmlns="" xmlns:a16="http://schemas.microsoft.com/office/drawing/2014/main" id="{0CE86BD9-0EB7-4F85-A7EF-C982126A382A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08" name="Freeform: Shape 407">
                  <a:extLst>
                    <a:ext uri="{FF2B5EF4-FFF2-40B4-BE49-F238E27FC236}">
                      <a16:creationId xmlns="" xmlns:a16="http://schemas.microsoft.com/office/drawing/2014/main" id="{145867E3-98C7-4515-A522-0EE0ECB7F81F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="" xmlns:a16="http://schemas.microsoft.com/office/drawing/2014/main" id="{B7D46C44-F58F-4611-B2D3-3E6F34DDF7BD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6" name="Freeform: Shape 405">
                <a:extLst>
                  <a:ext uri="{FF2B5EF4-FFF2-40B4-BE49-F238E27FC236}">
                    <a16:creationId xmlns="" xmlns:a16="http://schemas.microsoft.com/office/drawing/2014/main" id="{BEC27F71-3429-40DE-A183-CEE9C3964DC2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="" xmlns:a16="http://schemas.microsoft.com/office/drawing/2014/main" id="{9BA6FF1C-5062-4A6E-A91D-6D0C519DAF0D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7" name="TextBox 336">
              <a:extLst>
                <a:ext uri="{FF2B5EF4-FFF2-40B4-BE49-F238E27FC236}">
                  <a16:creationId xmlns="" xmlns:a16="http://schemas.microsoft.com/office/drawing/2014/main" id="{D33E9390-05D4-4C44-83F3-1AFC844882F8}"/>
                </a:ext>
              </a:extLst>
            </p:cNvPr>
            <p:cNvSpPr txBox="1"/>
            <p:nvPr/>
          </p:nvSpPr>
          <p:spPr>
            <a:xfrm rot="16200000">
              <a:off x="9761487" y="4952905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Bột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canh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3" name="Graphic 409">
            <a:extLst>
              <a:ext uri="{FF2B5EF4-FFF2-40B4-BE49-F238E27FC236}">
                <a16:creationId xmlns="" xmlns:a16="http://schemas.microsoft.com/office/drawing/2014/main" id="{EACCD00A-EACD-4E4F-9DBD-EA82EE217C5F}"/>
              </a:ext>
            </a:extLst>
          </p:cNvPr>
          <p:cNvGrpSpPr/>
          <p:nvPr/>
        </p:nvGrpSpPr>
        <p:grpSpPr>
          <a:xfrm>
            <a:off x="1277546" y="692609"/>
            <a:ext cx="3539834" cy="724922"/>
            <a:chOff x="7906606" y="1847646"/>
            <a:chExt cx="1275397" cy="313372"/>
          </a:xfrm>
          <a:noFill/>
        </p:grpSpPr>
        <p:sp>
          <p:nvSpPr>
            <p:cNvPr id="344" name="Freeform: Shape 343">
              <a:extLst>
                <a:ext uri="{FF2B5EF4-FFF2-40B4-BE49-F238E27FC236}">
                  <a16:creationId xmlns="" xmlns:a16="http://schemas.microsoft.com/office/drawing/2014/main" id="{279E4B99-60B7-4D54-97AA-3C0379987F48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="" xmlns:a16="http://schemas.microsoft.com/office/drawing/2014/main" id="{B890B840-CB94-49B4-BCA2-B7A3975FAE96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="" xmlns:a16="http://schemas.microsoft.com/office/drawing/2014/main" id="{551F7D19-BEC8-4A03-B0C9-966202731568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="" xmlns:a16="http://schemas.microsoft.com/office/drawing/2014/main" id="{285CA22A-67BE-470C-B794-B361AADC5123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8" name="Graphic 409">
            <a:extLst>
              <a:ext uri="{FF2B5EF4-FFF2-40B4-BE49-F238E27FC236}">
                <a16:creationId xmlns="" xmlns:a16="http://schemas.microsoft.com/office/drawing/2014/main" id="{5AEDC952-1568-4AC2-8A03-0DDCDFBB492C}"/>
              </a:ext>
            </a:extLst>
          </p:cNvPr>
          <p:cNvGrpSpPr/>
          <p:nvPr/>
        </p:nvGrpSpPr>
        <p:grpSpPr>
          <a:xfrm>
            <a:off x="13112222" y="647095"/>
            <a:ext cx="3539834" cy="724922"/>
            <a:chOff x="7906606" y="1847646"/>
            <a:chExt cx="1275397" cy="313372"/>
          </a:xfrm>
          <a:noFill/>
        </p:grpSpPr>
        <p:sp>
          <p:nvSpPr>
            <p:cNvPr id="349" name="Freeform: Shape 348">
              <a:extLst>
                <a:ext uri="{FF2B5EF4-FFF2-40B4-BE49-F238E27FC236}">
                  <a16:creationId xmlns="" xmlns:a16="http://schemas.microsoft.com/office/drawing/2014/main" id="{7AE1F763-B9AD-4050-9C5C-543DF34CB692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="" xmlns:a16="http://schemas.microsoft.com/office/drawing/2014/main" id="{ABD60A5F-7A95-4E4B-993F-B3A3D46CD3F1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="" xmlns:a16="http://schemas.microsoft.com/office/drawing/2014/main" id="{81BE5F43-4DBF-4154-8B01-3C9C0E706216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="" xmlns:a16="http://schemas.microsoft.com/office/drawing/2014/main" id="{232474EA-6851-473D-AA06-9EF944069CDF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290AB5D3-71CE-46F3-B80D-48921D8E39E9}"/>
              </a:ext>
            </a:extLst>
          </p:cNvPr>
          <p:cNvSpPr txBox="1"/>
          <p:nvPr/>
        </p:nvSpPr>
        <p:spPr>
          <a:xfrm>
            <a:off x="1875330" y="816251"/>
            <a:ext cx="232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khiết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="" xmlns:a16="http://schemas.microsoft.com/office/drawing/2014/main" id="{6AD5EB21-F969-4473-B67D-8AAEB5531804}"/>
              </a:ext>
            </a:extLst>
          </p:cNvPr>
          <p:cNvSpPr txBox="1"/>
          <p:nvPr/>
        </p:nvSpPr>
        <p:spPr>
          <a:xfrm>
            <a:off x="13893969" y="801924"/>
            <a:ext cx="232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Hỗn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hợp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="" xmlns:a16="http://schemas.microsoft.com/office/drawing/2014/main" id="{0C8831ED-18DA-4B66-A575-52B094E7CC58}"/>
              </a:ext>
            </a:extLst>
          </p:cNvPr>
          <p:cNvGrpSpPr/>
          <p:nvPr/>
        </p:nvGrpSpPr>
        <p:grpSpPr>
          <a:xfrm>
            <a:off x="4511055" y="2318240"/>
            <a:ext cx="313126" cy="506839"/>
            <a:chOff x="5413280" y="2318240"/>
            <a:chExt cx="1130395" cy="506839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="" xmlns:a16="http://schemas.microsoft.com/office/drawing/2014/main" id="{722DA76E-DB97-4742-937F-B24A268A6463}"/>
                </a:ext>
              </a:extLst>
            </p:cNvPr>
            <p:cNvCxnSpPr>
              <a:cxnSpLocks/>
            </p:cNvCxnSpPr>
            <p:nvPr/>
          </p:nvCxnSpPr>
          <p:spPr>
            <a:xfrm>
              <a:off x="5413280" y="2559050"/>
              <a:ext cx="1130395" cy="0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="" xmlns:a16="http://schemas.microsoft.com/office/drawing/2014/main" id="{D23C0157-A4B9-43C1-89F4-00491A92FD11}"/>
                </a:ext>
              </a:extLst>
            </p:cNvPr>
            <p:cNvCxnSpPr/>
            <p:nvPr/>
          </p:nvCxnSpPr>
          <p:spPr>
            <a:xfrm>
              <a:off x="6543675" y="2318240"/>
              <a:ext cx="0" cy="506839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6" name="Group 415">
            <a:extLst>
              <a:ext uri="{FF2B5EF4-FFF2-40B4-BE49-F238E27FC236}">
                <a16:creationId xmlns="" xmlns:a16="http://schemas.microsoft.com/office/drawing/2014/main" id="{E2FBEE01-D332-429D-804B-598A9D406E32}"/>
              </a:ext>
            </a:extLst>
          </p:cNvPr>
          <p:cNvGrpSpPr/>
          <p:nvPr/>
        </p:nvGrpSpPr>
        <p:grpSpPr>
          <a:xfrm>
            <a:off x="727979" y="1488442"/>
            <a:ext cx="3771094" cy="2243372"/>
            <a:chOff x="1525042" y="1002172"/>
            <a:chExt cx="4212616" cy="2506027"/>
          </a:xfrm>
        </p:grpSpPr>
        <p:grpSp>
          <p:nvGrpSpPr>
            <p:cNvPr id="417" name="Graphic 3">
              <a:extLst>
                <a:ext uri="{FF2B5EF4-FFF2-40B4-BE49-F238E27FC236}">
                  <a16:creationId xmlns="" xmlns:a16="http://schemas.microsoft.com/office/drawing/2014/main" id="{233C1220-B27D-4B4F-9022-4BC1E88692C2}"/>
                </a:ext>
              </a:extLst>
            </p:cNvPr>
            <p:cNvGrpSpPr/>
            <p:nvPr/>
          </p:nvGrpSpPr>
          <p:grpSpPr>
            <a:xfrm>
              <a:off x="1525042" y="1933717"/>
              <a:ext cx="4212616" cy="534352"/>
              <a:chOff x="1525042" y="1933717"/>
              <a:chExt cx="4212616" cy="534352"/>
            </a:xfrm>
            <a:solidFill>
              <a:srgbClr val="2A1E54"/>
            </a:solidFill>
          </p:grpSpPr>
          <p:sp>
            <p:nvSpPr>
              <p:cNvPr id="424" name="Freeform: Shape 423">
                <a:extLst>
                  <a:ext uri="{FF2B5EF4-FFF2-40B4-BE49-F238E27FC236}">
                    <a16:creationId xmlns="" xmlns:a16="http://schemas.microsoft.com/office/drawing/2014/main" id="{7E28C6BD-A821-4222-898D-CF05C122DC1D}"/>
                  </a:ext>
                </a:extLst>
              </p:cNvPr>
              <p:cNvSpPr/>
              <p:nvPr/>
            </p:nvSpPr>
            <p:spPr>
              <a:xfrm>
                <a:off x="5585258" y="1933717"/>
                <a:ext cx="152400" cy="534352"/>
              </a:xfrm>
              <a:custGeom>
                <a:avLst/>
                <a:gdLst>
                  <a:gd name="connsiteX0" fmla="*/ 76200 w 152400"/>
                  <a:gd name="connsiteY0" fmla="*/ 0 h 534352"/>
                  <a:gd name="connsiteX1" fmla="*/ 76200 w 152400"/>
                  <a:gd name="connsiteY1" fmla="*/ 76200 h 534352"/>
                  <a:gd name="connsiteX2" fmla="*/ 0 w 152400"/>
                  <a:gd name="connsiteY2" fmla="*/ 152400 h 534352"/>
                  <a:gd name="connsiteX3" fmla="*/ 0 w 152400"/>
                  <a:gd name="connsiteY3" fmla="*/ 381000 h 534352"/>
                  <a:gd name="connsiteX4" fmla="*/ 76200 w 152400"/>
                  <a:gd name="connsiteY4" fmla="*/ 457200 h 534352"/>
                  <a:gd name="connsiteX5" fmla="*/ 76200 w 152400"/>
                  <a:gd name="connsiteY5" fmla="*/ 534352 h 534352"/>
                  <a:gd name="connsiteX6" fmla="*/ 152400 w 152400"/>
                  <a:gd name="connsiteY6" fmla="*/ 534352 h 534352"/>
                  <a:gd name="connsiteX7" fmla="*/ 152400 w 152400"/>
                  <a:gd name="connsiteY7" fmla="*/ 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2400" h="534352">
                    <a:moveTo>
                      <a:pt x="76200" y="0"/>
                    </a:moveTo>
                    <a:lnTo>
                      <a:pt x="76200" y="76200"/>
                    </a:lnTo>
                    <a:lnTo>
                      <a:pt x="0" y="152400"/>
                    </a:lnTo>
                    <a:lnTo>
                      <a:pt x="0" y="381000"/>
                    </a:lnTo>
                    <a:lnTo>
                      <a:pt x="76200" y="457200"/>
                    </a:lnTo>
                    <a:lnTo>
                      <a:pt x="76200" y="534352"/>
                    </a:lnTo>
                    <a:lnTo>
                      <a:pt x="152400" y="534352"/>
                    </a:lnTo>
                    <a:lnTo>
                      <a:pt x="152400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="" xmlns:a16="http://schemas.microsoft.com/office/drawing/2014/main" id="{55264D88-B438-46A0-8F95-9F2530AFD479}"/>
                  </a:ext>
                </a:extLst>
              </p:cNvPr>
              <p:cNvSpPr/>
              <p:nvPr/>
            </p:nvSpPr>
            <p:spPr>
              <a:xfrm>
                <a:off x="1525042" y="1933717"/>
                <a:ext cx="130492" cy="534352"/>
              </a:xfrm>
              <a:custGeom>
                <a:avLst/>
                <a:gdLst>
                  <a:gd name="connsiteX0" fmla="*/ 130493 w 130492"/>
                  <a:gd name="connsiteY0" fmla="*/ 381000 h 534352"/>
                  <a:gd name="connsiteX1" fmla="*/ 130493 w 130492"/>
                  <a:gd name="connsiteY1" fmla="*/ 152400 h 534352"/>
                  <a:gd name="connsiteX2" fmla="*/ 64770 w 130492"/>
                  <a:gd name="connsiteY2" fmla="*/ 76200 h 534352"/>
                  <a:gd name="connsiteX3" fmla="*/ 64770 w 130492"/>
                  <a:gd name="connsiteY3" fmla="*/ 0 h 534352"/>
                  <a:gd name="connsiteX4" fmla="*/ 0 w 130492"/>
                  <a:gd name="connsiteY4" fmla="*/ 0 h 534352"/>
                  <a:gd name="connsiteX5" fmla="*/ 0 w 130492"/>
                  <a:gd name="connsiteY5" fmla="*/ 534352 h 534352"/>
                  <a:gd name="connsiteX6" fmla="*/ 64770 w 130492"/>
                  <a:gd name="connsiteY6" fmla="*/ 534352 h 534352"/>
                  <a:gd name="connsiteX7" fmla="*/ 64770 w 130492"/>
                  <a:gd name="connsiteY7" fmla="*/ 457200 h 534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92" h="534352">
                    <a:moveTo>
                      <a:pt x="130493" y="381000"/>
                    </a:moveTo>
                    <a:lnTo>
                      <a:pt x="130493" y="152400"/>
                    </a:lnTo>
                    <a:lnTo>
                      <a:pt x="64770" y="76200"/>
                    </a:lnTo>
                    <a:lnTo>
                      <a:pt x="64770" y="0"/>
                    </a:lnTo>
                    <a:lnTo>
                      <a:pt x="0" y="0"/>
                    </a:lnTo>
                    <a:lnTo>
                      <a:pt x="0" y="534352"/>
                    </a:lnTo>
                    <a:lnTo>
                      <a:pt x="64770" y="534352"/>
                    </a:lnTo>
                    <a:lnTo>
                      <a:pt x="64770" y="45720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8" name="Freeform: Shape 417">
              <a:extLst>
                <a:ext uri="{FF2B5EF4-FFF2-40B4-BE49-F238E27FC236}">
                  <a16:creationId xmlns="" xmlns:a16="http://schemas.microsoft.com/office/drawing/2014/main" id="{ECB16870-175F-494E-89D6-567B4F570153}"/>
                </a:ext>
              </a:extLst>
            </p:cNvPr>
            <p:cNvSpPr/>
            <p:nvPr/>
          </p:nvSpPr>
          <p:spPr>
            <a:xfrm>
              <a:off x="1806982" y="1132664"/>
              <a:ext cx="3693831" cy="2175510"/>
            </a:xfrm>
            <a:custGeom>
              <a:avLst/>
              <a:gdLst>
                <a:gd name="connsiteX0" fmla="*/ 3908108 w 4286250"/>
                <a:gd name="connsiteY0" fmla="*/ 0 h 2175510"/>
                <a:gd name="connsiteX1" fmla="*/ 0 w 4286250"/>
                <a:gd name="connsiteY1" fmla="*/ 0 h 2175510"/>
                <a:gd name="connsiteX2" fmla="*/ 0 w 4286250"/>
                <a:gd name="connsiteY2" fmla="*/ 1787843 h 2175510"/>
                <a:gd name="connsiteX3" fmla="*/ 386715 w 4286250"/>
                <a:gd name="connsiteY3" fmla="*/ 2174558 h 2175510"/>
                <a:gd name="connsiteX4" fmla="*/ 824865 w 4286250"/>
                <a:gd name="connsiteY4" fmla="*/ 2174558 h 2175510"/>
                <a:gd name="connsiteX5" fmla="*/ 822008 w 4286250"/>
                <a:gd name="connsiteY5" fmla="*/ 2144078 h 2175510"/>
                <a:gd name="connsiteX6" fmla="*/ 822960 w 4286250"/>
                <a:gd name="connsiteY6" fmla="*/ 2122170 h 2175510"/>
                <a:gd name="connsiteX7" fmla="*/ 408623 w 4286250"/>
                <a:gd name="connsiteY7" fmla="*/ 2122170 h 2175510"/>
                <a:gd name="connsiteX8" fmla="*/ 51435 w 4286250"/>
                <a:gd name="connsiteY8" fmla="*/ 1766888 h 2175510"/>
                <a:gd name="connsiteX9" fmla="*/ 51435 w 4286250"/>
                <a:gd name="connsiteY9" fmla="*/ 52388 h 2175510"/>
                <a:gd name="connsiteX10" fmla="*/ 3886200 w 4286250"/>
                <a:gd name="connsiteY10" fmla="*/ 52388 h 2175510"/>
                <a:gd name="connsiteX11" fmla="*/ 4233863 w 4286250"/>
                <a:gd name="connsiteY11" fmla="*/ 400050 h 2175510"/>
                <a:gd name="connsiteX12" fmla="*/ 4233863 w 4286250"/>
                <a:gd name="connsiteY12" fmla="*/ 2123123 h 2175510"/>
                <a:gd name="connsiteX13" fmla="*/ 1178243 w 4286250"/>
                <a:gd name="connsiteY13" fmla="*/ 2123123 h 2175510"/>
                <a:gd name="connsiteX14" fmla="*/ 1179195 w 4286250"/>
                <a:gd name="connsiteY14" fmla="*/ 2145030 h 2175510"/>
                <a:gd name="connsiteX15" fmla="*/ 1176338 w 4286250"/>
                <a:gd name="connsiteY15" fmla="*/ 2175510 h 2175510"/>
                <a:gd name="connsiteX16" fmla="*/ 4286250 w 4286250"/>
                <a:gd name="connsiteY16" fmla="*/ 2175510 h 2175510"/>
                <a:gd name="connsiteX17" fmla="*/ 4286250 w 4286250"/>
                <a:gd name="connsiteY17" fmla="*/ 378143 h 2175510"/>
                <a:gd name="connsiteX18" fmla="*/ 3908108 w 4286250"/>
                <a:gd name="connsiteY18" fmla="*/ 0 h 217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286250" h="2175510">
                  <a:moveTo>
                    <a:pt x="3908108" y="0"/>
                  </a:moveTo>
                  <a:lnTo>
                    <a:pt x="0" y="0"/>
                  </a:lnTo>
                  <a:lnTo>
                    <a:pt x="0" y="1787843"/>
                  </a:lnTo>
                  <a:lnTo>
                    <a:pt x="386715" y="2174558"/>
                  </a:lnTo>
                  <a:lnTo>
                    <a:pt x="824865" y="2174558"/>
                  </a:lnTo>
                  <a:cubicBezTo>
                    <a:pt x="822960" y="2165033"/>
                    <a:pt x="822008" y="2154555"/>
                    <a:pt x="822008" y="2144078"/>
                  </a:cubicBezTo>
                  <a:cubicBezTo>
                    <a:pt x="822008" y="2136458"/>
                    <a:pt x="822960" y="2129790"/>
                    <a:pt x="822960" y="2122170"/>
                  </a:cubicBezTo>
                  <a:lnTo>
                    <a:pt x="408623" y="2122170"/>
                  </a:lnTo>
                  <a:lnTo>
                    <a:pt x="51435" y="1766888"/>
                  </a:lnTo>
                  <a:lnTo>
                    <a:pt x="51435" y="52388"/>
                  </a:lnTo>
                  <a:lnTo>
                    <a:pt x="3886200" y="52388"/>
                  </a:lnTo>
                  <a:lnTo>
                    <a:pt x="4233863" y="400050"/>
                  </a:lnTo>
                  <a:lnTo>
                    <a:pt x="4233863" y="2123123"/>
                  </a:lnTo>
                  <a:lnTo>
                    <a:pt x="1178243" y="2123123"/>
                  </a:lnTo>
                  <a:cubicBezTo>
                    <a:pt x="1179195" y="2129790"/>
                    <a:pt x="1179195" y="2137410"/>
                    <a:pt x="1179195" y="2145030"/>
                  </a:cubicBezTo>
                  <a:cubicBezTo>
                    <a:pt x="1179195" y="2155508"/>
                    <a:pt x="1178243" y="2165985"/>
                    <a:pt x="1176338" y="2175510"/>
                  </a:cubicBezTo>
                  <a:lnTo>
                    <a:pt x="4286250" y="2175510"/>
                  </a:lnTo>
                  <a:lnTo>
                    <a:pt x="4286250" y="378143"/>
                  </a:lnTo>
                  <a:lnTo>
                    <a:pt x="3908108" y="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19" name="Graphic 3">
              <a:extLst>
                <a:ext uri="{FF2B5EF4-FFF2-40B4-BE49-F238E27FC236}">
                  <a16:creationId xmlns="" xmlns:a16="http://schemas.microsoft.com/office/drawing/2014/main" id="{EA4137F0-A327-4556-820A-1E4D90C61A8E}"/>
                </a:ext>
              </a:extLst>
            </p:cNvPr>
            <p:cNvGrpSpPr/>
            <p:nvPr/>
          </p:nvGrpSpPr>
          <p:grpSpPr>
            <a:xfrm>
              <a:off x="2577554" y="3046237"/>
              <a:ext cx="461009" cy="461962"/>
              <a:chOff x="2577554" y="3046237"/>
              <a:chExt cx="461009" cy="461962"/>
            </a:xfrm>
          </p:grpSpPr>
          <p:sp>
            <p:nvSpPr>
              <p:cNvPr id="422" name="Freeform: Shape 421">
                <a:extLst>
                  <a:ext uri="{FF2B5EF4-FFF2-40B4-BE49-F238E27FC236}">
                    <a16:creationId xmlns="" xmlns:a16="http://schemas.microsoft.com/office/drawing/2014/main" id="{11BFF728-EFE3-44BB-B1B6-B4B1C2866852}"/>
                  </a:ext>
                </a:extLst>
              </p:cNvPr>
              <p:cNvSpPr/>
              <p:nvPr/>
            </p:nvSpPr>
            <p:spPr>
              <a:xfrm>
                <a:off x="2603271" y="3072906"/>
                <a:ext cx="409575" cy="409575"/>
              </a:xfrm>
              <a:custGeom>
                <a:avLst/>
                <a:gdLst>
                  <a:gd name="connsiteX0" fmla="*/ 408623 w 409575"/>
                  <a:gd name="connsiteY0" fmla="*/ 182880 h 409575"/>
                  <a:gd name="connsiteX1" fmla="*/ 204788 w 409575"/>
                  <a:gd name="connsiteY1" fmla="*/ 0 h 409575"/>
                  <a:gd name="connsiteX2" fmla="*/ 953 w 409575"/>
                  <a:gd name="connsiteY2" fmla="*/ 182880 h 409575"/>
                  <a:gd name="connsiteX3" fmla="*/ 0 w 409575"/>
                  <a:gd name="connsiteY3" fmla="*/ 204788 h 409575"/>
                  <a:gd name="connsiteX4" fmla="*/ 1905 w 409575"/>
                  <a:gd name="connsiteY4" fmla="*/ 235268 h 409575"/>
                  <a:gd name="connsiteX5" fmla="*/ 204788 w 409575"/>
                  <a:gd name="connsiteY5" fmla="*/ 409575 h 409575"/>
                  <a:gd name="connsiteX6" fmla="*/ 407670 w 409575"/>
                  <a:gd name="connsiteY6" fmla="*/ 235268 h 409575"/>
                  <a:gd name="connsiteX7" fmla="*/ 409575 w 409575"/>
                  <a:gd name="connsiteY7" fmla="*/ 204788 h 409575"/>
                  <a:gd name="connsiteX8" fmla="*/ 408623 w 409575"/>
                  <a:gd name="connsiteY8" fmla="*/ 182880 h 409575"/>
                  <a:gd name="connsiteX9" fmla="*/ 204788 w 409575"/>
                  <a:gd name="connsiteY9" fmla="*/ 382905 h 409575"/>
                  <a:gd name="connsiteX10" fmla="*/ 28575 w 409575"/>
                  <a:gd name="connsiteY10" fmla="*/ 234315 h 409575"/>
                  <a:gd name="connsiteX11" fmla="*/ 25718 w 409575"/>
                  <a:gd name="connsiteY11" fmla="*/ 203835 h 409575"/>
                  <a:gd name="connsiteX12" fmla="*/ 26670 w 409575"/>
                  <a:gd name="connsiteY12" fmla="*/ 181928 h 409575"/>
                  <a:gd name="connsiteX13" fmla="*/ 203835 w 409575"/>
                  <a:gd name="connsiteY13" fmla="*/ 24765 h 409575"/>
                  <a:gd name="connsiteX14" fmla="*/ 381000 w 409575"/>
                  <a:gd name="connsiteY14" fmla="*/ 181928 h 409575"/>
                  <a:gd name="connsiteX15" fmla="*/ 381953 w 409575"/>
                  <a:gd name="connsiteY15" fmla="*/ 203835 h 409575"/>
                  <a:gd name="connsiteX16" fmla="*/ 379095 w 409575"/>
                  <a:gd name="connsiteY16" fmla="*/ 234315 h 409575"/>
                  <a:gd name="connsiteX17" fmla="*/ 204788 w 409575"/>
                  <a:gd name="connsiteY17" fmla="*/ 382905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09575" h="409575">
                    <a:moveTo>
                      <a:pt x="408623" y="182880"/>
                    </a:moveTo>
                    <a:cubicBezTo>
                      <a:pt x="398145" y="80010"/>
                      <a:pt x="310515" y="0"/>
                      <a:pt x="204788" y="0"/>
                    </a:cubicBezTo>
                    <a:cubicBezTo>
                      <a:pt x="99060" y="0"/>
                      <a:pt x="11430" y="80010"/>
                      <a:pt x="953" y="182880"/>
                    </a:cubicBezTo>
                    <a:cubicBezTo>
                      <a:pt x="0" y="189548"/>
                      <a:pt x="0" y="197168"/>
                      <a:pt x="0" y="204788"/>
                    </a:cubicBezTo>
                    <a:cubicBezTo>
                      <a:pt x="0" y="215265"/>
                      <a:pt x="953" y="224790"/>
                      <a:pt x="1905" y="235268"/>
                    </a:cubicBezTo>
                    <a:cubicBezTo>
                      <a:pt x="16193" y="334328"/>
                      <a:pt x="101918" y="409575"/>
                      <a:pt x="204788" y="409575"/>
                    </a:cubicBezTo>
                    <a:cubicBezTo>
                      <a:pt x="307658" y="409575"/>
                      <a:pt x="392430" y="334328"/>
                      <a:pt x="407670" y="235268"/>
                    </a:cubicBezTo>
                    <a:cubicBezTo>
                      <a:pt x="409575" y="224790"/>
                      <a:pt x="409575" y="215265"/>
                      <a:pt x="409575" y="204788"/>
                    </a:cubicBezTo>
                    <a:cubicBezTo>
                      <a:pt x="409575" y="197168"/>
                      <a:pt x="409575" y="189548"/>
                      <a:pt x="408623" y="182880"/>
                    </a:cubicBezTo>
                    <a:close/>
                    <a:moveTo>
                      <a:pt x="204788" y="382905"/>
                    </a:moveTo>
                    <a:cubicBezTo>
                      <a:pt x="116205" y="382905"/>
                      <a:pt x="42863" y="319088"/>
                      <a:pt x="28575" y="234315"/>
                    </a:cubicBezTo>
                    <a:cubicBezTo>
                      <a:pt x="26670" y="224790"/>
                      <a:pt x="25718" y="214313"/>
                      <a:pt x="25718" y="203835"/>
                    </a:cubicBezTo>
                    <a:cubicBezTo>
                      <a:pt x="25718" y="196215"/>
                      <a:pt x="26670" y="189548"/>
                      <a:pt x="26670" y="181928"/>
                    </a:cubicBezTo>
                    <a:cubicBezTo>
                      <a:pt x="37148" y="93345"/>
                      <a:pt x="112395" y="24765"/>
                      <a:pt x="203835" y="24765"/>
                    </a:cubicBezTo>
                    <a:cubicBezTo>
                      <a:pt x="295275" y="24765"/>
                      <a:pt x="370523" y="93345"/>
                      <a:pt x="381000" y="181928"/>
                    </a:cubicBezTo>
                    <a:cubicBezTo>
                      <a:pt x="381953" y="188595"/>
                      <a:pt x="381953" y="196215"/>
                      <a:pt x="381953" y="203835"/>
                    </a:cubicBezTo>
                    <a:cubicBezTo>
                      <a:pt x="381953" y="214313"/>
                      <a:pt x="381000" y="224790"/>
                      <a:pt x="379095" y="234315"/>
                    </a:cubicBezTo>
                    <a:cubicBezTo>
                      <a:pt x="366713" y="319088"/>
                      <a:pt x="292417" y="382905"/>
                      <a:pt x="204788" y="382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="" xmlns:a16="http://schemas.microsoft.com/office/drawing/2014/main" id="{D3F0DBE8-F94D-4A89-95EE-93D8D9FE644F}"/>
                  </a:ext>
                </a:extLst>
              </p:cNvPr>
              <p:cNvSpPr/>
              <p:nvPr/>
            </p:nvSpPr>
            <p:spPr>
              <a:xfrm>
                <a:off x="2577554" y="3046237"/>
                <a:ext cx="461009" cy="461962"/>
              </a:xfrm>
              <a:custGeom>
                <a:avLst/>
                <a:gdLst>
                  <a:gd name="connsiteX0" fmla="*/ 460058 w 461009"/>
                  <a:gd name="connsiteY0" fmla="*/ 209550 h 461962"/>
                  <a:gd name="connsiteX1" fmla="*/ 230505 w 461009"/>
                  <a:gd name="connsiteY1" fmla="*/ 0 h 461962"/>
                  <a:gd name="connsiteX2" fmla="*/ 952 w 461009"/>
                  <a:gd name="connsiteY2" fmla="*/ 209550 h 461962"/>
                  <a:gd name="connsiteX3" fmla="*/ 0 w 461009"/>
                  <a:gd name="connsiteY3" fmla="*/ 231457 h 461962"/>
                  <a:gd name="connsiteX4" fmla="*/ 1905 w 461009"/>
                  <a:gd name="connsiteY4" fmla="*/ 261938 h 461962"/>
                  <a:gd name="connsiteX5" fmla="*/ 230505 w 461009"/>
                  <a:gd name="connsiteY5" fmla="*/ 461963 h 461962"/>
                  <a:gd name="connsiteX6" fmla="*/ 459105 w 461009"/>
                  <a:gd name="connsiteY6" fmla="*/ 261938 h 461962"/>
                  <a:gd name="connsiteX7" fmla="*/ 461010 w 461009"/>
                  <a:gd name="connsiteY7" fmla="*/ 231457 h 461962"/>
                  <a:gd name="connsiteX8" fmla="*/ 460058 w 461009"/>
                  <a:gd name="connsiteY8" fmla="*/ 209550 h 461962"/>
                  <a:gd name="connsiteX9" fmla="*/ 409575 w 461009"/>
                  <a:gd name="connsiteY9" fmla="*/ 231457 h 461962"/>
                  <a:gd name="connsiteX10" fmla="*/ 406717 w 461009"/>
                  <a:gd name="connsiteY10" fmla="*/ 261938 h 461962"/>
                  <a:gd name="connsiteX11" fmla="*/ 230505 w 461009"/>
                  <a:gd name="connsiteY11" fmla="*/ 410528 h 461962"/>
                  <a:gd name="connsiteX12" fmla="*/ 54292 w 461009"/>
                  <a:gd name="connsiteY12" fmla="*/ 261938 h 461962"/>
                  <a:gd name="connsiteX13" fmla="*/ 51435 w 461009"/>
                  <a:gd name="connsiteY13" fmla="*/ 231457 h 461962"/>
                  <a:gd name="connsiteX14" fmla="*/ 52388 w 461009"/>
                  <a:gd name="connsiteY14" fmla="*/ 209550 h 461962"/>
                  <a:gd name="connsiteX15" fmla="*/ 229553 w 461009"/>
                  <a:gd name="connsiteY15" fmla="*/ 52388 h 461962"/>
                  <a:gd name="connsiteX16" fmla="*/ 406717 w 461009"/>
                  <a:gd name="connsiteY16" fmla="*/ 209550 h 461962"/>
                  <a:gd name="connsiteX17" fmla="*/ 409575 w 461009"/>
                  <a:gd name="connsiteY17" fmla="*/ 231457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61009" h="461962">
                    <a:moveTo>
                      <a:pt x="460058" y="209550"/>
                    </a:moveTo>
                    <a:cubicBezTo>
                      <a:pt x="449580" y="92392"/>
                      <a:pt x="350520" y="0"/>
                      <a:pt x="230505" y="0"/>
                    </a:cubicBezTo>
                    <a:cubicBezTo>
                      <a:pt x="110490" y="0"/>
                      <a:pt x="11430" y="92392"/>
                      <a:pt x="952" y="209550"/>
                    </a:cubicBezTo>
                    <a:cubicBezTo>
                      <a:pt x="0" y="216217"/>
                      <a:pt x="0" y="223838"/>
                      <a:pt x="0" y="231457"/>
                    </a:cubicBezTo>
                    <a:cubicBezTo>
                      <a:pt x="0" y="241935"/>
                      <a:pt x="952" y="252413"/>
                      <a:pt x="1905" y="261938"/>
                    </a:cubicBezTo>
                    <a:cubicBezTo>
                      <a:pt x="17145" y="375285"/>
                      <a:pt x="113348" y="461963"/>
                      <a:pt x="230505" y="461963"/>
                    </a:cubicBezTo>
                    <a:cubicBezTo>
                      <a:pt x="347663" y="461963"/>
                      <a:pt x="443865" y="374332"/>
                      <a:pt x="459105" y="261938"/>
                    </a:cubicBezTo>
                    <a:cubicBezTo>
                      <a:pt x="460058" y="252413"/>
                      <a:pt x="461010" y="241935"/>
                      <a:pt x="461010" y="231457"/>
                    </a:cubicBezTo>
                    <a:cubicBezTo>
                      <a:pt x="461010" y="223838"/>
                      <a:pt x="461010" y="216217"/>
                      <a:pt x="460058" y="209550"/>
                    </a:cubicBezTo>
                    <a:close/>
                    <a:moveTo>
                      <a:pt x="409575" y="231457"/>
                    </a:moveTo>
                    <a:cubicBezTo>
                      <a:pt x="409575" y="241935"/>
                      <a:pt x="408622" y="252413"/>
                      <a:pt x="406717" y="261938"/>
                    </a:cubicBezTo>
                    <a:cubicBezTo>
                      <a:pt x="392430" y="345757"/>
                      <a:pt x="319088" y="410528"/>
                      <a:pt x="230505" y="410528"/>
                    </a:cubicBezTo>
                    <a:cubicBezTo>
                      <a:pt x="141923" y="410528"/>
                      <a:pt x="68580" y="346710"/>
                      <a:pt x="54292" y="261938"/>
                    </a:cubicBezTo>
                    <a:cubicBezTo>
                      <a:pt x="52388" y="252413"/>
                      <a:pt x="51435" y="241935"/>
                      <a:pt x="51435" y="231457"/>
                    </a:cubicBezTo>
                    <a:cubicBezTo>
                      <a:pt x="51435" y="223838"/>
                      <a:pt x="52388" y="217170"/>
                      <a:pt x="52388" y="209550"/>
                    </a:cubicBezTo>
                    <a:cubicBezTo>
                      <a:pt x="62865" y="120967"/>
                      <a:pt x="138113" y="52388"/>
                      <a:pt x="229553" y="52388"/>
                    </a:cubicBezTo>
                    <a:cubicBezTo>
                      <a:pt x="320992" y="52388"/>
                      <a:pt x="396240" y="120967"/>
                      <a:pt x="406717" y="209550"/>
                    </a:cubicBezTo>
                    <a:cubicBezTo>
                      <a:pt x="408622" y="216217"/>
                      <a:pt x="409575" y="223838"/>
                      <a:pt x="409575" y="231457"/>
                    </a:cubicBez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0" name="Freeform: Shape 419">
              <a:extLst>
                <a:ext uri="{FF2B5EF4-FFF2-40B4-BE49-F238E27FC236}">
                  <a16:creationId xmlns="" xmlns:a16="http://schemas.microsoft.com/office/drawing/2014/main" id="{2992514E-C7E5-47CA-90F5-5BE14CFB10DA}"/>
                </a:ext>
              </a:extLst>
            </p:cNvPr>
            <p:cNvSpPr/>
            <p:nvPr/>
          </p:nvSpPr>
          <p:spPr>
            <a:xfrm>
              <a:off x="3432931" y="1002172"/>
              <a:ext cx="1523047" cy="156210"/>
            </a:xfrm>
            <a:custGeom>
              <a:avLst/>
              <a:gdLst>
                <a:gd name="connsiteX0" fmla="*/ 0 w 1523047"/>
                <a:gd name="connsiteY0" fmla="*/ 0 h 156210"/>
                <a:gd name="connsiteX1" fmla="*/ 1523047 w 1523047"/>
                <a:gd name="connsiteY1" fmla="*/ 0 h 156210"/>
                <a:gd name="connsiteX2" fmla="*/ 1523047 w 1523047"/>
                <a:gd name="connsiteY2" fmla="*/ 156210 h 156210"/>
                <a:gd name="connsiteX3" fmla="*/ 0 w 1523047"/>
                <a:gd name="connsiteY3" fmla="*/ 156210 h 15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3047" h="156210">
                  <a:moveTo>
                    <a:pt x="0" y="0"/>
                  </a:moveTo>
                  <a:lnTo>
                    <a:pt x="1523047" y="0"/>
                  </a:lnTo>
                  <a:lnTo>
                    <a:pt x="1523047" y="156210"/>
                  </a:lnTo>
                  <a:lnTo>
                    <a:pt x="0" y="156210"/>
                  </a:lnTo>
                  <a:close/>
                </a:path>
              </a:pathLst>
            </a:custGeom>
            <a:solidFill>
              <a:srgbClr val="7F5C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="" xmlns:a16="http://schemas.microsoft.com/office/drawing/2014/main" id="{80EE8E86-2AC4-4819-9B25-B14CE3A436D3}"/>
                </a:ext>
              </a:extLst>
            </p:cNvPr>
            <p:cNvSpPr/>
            <p:nvPr/>
          </p:nvSpPr>
          <p:spPr>
            <a:xfrm>
              <a:off x="2718524" y="3187206"/>
              <a:ext cx="179070" cy="180022"/>
            </a:xfrm>
            <a:custGeom>
              <a:avLst/>
              <a:gdLst>
                <a:gd name="connsiteX0" fmla="*/ 179070 w 179070"/>
                <a:gd name="connsiteY0" fmla="*/ 90488 h 180022"/>
                <a:gd name="connsiteX1" fmla="*/ 173355 w 179070"/>
                <a:gd name="connsiteY1" fmla="*/ 120968 h 180022"/>
                <a:gd name="connsiteX2" fmla="*/ 89535 w 179070"/>
                <a:gd name="connsiteY2" fmla="*/ 180023 h 180022"/>
                <a:gd name="connsiteX3" fmla="*/ 5715 w 179070"/>
                <a:gd name="connsiteY3" fmla="*/ 120968 h 180022"/>
                <a:gd name="connsiteX4" fmla="*/ 0 w 179070"/>
                <a:gd name="connsiteY4" fmla="*/ 90488 h 180022"/>
                <a:gd name="connsiteX5" fmla="*/ 2857 w 179070"/>
                <a:gd name="connsiteY5" fmla="*/ 68580 h 180022"/>
                <a:gd name="connsiteX6" fmla="*/ 89535 w 179070"/>
                <a:gd name="connsiteY6" fmla="*/ 0 h 180022"/>
                <a:gd name="connsiteX7" fmla="*/ 176213 w 179070"/>
                <a:gd name="connsiteY7" fmla="*/ 68580 h 180022"/>
                <a:gd name="connsiteX8" fmla="*/ 179070 w 179070"/>
                <a:gd name="connsiteY8" fmla="*/ 90488 h 180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70" h="180022">
                  <a:moveTo>
                    <a:pt x="179070" y="90488"/>
                  </a:moveTo>
                  <a:cubicBezTo>
                    <a:pt x="179070" y="100965"/>
                    <a:pt x="177165" y="111443"/>
                    <a:pt x="173355" y="120968"/>
                  </a:cubicBezTo>
                  <a:cubicBezTo>
                    <a:pt x="160972" y="155258"/>
                    <a:pt x="127635" y="180023"/>
                    <a:pt x="89535" y="180023"/>
                  </a:cubicBezTo>
                  <a:cubicBezTo>
                    <a:pt x="50483" y="180023"/>
                    <a:pt x="18097" y="155258"/>
                    <a:pt x="5715" y="120968"/>
                  </a:cubicBezTo>
                  <a:cubicBezTo>
                    <a:pt x="1905" y="111443"/>
                    <a:pt x="0" y="100965"/>
                    <a:pt x="0" y="90488"/>
                  </a:cubicBezTo>
                  <a:cubicBezTo>
                    <a:pt x="0" y="82868"/>
                    <a:pt x="952" y="76200"/>
                    <a:pt x="2857" y="68580"/>
                  </a:cubicBezTo>
                  <a:cubicBezTo>
                    <a:pt x="12382" y="29528"/>
                    <a:pt x="47625" y="0"/>
                    <a:pt x="89535" y="0"/>
                  </a:cubicBezTo>
                  <a:cubicBezTo>
                    <a:pt x="131445" y="0"/>
                    <a:pt x="166688" y="29528"/>
                    <a:pt x="176213" y="68580"/>
                  </a:cubicBezTo>
                  <a:cubicBezTo>
                    <a:pt x="178117" y="75248"/>
                    <a:pt x="179070" y="82868"/>
                    <a:pt x="179070" y="90488"/>
                  </a:cubicBezTo>
                  <a:close/>
                </a:path>
              </a:pathLst>
            </a:custGeom>
            <a:solidFill>
              <a:srgbClr val="2A1E5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 descr="A picture containing drinking water, beverage, bottle&#10;&#10;Description automatically generated">
            <a:extLst>
              <a:ext uri="{FF2B5EF4-FFF2-40B4-BE49-F238E27FC236}">
                <a16:creationId xmlns="" xmlns:a16="http://schemas.microsoft.com/office/drawing/2014/main" id="{9C50C4C9-22BA-46B2-AF3F-B4152B2B32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1458" l="10000" r="90000">
                        <a14:foregroundMark x1="24219" y1="9167" x2="34219" y2="7083"/>
                        <a14:foregroundMark x1="34219" y1="7083" x2="43438" y2="9167"/>
                        <a14:foregroundMark x1="43438" y1="9167" x2="50156" y2="8750"/>
                        <a14:foregroundMark x1="50156" y1="8750" x2="59844" y2="4167"/>
                        <a14:foregroundMark x1="68125" y1="625" x2="63125" y2="1458"/>
                        <a14:foregroundMark x1="50156" y1="89375" x2="52500" y2="90000"/>
                        <a14:foregroundMark x1="69375" y1="90208" x2="74063" y2="9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29" y="1734074"/>
            <a:ext cx="2238793" cy="1679095"/>
          </a:xfrm>
          <a:prstGeom prst="rect">
            <a:avLst/>
          </a:prstGeom>
        </p:spPr>
      </p:pic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3C473A85-0BB4-457E-9381-D6B5AD3D5F35}"/>
              </a:ext>
            </a:extLst>
          </p:cNvPr>
          <p:cNvSpPr txBox="1"/>
          <p:nvPr/>
        </p:nvSpPr>
        <p:spPr>
          <a:xfrm>
            <a:off x="2863484" y="2359261"/>
            <a:ext cx="1452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rPr>
              <a:t>cất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Hemi Hea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C132378-DF35-461D-A5FF-2CECEB9368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91" b="82813" l="65016" r="88978">
                        <a14:foregroundMark x1="65704" y1="52792" x2="67572" y2="72461"/>
                        <a14:foregroundMark x1="67572" y1="72461" x2="67252" y2="76367"/>
                        <a14:foregroundMark x1="67572" y1="79883" x2="75399" y2="82813"/>
                        <a14:foregroundMark x1="75399" y1="82813" x2="83706" y2="80859"/>
                        <a14:foregroundMark x1="83706" y1="80859" x2="88498" y2="72852"/>
                        <a14:foregroundMark x1="88498" y1="72852" x2="87540" y2="57422"/>
                        <a14:foregroundMark x1="69164" y1="50868" x2="78275" y2="51367"/>
                        <a14:foregroundMark x1="83067" y1="50391" x2="86741" y2="51953"/>
                        <a14:foregroundMark x1="86901" y1="50977" x2="88179" y2="51953"/>
                        <a14:backgroundMark x1="66613" y1="50000" x2="64377" y2="50586"/>
                        <a14:backgroundMark x1="68530" y1="49805" x2="66933" y2="50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17" t="47729" r="7735" b="14377"/>
          <a:stretch/>
        </p:blipFill>
        <p:spPr>
          <a:xfrm>
            <a:off x="4755235" y="1652808"/>
            <a:ext cx="1761894" cy="1847993"/>
          </a:xfrm>
          <a:prstGeom prst="rect">
            <a:avLst/>
          </a:prstGeom>
        </p:spPr>
      </p:pic>
      <p:grpSp>
        <p:nvGrpSpPr>
          <p:cNvPr id="261" name="Group 260">
            <a:extLst>
              <a:ext uri="{FF2B5EF4-FFF2-40B4-BE49-F238E27FC236}">
                <a16:creationId xmlns="" xmlns:a16="http://schemas.microsoft.com/office/drawing/2014/main" id="{076C77BC-47E2-4A57-AE1A-355135EC8BB6}"/>
              </a:ext>
            </a:extLst>
          </p:cNvPr>
          <p:cNvGrpSpPr/>
          <p:nvPr/>
        </p:nvGrpSpPr>
        <p:grpSpPr>
          <a:xfrm flipH="1">
            <a:off x="6423893" y="2295680"/>
            <a:ext cx="324364" cy="506839"/>
            <a:chOff x="5413280" y="2318240"/>
            <a:chExt cx="1130395" cy="506839"/>
          </a:xfrm>
        </p:grpSpPr>
        <p:cxnSp>
          <p:nvCxnSpPr>
            <p:cNvPr id="262" name="Straight Connector 261">
              <a:extLst>
                <a:ext uri="{FF2B5EF4-FFF2-40B4-BE49-F238E27FC236}">
                  <a16:creationId xmlns="" xmlns:a16="http://schemas.microsoft.com/office/drawing/2014/main" id="{D5F67F56-994C-446A-9423-AED8348F19BE}"/>
                </a:ext>
              </a:extLst>
            </p:cNvPr>
            <p:cNvCxnSpPr>
              <a:cxnSpLocks/>
            </p:cNvCxnSpPr>
            <p:nvPr/>
          </p:nvCxnSpPr>
          <p:spPr>
            <a:xfrm>
              <a:off x="5413280" y="2559050"/>
              <a:ext cx="1130395" cy="0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>
              <a:extLst>
                <a:ext uri="{FF2B5EF4-FFF2-40B4-BE49-F238E27FC236}">
                  <a16:creationId xmlns="" xmlns:a16="http://schemas.microsoft.com/office/drawing/2014/main" id="{16830FF6-ACE4-4A6F-8078-6D925A1A81A8}"/>
                </a:ext>
              </a:extLst>
            </p:cNvPr>
            <p:cNvCxnSpPr/>
            <p:nvPr/>
          </p:nvCxnSpPr>
          <p:spPr>
            <a:xfrm>
              <a:off x="6543675" y="2318240"/>
              <a:ext cx="0" cy="506839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17DC0BE-70EE-4088-8507-91450C470AEB}"/>
              </a:ext>
            </a:extLst>
          </p:cNvPr>
          <p:cNvSpPr txBox="1"/>
          <p:nvPr/>
        </p:nvSpPr>
        <p:spPr>
          <a:xfrm>
            <a:off x="6772531" y="1953128"/>
            <a:ext cx="1978045" cy="1200329"/>
          </a:xfrm>
          <a:prstGeom prst="rect">
            <a:avLst/>
          </a:prstGeom>
          <a:solidFill>
            <a:schemeClr val="accent6">
              <a:lumMod val="40000"/>
              <a:lumOff val="60000"/>
              <a:alpha val="32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bg1"/>
                </a:solidFill>
                <a:latin typeface="#9Slide03 BoosterNextFYThin" panose="02000203000000020004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Nước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thể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lỏng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prstClr val="white"/>
                </a:solidFill>
              </a:rPr>
              <a:t>Sôi</a:t>
            </a:r>
            <a:r>
              <a:rPr lang="en-US" dirty="0">
                <a:solidFill>
                  <a:prstClr val="white"/>
                </a:solidFill>
              </a:rPr>
              <a:t> ở 100</a:t>
            </a:r>
            <a:r>
              <a:rPr lang="en-US" baseline="30000" dirty="0">
                <a:solidFill>
                  <a:prstClr val="white"/>
                </a:solidFill>
              </a:rPr>
              <a:t>o</a:t>
            </a:r>
            <a:r>
              <a:rPr lang="en-US" dirty="0">
                <a:solidFill>
                  <a:prstClr val="white"/>
                </a:solidFill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Dùng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pha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tiêm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thuốc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pic>
        <p:nvPicPr>
          <p:cNvPr id="13" name="Picture 12" descr="A picture containing cup, coffee, indoor, black&#10;&#10;Description automatically generated">
            <a:extLst>
              <a:ext uri="{FF2B5EF4-FFF2-40B4-BE49-F238E27FC236}">
                <a16:creationId xmlns="" xmlns:a16="http://schemas.microsoft.com/office/drawing/2014/main" id="{B8FA0D38-D93A-4691-9330-A129A974F0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67" b="92500" l="8611" r="93056">
                        <a14:foregroundMark x1="44722" y1="11389" x2="53889" y2="12222"/>
                        <a14:foregroundMark x1="53889" y1="12222" x2="54722" y2="11944"/>
                        <a14:foregroundMark x1="44444" y1="9722" x2="60833" y2="11944"/>
                        <a14:foregroundMark x1="90833" y1="43056" x2="93611" y2="52500"/>
                        <a14:foregroundMark x1="55278" y1="92500" x2="42778" y2="90278"/>
                        <a14:foregroundMark x1="8611" y1="46389" x2="10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58" y="3958244"/>
            <a:ext cx="1908403" cy="1908403"/>
          </a:xfrm>
          <a:prstGeom prst="rect">
            <a:avLst/>
          </a:prstGeom>
        </p:spPr>
      </p:pic>
      <p:grpSp>
        <p:nvGrpSpPr>
          <p:cNvPr id="267" name="Group 266">
            <a:extLst>
              <a:ext uri="{FF2B5EF4-FFF2-40B4-BE49-F238E27FC236}">
                <a16:creationId xmlns="" xmlns:a16="http://schemas.microsoft.com/office/drawing/2014/main" id="{F43E74C1-82AF-4A01-8EC8-A0DCCCA992A2}"/>
              </a:ext>
            </a:extLst>
          </p:cNvPr>
          <p:cNvGrpSpPr/>
          <p:nvPr/>
        </p:nvGrpSpPr>
        <p:grpSpPr>
          <a:xfrm>
            <a:off x="4407227" y="4688949"/>
            <a:ext cx="363873" cy="506839"/>
            <a:chOff x="5413280" y="2318240"/>
            <a:chExt cx="1130395" cy="506839"/>
          </a:xfrm>
        </p:grpSpPr>
        <p:cxnSp>
          <p:nvCxnSpPr>
            <p:cNvPr id="268" name="Straight Connector 267">
              <a:extLst>
                <a:ext uri="{FF2B5EF4-FFF2-40B4-BE49-F238E27FC236}">
                  <a16:creationId xmlns="" xmlns:a16="http://schemas.microsoft.com/office/drawing/2014/main" id="{B712BFC3-9C9E-4584-915E-2AB4421880B3}"/>
                </a:ext>
              </a:extLst>
            </p:cNvPr>
            <p:cNvCxnSpPr>
              <a:cxnSpLocks/>
            </p:cNvCxnSpPr>
            <p:nvPr/>
          </p:nvCxnSpPr>
          <p:spPr>
            <a:xfrm>
              <a:off x="5413280" y="2559050"/>
              <a:ext cx="1130395" cy="0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>
              <a:extLst>
                <a:ext uri="{FF2B5EF4-FFF2-40B4-BE49-F238E27FC236}">
                  <a16:creationId xmlns="" xmlns:a16="http://schemas.microsoft.com/office/drawing/2014/main" id="{742DF2CB-CB3E-4FD3-996E-2B2EA51B0F60}"/>
                </a:ext>
              </a:extLst>
            </p:cNvPr>
            <p:cNvCxnSpPr/>
            <p:nvPr/>
          </p:nvCxnSpPr>
          <p:spPr>
            <a:xfrm>
              <a:off x="6543675" y="2318240"/>
              <a:ext cx="0" cy="506839"/>
            </a:xfrm>
            <a:prstGeom prst="line">
              <a:avLst/>
            </a:prstGeom>
            <a:ln w="19050" cap="sq">
              <a:solidFill>
                <a:schemeClr val="bg1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>
            <a:extLst>
              <a:ext uri="{FF2B5EF4-FFF2-40B4-BE49-F238E27FC236}">
                <a16:creationId xmlns="" xmlns:a16="http://schemas.microsoft.com/office/drawing/2014/main" id="{37CF09A7-79C1-40EC-9D07-2F88DB4ABBC5}"/>
              </a:ext>
            </a:extLst>
          </p:cNvPr>
          <p:cNvGrpSpPr/>
          <p:nvPr/>
        </p:nvGrpSpPr>
        <p:grpSpPr>
          <a:xfrm>
            <a:off x="6577126" y="4677617"/>
            <a:ext cx="2153648" cy="506839"/>
            <a:chOff x="8345067" y="2295680"/>
            <a:chExt cx="2153648" cy="506839"/>
          </a:xfrm>
        </p:grpSpPr>
        <p:grpSp>
          <p:nvGrpSpPr>
            <p:cNvPr id="271" name="Group 270">
              <a:extLst>
                <a:ext uri="{FF2B5EF4-FFF2-40B4-BE49-F238E27FC236}">
                  <a16:creationId xmlns="" xmlns:a16="http://schemas.microsoft.com/office/drawing/2014/main" id="{7E4A0F7B-E3E6-4E0D-A038-7A30BBF828F5}"/>
                </a:ext>
              </a:extLst>
            </p:cNvPr>
            <p:cNvGrpSpPr/>
            <p:nvPr/>
          </p:nvGrpSpPr>
          <p:grpSpPr>
            <a:xfrm flipH="1">
              <a:off x="8345067" y="2295680"/>
              <a:ext cx="233159" cy="506839"/>
              <a:chOff x="6125493" y="2318240"/>
              <a:chExt cx="418182" cy="506839"/>
            </a:xfrm>
          </p:grpSpPr>
          <p:cxnSp>
            <p:nvCxnSpPr>
              <p:cNvPr id="273" name="Straight Connector 272">
                <a:extLst>
                  <a:ext uri="{FF2B5EF4-FFF2-40B4-BE49-F238E27FC236}">
                    <a16:creationId xmlns="" xmlns:a16="http://schemas.microsoft.com/office/drawing/2014/main" id="{A69A472A-7398-4F2D-AFEC-8F44D8701B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5493" y="2559050"/>
                <a:ext cx="418182" cy="0"/>
              </a:xfrm>
              <a:prstGeom prst="line">
                <a:avLst/>
              </a:prstGeom>
              <a:ln w="19050" cap="sq">
                <a:solidFill>
                  <a:schemeClr val="bg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="" xmlns:a16="http://schemas.microsoft.com/office/drawing/2014/main" id="{D578F591-7461-479C-8797-C04ADFBD4E76}"/>
                  </a:ext>
                </a:extLst>
              </p:cNvPr>
              <p:cNvCxnSpPr/>
              <p:nvPr/>
            </p:nvCxnSpPr>
            <p:spPr>
              <a:xfrm>
                <a:off x="6543675" y="2318240"/>
                <a:ext cx="0" cy="506839"/>
              </a:xfrm>
              <a:prstGeom prst="line">
                <a:avLst/>
              </a:prstGeom>
              <a:ln w="19050" cap="sq">
                <a:solidFill>
                  <a:schemeClr val="bg1"/>
                </a:solidFill>
                <a:beve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2" name="TextBox 271">
              <a:extLst>
                <a:ext uri="{FF2B5EF4-FFF2-40B4-BE49-F238E27FC236}">
                  <a16:creationId xmlns="" xmlns:a16="http://schemas.microsoft.com/office/drawing/2014/main" id="{8BD07503-2DAC-4B0A-9182-65722C509ED1}"/>
                </a:ext>
              </a:extLst>
            </p:cNvPr>
            <p:cNvSpPr txBox="1"/>
            <p:nvPr/>
          </p:nvSpPr>
          <p:spPr>
            <a:xfrm>
              <a:off x="8590311" y="2339232"/>
              <a:ext cx="1908404" cy="369332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ở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dạng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rắn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82B60E1-013F-4376-8EDF-2B4A30641FF2}"/>
              </a:ext>
            </a:extLst>
          </p:cNvPr>
          <p:cNvGrpSpPr/>
          <p:nvPr/>
        </p:nvGrpSpPr>
        <p:grpSpPr>
          <a:xfrm>
            <a:off x="8881497" y="2820352"/>
            <a:ext cx="2615182" cy="3574110"/>
            <a:chOff x="8881497" y="2820352"/>
            <a:chExt cx="2615182" cy="3574110"/>
          </a:xfrm>
        </p:grpSpPr>
        <p:pic>
          <p:nvPicPr>
            <p:cNvPr id="16" name="Picture 15" descr="A picture containing text, wall, indoor, blue&#10;&#10;Description automatically generated">
              <a:extLst>
                <a:ext uri="{FF2B5EF4-FFF2-40B4-BE49-F238E27FC236}">
                  <a16:creationId xmlns="" xmlns:a16="http://schemas.microsoft.com/office/drawing/2014/main" id="{570E1BE3-E770-4515-B97C-335F97B6B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41992" y1="66602" x2="41406" y2="68652"/>
                          <a14:foregroundMark x1="32520" y1="18750" x2="32715" y2="20313"/>
                          <a14:foregroundMark x1="32617" y1="21777" x2="32324" y2="24121"/>
                          <a14:foregroundMark x1="32813" y1="25195" x2="32324" y2="28027"/>
                          <a14:foregroundMark x1="33301" y1="16211" x2="32520" y2="16113"/>
                          <a14:foregroundMark x1="32129" y1="16602" x2="32129" y2="17676"/>
                          <a14:foregroundMark x1="37793" y1="21973" x2="39063" y2="25586"/>
                          <a14:backgroundMark x1="74121" y1="19336" x2="73633" y2="46289"/>
                          <a14:backgroundMark x1="73633" y1="46289" x2="67188" y2="73145"/>
                          <a14:backgroundMark x1="57813" y1="21484" x2="70020" y2="65137"/>
                          <a14:backgroundMark x1="70020" y1="65137" x2="70020" y2="68848"/>
                          <a14:backgroundMark x1="65918" y1="23730" x2="71973" y2="51563"/>
                          <a14:backgroundMark x1="71973" y1="51563" x2="71973" y2="51563"/>
                          <a14:backgroundMark x1="69141" y1="28711" x2="68652" y2="84082"/>
                          <a14:backgroundMark x1="72559" y1="40137" x2="70996" y2="70508"/>
                          <a14:backgroundMark x1="70996" y1="70508" x2="78223" y2="67578"/>
                          <a14:backgroundMark x1="78223" y1="67578" x2="64453" y2="49609"/>
                          <a14:backgroundMark x1="64453" y1="49609" x2="62695" y2="40723"/>
                          <a14:backgroundMark x1="62695" y1="40723" x2="64063" y2="31152"/>
                          <a14:backgroundMark x1="64063" y1="31152" x2="71484" y2="26758"/>
                          <a14:backgroundMark x1="71484" y1="26758" x2="70605" y2="46289"/>
                          <a14:backgroundMark x1="70605" y1="46289" x2="75488" y2="56738"/>
                          <a14:backgroundMark x1="74023" y1="54785" x2="73535" y2="62402"/>
                          <a14:backgroundMark x1="73535" y1="62402" x2="73926" y2="53809"/>
                          <a14:backgroundMark x1="73926" y1="53809" x2="64453" y2="35645"/>
                          <a14:backgroundMark x1="64453" y1="35645" x2="67480" y2="27637"/>
                          <a14:backgroundMark x1="67480" y1="27637" x2="71289" y2="23340"/>
                          <a14:backgroundMark x1="70508" y1="24023" x2="66309" y2="32031"/>
                          <a14:backgroundMark x1="66309" y1="32031" x2="63672" y2="44824"/>
                          <a14:backgroundMark x1="72363" y1="29590" x2="63867" y2="49219"/>
                          <a14:backgroundMark x1="73633" y1="55176" x2="72559" y2="62109"/>
                          <a14:backgroundMark x1="72559" y1="62109" x2="73145" y2="66309"/>
                          <a14:backgroundMark x1="22754" y1="19824" x2="26074" y2="81738"/>
                          <a14:backgroundMark x1="27246" y1="20703" x2="28809" y2="52246"/>
                          <a14:backgroundMark x1="42773" y1="33984" x2="42773" y2="33984"/>
                          <a14:backgroundMark x1="37109" y1="27344" x2="37109" y2="27344"/>
                          <a14:backgroundMark x1="42188" y1="80664" x2="42188" y2="80664"/>
                          <a14:backgroundMark x1="42480" y1="69336" x2="42480" y2="693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2" t="15369" r="41037" b="35011"/>
            <a:stretch/>
          </p:blipFill>
          <p:spPr>
            <a:xfrm>
              <a:off x="9395728" y="3775872"/>
              <a:ext cx="1505640" cy="2618590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EDE32DE7-1B42-4902-8057-8EB1BE05924D}"/>
                </a:ext>
              </a:extLst>
            </p:cNvPr>
            <p:cNvGrpSpPr/>
            <p:nvPr/>
          </p:nvGrpSpPr>
          <p:grpSpPr>
            <a:xfrm>
              <a:off x="8881497" y="2820352"/>
              <a:ext cx="2615182" cy="3557108"/>
              <a:chOff x="8490541" y="6253503"/>
              <a:chExt cx="570086" cy="2037507"/>
            </a:xfrm>
          </p:grpSpPr>
          <p:sp>
            <p:nvSpPr>
              <p:cNvPr id="278" name="Freeform: Shape 277">
                <a:extLst>
                  <a:ext uri="{FF2B5EF4-FFF2-40B4-BE49-F238E27FC236}">
                    <a16:creationId xmlns="" xmlns:a16="http://schemas.microsoft.com/office/drawing/2014/main" id="{AE1A0D17-D794-4B6A-82E9-2A681C4575EA}"/>
                  </a:ext>
                </a:extLst>
              </p:cNvPr>
              <p:cNvSpPr/>
              <p:nvPr/>
            </p:nvSpPr>
            <p:spPr>
              <a:xfrm rot="5400000">
                <a:off x="7917189" y="6877117"/>
                <a:ext cx="1702426" cy="503190"/>
              </a:xfrm>
              <a:custGeom>
                <a:avLst/>
                <a:gdLst>
                  <a:gd name="connsiteX0" fmla="*/ 0 w 1283969"/>
                  <a:gd name="connsiteY0" fmla="*/ 55245 h 346709"/>
                  <a:gd name="connsiteX1" fmla="*/ 55245 w 1283969"/>
                  <a:gd name="connsiteY1" fmla="*/ 0 h 346709"/>
                  <a:gd name="connsiteX2" fmla="*/ 430530 w 1283969"/>
                  <a:gd name="connsiteY2" fmla="*/ 0 h 346709"/>
                  <a:gd name="connsiteX3" fmla="*/ 481013 w 1283969"/>
                  <a:gd name="connsiteY3" fmla="*/ 50483 h 346709"/>
                  <a:gd name="connsiteX4" fmla="*/ 1023938 w 1283969"/>
                  <a:gd name="connsiteY4" fmla="*/ 50483 h 346709"/>
                  <a:gd name="connsiteX5" fmla="*/ 1052513 w 1283969"/>
                  <a:gd name="connsiteY5" fmla="*/ 79058 h 346709"/>
                  <a:gd name="connsiteX6" fmla="*/ 1283970 w 1283969"/>
                  <a:gd name="connsiteY6" fmla="*/ 79058 h 346709"/>
                  <a:gd name="connsiteX7" fmla="*/ 1283970 w 1283969"/>
                  <a:gd name="connsiteY7" fmla="*/ 302895 h 346709"/>
                  <a:gd name="connsiteX8" fmla="*/ 1203008 w 1283969"/>
                  <a:gd name="connsiteY8" fmla="*/ 302895 h 346709"/>
                  <a:gd name="connsiteX9" fmla="*/ 1159193 w 1283969"/>
                  <a:gd name="connsiteY9" fmla="*/ 346710 h 346709"/>
                  <a:gd name="connsiteX10" fmla="*/ 58103 w 1283969"/>
                  <a:gd name="connsiteY10" fmla="*/ 346710 h 346709"/>
                  <a:gd name="connsiteX11" fmla="*/ 0 w 1283969"/>
                  <a:gd name="connsiteY11" fmla="*/ 289560 h 346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83969" h="346709">
                    <a:moveTo>
                      <a:pt x="0" y="55245"/>
                    </a:moveTo>
                    <a:lnTo>
                      <a:pt x="55245" y="0"/>
                    </a:lnTo>
                    <a:lnTo>
                      <a:pt x="430530" y="0"/>
                    </a:lnTo>
                    <a:lnTo>
                      <a:pt x="481013" y="50483"/>
                    </a:lnTo>
                    <a:lnTo>
                      <a:pt x="1023938" y="50483"/>
                    </a:lnTo>
                    <a:lnTo>
                      <a:pt x="1052513" y="79058"/>
                    </a:lnTo>
                    <a:lnTo>
                      <a:pt x="1283970" y="79058"/>
                    </a:lnTo>
                    <a:lnTo>
                      <a:pt x="1283970" y="302895"/>
                    </a:lnTo>
                    <a:lnTo>
                      <a:pt x="1203008" y="302895"/>
                    </a:lnTo>
                    <a:lnTo>
                      <a:pt x="1159193" y="346710"/>
                    </a:lnTo>
                    <a:lnTo>
                      <a:pt x="58103" y="346710"/>
                    </a:lnTo>
                    <a:lnTo>
                      <a:pt x="0" y="289560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79" name="Graphic 388">
                <a:extLst>
                  <a:ext uri="{FF2B5EF4-FFF2-40B4-BE49-F238E27FC236}">
                    <a16:creationId xmlns="" xmlns:a16="http://schemas.microsoft.com/office/drawing/2014/main" id="{5EF0F4F9-1F3F-45D4-BE87-AC6844575832}"/>
                  </a:ext>
                </a:extLst>
              </p:cNvPr>
              <p:cNvGrpSpPr/>
              <p:nvPr/>
            </p:nvGrpSpPr>
            <p:grpSpPr>
              <a:xfrm rot="5400000">
                <a:off x="8794113" y="7155790"/>
                <a:ext cx="455916" cy="45618"/>
                <a:chOff x="2240074" y="1494807"/>
                <a:chExt cx="343852" cy="31432"/>
              </a:xfrm>
              <a:solidFill>
                <a:srgbClr val="09DCF5"/>
              </a:solidFill>
            </p:grpSpPr>
            <p:sp>
              <p:nvSpPr>
                <p:cNvPr id="285" name="Freeform: Shape 284">
                  <a:extLst>
                    <a:ext uri="{FF2B5EF4-FFF2-40B4-BE49-F238E27FC236}">
                      <a16:creationId xmlns="" xmlns:a16="http://schemas.microsoft.com/office/drawing/2014/main" id="{7CB6535D-3371-4559-9B9F-54E82673CF22}"/>
                    </a:ext>
                  </a:extLst>
                </p:cNvPr>
                <p:cNvSpPr/>
                <p:nvPr/>
              </p:nvSpPr>
              <p:spPr>
                <a:xfrm>
                  <a:off x="2240074" y="1494807"/>
                  <a:ext cx="76200" cy="31432"/>
                </a:xfrm>
                <a:custGeom>
                  <a:avLst/>
                  <a:gdLst>
                    <a:gd name="connsiteX0" fmla="*/ 31432 w 76200"/>
                    <a:gd name="connsiteY0" fmla="*/ 0 h 31432"/>
                    <a:gd name="connsiteX1" fmla="*/ 0 w 76200"/>
                    <a:gd name="connsiteY1" fmla="*/ 31433 h 31432"/>
                    <a:gd name="connsiteX2" fmla="*/ 44768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2" y="0"/>
                      </a:moveTo>
                      <a:lnTo>
                        <a:pt x="0" y="31433"/>
                      </a:lnTo>
                      <a:lnTo>
                        <a:pt x="44768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: Shape 285">
                  <a:extLst>
                    <a:ext uri="{FF2B5EF4-FFF2-40B4-BE49-F238E27FC236}">
                      <a16:creationId xmlns="" xmlns:a16="http://schemas.microsoft.com/office/drawing/2014/main" id="{4C987832-8335-4C8F-ACEE-7373B1C65990}"/>
                    </a:ext>
                  </a:extLst>
                </p:cNvPr>
                <p:cNvSpPr/>
                <p:nvPr/>
              </p:nvSpPr>
              <p:spPr>
                <a:xfrm>
                  <a:off x="2329608" y="1494807"/>
                  <a:ext cx="76200" cy="31432"/>
                </a:xfrm>
                <a:custGeom>
                  <a:avLst/>
                  <a:gdLst>
                    <a:gd name="connsiteX0" fmla="*/ 31433 w 76200"/>
                    <a:gd name="connsiteY0" fmla="*/ 0 h 31432"/>
                    <a:gd name="connsiteX1" fmla="*/ 0 w 76200"/>
                    <a:gd name="connsiteY1" fmla="*/ 31433 h 31432"/>
                    <a:gd name="connsiteX2" fmla="*/ 44768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3" y="0"/>
                      </a:moveTo>
                      <a:lnTo>
                        <a:pt x="0" y="31433"/>
                      </a:lnTo>
                      <a:lnTo>
                        <a:pt x="44768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: Shape 286">
                  <a:extLst>
                    <a:ext uri="{FF2B5EF4-FFF2-40B4-BE49-F238E27FC236}">
                      <a16:creationId xmlns="" xmlns:a16="http://schemas.microsoft.com/office/drawing/2014/main" id="{FAB07321-DF13-4D58-ABF0-284CD20116D1}"/>
                    </a:ext>
                  </a:extLst>
                </p:cNvPr>
                <p:cNvSpPr/>
                <p:nvPr/>
              </p:nvSpPr>
              <p:spPr>
                <a:xfrm>
                  <a:off x="2507726" y="1494807"/>
                  <a:ext cx="76200" cy="31432"/>
                </a:xfrm>
                <a:custGeom>
                  <a:avLst/>
                  <a:gdLst>
                    <a:gd name="connsiteX0" fmla="*/ 31432 w 76200"/>
                    <a:gd name="connsiteY0" fmla="*/ 0 h 31432"/>
                    <a:gd name="connsiteX1" fmla="*/ 0 w 76200"/>
                    <a:gd name="connsiteY1" fmla="*/ 31433 h 31432"/>
                    <a:gd name="connsiteX2" fmla="*/ 44767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2" y="0"/>
                      </a:moveTo>
                      <a:lnTo>
                        <a:pt x="0" y="31433"/>
                      </a:lnTo>
                      <a:lnTo>
                        <a:pt x="44767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: Shape 287">
                  <a:extLst>
                    <a:ext uri="{FF2B5EF4-FFF2-40B4-BE49-F238E27FC236}">
                      <a16:creationId xmlns="" xmlns:a16="http://schemas.microsoft.com/office/drawing/2014/main" id="{3C27F138-D62E-45FE-89F1-5E0763193A44}"/>
                    </a:ext>
                  </a:extLst>
                </p:cNvPr>
                <p:cNvSpPr/>
                <p:nvPr/>
              </p:nvSpPr>
              <p:spPr>
                <a:xfrm>
                  <a:off x="2419144" y="1494807"/>
                  <a:ext cx="76200" cy="31432"/>
                </a:xfrm>
                <a:custGeom>
                  <a:avLst/>
                  <a:gdLst>
                    <a:gd name="connsiteX0" fmla="*/ 31433 w 76200"/>
                    <a:gd name="connsiteY0" fmla="*/ 0 h 31432"/>
                    <a:gd name="connsiteX1" fmla="*/ 0 w 76200"/>
                    <a:gd name="connsiteY1" fmla="*/ 31433 h 31432"/>
                    <a:gd name="connsiteX2" fmla="*/ 43815 w 76200"/>
                    <a:gd name="connsiteY2" fmla="*/ 31433 h 31432"/>
                    <a:gd name="connsiteX3" fmla="*/ 76200 w 76200"/>
                    <a:gd name="connsiteY3" fmla="*/ 0 h 3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200" h="31432">
                      <a:moveTo>
                        <a:pt x="31433" y="0"/>
                      </a:moveTo>
                      <a:lnTo>
                        <a:pt x="0" y="31433"/>
                      </a:lnTo>
                      <a:lnTo>
                        <a:pt x="43815" y="31433"/>
                      </a:lnTo>
                      <a:lnTo>
                        <a:pt x="76200" y="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9" name="Freeform: Shape 288">
                <a:extLst>
                  <a:ext uri="{FF2B5EF4-FFF2-40B4-BE49-F238E27FC236}">
                    <a16:creationId xmlns="" xmlns:a16="http://schemas.microsoft.com/office/drawing/2014/main" id="{AAC4D41E-DEC5-4813-BD12-D2A439D81B89}"/>
                  </a:ext>
                </a:extLst>
              </p:cNvPr>
              <p:cNvSpPr/>
              <p:nvPr/>
            </p:nvSpPr>
            <p:spPr>
              <a:xfrm rot="5400000">
                <a:off x="7794181" y="7024565"/>
                <a:ext cx="2015875" cy="517016"/>
              </a:xfrm>
              <a:custGeom>
                <a:avLst/>
                <a:gdLst>
                  <a:gd name="connsiteX0" fmla="*/ 0 w 2015875"/>
                  <a:gd name="connsiteY0" fmla="*/ 84327 h 517016"/>
                  <a:gd name="connsiteX1" fmla="*/ 77040 w 2015875"/>
                  <a:gd name="connsiteY1" fmla="*/ 0 h 517016"/>
                  <a:gd name="connsiteX2" fmla="*/ 579685 w 2015875"/>
                  <a:gd name="connsiteY2" fmla="*/ 0 h 517016"/>
                  <a:gd name="connsiteX3" fmla="*/ 646620 w 2015875"/>
                  <a:gd name="connsiteY3" fmla="*/ 73268 h 517016"/>
                  <a:gd name="connsiteX4" fmla="*/ 1366489 w 2015875"/>
                  <a:gd name="connsiteY4" fmla="*/ 73268 h 517016"/>
                  <a:gd name="connsiteX5" fmla="*/ 1404376 w 2015875"/>
                  <a:gd name="connsiteY5" fmla="*/ 114740 h 517016"/>
                  <a:gd name="connsiteX6" fmla="*/ 2015875 w 2015875"/>
                  <a:gd name="connsiteY6" fmla="*/ 118192 h 517016"/>
                  <a:gd name="connsiteX7" fmla="*/ 2015875 w 2015875"/>
                  <a:gd name="connsiteY7" fmla="*/ 136893 h 517016"/>
                  <a:gd name="connsiteX8" fmla="*/ 1399325 w 2015875"/>
                  <a:gd name="connsiteY8" fmla="*/ 127180 h 517016"/>
                  <a:gd name="connsiteX9" fmla="*/ 1361437 w 2015875"/>
                  <a:gd name="connsiteY9" fmla="*/ 85709 h 517016"/>
                  <a:gd name="connsiteX10" fmla="*/ 641568 w 2015875"/>
                  <a:gd name="connsiteY10" fmla="*/ 85709 h 517016"/>
                  <a:gd name="connsiteX11" fmla="*/ 574633 w 2015875"/>
                  <a:gd name="connsiteY11" fmla="*/ 12442 h 517016"/>
                  <a:gd name="connsiteX12" fmla="*/ 82091 w 2015875"/>
                  <a:gd name="connsiteY12" fmla="*/ 12442 h 517016"/>
                  <a:gd name="connsiteX13" fmla="*/ 11367 w 2015875"/>
                  <a:gd name="connsiteY13" fmla="*/ 89856 h 517016"/>
                  <a:gd name="connsiteX14" fmla="*/ 12630 w 2015875"/>
                  <a:gd name="connsiteY14" fmla="*/ 424396 h 517016"/>
                  <a:gd name="connsiteX15" fmla="*/ 85879 w 2015875"/>
                  <a:gd name="connsiteY15" fmla="*/ 504575 h 517016"/>
                  <a:gd name="connsiteX16" fmla="*/ 1540773 w 2015875"/>
                  <a:gd name="connsiteY16" fmla="*/ 504575 h 517016"/>
                  <a:gd name="connsiteX17" fmla="*/ 1598867 w 2015875"/>
                  <a:gd name="connsiteY17" fmla="*/ 440985 h 517016"/>
                  <a:gd name="connsiteX18" fmla="*/ 2005903 w 2015875"/>
                  <a:gd name="connsiteY18" fmla="*/ 429826 h 517016"/>
                  <a:gd name="connsiteX19" fmla="*/ 2015875 w 2015875"/>
                  <a:gd name="connsiteY19" fmla="*/ 412808 h 517016"/>
                  <a:gd name="connsiteX20" fmla="*/ 2015875 w 2015875"/>
                  <a:gd name="connsiteY20" fmla="*/ 442190 h 517016"/>
                  <a:gd name="connsiteX21" fmla="*/ 1605183 w 2015875"/>
                  <a:gd name="connsiteY21" fmla="*/ 453426 h 517016"/>
                  <a:gd name="connsiteX22" fmla="*/ 1545824 w 2015875"/>
                  <a:gd name="connsiteY22" fmla="*/ 517016 h 517016"/>
                  <a:gd name="connsiteX23" fmla="*/ 80828 w 2015875"/>
                  <a:gd name="connsiteY23" fmla="*/ 517016 h 517016"/>
                  <a:gd name="connsiteX24" fmla="*/ 1264 w 2015875"/>
                  <a:gd name="connsiteY24" fmla="*/ 429926 h 517016"/>
                  <a:gd name="connsiteX25" fmla="*/ 1264 w 2015875"/>
                  <a:gd name="connsiteY25" fmla="*/ 427161 h 517016"/>
                  <a:gd name="connsiteX26" fmla="*/ 0 w 2015875"/>
                  <a:gd name="connsiteY26" fmla="*/ 84327 h 517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015875" h="517016">
                    <a:moveTo>
                      <a:pt x="0" y="84327"/>
                    </a:moveTo>
                    <a:lnTo>
                      <a:pt x="77040" y="0"/>
                    </a:lnTo>
                    <a:lnTo>
                      <a:pt x="579685" y="0"/>
                    </a:lnTo>
                    <a:lnTo>
                      <a:pt x="646620" y="73268"/>
                    </a:lnTo>
                    <a:lnTo>
                      <a:pt x="1366489" y="73268"/>
                    </a:lnTo>
                    <a:lnTo>
                      <a:pt x="1404376" y="114740"/>
                    </a:lnTo>
                    <a:lnTo>
                      <a:pt x="2015875" y="118192"/>
                    </a:lnTo>
                    <a:lnTo>
                      <a:pt x="2015875" y="136893"/>
                    </a:lnTo>
                    <a:lnTo>
                      <a:pt x="1399325" y="127180"/>
                    </a:lnTo>
                    <a:lnTo>
                      <a:pt x="1361437" y="85709"/>
                    </a:lnTo>
                    <a:lnTo>
                      <a:pt x="641568" y="85709"/>
                    </a:lnTo>
                    <a:lnTo>
                      <a:pt x="574633" y="12442"/>
                    </a:lnTo>
                    <a:lnTo>
                      <a:pt x="82091" y="12442"/>
                    </a:lnTo>
                    <a:lnTo>
                      <a:pt x="11367" y="89856"/>
                    </a:lnTo>
                    <a:cubicBezTo>
                      <a:pt x="11788" y="201370"/>
                      <a:pt x="12209" y="312883"/>
                      <a:pt x="12630" y="424396"/>
                    </a:cubicBezTo>
                    <a:lnTo>
                      <a:pt x="85879" y="504575"/>
                    </a:lnTo>
                    <a:lnTo>
                      <a:pt x="1540773" y="504575"/>
                    </a:lnTo>
                    <a:lnTo>
                      <a:pt x="1598867" y="440985"/>
                    </a:lnTo>
                    <a:lnTo>
                      <a:pt x="2005903" y="429826"/>
                    </a:lnTo>
                    <a:lnTo>
                      <a:pt x="2015875" y="412808"/>
                    </a:lnTo>
                    <a:lnTo>
                      <a:pt x="2015875" y="442190"/>
                    </a:lnTo>
                    <a:lnTo>
                      <a:pt x="1605183" y="453426"/>
                    </a:lnTo>
                    <a:lnTo>
                      <a:pt x="1545824" y="517016"/>
                    </a:lnTo>
                    <a:lnTo>
                      <a:pt x="80828" y="517016"/>
                    </a:lnTo>
                    <a:lnTo>
                      <a:pt x="1264" y="429926"/>
                    </a:lnTo>
                    <a:lnTo>
                      <a:pt x="1264" y="427161"/>
                    </a:lnTo>
                    <a:cubicBezTo>
                      <a:pt x="842" y="312883"/>
                      <a:pt x="422" y="198605"/>
                      <a:pt x="0" y="84327"/>
                    </a:cubicBez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="" xmlns:a16="http://schemas.microsoft.com/office/drawing/2014/main" id="{72BD6A70-6867-418A-A188-0290E3374D54}"/>
                  </a:ext>
                </a:extLst>
              </p:cNvPr>
              <p:cNvSpPr/>
              <p:nvPr/>
            </p:nvSpPr>
            <p:spPr>
              <a:xfrm rot="5400000">
                <a:off x="8726803" y="7681201"/>
                <a:ext cx="538006" cy="59442"/>
              </a:xfrm>
              <a:custGeom>
                <a:avLst/>
                <a:gdLst>
                  <a:gd name="connsiteX0" fmla="*/ 405765 w 405764"/>
                  <a:gd name="connsiteY0" fmla="*/ 40958 h 40957"/>
                  <a:gd name="connsiteX1" fmla="*/ 202883 w 405764"/>
                  <a:gd name="connsiteY1" fmla="*/ 40958 h 40957"/>
                  <a:gd name="connsiteX2" fmla="*/ 170498 w 405764"/>
                  <a:gd name="connsiteY2" fmla="*/ 8573 h 40957"/>
                  <a:gd name="connsiteX3" fmla="*/ 0 w 405764"/>
                  <a:gd name="connsiteY3" fmla="*/ 8573 h 40957"/>
                  <a:gd name="connsiteX4" fmla="*/ 0 w 405764"/>
                  <a:gd name="connsiteY4" fmla="*/ 0 h 40957"/>
                  <a:gd name="connsiteX5" fmla="*/ 173355 w 405764"/>
                  <a:gd name="connsiteY5" fmla="*/ 0 h 40957"/>
                  <a:gd name="connsiteX6" fmla="*/ 206693 w 405764"/>
                  <a:gd name="connsiteY6" fmla="*/ 32385 h 40957"/>
                  <a:gd name="connsiteX7" fmla="*/ 405765 w 405764"/>
                  <a:gd name="connsiteY7" fmla="*/ 32385 h 4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5764" h="40957">
                    <a:moveTo>
                      <a:pt x="405765" y="40958"/>
                    </a:moveTo>
                    <a:lnTo>
                      <a:pt x="202883" y="40958"/>
                    </a:lnTo>
                    <a:lnTo>
                      <a:pt x="170498" y="8573"/>
                    </a:lnTo>
                    <a:lnTo>
                      <a:pt x="0" y="8573"/>
                    </a:lnTo>
                    <a:lnTo>
                      <a:pt x="0" y="0"/>
                    </a:lnTo>
                    <a:lnTo>
                      <a:pt x="173355" y="0"/>
                    </a:lnTo>
                    <a:lnTo>
                      <a:pt x="206693" y="32385"/>
                    </a:lnTo>
                    <a:lnTo>
                      <a:pt x="405765" y="32385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="" xmlns:a16="http://schemas.microsoft.com/office/drawing/2014/main" id="{C4F81A57-7F96-43BB-906C-0F46B7624E0C}"/>
                  </a:ext>
                </a:extLst>
              </p:cNvPr>
              <p:cNvSpPr/>
              <p:nvPr/>
            </p:nvSpPr>
            <p:spPr>
              <a:xfrm rot="5400000">
                <a:off x="8447473" y="6304149"/>
                <a:ext cx="214698" cy="128562"/>
              </a:xfrm>
              <a:custGeom>
                <a:avLst/>
                <a:gdLst>
                  <a:gd name="connsiteX0" fmla="*/ 161925 w 161925"/>
                  <a:gd name="connsiteY0" fmla="*/ 88583 h 88582"/>
                  <a:gd name="connsiteX1" fmla="*/ 63818 w 161925"/>
                  <a:gd name="connsiteY1" fmla="*/ 88583 h 88582"/>
                  <a:gd name="connsiteX2" fmla="*/ 0 w 161925"/>
                  <a:gd name="connsiteY2" fmla="*/ 25717 h 88582"/>
                  <a:gd name="connsiteX3" fmla="*/ 25718 w 161925"/>
                  <a:gd name="connsiteY3" fmla="*/ 0 h 88582"/>
                  <a:gd name="connsiteX4" fmla="*/ 78105 w 161925"/>
                  <a:gd name="connsiteY4" fmla="*/ 53340 h 88582"/>
                  <a:gd name="connsiteX5" fmla="*/ 161925 w 161925"/>
                  <a:gd name="connsiteY5" fmla="*/ 53340 h 8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1925" h="88582">
                    <a:moveTo>
                      <a:pt x="161925" y="88583"/>
                    </a:moveTo>
                    <a:lnTo>
                      <a:pt x="63818" y="88583"/>
                    </a:lnTo>
                    <a:lnTo>
                      <a:pt x="0" y="25717"/>
                    </a:lnTo>
                    <a:lnTo>
                      <a:pt x="25718" y="0"/>
                    </a:lnTo>
                    <a:lnTo>
                      <a:pt x="78105" y="53340"/>
                    </a:lnTo>
                    <a:lnTo>
                      <a:pt x="161925" y="53340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="" xmlns:a16="http://schemas.microsoft.com/office/drawing/2014/main" id="{5E3B9348-0909-42CD-A1ED-85F082947241}"/>
                  </a:ext>
                </a:extLst>
              </p:cNvPr>
              <p:cNvSpPr/>
              <p:nvPr/>
            </p:nvSpPr>
            <p:spPr>
              <a:xfrm rot="5400000">
                <a:off x="8147562" y="7520946"/>
                <a:ext cx="800697" cy="114738"/>
              </a:xfrm>
              <a:custGeom>
                <a:avLst/>
                <a:gdLst>
                  <a:gd name="connsiteX0" fmla="*/ 487680 w 603885"/>
                  <a:gd name="connsiteY0" fmla="*/ 79058 h 79057"/>
                  <a:gd name="connsiteX1" fmla="*/ 0 w 603885"/>
                  <a:gd name="connsiteY1" fmla="*/ 79058 h 79057"/>
                  <a:gd name="connsiteX2" fmla="*/ 0 w 603885"/>
                  <a:gd name="connsiteY2" fmla="*/ 43815 h 79057"/>
                  <a:gd name="connsiteX3" fmla="*/ 473393 w 603885"/>
                  <a:gd name="connsiteY3" fmla="*/ 43815 h 79057"/>
                  <a:gd name="connsiteX4" fmla="*/ 517208 w 603885"/>
                  <a:gd name="connsiteY4" fmla="*/ 0 h 79057"/>
                  <a:gd name="connsiteX5" fmla="*/ 603885 w 603885"/>
                  <a:gd name="connsiteY5" fmla="*/ 0 h 79057"/>
                  <a:gd name="connsiteX6" fmla="*/ 603885 w 603885"/>
                  <a:gd name="connsiteY6" fmla="*/ 35242 h 79057"/>
                  <a:gd name="connsiteX7" fmla="*/ 531495 w 603885"/>
                  <a:gd name="connsiteY7" fmla="*/ 35242 h 7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3885" h="79057">
                    <a:moveTo>
                      <a:pt x="487680" y="79058"/>
                    </a:moveTo>
                    <a:lnTo>
                      <a:pt x="0" y="79058"/>
                    </a:lnTo>
                    <a:lnTo>
                      <a:pt x="0" y="43815"/>
                    </a:lnTo>
                    <a:lnTo>
                      <a:pt x="473393" y="43815"/>
                    </a:lnTo>
                    <a:lnTo>
                      <a:pt x="517208" y="0"/>
                    </a:lnTo>
                    <a:lnTo>
                      <a:pt x="603885" y="0"/>
                    </a:lnTo>
                    <a:lnTo>
                      <a:pt x="603885" y="35242"/>
                    </a:lnTo>
                    <a:lnTo>
                      <a:pt x="531495" y="35242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="" xmlns:a16="http://schemas.microsoft.com/office/drawing/2014/main" id="{440A0BD4-1A3A-4BC8-B62F-29D3ADBC8C70}"/>
                  </a:ext>
                </a:extLst>
              </p:cNvPr>
              <p:cNvSpPr/>
              <p:nvPr/>
            </p:nvSpPr>
            <p:spPr>
              <a:xfrm rot="5400000">
                <a:off x="8647928" y="6450008"/>
                <a:ext cx="594839" cy="201830"/>
              </a:xfrm>
              <a:custGeom>
                <a:avLst/>
                <a:gdLst>
                  <a:gd name="connsiteX0" fmla="*/ 0 w 448627"/>
                  <a:gd name="connsiteY0" fmla="*/ 139065 h 139065"/>
                  <a:gd name="connsiteX1" fmla="*/ 0 w 448627"/>
                  <a:gd name="connsiteY1" fmla="*/ 65723 h 139065"/>
                  <a:gd name="connsiteX2" fmla="*/ 65723 w 448627"/>
                  <a:gd name="connsiteY2" fmla="*/ 0 h 139065"/>
                  <a:gd name="connsiteX3" fmla="*/ 448628 w 448627"/>
                  <a:gd name="connsiteY3" fmla="*/ 0 h 139065"/>
                  <a:gd name="connsiteX4" fmla="*/ 448628 w 448627"/>
                  <a:gd name="connsiteY4" fmla="*/ 35243 h 139065"/>
                  <a:gd name="connsiteX5" fmla="*/ 80010 w 448627"/>
                  <a:gd name="connsiteY5" fmla="*/ 35243 h 139065"/>
                  <a:gd name="connsiteX6" fmla="*/ 35243 w 448627"/>
                  <a:gd name="connsiteY6" fmla="*/ 80010 h 139065"/>
                  <a:gd name="connsiteX7" fmla="*/ 35243 w 448627"/>
                  <a:gd name="connsiteY7" fmla="*/ 139065 h 139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8627" h="139065">
                    <a:moveTo>
                      <a:pt x="0" y="139065"/>
                    </a:moveTo>
                    <a:lnTo>
                      <a:pt x="0" y="65723"/>
                    </a:lnTo>
                    <a:lnTo>
                      <a:pt x="65723" y="0"/>
                    </a:lnTo>
                    <a:lnTo>
                      <a:pt x="448628" y="0"/>
                    </a:lnTo>
                    <a:lnTo>
                      <a:pt x="448628" y="35243"/>
                    </a:lnTo>
                    <a:lnTo>
                      <a:pt x="80010" y="35243"/>
                    </a:lnTo>
                    <a:lnTo>
                      <a:pt x="35243" y="80010"/>
                    </a:lnTo>
                    <a:lnTo>
                      <a:pt x="35243" y="139065"/>
                    </a:lnTo>
                    <a:close/>
                  </a:path>
                </a:pathLst>
              </a:custGeom>
              <a:solidFill>
                <a:srgbClr val="09DCF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0" name="TextBox 289">
              <a:extLst>
                <a:ext uri="{FF2B5EF4-FFF2-40B4-BE49-F238E27FC236}">
                  <a16:creationId xmlns="" xmlns:a16="http://schemas.microsoft.com/office/drawing/2014/main" id="{4427D51B-F3CD-4E99-9E87-4567955F7CD7}"/>
                </a:ext>
              </a:extLst>
            </p:cNvPr>
            <p:cNvSpPr txBox="1"/>
            <p:nvPr/>
          </p:nvSpPr>
          <p:spPr>
            <a:xfrm>
              <a:off x="9467367" y="2975949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Khí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oxi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92" name="TextBox 291">
              <a:extLst>
                <a:ext uri="{FF2B5EF4-FFF2-40B4-BE49-F238E27FC236}">
                  <a16:creationId xmlns="" xmlns:a16="http://schemas.microsoft.com/office/drawing/2014/main" id="{5196B868-87B8-47C2-BA2B-093F0464D065}"/>
                </a:ext>
              </a:extLst>
            </p:cNvPr>
            <p:cNvSpPr txBox="1"/>
            <p:nvPr/>
          </p:nvSpPr>
          <p:spPr>
            <a:xfrm>
              <a:off x="9222784" y="3380418"/>
              <a:ext cx="1908404" cy="646331"/>
            </a:xfrm>
            <a:prstGeom prst="rect">
              <a:avLst/>
            </a:prstGeom>
            <a:solidFill>
              <a:srgbClr val="FFFF99">
                <a:alpha val="53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Khí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oxi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dạng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khí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err="1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Sôi</a:t>
              </a:r>
              <a:r>
                <a:rPr lang="en-US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 ở -183</a:t>
              </a:r>
              <a:r>
                <a:rPr lang="en-US" b="1" baseline="30000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o</a:t>
              </a:r>
              <a:r>
                <a:rPr lang="en-US" b="1" dirty="0">
                  <a:solidFill>
                    <a:prstClr val="white"/>
                  </a:solidFill>
                  <a:latin typeface="#9Slide03 BoosterNextFYThin" panose="02000203000000020004" pitchFamily="2" charset="0"/>
                </a:rPr>
                <a:t>C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0115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3" grpId="0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4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2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6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4" dur="500"/>
                                            <p:tgtEl>
                                              <p:spTgt spid="2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500"/>
                                            <p:tgtEl>
                                              <p:spTgt spid="2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3" grpId="0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1DBD18-C80D-49BA-B1A8-244A40111E5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79000"/>
          </a:blip>
          <a:stretch>
            <a:fillRect/>
          </a:stretch>
        </p:blipFill>
        <p:spPr>
          <a:xfrm>
            <a:off x="11998378" y="6801695"/>
            <a:ext cx="3362495" cy="1943888"/>
          </a:xfrm>
          <a:prstGeom prst="rect">
            <a:avLst/>
          </a:prstGeom>
        </p:spPr>
      </p:pic>
      <p:grpSp>
        <p:nvGrpSpPr>
          <p:cNvPr id="13" name="Graphic 28">
            <a:extLst>
              <a:ext uri="{FF2B5EF4-FFF2-40B4-BE49-F238E27FC236}">
                <a16:creationId xmlns="" xmlns:a16="http://schemas.microsoft.com/office/drawing/2014/main" id="{84A77D6B-32D6-453B-9699-2E9F11FDF915}"/>
              </a:ext>
            </a:extLst>
          </p:cNvPr>
          <p:cNvGrpSpPr/>
          <p:nvPr/>
        </p:nvGrpSpPr>
        <p:grpSpPr>
          <a:xfrm>
            <a:off x="12119104" y="6856286"/>
            <a:ext cx="3362657" cy="1943888"/>
            <a:chOff x="157162" y="0"/>
            <a:chExt cx="12030190" cy="6573052"/>
          </a:xfrm>
        </p:grpSpPr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469EB896-0DD3-4C16-B005-AE59C8BA9971}"/>
                </a:ext>
              </a:extLst>
            </p:cNvPr>
            <p:cNvSpPr/>
            <p:nvPr/>
          </p:nvSpPr>
          <p:spPr>
            <a:xfrm>
              <a:off x="212921" y="284948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7B7237EE-0096-4117-9CC1-6DDE2315AB58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9EED0079-20B3-43F2-91A9-31C0B3A3618E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2848A3F-1A89-4BA0-A6C5-21905E210ACA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217351D0-734D-4155-9FC3-F1C2464CA1F7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E711E00C-A510-463C-A6E4-17178DDC492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E2FAC62C-F884-4716-B152-ADB93C0DDBB2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aphic 28">
              <a:extLst>
                <a:ext uri="{FF2B5EF4-FFF2-40B4-BE49-F238E27FC236}">
                  <a16:creationId xmlns="" xmlns:a16="http://schemas.microsoft.com/office/drawing/2014/main" id="{CF76AE3E-369A-4E63-9059-78B9BD2C4841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="" xmlns:a16="http://schemas.microsoft.com/office/drawing/2014/main" id="{7CCA5937-9BA7-4991-AD32-5B2C1C71457B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="" xmlns:a16="http://schemas.microsoft.com/office/drawing/2014/main" id="{BB4E47AD-898D-462D-BF8C-C55DAC170B52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="" xmlns:a16="http://schemas.microsoft.com/office/drawing/2014/main" id="{306D556B-0B69-4048-854D-BC7DA1837307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33006907-973D-4BFB-947C-DDC5C3D12A5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aphic 28">
              <a:extLst>
                <a:ext uri="{FF2B5EF4-FFF2-40B4-BE49-F238E27FC236}">
                  <a16:creationId xmlns="" xmlns:a16="http://schemas.microsoft.com/office/drawing/2014/main" id="{E33C2EB7-DE1F-46F9-90A1-7BC54E3046CD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29" name="Freeform: Shape 28">
                <a:extLst>
                  <a:ext uri="{FF2B5EF4-FFF2-40B4-BE49-F238E27FC236}">
                    <a16:creationId xmlns="" xmlns:a16="http://schemas.microsoft.com/office/drawing/2014/main" id="{68781D1D-0A93-4FD1-B03B-06969F8CC650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="" xmlns:a16="http://schemas.microsoft.com/office/drawing/2014/main" id="{B1E83C4C-0036-4861-A8BC-D24A82F45A6D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="" xmlns:a16="http://schemas.microsoft.com/office/drawing/2014/main" id="{4428DF99-2A7C-4868-90AC-951286193D61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="" xmlns:a16="http://schemas.microsoft.com/office/drawing/2014/main" id="{4247A16D-8B81-477A-846F-259A75262F34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aphic 28">
              <a:extLst>
                <a:ext uri="{FF2B5EF4-FFF2-40B4-BE49-F238E27FC236}">
                  <a16:creationId xmlns="" xmlns:a16="http://schemas.microsoft.com/office/drawing/2014/main" id="{252AA55A-0056-46D5-9BF3-5CBB6B950459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26" name="Freeform: Shape 25">
                <a:extLst>
                  <a:ext uri="{FF2B5EF4-FFF2-40B4-BE49-F238E27FC236}">
                    <a16:creationId xmlns="" xmlns:a16="http://schemas.microsoft.com/office/drawing/2014/main" id="{0918FC33-B810-49B9-97E2-00F2F119521A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="" xmlns:a16="http://schemas.microsoft.com/office/drawing/2014/main" id="{9FE6DD66-DC0E-4324-AF56-9E61D58CC99F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="" xmlns:a16="http://schemas.microsoft.com/office/drawing/2014/main" id="{3B119D54-FD0D-4946-A1E9-9BB812BAE42F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9F1A5935-4719-4818-9761-765E53A48C8F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4091CF3F-A908-46D6-B499-98F63BADA29F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9E54BCE-DE5E-4B1D-B7EE-F2BEF179C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="" xmlns:a16="http://schemas.microsoft.com/office/drawing/2014/main" id="{200232D8-0B57-498E-85F5-05C690C55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057" y="6604411"/>
            <a:ext cx="5567943" cy="161903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43E3BB2-6FBB-4C17-B7B1-DE28CBAF48EB}"/>
              </a:ext>
            </a:extLst>
          </p:cNvPr>
          <p:cNvGrpSpPr/>
          <p:nvPr/>
        </p:nvGrpSpPr>
        <p:grpSpPr>
          <a:xfrm>
            <a:off x="13087597" y="7394550"/>
            <a:ext cx="647175" cy="964538"/>
            <a:chOff x="3581130" y="1810083"/>
            <a:chExt cx="2283220" cy="3402872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4C928BC7-07CC-48FE-A8B3-7B6648B4E261}"/>
                </a:ext>
              </a:extLst>
            </p:cNvPr>
            <p:cNvSpPr/>
            <p:nvPr/>
          </p:nvSpPr>
          <p:spPr>
            <a:xfrm>
              <a:off x="3616955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832C11-3011-4077-B1FF-768156EBC2B8}"/>
                </a:ext>
              </a:extLst>
            </p:cNvPr>
            <p:cNvSpPr/>
            <p:nvPr/>
          </p:nvSpPr>
          <p:spPr>
            <a:xfrm>
              <a:off x="3581130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phic 47">
              <a:extLst>
                <a:ext uri="{FF2B5EF4-FFF2-40B4-BE49-F238E27FC236}">
                  <a16:creationId xmlns="" xmlns:a16="http://schemas.microsoft.com/office/drawing/2014/main" id="{26688F0D-78C8-4795-9E00-F3EEAB520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465803" y="3413309"/>
              <a:ext cx="1314215" cy="179964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949714BC-8CE0-4DF8-B6B1-0AED42CD2618}"/>
                </a:ext>
              </a:extLst>
            </p:cNvPr>
            <p:cNvSpPr txBox="1"/>
            <p:nvPr/>
          </p:nvSpPr>
          <p:spPr>
            <a:xfrm>
              <a:off x="3686895" y="2017475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TÁCH CHẤT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E0CEA290-F26C-4905-8A3B-3BC60D8DCD24}"/>
                </a:ext>
              </a:extLst>
            </p:cNvPr>
            <p:cNvSpPr txBox="1"/>
            <p:nvPr/>
          </p:nvSpPr>
          <p:spPr>
            <a:xfrm>
              <a:off x="3686892" y="2480177"/>
              <a:ext cx="2098160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60B6113-C3D2-457D-9FCE-2C31998071E9}"/>
              </a:ext>
            </a:extLst>
          </p:cNvPr>
          <p:cNvGrpSpPr/>
          <p:nvPr/>
        </p:nvGrpSpPr>
        <p:grpSpPr>
          <a:xfrm>
            <a:off x="13880607" y="7394550"/>
            <a:ext cx="647175" cy="952284"/>
            <a:chOff x="6378855" y="1810083"/>
            <a:chExt cx="2283220" cy="3359639"/>
          </a:xfrm>
        </p:grpSpPr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BD87AE46-5B1C-48CA-91BF-D3A8104DCD07}"/>
                </a:ext>
              </a:extLst>
            </p:cNvPr>
            <p:cNvSpPr/>
            <p:nvPr/>
          </p:nvSpPr>
          <p:spPr>
            <a:xfrm>
              <a:off x="6414680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30EA9E8C-7BB0-4038-B2CF-228E36182F9F}"/>
                </a:ext>
              </a:extLst>
            </p:cNvPr>
            <p:cNvSpPr/>
            <p:nvPr/>
          </p:nvSpPr>
          <p:spPr>
            <a:xfrm>
              <a:off x="6378855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4" name="Graphic 53">
              <a:extLst>
                <a:ext uri="{FF2B5EF4-FFF2-40B4-BE49-F238E27FC236}">
                  <a16:creationId xmlns="" xmlns:a16="http://schemas.microsoft.com/office/drawing/2014/main" id="{96453A6E-DF56-46F0-A216-50E1C1A0C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244570" y="3310811"/>
              <a:ext cx="1176260" cy="185891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DFDF48FB-A82B-49AA-B0E5-3958BDD8B4FF}"/>
                </a:ext>
              </a:extLst>
            </p:cNvPr>
            <p:cNvSpPr txBox="1"/>
            <p:nvPr/>
          </p:nvSpPr>
          <p:spPr>
            <a:xfrm>
              <a:off x="6486621" y="1953090"/>
              <a:ext cx="2098156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THỰC HÀNH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="" xmlns:a16="http://schemas.microsoft.com/office/drawing/2014/main" id="{E0124B4C-5D57-454A-AD61-56816C7E276B}"/>
                </a:ext>
              </a:extLst>
            </p:cNvPr>
            <p:cNvSpPr txBox="1"/>
            <p:nvPr/>
          </p:nvSpPr>
          <p:spPr>
            <a:xfrm>
              <a:off x="6486617" y="2415788"/>
              <a:ext cx="2098160" cy="2225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ra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khỏi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hỗn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hợp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90DDD88-8515-4B27-ABD4-0731EA0262FC}"/>
              </a:ext>
            </a:extLst>
          </p:cNvPr>
          <p:cNvGrpSpPr/>
          <p:nvPr/>
        </p:nvGrpSpPr>
        <p:grpSpPr>
          <a:xfrm>
            <a:off x="14633356" y="7394550"/>
            <a:ext cx="657283" cy="943755"/>
            <a:chOff x="9034538" y="1810083"/>
            <a:chExt cx="2318883" cy="3329550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51C2A9F8-1E4E-44E2-83BE-6AABDE9D6CBC}"/>
                </a:ext>
              </a:extLst>
            </p:cNvPr>
            <p:cNvSpPr/>
            <p:nvPr/>
          </p:nvSpPr>
          <p:spPr>
            <a:xfrm>
              <a:off x="9070363" y="1852798"/>
              <a:ext cx="2212946" cy="3064503"/>
            </a:xfrm>
            <a:custGeom>
              <a:avLst/>
              <a:gdLst>
                <a:gd name="connsiteX0" fmla="*/ 1592903 w 1807916"/>
                <a:gd name="connsiteY0" fmla="*/ 2503615 h 2503615"/>
                <a:gd name="connsiteX1" fmla="*/ 0 w 1807916"/>
                <a:gd name="connsiteY1" fmla="*/ 2503615 h 2503615"/>
                <a:gd name="connsiteX2" fmla="*/ 0 w 1807916"/>
                <a:gd name="connsiteY2" fmla="*/ 215014 h 2503615"/>
                <a:gd name="connsiteX3" fmla="*/ 215014 w 1807916"/>
                <a:gd name="connsiteY3" fmla="*/ 0 h 2503615"/>
                <a:gd name="connsiteX4" fmla="*/ 1807917 w 1807916"/>
                <a:gd name="connsiteY4" fmla="*/ 0 h 2503615"/>
                <a:gd name="connsiteX5" fmla="*/ 1807917 w 1807916"/>
                <a:gd name="connsiteY5" fmla="*/ 2289727 h 2503615"/>
                <a:gd name="connsiteX6" fmla="*/ 1592903 w 1807916"/>
                <a:gd name="connsiteY6" fmla="*/ 2503615 h 2503615"/>
                <a:gd name="connsiteX7" fmla="*/ 14634 w 1807916"/>
                <a:gd name="connsiteY7" fmla="*/ 2490107 h 2503615"/>
                <a:gd name="connsiteX8" fmla="*/ 1587275 w 1807916"/>
                <a:gd name="connsiteY8" fmla="*/ 2490107 h 2503615"/>
                <a:gd name="connsiteX9" fmla="*/ 1793282 w 1807916"/>
                <a:gd name="connsiteY9" fmla="*/ 2284099 h 2503615"/>
                <a:gd name="connsiteX10" fmla="*/ 1793282 w 1807916"/>
                <a:gd name="connsiteY10" fmla="*/ 14634 h 2503615"/>
                <a:gd name="connsiteX11" fmla="*/ 220642 w 1807916"/>
                <a:gd name="connsiteY11" fmla="*/ 14634 h 2503615"/>
                <a:gd name="connsiteX12" fmla="*/ 14634 w 1807916"/>
                <a:gd name="connsiteY12" fmla="*/ 220642 h 2503615"/>
                <a:gd name="connsiteX13" fmla="*/ 14634 w 1807916"/>
                <a:gd name="connsiteY13" fmla="*/ 2490107 h 250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07916" h="2503615">
                  <a:moveTo>
                    <a:pt x="1592903" y="2503615"/>
                  </a:moveTo>
                  <a:lnTo>
                    <a:pt x="0" y="2503615"/>
                  </a:lnTo>
                  <a:lnTo>
                    <a:pt x="0" y="215014"/>
                  </a:lnTo>
                  <a:lnTo>
                    <a:pt x="215014" y="0"/>
                  </a:lnTo>
                  <a:lnTo>
                    <a:pt x="1807917" y="0"/>
                  </a:lnTo>
                  <a:lnTo>
                    <a:pt x="1807917" y="2289727"/>
                  </a:lnTo>
                  <a:lnTo>
                    <a:pt x="1592903" y="2503615"/>
                  </a:lnTo>
                  <a:close/>
                  <a:moveTo>
                    <a:pt x="14634" y="2490107"/>
                  </a:moveTo>
                  <a:lnTo>
                    <a:pt x="1587275" y="2490107"/>
                  </a:lnTo>
                  <a:lnTo>
                    <a:pt x="1793282" y="2284099"/>
                  </a:lnTo>
                  <a:lnTo>
                    <a:pt x="1793282" y="14634"/>
                  </a:lnTo>
                  <a:lnTo>
                    <a:pt x="220642" y="14634"/>
                  </a:lnTo>
                  <a:lnTo>
                    <a:pt x="14634" y="220642"/>
                  </a:lnTo>
                  <a:lnTo>
                    <a:pt x="14634" y="2490107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826D1571-9117-4F51-9C21-FCA872424D74}"/>
                </a:ext>
              </a:extLst>
            </p:cNvPr>
            <p:cNvSpPr/>
            <p:nvPr/>
          </p:nvSpPr>
          <p:spPr>
            <a:xfrm>
              <a:off x="9034538" y="1810083"/>
              <a:ext cx="2283220" cy="3148556"/>
            </a:xfrm>
            <a:custGeom>
              <a:avLst/>
              <a:gdLst>
                <a:gd name="connsiteX0" fmla="*/ 1098709 w 1865328"/>
                <a:gd name="connsiteY0" fmla="*/ 41652 h 2572284"/>
                <a:gd name="connsiteX1" fmla="*/ 1140361 w 1865328"/>
                <a:gd name="connsiteY1" fmla="*/ 0 h 2572284"/>
                <a:gd name="connsiteX2" fmla="*/ 1865329 w 1865328"/>
                <a:gd name="connsiteY2" fmla="*/ 0 h 2572284"/>
                <a:gd name="connsiteX3" fmla="*/ 1865329 w 1865328"/>
                <a:gd name="connsiteY3" fmla="*/ 713710 h 2572284"/>
                <a:gd name="connsiteX4" fmla="*/ 1828180 w 1865328"/>
                <a:gd name="connsiteY4" fmla="*/ 750859 h 2572284"/>
                <a:gd name="connsiteX5" fmla="*/ 1828180 w 1865328"/>
                <a:gd name="connsiteY5" fmla="*/ 41652 h 2572284"/>
                <a:gd name="connsiteX6" fmla="*/ 1098709 w 1865328"/>
                <a:gd name="connsiteY6" fmla="*/ 41652 h 2572284"/>
                <a:gd name="connsiteX7" fmla="*/ 37149 w 1865328"/>
                <a:gd name="connsiteY7" fmla="*/ 2530633 h 2572284"/>
                <a:gd name="connsiteX8" fmla="*/ 37149 w 1865328"/>
                <a:gd name="connsiteY8" fmla="*/ 1821425 h 2572284"/>
                <a:gd name="connsiteX9" fmla="*/ 0 w 1865328"/>
                <a:gd name="connsiteY9" fmla="*/ 1858574 h 2572284"/>
                <a:gd name="connsiteX10" fmla="*/ 0 w 1865328"/>
                <a:gd name="connsiteY10" fmla="*/ 2572284 h 2572284"/>
                <a:gd name="connsiteX11" fmla="*/ 724968 w 1865328"/>
                <a:gd name="connsiteY11" fmla="*/ 2572284 h 2572284"/>
                <a:gd name="connsiteX12" fmla="*/ 766620 w 1865328"/>
                <a:gd name="connsiteY12" fmla="*/ 2530633 h 2572284"/>
                <a:gd name="connsiteX13" fmla="*/ 37149 w 1865328"/>
                <a:gd name="connsiteY13" fmla="*/ 2530633 h 257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65328" h="2572284">
                  <a:moveTo>
                    <a:pt x="1098709" y="41652"/>
                  </a:moveTo>
                  <a:lnTo>
                    <a:pt x="1140361" y="0"/>
                  </a:lnTo>
                  <a:lnTo>
                    <a:pt x="1865329" y="0"/>
                  </a:lnTo>
                  <a:lnTo>
                    <a:pt x="1865329" y="713710"/>
                  </a:lnTo>
                  <a:lnTo>
                    <a:pt x="1828180" y="750859"/>
                  </a:lnTo>
                  <a:lnTo>
                    <a:pt x="1828180" y="41652"/>
                  </a:lnTo>
                  <a:lnTo>
                    <a:pt x="1098709" y="41652"/>
                  </a:lnTo>
                  <a:close/>
                  <a:moveTo>
                    <a:pt x="37149" y="2530633"/>
                  </a:moveTo>
                  <a:lnTo>
                    <a:pt x="37149" y="1821425"/>
                  </a:lnTo>
                  <a:lnTo>
                    <a:pt x="0" y="1858574"/>
                  </a:lnTo>
                  <a:lnTo>
                    <a:pt x="0" y="2572284"/>
                  </a:lnTo>
                  <a:lnTo>
                    <a:pt x="724968" y="2572284"/>
                  </a:lnTo>
                  <a:lnTo>
                    <a:pt x="766620" y="2530633"/>
                  </a:lnTo>
                  <a:lnTo>
                    <a:pt x="37149" y="2530633"/>
                  </a:lnTo>
                  <a:close/>
                </a:path>
              </a:pathLst>
            </a:custGeom>
            <a:solidFill>
              <a:srgbClr val="00FFFF"/>
            </a:solidFill>
            <a:ln w="11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="" xmlns:a16="http://schemas.microsoft.com/office/drawing/2014/main" id="{01844B24-6BFE-4939-9B50-90581EDBD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10126627" y="2959883"/>
              <a:ext cx="1226794" cy="217975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6D6B6FFD-2140-4FE0-A659-9AD4C2A6A1AC}"/>
                </a:ext>
              </a:extLst>
            </p:cNvPr>
            <p:cNvSpPr txBox="1"/>
            <p:nvPr/>
          </p:nvSpPr>
          <p:spPr>
            <a:xfrm>
              <a:off x="9113103" y="1953090"/>
              <a:ext cx="2098158" cy="1194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VẬN DỤNG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648852D8-78CB-49B8-B95F-B77CE85D85B0}"/>
                </a:ext>
              </a:extLst>
            </p:cNvPr>
            <p:cNvSpPr txBox="1"/>
            <p:nvPr/>
          </p:nvSpPr>
          <p:spPr>
            <a:xfrm>
              <a:off x="9113103" y="2415788"/>
              <a:ext cx="2098158" cy="2225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hiểu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tách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chất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đời</a:t>
              </a: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Arial" panose="020B0604020202020204" pitchFamily="34" charset="0"/>
                </a:rPr>
                <a:t>sống</a:t>
              </a:r>
              <a:endPara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A5AA78F-F005-4978-A508-245E91A3D332}"/>
              </a:ext>
            </a:extLst>
          </p:cNvPr>
          <p:cNvGrpSpPr/>
          <p:nvPr/>
        </p:nvGrpSpPr>
        <p:grpSpPr>
          <a:xfrm>
            <a:off x="704982" y="856342"/>
            <a:ext cx="5391018" cy="5442525"/>
            <a:chOff x="704982" y="856342"/>
            <a:chExt cx="5391018" cy="5442525"/>
          </a:xfrm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4DFD2BA4-4611-41A9-A3F2-863669B751AA}"/>
                </a:ext>
              </a:extLst>
            </p:cNvPr>
            <p:cNvGrpSpPr/>
            <p:nvPr/>
          </p:nvGrpSpPr>
          <p:grpSpPr>
            <a:xfrm>
              <a:off x="704982" y="856342"/>
              <a:ext cx="5391018" cy="5442525"/>
              <a:chOff x="704982" y="856342"/>
              <a:chExt cx="5391018" cy="5442525"/>
            </a:xfrm>
          </p:grpSpPr>
          <p:sp>
            <p:nvSpPr>
              <p:cNvPr id="72" name="Freeform: Shape 71">
                <a:extLst>
                  <a:ext uri="{FF2B5EF4-FFF2-40B4-BE49-F238E27FC236}">
                    <a16:creationId xmlns="" xmlns:a16="http://schemas.microsoft.com/office/drawing/2014/main" id="{B58911B2-B181-4725-BE17-E65A27B9F17C}"/>
                  </a:ext>
                </a:extLst>
              </p:cNvPr>
              <p:cNvSpPr/>
              <p:nvPr/>
            </p:nvSpPr>
            <p:spPr>
              <a:xfrm>
                <a:off x="961271" y="924520"/>
                <a:ext cx="5018615" cy="5085654"/>
              </a:xfrm>
              <a:custGeom>
                <a:avLst/>
                <a:gdLst>
                  <a:gd name="connsiteX0" fmla="*/ 1592903 w 1807916"/>
                  <a:gd name="connsiteY0" fmla="*/ 2503615 h 2503615"/>
                  <a:gd name="connsiteX1" fmla="*/ 0 w 1807916"/>
                  <a:gd name="connsiteY1" fmla="*/ 2503615 h 2503615"/>
                  <a:gd name="connsiteX2" fmla="*/ 0 w 1807916"/>
                  <a:gd name="connsiteY2" fmla="*/ 215014 h 2503615"/>
                  <a:gd name="connsiteX3" fmla="*/ 215014 w 1807916"/>
                  <a:gd name="connsiteY3" fmla="*/ 0 h 2503615"/>
                  <a:gd name="connsiteX4" fmla="*/ 1807917 w 1807916"/>
                  <a:gd name="connsiteY4" fmla="*/ 0 h 2503615"/>
                  <a:gd name="connsiteX5" fmla="*/ 1807917 w 1807916"/>
                  <a:gd name="connsiteY5" fmla="*/ 2289727 h 2503615"/>
                  <a:gd name="connsiteX6" fmla="*/ 1592903 w 1807916"/>
                  <a:gd name="connsiteY6" fmla="*/ 2503615 h 2503615"/>
                  <a:gd name="connsiteX7" fmla="*/ 14634 w 1807916"/>
                  <a:gd name="connsiteY7" fmla="*/ 2490107 h 2503615"/>
                  <a:gd name="connsiteX8" fmla="*/ 1587275 w 1807916"/>
                  <a:gd name="connsiteY8" fmla="*/ 2490107 h 2503615"/>
                  <a:gd name="connsiteX9" fmla="*/ 1793282 w 1807916"/>
                  <a:gd name="connsiteY9" fmla="*/ 2284099 h 2503615"/>
                  <a:gd name="connsiteX10" fmla="*/ 1793282 w 1807916"/>
                  <a:gd name="connsiteY10" fmla="*/ 14634 h 2503615"/>
                  <a:gd name="connsiteX11" fmla="*/ 220642 w 1807916"/>
                  <a:gd name="connsiteY11" fmla="*/ 14634 h 2503615"/>
                  <a:gd name="connsiteX12" fmla="*/ 14634 w 1807916"/>
                  <a:gd name="connsiteY12" fmla="*/ 220642 h 2503615"/>
                  <a:gd name="connsiteX13" fmla="*/ 14634 w 1807916"/>
                  <a:gd name="connsiteY13" fmla="*/ 2490107 h 250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07916" h="2503615">
                    <a:moveTo>
                      <a:pt x="1592903" y="2503615"/>
                    </a:moveTo>
                    <a:lnTo>
                      <a:pt x="0" y="2503615"/>
                    </a:lnTo>
                    <a:lnTo>
                      <a:pt x="0" y="215014"/>
                    </a:lnTo>
                    <a:lnTo>
                      <a:pt x="215014" y="0"/>
                    </a:lnTo>
                    <a:lnTo>
                      <a:pt x="1807917" y="0"/>
                    </a:lnTo>
                    <a:lnTo>
                      <a:pt x="1807917" y="2289727"/>
                    </a:lnTo>
                    <a:lnTo>
                      <a:pt x="1592903" y="2503615"/>
                    </a:lnTo>
                    <a:close/>
                    <a:moveTo>
                      <a:pt x="14634" y="2490107"/>
                    </a:moveTo>
                    <a:lnTo>
                      <a:pt x="1587275" y="2490107"/>
                    </a:lnTo>
                    <a:lnTo>
                      <a:pt x="1793282" y="2284099"/>
                    </a:lnTo>
                    <a:lnTo>
                      <a:pt x="1793282" y="14634"/>
                    </a:lnTo>
                    <a:lnTo>
                      <a:pt x="220642" y="14634"/>
                    </a:lnTo>
                    <a:lnTo>
                      <a:pt x="14634" y="220642"/>
                    </a:lnTo>
                    <a:lnTo>
                      <a:pt x="14634" y="2490107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="" xmlns:a16="http://schemas.microsoft.com/office/drawing/2014/main" id="{0517F270-15B2-4634-A00B-EFD77B77354A}"/>
                  </a:ext>
                </a:extLst>
              </p:cNvPr>
              <p:cNvSpPr/>
              <p:nvPr/>
            </p:nvSpPr>
            <p:spPr>
              <a:xfrm>
                <a:off x="925446" y="856342"/>
                <a:ext cx="5170554" cy="5225143"/>
              </a:xfrm>
              <a:custGeom>
                <a:avLst/>
                <a:gdLst>
                  <a:gd name="connsiteX0" fmla="*/ 1098709 w 1865328"/>
                  <a:gd name="connsiteY0" fmla="*/ 41652 h 2572284"/>
                  <a:gd name="connsiteX1" fmla="*/ 1140361 w 1865328"/>
                  <a:gd name="connsiteY1" fmla="*/ 0 h 2572284"/>
                  <a:gd name="connsiteX2" fmla="*/ 1865329 w 1865328"/>
                  <a:gd name="connsiteY2" fmla="*/ 0 h 2572284"/>
                  <a:gd name="connsiteX3" fmla="*/ 1865329 w 1865328"/>
                  <a:gd name="connsiteY3" fmla="*/ 713710 h 2572284"/>
                  <a:gd name="connsiteX4" fmla="*/ 1828180 w 1865328"/>
                  <a:gd name="connsiteY4" fmla="*/ 750859 h 2572284"/>
                  <a:gd name="connsiteX5" fmla="*/ 1828180 w 1865328"/>
                  <a:gd name="connsiteY5" fmla="*/ 41652 h 2572284"/>
                  <a:gd name="connsiteX6" fmla="*/ 1098709 w 1865328"/>
                  <a:gd name="connsiteY6" fmla="*/ 41652 h 2572284"/>
                  <a:gd name="connsiteX7" fmla="*/ 37149 w 1865328"/>
                  <a:gd name="connsiteY7" fmla="*/ 2530633 h 2572284"/>
                  <a:gd name="connsiteX8" fmla="*/ 37149 w 1865328"/>
                  <a:gd name="connsiteY8" fmla="*/ 1821425 h 2572284"/>
                  <a:gd name="connsiteX9" fmla="*/ 0 w 1865328"/>
                  <a:gd name="connsiteY9" fmla="*/ 1858574 h 2572284"/>
                  <a:gd name="connsiteX10" fmla="*/ 0 w 1865328"/>
                  <a:gd name="connsiteY10" fmla="*/ 2572284 h 2572284"/>
                  <a:gd name="connsiteX11" fmla="*/ 724968 w 1865328"/>
                  <a:gd name="connsiteY11" fmla="*/ 2572284 h 2572284"/>
                  <a:gd name="connsiteX12" fmla="*/ 766620 w 1865328"/>
                  <a:gd name="connsiteY12" fmla="*/ 2530633 h 2572284"/>
                  <a:gd name="connsiteX13" fmla="*/ 37149 w 1865328"/>
                  <a:gd name="connsiteY13" fmla="*/ 2530633 h 2572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65328" h="2572284">
                    <a:moveTo>
                      <a:pt x="1098709" y="41652"/>
                    </a:moveTo>
                    <a:lnTo>
                      <a:pt x="1140361" y="0"/>
                    </a:lnTo>
                    <a:lnTo>
                      <a:pt x="1865329" y="0"/>
                    </a:lnTo>
                    <a:lnTo>
                      <a:pt x="1865329" y="713710"/>
                    </a:lnTo>
                    <a:lnTo>
                      <a:pt x="1828180" y="750859"/>
                    </a:lnTo>
                    <a:lnTo>
                      <a:pt x="1828180" y="41652"/>
                    </a:lnTo>
                    <a:lnTo>
                      <a:pt x="1098709" y="41652"/>
                    </a:lnTo>
                    <a:close/>
                    <a:moveTo>
                      <a:pt x="37149" y="2530633"/>
                    </a:moveTo>
                    <a:lnTo>
                      <a:pt x="37149" y="1821425"/>
                    </a:lnTo>
                    <a:lnTo>
                      <a:pt x="0" y="1858574"/>
                    </a:lnTo>
                    <a:lnTo>
                      <a:pt x="0" y="2572284"/>
                    </a:lnTo>
                    <a:lnTo>
                      <a:pt x="724968" y="2572284"/>
                    </a:lnTo>
                    <a:lnTo>
                      <a:pt x="766620" y="2530633"/>
                    </a:lnTo>
                    <a:lnTo>
                      <a:pt x="37149" y="2530633"/>
                    </a:lnTo>
                    <a:close/>
                  </a:path>
                </a:pathLst>
              </a:custGeom>
              <a:solidFill>
                <a:srgbClr val="00FFFF"/>
              </a:solidFill>
              <a:ln w="112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4" name="Graphic 73">
                <a:extLst>
                  <a:ext uri="{FF2B5EF4-FFF2-40B4-BE49-F238E27FC236}">
                    <a16:creationId xmlns="" xmlns:a16="http://schemas.microsoft.com/office/drawing/2014/main" id="{4BB1159B-71E3-47FE-9ADD-8F9C9CBFC1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3098559" y="4958094"/>
                <a:ext cx="2075284" cy="1340773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="" xmlns:a16="http://schemas.microsoft.com/office/drawing/2014/main" id="{0AE8A6E2-157A-4751-93AC-060E41C8C2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04982" y="4860284"/>
                <a:ext cx="2724150" cy="786436"/>
              </a:xfrm>
              <a:prstGeom prst="rect">
                <a:avLst/>
              </a:prstGeom>
            </p:spPr>
          </p:pic>
        </p:grp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3F4CBCFA-1039-4BE2-A0E9-E89E74D98B61}"/>
                </a:ext>
              </a:extLst>
            </p:cNvPr>
            <p:cNvSpPr txBox="1"/>
            <p:nvPr/>
          </p:nvSpPr>
          <p:spPr>
            <a:xfrm>
              <a:off x="1030983" y="1317904"/>
              <a:ext cx="47602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I. </a:t>
              </a:r>
              <a:r>
                <a:rPr lang="en-US" sz="4000" b="1" dirty="0">
                  <a:solidFill>
                    <a:prstClr val="white"/>
                  </a:solidFill>
                  <a:latin typeface="#9Slide07 SVNHemi Head" panose="02040603050506020204" pitchFamily="18" charset="0"/>
                </a:rPr>
                <a:t>CHẤT TINH KHIẾT VÀ HỖN HỢP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8E37DDED-978E-41C7-A4CF-B6842A2C10A7}"/>
              </a:ext>
            </a:extLst>
          </p:cNvPr>
          <p:cNvSpPr txBox="1"/>
          <p:nvPr/>
        </p:nvSpPr>
        <p:spPr>
          <a:xfrm>
            <a:off x="1030983" y="2921168"/>
            <a:ext cx="47284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không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lẫn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3 BoosterNextFYThin" panose="02000203000000020004" pitchFamily="2" charset="0"/>
              </a:rPr>
              <a:t>khác</a:t>
            </a:r>
            <a:r>
              <a:rPr lang="en-US" sz="3200" b="1" dirty="0">
                <a:solidFill>
                  <a:srgbClr val="FFFF00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được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gọi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chất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tinh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#9Slide03 BoosterNextFYThin" panose="02000203000000020004" pitchFamily="2" charset="0"/>
              </a:rPr>
              <a:t>khiết</a:t>
            </a:r>
            <a:r>
              <a:rPr lang="en-US" sz="2800" b="1" dirty="0">
                <a:solidFill>
                  <a:prstClr val="white"/>
                </a:solidFill>
                <a:latin typeface="#9Slide03 BoosterNextFYThin" panose="0200020300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939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60">
            <a:extLst>
              <a:ext uri="{FF2B5EF4-FFF2-40B4-BE49-F238E27FC236}">
                <a16:creationId xmlns="" xmlns:a16="http://schemas.microsoft.com/office/drawing/2014/main" id="{727AA7B1-FB14-4B1C-8FCE-DC74CFB1C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5598">
            <a:off x="-2092903" y="-675789"/>
            <a:ext cx="19572151" cy="11003832"/>
          </a:xfrm>
          <a:prstGeom prst="rect">
            <a:avLst/>
          </a:prstGeom>
        </p:spPr>
      </p:pic>
      <p:pic>
        <p:nvPicPr>
          <p:cNvPr id="54" name="Picture 53" hidden="1">
            <a:extLst>
              <a:ext uri="{FF2B5EF4-FFF2-40B4-BE49-F238E27FC236}">
                <a16:creationId xmlns="" xmlns:a16="http://schemas.microsoft.com/office/drawing/2014/main" id="{E15BE63B-D5BD-4418-AD2C-C153FFAD3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1600" y="-3809074"/>
            <a:ext cx="33339819" cy="1874427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42AEB4F8-78B4-46AA-8A3A-A638F3F29B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79000"/>
          </a:blip>
          <a:stretch>
            <a:fillRect/>
          </a:stretch>
        </p:blipFill>
        <p:spPr>
          <a:xfrm>
            <a:off x="164591" y="-88900"/>
            <a:ext cx="11862817" cy="6858000"/>
          </a:xfrm>
          <a:prstGeom prst="rect">
            <a:avLst/>
          </a:prstGeom>
        </p:spPr>
      </p:pic>
      <p:grpSp>
        <p:nvGrpSpPr>
          <p:cNvPr id="30" name="Graphic 28">
            <a:extLst>
              <a:ext uri="{FF2B5EF4-FFF2-40B4-BE49-F238E27FC236}">
                <a16:creationId xmlns="" xmlns:a16="http://schemas.microsoft.com/office/drawing/2014/main" id="{3EE84429-2D0B-4380-BC4D-A45FEBFB3262}"/>
              </a:ext>
            </a:extLst>
          </p:cNvPr>
          <p:cNvGrpSpPr/>
          <p:nvPr/>
        </p:nvGrpSpPr>
        <p:grpSpPr>
          <a:xfrm>
            <a:off x="160867" y="-88861"/>
            <a:ext cx="11865168" cy="6858000"/>
            <a:chOff x="155356" y="0"/>
            <a:chExt cx="12031996" cy="6573052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A463401B-584A-4749-9961-4980E715E5DD}"/>
                </a:ext>
              </a:extLst>
            </p:cNvPr>
            <p:cNvSpPr/>
            <p:nvPr/>
          </p:nvSpPr>
          <p:spPr>
            <a:xfrm>
              <a:off x="155356" y="258702"/>
              <a:ext cx="11876851" cy="5950170"/>
            </a:xfrm>
            <a:custGeom>
              <a:avLst/>
              <a:gdLst>
                <a:gd name="connsiteX0" fmla="*/ 13940 w 11876851"/>
                <a:gd name="connsiteY0" fmla="*/ 843597 h 5950170"/>
                <a:gd name="connsiteX1" fmla="*/ 1059438 w 11876851"/>
                <a:gd name="connsiteY1" fmla="*/ 0 h 5950170"/>
                <a:gd name="connsiteX2" fmla="*/ 4493316 w 11876851"/>
                <a:gd name="connsiteY2" fmla="*/ 0 h 5950170"/>
                <a:gd name="connsiteX3" fmla="*/ 4804642 w 11876851"/>
                <a:gd name="connsiteY3" fmla="*/ 251204 h 5950170"/>
                <a:gd name="connsiteX4" fmla="*/ 11514413 w 11876851"/>
                <a:gd name="connsiteY4" fmla="*/ 251204 h 5950170"/>
                <a:gd name="connsiteX5" fmla="*/ 11872206 w 11876851"/>
                <a:gd name="connsiteY5" fmla="*/ 536153 h 5950170"/>
                <a:gd name="connsiteX6" fmla="*/ 11872206 w 11876851"/>
                <a:gd name="connsiteY6" fmla="*/ 2643271 h 5950170"/>
                <a:gd name="connsiteX7" fmla="*/ 11519060 w 11876851"/>
                <a:gd name="connsiteY7" fmla="*/ 2924470 h 5950170"/>
                <a:gd name="connsiteX8" fmla="*/ 11519060 w 11876851"/>
                <a:gd name="connsiteY8" fmla="*/ 4352961 h 5950170"/>
                <a:gd name="connsiteX9" fmla="*/ 11876851 w 11876851"/>
                <a:gd name="connsiteY9" fmla="*/ 4637909 h 5950170"/>
                <a:gd name="connsiteX10" fmla="*/ 11876851 w 11876851"/>
                <a:gd name="connsiteY10" fmla="*/ 5676471 h 5950170"/>
                <a:gd name="connsiteX11" fmla="*/ 11537646 w 11876851"/>
                <a:gd name="connsiteY11" fmla="*/ 5950171 h 5950170"/>
                <a:gd name="connsiteX12" fmla="*/ 1022264 w 11876851"/>
                <a:gd name="connsiteY12" fmla="*/ 5950171 h 5950170"/>
                <a:gd name="connsiteX13" fmla="*/ 69700 w 11876851"/>
                <a:gd name="connsiteY13" fmla="*/ 5185309 h 5950170"/>
                <a:gd name="connsiteX14" fmla="*/ 69700 w 11876851"/>
                <a:gd name="connsiteY14" fmla="*/ 2984459 h 5950170"/>
                <a:gd name="connsiteX15" fmla="*/ 334559 w 11876851"/>
                <a:gd name="connsiteY15" fmla="*/ 2770748 h 5950170"/>
                <a:gd name="connsiteX16" fmla="*/ 334559 w 11876851"/>
                <a:gd name="connsiteY16" fmla="*/ 1657199 h 5950170"/>
                <a:gd name="connsiteX17" fmla="*/ 0 w 11876851"/>
                <a:gd name="connsiteY17" fmla="*/ 1390998 h 5950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876851" h="5950170">
                  <a:moveTo>
                    <a:pt x="13940" y="843597"/>
                  </a:moveTo>
                  <a:lnTo>
                    <a:pt x="1059438" y="0"/>
                  </a:lnTo>
                  <a:lnTo>
                    <a:pt x="4493316" y="0"/>
                  </a:lnTo>
                  <a:lnTo>
                    <a:pt x="4804642" y="251204"/>
                  </a:lnTo>
                  <a:lnTo>
                    <a:pt x="11514413" y="251204"/>
                  </a:lnTo>
                  <a:lnTo>
                    <a:pt x="11872206" y="536153"/>
                  </a:lnTo>
                  <a:lnTo>
                    <a:pt x="11872206" y="2643271"/>
                  </a:lnTo>
                  <a:lnTo>
                    <a:pt x="11519060" y="2924470"/>
                  </a:lnTo>
                  <a:lnTo>
                    <a:pt x="11519060" y="4352961"/>
                  </a:lnTo>
                  <a:lnTo>
                    <a:pt x="11876851" y="4637909"/>
                  </a:lnTo>
                  <a:lnTo>
                    <a:pt x="11876851" y="5676471"/>
                  </a:lnTo>
                  <a:lnTo>
                    <a:pt x="11537646" y="5950171"/>
                  </a:lnTo>
                  <a:lnTo>
                    <a:pt x="1022264" y="5950171"/>
                  </a:lnTo>
                  <a:lnTo>
                    <a:pt x="69700" y="5185309"/>
                  </a:lnTo>
                  <a:lnTo>
                    <a:pt x="69700" y="2984459"/>
                  </a:lnTo>
                  <a:lnTo>
                    <a:pt x="334559" y="2770748"/>
                  </a:lnTo>
                  <a:lnTo>
                    <a:pt x="334559" y="1657199"/>
                  </a:lnTo>
                  <a:lnTo>
                    <a:pt x="0" y="1390998"/>
                  </a:lnTo>
                  <a:close/>
                </a:path>
              </a:pathLst>
            </a:custGeom>
            <a:solidFill>
              <a:srgbClr val="003259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3E568-DF3E-4845-95BA-E0674F15BF69}"/>
                </a:ext>
              </a:extLst>
            </p:cNvPr>
            <p:cNvSpPr/>
            <p:nvPr/>
          </p:nvSpPr>
          <p:spPr>
            <a:xfrm>
              <a:off x="194335" y="266201"/>
              <a:ext cx="11909378" cy="5987663"/>
            </a:xfrm>
            <a:custGeom>
              <a:avLst/>
              <a:gdLst>
                <a:gd name="connsiteX0" fmla="*/ 11565526 w 11909378"/>
                <a:gd name="connsiteY0" fmla="*/ 5987664 h 5987663"/>
                <a:gd name="connsiteX1" fmla="*/ 1031558 w 11909378"/>
                <a:gd name="connsiteY1" fmla="*/ 5987664 h 5987663"/>
                <a:gd name="connsiteX2" fmla="*/ 1026911 w 11909378"/>
                <a:gd name="connsiteY2" fmla="*/ 5983915 h 5987663"/>
                <a:gd name="connsiteX3" fmla="*/ 65053 w 11909378"/>
                <a:gd name="connsiteY3" fmla="*/ 5211555 h 5987663"/>
                <a:gd name="connsiteX4" fmla="*/ 65053 w 11909378"/>
                <a:gd name="connsiteY4" fmla="*/ 2995707 h 5987663"/>
                <a:gd name="connsiteX5" fmla="*/ 329913 w 11909378"/>
                <a:gd name="connsiteY5" fmla="*/ 2781996 h 5987663"/>
                <a:gd name="connsiteX6" fmla="*/ 329913 w 11909378"/>
                <a:gd name="connsiteY6" fmla="*/ 1683445 h 5987663"/>
                <a:gd name="connsiteX7" fmla="*/ 0 w 11909378"/>
                <a:gd name="connsiteY7" fmla="*/ 1417243 h 5987663"/>
                <a:gd name="connsiteX8" fmla="*/ 9293 w 11909378"/>
                <a:gd name="connsiteY8" fmla="*/ 854845 h 5987663"/>
                <a:gd name="connsiteX9" fmla="*/ 13940 w 11909378"/>
                <a:gd name="connsiteY9" fmla="*/ 851096 h 5987663"/>
                <a:gd name="connsiteX10" fmla="*/ 1068731 w 11909378"/>
                <a:gd name="connsiteY10" fmla="*/ 0 h 5987663"/>
                <a:gd name="connsiteX11" fmla="*/ 4516549 w 11909378"/>
                <a:gd name="connsiteY11" fmla="*/ 0 h 5987663"/>
                <a:gd name="connsiteX12" fmla="*/ 4827875 w 11909378"/>
                <a:gd name="connsiteY12" fmla="*/ 251204 h 5987663"/>
                <a:gd name="connsiteX13" fmla="*/ 11537646 w 11909378"/>
                <a:gd name="connsiteY13" fmla="*/ 251204 h 5987663"/>
                <a:gd name="connsiteX14" fmla="*/ 11904732 w 11909378"/>
                <a:gd name="connsiteY14" fmla="*/ 547401 h 5987663"/>
                <a:gd name="connsiteX15" fmla="*/ 11904732 w 11909378"/>
                <a:gd name="connsiteY15" fmla="*/ 2665766 h 5987663"/>
                <a:gd name="connsiteX16" fmla="*/ 11556232 w 11909378"/>
                <a:gd name="connsiteY16" fmla="*/ 2946965 h 5987663"/>
                <a:gd name="connsiteX17" fmla="*/ 11556232 w 11909378"/>
                <a:gd name="connsiteY17" fmla="*/ 4360459 h 5987663"/>
                <a:gd name="connsiteX18" fmla="*/ 11909379 w 11909378"/>
                <a:gd name="connsiteY18" fmla="*/ 4645408 h 5987663"/>
                <a:gd name="connsiteX19" fmla="*/ 11909379 w 11909378"/>
                <a:gd name="connsiteY19" fmla="*/ 5698967 h 5987663"/>
                <a:gd name="connsiteX20" fmla="*/ 11565526 w 11909378"/>
                <a:gd name="connsiteY20" fmla="*/ 5987664 h 5987663"/>
                <a:gd name="connsiteX21" fmla="*/ 1050144 w 11909378"/>
                <a:gd name="connsiteY21" fmla="*/ 5953920 h 5987663"/>
                <a:gd name="connsiteX22" fmla="*/ 11546939 w 11909378"/>
                <a:gd name="connsiteY22" fmla="*/ 5953920 h 5987663"/>
                <a:gd name="connsiteX23" fmla="*/ 11872204 w 11909378"/>
                <a:gd name="connsiteY23" fmla="*/ 5691468 h 5987663"/>
                <a:gd name="connsiteX24" fmla="*/ 11872204 w 11909378"/>
                <a:gd name="connsiteY24" fmla="*/ 4667904 h 5987663"/>
                <a:gd name="connsiteX25" fmla="*/ 11519059 w 11909378"/>
                <a:gd name="connsiteY25" fmla="*/ 4382955 h 5987663"/>
                <a:gd name="connsiteX26" fmla="*/ 11519059 w 11909378"/>
                <a:gd name="connsiteY26" fmla="*/ 2935718 h 5987663"/>
                <a:gd name="connsiteX27" fmla="*/ 11867559 w 11909378"/>
                <a:gd name="connsiteY27" fmla="*/ 2654519 h 5987663"/>
                <a:gd name="connsiteX28" fmla="*/ 11867559 w 11909378"/>
                <a:gd name="connsiteY28" fmla="*/ 562398 h 5987663"/>
                <a:gd name="connsiteX29" fmla="*/ 11523706 w 11909378"/>
                <a:gd name="connsiteY29" fmla="*/ 284948 h 5987663"/>
                <a:gd name="connsiteX30" fmla="*/ 4813936 w 11909378"/>
                <a:gd name="connsiteY30" fmla="*/ 284948 h 5987663"/>
                <a:gd name="connsiteX31" fmla="*/ 4502609 w 11909378"/>
                <a:gd name="connsiteY31" fmla="*/ 33744 h 5987663"/>
                <a:gd name="connsiteX32" fmla="*/ 1087318 w 11909378"/>
                <a:gd name="connsiteY32" fmla="*/ 33744 h 5987663"/>
                <a:gd name="connsiteX33" fmla="*/ 55760 w 11909378"/>
                <a:gd name="connsiteY33" fmla="*/ 869842 h 5987663"/>
                <a:gd name="connsiteX34" fmla="*/ 41820 w 11909378"/>
                <a:gd name="connsiteY34" fmla="*/ 1402246 h 5987663"/>
                <a:gd name="connsiteX35" fmla="*/ 371732 w 11909378"/>
                <a:gd name="connsiteY35" fmla="*/ 1668447 h 5987663"/>
                <a:gd name="connsiteX36" fmla="*/ 371732 w 11909378"/>
                <a:gd name="connsiteY36" fmla="*/ 2796993 h 5987663"/>
                <a:gd name="connsiteX37" fmla="*/ 106873 w 11909378"/>
                <a:gd name="connsiteY37" fmla="*/ 3010704 h 5987663"/>
                <a:gd name="connsiteX38" fmla="*/ 106873 w 11909378"/>
                <a:gd name="connsiteY38" fmla="*/ 5196558 h 5987663"/>
                <a:gd name="connsiteX39" fmla="*/ 1050144 w 11909378"/>
                <a:gd name="connsiteY39" fmla="*/ 5953920 h 5987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1909378" h="5987663">
                  <a:moveTo>
                    <a:pt x="11565526" y="5987664"/>
                  </a:moveTo>
                  <a:lnTo>
                    <a:pt x="1031558" y="5987664"/>
                  </a:lnTo>
                  <a:lnTo>
                    <a:pt x="1026911" y="5983915"/>
                  </a:lnTo>
                  <a:lnTo>
                    <a:pt x="65053" y="5211555"/>
                  </a:lnTo>
                  <a:lnTo>
                    <a:pt x="65053" y="2995707"/>
                  </a:lnTo>
                  <a:lnTo>
                    <a:pt x="329913" y="2781996"/>
                  </a:lnTo>
                  <a:lnTo>
                    <a:pt x="329913" y="1683445"/>
                  </a:lnTo>
                  <a:lnTo>
                    <a:pt x="0" y="1417243"/>
                  </a:lnTo>
                  <a:lnTo>
                    <a:pt x="9293" y="854845"/>
                  </a:lnTo>
                  <a:lnTo>
                    <a:pt x="13940" y="851096"/>
                  </a:lnTo>
                  <a:lnTo>
                    <a:pt x="1068731" y="0"/>
                  </a:lnTo>
                  <a:lnTo>
                    <a:pt x="4516549" y="0"/>
                  </a:lnTo>
                  <a:lnTo>
                    <a:pt x="4827875" y="251204"/>
                  </a:lnTo>
                  <a:lnTo>
                    <a:pt x="11537646" y="251204"/>
                  </a:lnTo>
                  <a:lnTo>
                    <a:pt x="11904732" y="547401"/>
                  </a:lnTo>
                  <a:lnTo>
                    <a:pt x="11904732" y="2665766"/>
                  </a:lnTo>
                  <a:lnTo>
                    <a:pt x="11556232" y="2946965"/>
                  </a:lnTo>
                  <a:lnTo>
                    <a:pt x="11556232" y="4360459"/>
                  </a:lnTo>
                  <a:lnTo>
                    <a:pt x="11909379" y="4645408"/>
                  </a:lnTo>
                  <a:lnTo>
                    <a:pt x="11909379" y="5698967"/>
                  </a:lnTo>
                  <a:lnTo>
                    <a:pt x="11565526" y="5987664"/>
                  </a:lnTo>
                  <a:close/>
                  <a:moveTo>
                    <a:pt x="1050144" y="5953920"/>
                  </a:moveTo>
                  <a:lnTo>
                    <a:pt x="11546939" y="5953920"/>
                  </a:lnTo>
                  <a:lnTo>
                    <a:pt x="11872204" y="5691468"/>
                  </a:lnTo>
                  <a:lnTo>
                    <a:pt x="11872204" y="4667904"/>
                  </a:lnTo>
                  <a:lnTo>
                    <a:pt x="11519059" y="4382955"/>
                  </a:lnTo>
                  <a:lnTo>
                    <a:pt x="11519059" y="2935718"/>
                  </a:lnTo>
                  <a:lnTo>
                    <a:pt x="11867559" y="2654519"/>
                  </a:lnTo>
                  <a:lnTo>
                    <a:pt x="11867559" y="562398"/>
                  </a:lnTo>
                  <a:lnTo>
                    <a:pt x="11523706" y="284948"/>
                  </a:lnTo>
                  <a:lnTo>
                    <a:pt x="4813936" y="284948"/>
                  </a:lnTo>
                  <a:lnTo>
                    <a:pt x="4502609" y="33744"/>
                  </a:lnTo>
                  <a:lnTo>
                    <a:pt x="1087318" y="33744"/>
                  </a:lnTo>
                  <a:lnTo>
                    <a:pt x="55760" y="869842"/>
                  </a:lnTo>
                  <a:lnTo>
                    <a:pt x="41820" y="1402246"/>
                  </a:lnTo>
                  <a:lnTo>
                    <a:pt x="371732" y="1668447"/>
                  </a:lnTo>
                  <a:lnTo>
                    <a:pt x="371732" y="2796993"/>
                  </a:lnTo>
                  <a:lnTo>
                    <a:pt x="106873" y="3010704"/>
                  </a:lnTo>
                  <a:lnTo>
                    <a:pt x="106873" y="5196558"/>
                  </a:lnTo>
                  <a:lnTo>
                    <a:pt x="1050144" y="595392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2C50CA99-DA0E-482B-82B7-1FA6F6E3279D}"/>
                </a:ext>
              </a:extLst>
            </p:cNvPr>
            <p:cNvSpPr/>
            <p:nvPr/>
          </p:nvSpPr>
          <p:spPr>
            <a:xfrm>
              <a:off x="185041" y="3269406"/>
              <a:ext cx="1951595" cy="3048197"/>
            </a:xfrm>
            <a:custGeom>
              <a:avLst/>
              <a:gdLst>
                <a:gd name="connsiteX0" fmla="*/ 1951595 w 1951595"/>
                <a:gd name="connsiteY0" fmla="*/ 3048197 h 3048197"/>
                <a:gd name="connsiteX1" fmla="*/ 1008324 w 1951595"/>
                <a:gd name="connsiteY1" fmla="*/ 3048197 h 3048197"/>
                <a:gd name="connsiteX2" fmla="*/ 0 w 1951595"/>
                <a:gd name="connsiteY2" fmla="*/ 2230845 h 3048197"/>
                <a:gd name="connsiteX3" fmla="*/ 0 w 1951595"/>
                <a:gd name="connsiteY3" fmla="*/ 0 h 3048197"/>
                <a:gd name="connsiteX4" fmla="*/ 195160 w 1951595"/>
                <a:gd name="connsiteY4" fmla="*/ 0 h 3048197"/>
                <a:gd name="connsiteX5" fmla="*/ 195160 w 1951595"/>
                <a:gd name="connsiteY5" fmla="*/ 2167107 h 3048197"/>
                <a:gd name="connsiteX6" fmla="*/ 1087317 w 1951595"/>
                <a:gd name="connsiteY6" fmla="*/ 2886976 h 3048197"/>
                <a:gd name="connsiteX7" fmla="*/ 1951595 w 1951595"/>
                <a:gd name="connsiteY7" fmla="*/ 2886976 h 304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1595" h="3048197">
                  <a:moveTo>
                    <a:pt x="1951595" y="3048197"/>
                  </a:moveTo>
                  <a:lnTo>
                    <a:pt x="1008324" y="3048197"/>
                  </a:lnTo>
                  <a:lnTo>
                    <a:pt x="0" y="2230845"/>
                  </a:lnTo>
                  <a:lnTo>
                    <a:pt x="0" y="0"/>
                  </a:lnTo>
                  <a:lnTo>
                    <a:pt x="195160" y="0"/>
                  </a:lnTo>
                  <a:lnTo>
                    <a:pt x="195160" y="2167107"/>
                  </a:lnTo>
                  <a:lnTo>
                    <a:pt x="1087317" y="2886976"/>
                  </a:lnTo>
                  <a:lnTo>
                    <a:pt x="1951595" y="2886976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D50160C0-2A29-4CC6-BC7C-1363F054D878}"/>
                </a:ext>
              </a:extLst>
            </p:cNvPr>
            <p:cNvSpPr/>
            <p:nvPr/>
          </p:nvSpPr>
          <p:spPr>
            <a:xfrm>
              <a:off x="11662281" y="4581668"/>
              <a:ext cx="525071" cy="1709690"/>
            </a:xfrm>
            <a:custGeom>
              <a:avLst/>
              <a:gdLst>
                <a:gd name="connsiteX0" fmla="*/ 157986 w 525071"/>
                <a:gd name="connsiteY0" fmla="*/ 1709690 h 1709690"/>
                <a:gd name="connsiteX1" fmla="*/ 18586 w 525071"/>
                <a:gd name="connsiteY1" fmla="*/ 1597211 h 1709690"/>
                <a:gd name="connsiteX2" fmla="*/ 329912 w 525071"/>
                <a:gd name="connsiteY2" fmla="*/ 1349755 h 1709690"/>
                <a:gd name="connsiteX3" fmla="*/ 329912 w 525071"/>
                <a:gd name="connsiteY3" fmla="*/ 374932 h 1709690"/>
                <a:gd name="connsiteX4" fmla="*/ 0 w 525071"/>
                <a:gd name="connsiteY4" fmla="*/ 112480 h 1709690"/>
                <a:gd name="connsiteX5" fmla="*/ 139400 w 525071"/>
                <a:gd name="connsiteY5" fmla="*/ 0 h 1709690"/>
                <a:gd name="connsiteX6" fmla="*/ 525072 w 525071"/>
                <a:gd name="connsiteY6" fmla="*/ 311194 h 1709690"/>
                <a:gd name="connsiteX7" fmla="*/ 525072 w 525071"/>
                <a:gd name="connsiteY7" fmla="*/ 1413494 h 170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5071" h="1709690">
                  <a:moveTo>
                    <a:pt x="157986" y="1709690"/>
                  </a:moveTo>
                  <a:lnTo>
                    <a:pt x="18586" y="1597211"/>
                  </a:lnTo>
                  <a:lnTo>
                    <a:pt x="329912" y="1349755"/>
                  </a:lnTo>
                  <a:lnTo>
                    <a:pt x="329912" y="374932"/>
                  </a:lnTo>
                  <a:lnTo>
                    <a:pt x="0" y="112480"/>
                  </a:lnTo>
                  <a:lnTo>
                    <a:pt x="139400" y="0"/>
                  </a:lnTo>
                  <a:lnTo>
                    <a:pt x="525072" y="311194"/>
                  </a:lnTo>
                  <a:lnTo>
                    <a:pt x="525072" y="141349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="" xmlns:a16="http://schemas.microsoft.com/office/drawing/2014/main" id="{03FD17BD-33E7-4252-B544-6E335052A79D}"/>
                </a:ext>
              </a:extLst>
            </p:cNvPr>
            <p:cNvSpPr/>
            <p:nvPr/>
          </p:nvSpPr>
          <p:spPr>
            <a:xfrm>
              <a:off x="11192969" y="457417"/>
              <a:ext cx="989737" cy="2470801"/>
            </a:xfrm>
            <a:custGeom>
              <a:avLst/>
              <a:gdLst>
                <a:gd name="connsiteX0" fmla="*/ 989737 w 989737"/>
                <a:gd name="connsiteY0" fmla="*/ 2470802 h 2470801"/>
                <a:gd name="connsiteX1" fmla="*/ 789931 w 989737"/>
                <a:gd name="connsiteY1" fmla="*/ 2470802 h 2470801"/>
                <a:gd name="connsiteX2" fmla="*/ 789931 w 989737"/>
                <a:gd name="connsiteY2" fmla="*/ 397428 h 2470801"/>
                <a:gd name="connsiteX3" fmla="*/ 497192 w 989737"/>
                <a:gd name="connsiteY3" fmla="*/ 157471 h 2470801"/>
                <a:gd name="connsiteX4" fmla="*/ 0 w 989737"/>
                <a:gd name="connsiteY4" fmla="*/ 157471 h 2470801"/>
                <a:gd name="connsiteX5" fmla="*/ 0 w 989737"/>
                <a:gd name="connsiteY5" fmla="*/ 0 h 2470801"/>
                <a:gd name="connsiteX6" fmla="*/ 576185 w 989737"/>
                <a:gd name="connsiteY6" fmla="*/ 0 h 2470801"/>
                <a:gd name="connsiteX7" fmla="*/ 989737 w 989737"/>
                <a:gd name="connsiteY7" fmla="*/ 333690 h 2470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9737" h="2470801">
                  <a:moveTo>
                    <a:pt x="989737" y="2470802"/>
                  </a:moveTo>
                  <a:lnTo>
                    <a:pt x="789931" y="2470802"/>
                  </a:lnTo>
                  <a:lnTo>
                    <a:pt x="789931" y="397428"/>
                  </a:lnTo>
                  <a:lnTo>
                    <a:pt x="497192" y="157471"/>
                  </a:lnTo>
                  <a:lnTo>
                    <a:pt x="0" y="157471"/>
                  </a:lnTo>
                  <a:lnTo>
                    <a:pt x="0" y="0"/>
                  </a:lnTo>
                  <a:lnTo>
                    <a:pt x="576185" y="0"/>
                  </a:lnTo>
                  <a:lnTo>
                    <a:pt x="989737" y="333690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="" xmlns:a16="http://schemas.microsoft.com/office/drawing/2014/main" id="{A78E2F92-8291-47F3-8E50-84EC0CE99235}"/>
                </a:ext>
              </a:extLst>
            </p:cNvPr>
            <p:cNvSpPr/>
            <p:nvPr/>
          </p:nvSpPr>
          <p:spPr>
            <a:xfrm>
              <a:off x="157162" y="206212"/>
              <a:ext cx="5654979" cy="978572"/>
            </a:xfrm>
            <a:custGeom>
              <a:avLst/>
              <a:gdLst>
                <a:gd name="connsiteX0" fmla="*/ 139400 w 5654979"/>
                <a:gd name="connsiteY0" fmla="*/ 978573 h 978572"/>
                <a:gd name="connsiteX1" fmla="*/ 0 w 5654979"/>
                <a:gd name="connsiteY1" fmla="*/ 866093 h 978572"/>
                <a:gd name="connsiteX2" fmla="*/ 1073378 w 5654979"/>
                <a:gd name="connsiteY2" fmla="*/ 0 h 978572"/>
                <a:gd name="connsiteX3" fmla="*/ 4590896 w 5654979"/>
                <a:gd name="connsiteY3" fmla="*/ 0 h 978572"/>
                <a:gd name="connsiteX4" fmla="*/ 4902222 w 5654979"/>
                <a:gd name="connsiteY4" fmla="*/ 251204 h 978572"/>
                <a:gd name="connsiteX5" fmla="*/ 5654980 w 5654979"/>
                <a:gd name="connsiteY5" fmla="*/ 251204 h 978572"/>
                <a:gd name="connsiteX6" fmla="*/ 5654980 w 5654979"/>
                <a:gd name="connsiteY6" fmla="*/ 408676 h 978572"/>
                <a:gd name="connsiteX7" fmla="*/ 4818582 w 5654979"/>
                <a:gd name="connsiteY7" fmla="*/ 408676 h 978572"/>
                <a:gd name="connsiteX8" fmla="*/ 4507256 w 5654979"/>
                <a:gd name="connsiteY8" fmla="*/ 157471 h 978572"/>
                <a:gd name="connsiteX9" fmla="*/ 1157017 w 5654979"/>
                <a:gd name="connsiteY9" fmla="*/ 157471 h 978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54979" h="978572">
                  <a:moveTo>
                    <a:pt x="139400" y="978573"/>
                  </a:moveTo>
                  <a:lnTo>
                    <a:pt x="0" y="866093"/>
                  </a:lnTo>
                  <a:lnTo>
                    <a:pt x="1073378" y="0"/>
                  </a:lnTo>
                  <a:lnTo>
                    <a:pt x="4590896" y="0"/>
                  </a:lnTo>
                  <a:lnTo>
                    <a:pt x="4902222" y="251204"/>
                  </a:lnTo>
                  <a:lnTo>
                    <a:pt x="5654980" y="251204"/>
                  </a:lnTo>
                  <a:lnTo>
                    <a:pt x="5654980" y="408676"/>
                  </a:lnTo>
                  <a:lnTo>
                    <a:pt x="4818582" y="408676"/>
                  </a:lnTo>
                  <a:lnTo>
                    <a:pt x="4507256" y="157471"/>
                  </a:lnTo>
                  <a:lnTo>
                    <a:pt x="1157017" y="157471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850E051C-AC92-4C2D-8E01-C7EEC7336100}"/>
                </a:ext>
              </a:extLst>
            </p:cNvPr>
            <p:cNvSpPr/>
            <p:nvPr/>
          </p:nvSpPr>
          <p:spPr>
            <a:xfrm>
              <a:off x="5189490" y="0"/>
              <a:ext cx="6537844" cy="382430"/>
            </a:xfrm>
            <a:custGeom>
              <a:avLst/>
              <a:gdLst>
                <a:gd name="connsiteX0" fmla="*/ 3196899 w 6537844"/>
                <a:gd name="connsiteY0" fmla="*/ 382431 h 382430"/>
                <a:gd name="connsiteX1" fmla="*/ 1928362 w 6537844"/>
                <a:gd name="connsiteY1" fmla="*/ 382431 h 382430"/>
                <a:gd name="connsiteX2" fmla="*/ 1700676 w 6537844"/>
                <a:gd name="connsiteY2" fmla="*/ 194965 h 382430"/>
                <a:gd name="connsiteX3" fmla="*/ 0 w 6537844"/>
                <a:gd name="connsiteY3" fmla="*/ 194965 h 382430"/>
                <a:gd name="connsiteX4" fmla="*/ 0 w 6537844"/>
                <a:gd name="connsiteY4" fmla="*/ 179967 h 382430"/>
                <a:gd name="connsiteX5" fmla="*/ 1709969 w 6537844"/>
                <a:gd name="connsiteY5" fmla="*/ 179967 h 382430"/>
                <a:gd name="connsiteX6" fmla="*/ 1937655 w 6537844"/>
                <a:gd name="connsiteY6" fmla="*/ 363684 h 382430"/>
                <a:gd name="connsiteX7" fmla="*/ 3187605 w 6537844"/>
                <a:gd name="connsiteY7" fmla="*/ 363684 h 382430"/>
                <a:gd name="connsiteX8" fmla="*/ 3443171 w 6537844"/>
                <a:gd name="connsiteY8" fmla="*/ 157471 h 382430"/>
                <a:gd name="connsiteX9" fmla="*/ 4456143 w 6537844"/>
                <a:gd name="connsiteY9" fmla="*/ 157471 h 382430"/>
                <a:gd name="connsiteX10" fmla="*/ 4651302 w 6537844"/>
                <a:gd name="connsiteY10" fmla="*/ 0 h 382430"/>
                <a:gd name="connsiteX11" fmla="*/ 6537845 w 6537844"/>
                <a:gd name="connsiteY11" fmla="*/ 0 h 382430"/>
                <a:gd name="connsiteX12" fmla="*/ 6537845 w 6537844"/>
                <a:gd name="connsiteY12" fmla="*/ 18747 h 382430"/>
                <a:gd name="connsiteX13" fmla="*/ 4660596 w 6537844"/>
                <a:gd name="connsiteY13" fmla="*/ 18747 h 382430"/>
                <a:gd name="connsiteX14" fmla="*/ 4465436 w 6537844"/>
                <a:gd name="connsiteY14" fmla="*/ 172469 h 382430"/>
                <a:gd name="connsiteX15" fmla="*/ 3452465 w 6537844"/>
                <a:gd name="connsiteY15" fmla="*/ 172469 h 382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537844" h="382430">
                  <a:moveTo>
                    <a:pt x="3196899" y="382431"/>
                  </a:moveTo>
                  <a:lnTo>
                    <a:pt x="1928362" y="382431"/>
                  </a:lnTo>
                  <a:lnTo>
                    <a:pt x="1700676" y="194965"/>
                  </a:lnTo>
                  <a:lnTo>
                    <a:pt x="0" y="194965"/>
                  </a:lnTo>
                  <a:lnTo>
                    <a:pt x="0" y="179967"/>
                  </a:lnTo>
                  <a:lnTo>
                    <a:pt x="1709969" y="179967"/>
                  </a:lnTo>
                  <a:lnTo>
                    <a:pt x="1937655" y="363684"/>
                  </a:lnTo>
                  <a:lnTo>
                    <a:pt x="3187605" y="363684"/>
                  </a:lnTo>
                  <a:lnTo>
                    <a:pt x="3443171" y="157471"/>
                  </a:lnTo>
                  <a:lnTo>
                    <a:pt x="4456143" y="157471"/>
                  </a:lnTo>
                  <a:lnTo>
                    <a:pt x="4651302" y="0"/>
                  </a:lnTo>
                  <a:lnTo>
                    <a:pt x="6537845" y="0"/>
                  </a:lnTo>
                  <a:lnTo>
                    <a:pt x="6537845" y="18747"/>
                  </a:lnTo>
                  <a:lnTo>
                    <a:pt x="4660596" y="18747"/>
                  </a:lnTo>
                  <a:lnTo>
                    <a:pt x="4465436" y="172469"/>
                  </a:lnTo>
                  <a:lnTo>
                    <a:pt x="3452465" y="172469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9836145" y="131226"/>
              <a:ext cx="1751789" cy="127476"/>
              <a:chOff x="9836145" y="131226"/>
              <a:chExt cx="1751789" cy="127476"/>
            </a:xfrm>
            <a:solidFill>
              <a:srgbClr val="FFAB0F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="" xmlns:a16="http://schemas.microsoft.com/office/drawing/2014/main" id="{1DAB4FAC-2709-4DA0-969E-16E448BE95C1}"/>
                  </a:ext>
                </a:extLst>
              </p:cNvPr>
              <p:cNvSpPr/>
              <p:nvPr/>
            </p:nvSpPr>
            <p:spPr>
              <a:xfrm>
                <a:off x="9836145" y="131226"/>
                <a:ext cx="385672" cy="127476"/>
              </a:xfrm>
              <a:custGeom>
                <a:avLst/>
                <a:gdLst>
                  <a:gd name="connsiteX0" fmla="*/ 157986 w 385672"/>
                  <a:gd name="connsiteY0" fmla="*/ 0 h 127476"/>
                  <a:gd name="connsiteX1" fmla="*/ 0 w 385672"/>
                  <a:gd name="connsiteY1" fmla="*/ 127477 h 127476"/>
                  <a:gd name="connsiteX2" fmla="*/ 227686 w 385672"/>
                  <a:gd name="connsiteY2" fmla="*/ 127477 h 127476"/>
                  <a:gd name="connsiteX3" fmla="*/ 385673 w 385672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5672" h="127476">
                    <a:moveTo>
                      <a:pt x="157986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85673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="" xmlns:a16="http://schemas.microsoft.com/office/drawing/2014/main" id="{0177C9D6-7180-4595-A57A-E39D4B06DB76}"/>
                  </a:ext>
                </a:extLst>
              </p:cNvPr>
              <p:cNvSpPr/>
              <p:nvPr/>
            </p:nvSpPr>
            <p:spPr>
              <a:xfrm>
                <a:off x="10286871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="" xmlns:a16="http://schemas.microsoft.com/office/drawing/2014/main" id="{A8A34FFC-1C64-41C9-9414-ABDC11688BBE}"/>
                  </a:ext>
                </a:extLst>
              </p:cNvPr>
              <p:cNvSpPr/>
              <p:nvPr/>
            </p:nvSpPr>
            <p:spPr>
              <a:xfrm>
                <a:off x="11197615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="" xmlns:a16="http://schemas.microsoft.com/office/drawing/2014/main" id="{32844660-69E4-4766-B58F-C591EC5E7A18}"/>
                  </a:ext>
                </a:extLst>
              </p:cNvPr>
              <p:cNvSpPr/>
              <p:nvPr/>
            </p:nvSpPr>
            <p:spPr>
              <a:xfrm>
                <a:off x="10742243" y="131226"/>
                <a:ext cx="390318" cy="127476"/>
              </a:xfrm>
              <a:custGeom>
                <a:avLst/>
                <a:gdLst>
                  <a:gd name="connsiteX0" fmla="*/ 162633 w 390318"/>
                  <a:gd name="connsiteY0" fmla="*/ 0 h 127476"/>
                  <a:gd name="connsiteX1" fmla="*/ 0 w 390318"/>
                  <a:gd name="connsiteY1" fmla="*/ 127477 h 127476"/>
                  <a:gd name="connsiteX2" fmla="*/ 227686 w 390318"/>
                  <a:gd name="connsiteY2" fmla="*/ 127477 h 127476"/>
                  <a:gd name="connsiteX3" fmla="*/ 390319 w 390318"/>
                  <a:gd name="connsiteY3" fmla="*/ 0 h 1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318" h="127476">
                    <a:moveTo>
                      <a:pt x="162633" y="0"/>
                    </a:moveTo>
                    <a:lnTo>
                      <a:pt x="0" y="127477"/>
                    </a:lnTo>
                    <a:lnTo>
                      <a:pt x="227686" y="127477"/>
                    </a:lnTo>
                    <a:lnTo>
                      <a:pt x="390319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2006133" y="3213167"/>
              <a:ext cx="162632" cy="1409744"/>
              <a:chOff x="12006133" y="3213167"/>
              <a:chExt cx="162632" cy="1409744"/>
            </a:xfrm>
            <a:solidFill>
              <a:srgbClr val="FFAB0F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="" xmlns:a16="http://schemas.microsoft.com/office/drawing/2014/main" id="{AA65667A-2369-4B72-842E-D23500095467}"/>
                  </a:ext>
                </a:extLst>
              </p:cNvPr>
              <p:cNvSpPr/>
              <p:nvPr/>
            </p:nvSpPr>
            <p:spPr>
              <a:xfrm>
                <a:off x="12006133" y="321316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27477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27477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="" xmlns:a16="http://schemas.microsoft.com/office/drawing/2014/main" id="{612352FD-9F56-4DDF-BE2D-FEC4200203C8}"/>
                  </a:ext>
                </a:extLst>
              </p:cNvPr>
              <p:cNvSpPr/>
              <p:nvPr/>
            </p:nvSpPr>
            <p:spPr>
              <a:xfrm>
                <a:off x="12006133" y="3576851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="" xmlns:a16="http://schemas.microsoft.com/office/drawing/2014/main" id="{6F199B5F-41B7-4F05-B6BE-E4FF1C98C26E}"/>
                  </a:ext>
                </a:extLst>
              </p:cNvPr>
              <p:cNvSpPr/>
              <p:nvPr/>
            </p:nvSpPr>
            <p:spPr>
              <a:xfrm>
                <a:off x="12006133" y="4311717"/>
                <a:ext cx="162632" cy="311193"/>
              </a:xfrm>
              <a:custGeom>
                <a:avLst/>
                <a:gdLst>
                  <a:gd name="connsiteX0" fmla="*/ 162633 w 162632"/>
                  <a:gd name="connsiteY0" fmla="*/ 131226 h 311193"/>
                  <a:gd name="connsiteX1" fmla="*/ 0 w 162632"/>
                  <a:gd name="connsiteY1" fmla="*/ 0 h 311193"/>
                  <a:gd name="connsiteX2" fmla="*/ 0 w 162632"/>
                  <a:gd name="connsiteY2" fmla="*/ 183717 h 311193"/>
                  <a:gd name="connsiteX3" fmla="*/ 162633 w 162632"/>
                  <a:gd name="connsiteY3" fmla="*/ 311194 h 31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1193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1194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="" xmlns:a16="http://schemas.microsoft.com/office/drawing/2014/main" id="{34DB5285-48D0-4A60-91A8-A9B48608E275}"/>
                  </a:ext>
                </a:extLst>
              </p:cNvPr>
              <p:cNvSpPr/>
              <p:nvPr/>
            </p:nvSpPr>
            <p:spPr>
              <a:xfrm>
                <a:off x="12006133" y="3944284"/>
                <a:ext cx="162632" cy="314942"/>
              </a:xfrm>
              <a:custGeom>
                <a:avLst/>
                <a:gdLst>
                  <a:gd name="connsiteX0" fmla="*/ 162633 w 162632"/>
                  <a:gd name="connsiteY0" fmla="*/ 131226 h 314942"/>
                  <a:gd name="connsiteX1" fmla="*/ 0 w 162632"/>
                  <a:gd name="connsiteY1" fmla="*/ 0 h 314942"/>
                  <a:gd name="connsiteX2" fmla="*/ 0 w 162632"/>
                  <a:gd name="connsiteY2" fmla="*/ 183717 h 314942"/>
                  <a:gd name="connsiteX3" fmla="*/ 162633 w 162632"/>
                  <a:gd name="connsiteY3" fmla="*/ 314943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162633" y="131226"/>
                    </a:moveTo>
                    <a:lnTo>
                      <a:pt x="0" y="0"/>
                    </a:lnTo>
                    <a:lnTo>
                      <a:pt x="0" y="183717"/>
                    </a:lnTo>
                    <a:lnTo>
                      <a:pt x="162633" y="314943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" name="Graphic 28">
              <a:extLst>
                <a:ext uri="{FF2B5EF4-FFF2-40B4-BE49-F238E27FC236}">
                  <a16:creationId xmlns="" xmlns:a16="http://schemas.microsoft.com/office/drawing/2014/main" id="{3EE84429-2D0B-4380-BC4D-A45FEBFB3262}"/>
                </a:ext>
              </a:extLst>
            </p:cNvPr>
            <p:cNvGrpSpPr/>
            <p:nvPr/>
          </p:nvGrpSpPr>
          <p:grpSpPr>
            <a:xfrm>
              <a:off x="194335" y="1957145"/>
              <a:ext cx="167279" cy="1049809"/>
              <a:chOff x="194335" y="1957145"/>
              <a:chExt cx="167279" cy="1049809"/>
            </a:xfrm>
            <a:solidFill>
              <a:srgbClr val="FFAB0F"/>
            </a:solidFill>
          </p:grpSpPr>
          <p:sp>
            <p:nvSpPr>
              <p:cNvPr id="49" name="Freeform: Shape 48">
                <a:extLst>
                  <a:ext uri="{FF2B5EF4-FFF2-40B4-BE49-F238E27FC236}">
                    <a16:creationId xmlns="" xmlns:a16="http://schemas.microsoft.com/office/drawing/2014/main" id="{757BE1DE-D88B-4C9E-9582-288AB7222B54}"/>
                  </a:ext>
                </a:extLst>
              </p:cNvPr>
              <p:cNvSpPr/>
              <p:nvPr/>
            </p:nvSpPr>
            <p:spPr>
              <a:xfrm>
                <a:off x="194335" y="2692011"/>
                <a:ext cx="162632" cy="314942"/>
              </a:xfrm>
              <a:custGeom>
                <a:avLst/>
                <a:gdLst>
                  <a:gd name="connsiteX0" fmla="*/ 0 w 162632"/>
                  <a:gd name="connsiteY0" fmla="*/ 183716 h 314942"/>
                  <a:gd name="connsiteX1" fmla="*/ 157986 w 162632"/>
                  <a:gd name="connsiteY1" fmla="*/ 314943 h 314942"/>
                  <a:gd name="connsiteX2" fmla="*/ 162633 w 162632"/>
                  <a:gd name="connsiteY2" fmla="*/ 131226 h 314942"/>
                  <a:gd name="connsiteX3" fmla="*/ 0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6"/>
                    </a:moveTo>
                    <a:lnTo>
                      <a:pt x="157986" y="314943"/>
                    </a:lnTo>
                    <a:lnTo>
                      <a:pt x="162633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="" xmlns:a16="http://schemas.microsoft.com/office/drawing/2014/main" id="{5E92C2D8-EDD0-44C2-AAA3-182AB54E6358}"/>
                  </a:ext>
                </a:extLst>
              </p:cNvPr>
              <p:cNvSpPr/>
              <p:nvPr/>
            </p:nvSpPr>
            <p:spPr>
              <a:xfrm>
                <a:off x="198981" y="1957145"/>
                <a:ext cx="162632" cy="314942"/>
              </a:xfrm>
              <a:custGeom>
                <a:avLst/>
                <a:gdLst>
                  <a:gd name="connsiteX0" fmla="*/ 0 w 162632"/>
                  <a:gd name="connsiteY0" fmla="*/ 183717 h 314942"/>
                  <a:gd name="connsiteX1" fmla="*/ 162633 w 162632"/>
                  <a:gd name="connsiteY1" fmla="*/ 314943 h 314942"/>
                  <a:gd name="connsiteX2" fmla="*/ 162633 w 162632"/>
                  <a:gd name="connsiteY2" fmla="*/ 131226 h 314942"/>
                  <a:gd name="connsiteX3" fmla="*/ 4647 w 162632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632" h="314942">
                    <a:moveTo>
                      <a:pt x="0" y="183717"/>
                    </a:moveTo>
                    <a:lnTo>
                      <a:pt x="162633" y="314943"/>
                    </a:lnTo>
                    <a:lnTo>
                      <a:pt x="162633" y="131226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="" xmlns:a16="http://schemas.microsoft.com/office/drawing/2014/main" id="{4F6B6B40-D26E-4A5F-8814-F7C622FA4DE1}"/>
                  </a:ext>
                </a:extLst>
              </p:cNvPr>
              <p:cNvSpPr/>
              <p:nvPr/>
            </p:nvSpPr>
            <p:spPr>
              <a:xfrm>
                <a:off x="198981" y="2324578"/>
                <a:ext cx="157986" cy="314942"/>
              </a:xfrm>
              <a:custGeom>
                <a:avLst/>
                <a:gdLst>
                  <a:gd name="connsiteX0" fmla="*/ 0 w 157986"/>
                  <a:gd name="connsiteY0" fmla="*/ 183717 h 314942"/>
                  <a:gd name="connsiteX1" fmla="*/ 157986 w 157986"/>
                  <a:gd name="connsiteY1" fmla="*/ 314943 h 314942"/>
                  <a:gd name="connsiteX2" fmla="*/ 157986 w 157986"/>
                  <a:gd name="connsiteY2" fmla="*/ 131226 h 314942"/>
                  <a:gd name="connsiteX3" fmla="*/ 0 w 157986"/>
                  <a:gd name="connsiteY3" fmla="*/ 0 h 31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986" h="314942">
                    <a:moveTo>
                      <a:pt x="0" y="183717"/>
                    </a:moveTo>
                    <a:lnTo>
                      <a:pt x="157986" y="314943"/>
                    </a:lnTo>
                    <a:lnTo>
                      <a:pt x="157986" y="1312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B0F"/>
              </a:solidFill>
              <a:ln w="464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Freeform: Shape 51">
              <a:extLst>
                <a:ext uri="{FF2B5EF4-FFF2-40B4-BE49-F238E27FC236}">
                  <a16:creationId xmlns="" xmlns:a16="http://schemas.microsoft.com/office/drawing/2014/main" id="{A51507A6-DE66-46B1-A884-8FE91FF92250}"/>
                </a:ext>
              </a:extLst>
            </p:cNvPr>
            <p:cNvSpPr/>
            <p:nvPr/>
          </p:nvSpPr>
          <p:spPr>
            <a:xfrm>
              <a:off x="5198783" y="277449"/>
              <a:ext cx="4442202" cy="18746"/>
            </a:xfrm>
            <a:custGeom>
              <a:avLst/>
              <a:gdLst>
                <a:gd name="connsiteX0" fmla="*/ 0 w 4442202"/>
                <a:gd name="connsiteY0" fmla="*/ 0 h 18746"/>
                <a:gd name="connsiteX1" fmla="*/ 4442203 w 4442202"/>
                <a:gd name="connsiteY1" fmla="*/ 0 h 18746"/>
                <a:gd name="connsiteX2" fmla="*/ 4442203 w 4442202"/>
                <a:gd name="connsiteY2" fmla="*/ 18747 h 18746"/>
                <a:gd name="connsiteX3" fmla="*/ 0 w 4442202"/>
                <a:gd name="connsiteY3" fmla="*/ 18747 h 1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2202" h="18746">
                  <a:moveTo>
                    <a:pt x="0" y="0"/>
                  </a:moveTo>
                  <a:lnTo>
                    <a:pt x="4442203" y="0"/>
                  </a:lnTo>
                  <a:lnTo>
                    <a:pt x="4442203" y="18747"/>
                  </a:lnTo>
                  <a:lnTo>
                    <a:pt x="0" y="18747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="" xmlns:a16="http://schemas.microsoft.com/office/drawing/2014/main" id="{0ABF277F-AAE3-4207-B712-1AFD2CD2600B}"/>
                </a:ext>
              </a:extLst>
            </p:cNvPr>
            <p:cNvSpPr/>
            <p:nvPr/>
          </p:nvSpPr>
          <p:spPr>
            <a:xfrm>
              <a:off x="3368000" y="6220121"/>
              <a:ext cx="6110352" cy="352931"/>
            </a:xfrm>
            <a:custGeom>
              <a:avLst/>
              <a:gdLst>
                <a:gd name="connsiteX0" fmla="*/ 4293510 w 6110352"/>
                <a:gd name="connsiteY0" fmla="*/ 581145 h 581144"/>
                <a:gd name="connsiteX1" fmla="*/ 1816842 w 6110352"/>
                <a:gd name="connsiteY1" fmla="*/ 581145 h 581144"/>
                <a:gd name="connsiteX2" fmla="*/ 1338237 w 6110352"/>
                <a:gd name="connsiteY2" fmla="*/ 198714 h 581144"/>
                <a:gd name="connsiteX3" fmla="*/ 213746 w 6110352"/>
                <a:gd name="connsiteY3" fmla="*/ 198714 h 581144"/>
                <a:gd name="connsiteX4" fmla="*/ 0 w 6110352"/>
                <a:gd name="connsiteY4" fmla="*/ 26246 h 581144"/>
                <a:gd name="connsiteX5" fmla="*/ 32527 w 6110352"/>
                <a:gd name="connsiteY5" fmla="*/ 0 h 581144"/>
                <a:gd name="connsiteX6" fmla="*/ 232333 w 6110352"/>
                <a:gd name="connsiteY6" fmla="*/ 161221 h 581144"/>
                <a:gd name="connsiteX7" fmla="*/ 1356824 w 6110352"/>
                <a:gd name="connsiteY7" fmla="*/ 161221 h 581144"/>
                <a:gd name="connsiteX8" fmla="*/ 1835429 w 6110352"/>
                <a:gd name="connsiteY8" fmla="*/ 547401 h 581144"/>
                <a:gd name="connsiteX9" fmla="*/ 4274924 w 6110352"/>
                <a:gd name="connsiteY9" fmla="*/ 547401 h 581144"/>
                <a:gd name="connsiteX10" fmla="*/ 4753529 w 6110352"/>
                <a:gd name="connsiteY10" fmla="*/ 161221 h 581144"/>
                <a:gd name="connsiteX11" fmla="*/ 5878020 w 6110352"/>
                <a:gd name="connsiteY11" fmla="*/ 161221 h 581144"/>
                <a:gd name="connsiteX12" fmla="*/ 6082472 w 6110352"/>
                <a:gd name="connsiteY12" fmla="*/ 0 h 581144"/>
                <a:gd name="connsiteX13" fmla="*/ 6110353 w 6110352"/>
                <a:gd name="connsiteY13" fmla="*/ 26246 h 581144"/>
                <a:gd name="connsiteX14" fmla="*/ 5896606 w 6110352"/>
                <a:gd name="connsiteY14" fmla="*/ 198714 h 581144"/>
                <a:gd name="connsiteX15" fmla="*/ 4772116 w 6110352"/>
                <a:gd name="connsiteY15" fmla="*/ 198714 h 58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10352" h="581144">
                  <a:moveTo>
                    <a:pt x="4293510" y="581145"/>
                  </a:moveTo>
                  <a:lnTo>
                    <a:pt x="1816842" y="581145"/>
                  </a:lnTo>
                  <a:lnTo>
                    <a:pt x="1338237" y="198714"/>
                  </a:lnTo>
                  <a:lnTo>
                    <a:pt x="213746" y="198714"/>
                  </a:lnTo>
                  <a:lnTo>
                    <a:pt x="0" y="26246"/>
                  </a:lnTo>
                  <a:lnTo>
                    <a:pt x="32527" y="0"/>
                  </a:lnTo>
                  <a:lnTo>
                    <a:pt x="232333" y="161221"/>
                  </a:lnTo>
                  <a:lnTo>
                    <a:pt x="1356824" y="161221"/>
                  </a:lnTo>
                  <a:lnTo>
                    <a:pt x="1835429" y="547401"/>
                  </a:lnTo>
                  <a:lnTo>
                    <a:pt x="4274924" y="547401"/>
                  </a:lnTo>
                  <a:lnTo>
                    <a:pt x="4753529" y="161221"/>
                  </a:lnTo>
                  <a:lnTo>
                    <a:pt x="5878020" y="161221"/>
                  </a:lnTo>
                  <a:lnTo>
                    <a:pt x="6082472" y="0"/>
                  </a:lnTo>
                  <a:lnTo>
                    <a:pt x="6110353" y="26246"/>
                  </a:lnTo>
                  <a:lnTo>
                    <a:pt x="5896606" y="198714"/>
                  </a:lnTo>
                  <a:lnTo>
                    <a:pt x="4772116" y="198714"/>
                  </a:lnTo>
                  <a:close/>
                </a:path>
              </a:pathLst>
            </a:custGeom>
            <a:solidFill>
              <a:srgbClr val="FFAB0F"/>
            </a:solidFill>
            <a:ln w="464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38C4F443-4A0C-4547-961E-8C64273A8D05}"/>
              </a:ext>
            </a:extLst>
          </p:cNvPr>
          <p:cNvGrpSpPr/>
          <p:nvPr/>
        </p:nvGrpSpPr>
        <p:grpSpPr>
          <a:xfrm>
            <a:off x="-4709645" y="5043579"/>
            <a:ext cx="2648933" cy="609743"/>
            <a:chOff x="1997596" y="2120204"/>
            <a:chExt cx="2648933" cy="609743"/>
          </a:xfrm>
        </p:grpSpPr>
        <p:grpSp>
          <p:nvGrpSpPr>
            <p:cNvPr id="215" name="Group 214">
              <a:extLst>
                <a:ext uri="{FF2B5EF4-FFF2-40B4-BE49-F238E27FC236}">
                  <a16:creationId xmlns="" xmlns:a16="http://schemas.microsoft.com/office/drawing/2014/main" id="{1921AC87-3469-4464-B500-D6F50FFEF975}"/>
                </a:ext>
              </a:extLst>
            </p:cNvPr>
            <p:cNvGrpSpPr/>
            <p:nvPr/>
          </p:nvGrpSpPr>
          <p:grpSpPr>
            <a:xfrm flipH="1">
              <a:off x="1997596" y="2153211"/>
              <a:ext cx="2229231" cy="570085"/>
              <a:chOff x="2281808" y="1834938"/>
              <a:chExt cx="2229231" cy="570085"/>
            </a:xfrm>
          </p:grpSpPr>
          <p:grpSp>
            <p:nvGrpSpPr>
              <p:cNvPr id="216" name="Graphic 388">
                <a:extLst>
                  <a:ext uri="{FF2B5EF4-FFF2-40B4-BE49-F238E27FC236}">
                    <a16:creationId xmlns="" xmlns:a16="http://schemas.microsoft.com/office/drawing/2014/main" id="{EEECCD1A-B91B-4BBD-8970-8F31E555272B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="" xmlns:a16="http://schemas.microsoft.com/office/drawing/2014/main" id="{AF8719A2-785F-4B04-9D39-8030B5D51BCD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9" name="Graphic 388">
                  <a:extLst>
                    <a:ext uri="{FF2B5EF4-FFF2-40B4-BE49-F238E27FC236}">
                      <a16:creationId xmlns="" xmlns:a16="http://schemas.microsoft.com/office/drawing/2014/main" id="{6E3E9FF0-D00D-4BC0-8E28-E86D7CF366A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25" name="Freeform: Shape 224">
                    <a:extLst>
                      <a:ext uri="{FF2B5EF4-FFF2-40B4-BE49-F238E27FC236}">
                        <a16:creationId xmlns="" xmlns:a16="http://schemas.microsoft.com/office/drawing/2014/main" id="{A53B529A-C268-4DC8-8868-36E82971F59B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Freeform: Shape 225">
                    <a:extLst>
                      <a:ext uri="{FF2B5EF4-FFF2-40B4-BE49-F238E27FC236}">
                        <a16:creationId xmlns="" xmlns:a16="http://schemas.microsoft.com/office/drawing/2014/main" id="{82D51C20-4DE2-4876-833B-990DF1285FE6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="" xmlns:a16="http://schemas.microsoft.com/office/drawing/2014/main" id="{3FCE395E-0ED4-425E-B5DB-01DF043CD24F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="" xmlns:a16="http://schemas.microsoft.com/office/drawing/2014/main" id="{1FC5466D-DBA5-44F6-9A27-352182769A71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20" name="Freeform: Shape 219">
                  <a:extLst>
                    <a:ext uri="{FF2B5EF4-FFF2-40B4-BE49-F238E27FC236}">
                      <a16:creationId xmlns="" xmlns:a16="http://schemas.microsoft.com/office/drawing/2014/main" id="{81531FFD-EE86-441F-BA4E-2919F4105BBB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="" xmlns:a16="http://schemas.microsoft.com/office/drawing/2014/main" id="{DC2770FA-1DE3-4ECE-A018-85AA543805C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: Shape 221">
                  <a:extLst>
                    <a:ext uri="{FF2B5EF4-FFF2-40B4-BE49-F238E27FC236}">
                      <a16:creationId xmlns="" xmlns:a16="http://schemas.microsoft.com/office/drawing/2014/main" id="{798A515D-071D-4D2C-AD8C-805E407F2205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="" xmlns:a16="http://schemas.microsoft.com/office/drawing/2014/main" id="{B6EB0E3D-6ED1-4F8A-B5B8-8FE0C2185A49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: Shape 223">
                  <a:extLst>
                    <a:ext uri="{FF2B5EF4-FFF2-40B4-BE49-F238E27FC236}">
                      <a16:creationId xmlns="" xmlns:a16="http://schemas.microsoft.com/office/drawing/2014/main" id="{9E97B83A-E716-48E5-B801-413ACCBCD7DF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="" xmlns:a16="http://schemas.microsoft.com/office/drawing/2014/main" id="{0FAA0FD9-1DA1-4815-922F-AB3D32B097AE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90E446E0-0C6A-4B98-900A-77C59C7438D4}"/>
                </a:ext>
              </a:extLst>
            </p:cNvPr>
            <p:cNvGrpSpPr/>
            <p:nvPr/>
          </p:nvGrpSpPr>
          <p:grpSpPr>
            <a:xfrm>
              <a:off x="3919742" y="2120204"/>
              <a:ext cx="726787" cy="609743"/>
              <a:chOff x="2036671" y="1404708"/>
              <a:chExt cx="726787" cy="609743"/>
            </a:xfrm>
          </p:grpSpPr>
          <p:sp>
            <p:nvSpPr>
              <p:cNvPr id="134" name="TextBox 133">
                <a:extLst>
                  <a:ext uri="{FF2B5EF4-FFF2-40B4-BE49-F238E27FC236}">
                    <a16:creationId xmlns="" xmlns:a16="http://schemas.microsoft.com/office/drawing/2014/main" id="{128A22D7-1BE7-414E-BC11-B2CD8C6CFC86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B</a:t>
                </a:r>
              </a:p>
            </p:txBody>
          </p:sp>
          <p:grpSp>
            <p:nvGrpSpPr>
              <p:cNvPr id="135" name="Graphic 361">
                <a:extLst>
                  <a:ext uri="{FF2B5EF4-FFF2-40B4-BE49-F238E27FC236}">
                    <a16:creationId xmlns="" xmlns:a16="http://schemas.microsoft.com/office/drawing/2014/main" id="{8DF6A26C-EE95-4DC6-8BD5-C6E991857595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36" name="Freeform: Shape 135">
                  <a:extLst>
                    <a:ext uri="{FF2B5EF4-FFF2-40B4-BE49-F238E27FC236}">
                      <a16:creationId xmlns="" xmlns:a16="http://schemas.microsoft.com/office/drawing/2014/main" id="{E2C2BF23-0F1F-47F8-AE0B-F781755D365C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="" xmlns:a16="http://schemas.microsoft.com/office/drawing/2014/main" id="{458AF22F-5FE3-464C-80D1-0CDEF4C3F63F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="" xmlns:a16="http://schemas.microsoft.com/office/drawing/2014/main" id="{36F80748-9AA0-4B5D-9323-DA14BEC96E58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="" xmlns:a16="http://schemas.microsoft.com/office/drawing/2014/main" id="{70D57280-DCFA-4D6F-8021-ACB125AD368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="" xmlns:a16="http://schemas.microsoft.com/office/drawing/2014/main" id="{1C10C28E-AFF1-4F3F-8B41-C65A74D71E81}"/>
              </a:ext>
            </a:extLst>
          </p:cNvPr>
          <p:cNvGrpSpPr/>
          <p:nvPr/>
        </p:nvGrpSpPr>
        <p:grpSpPr>
          <a:xfrm>
            <a:off x="-4724351" y="1317066"/>
            <a:ext cx="2663639" cy="638967"/>
            <a:chOff x="2001767" y="3030082"/>
            <a:chExt cx="2663639" cy="638967"/>
          </a:xfrm>
        </p:grpSpPr>
        <p:grpSp>
          <p:nvGrpSpPr>
            <p:cNvPr id="229" name="Group 228">
              <a:extLst>
                <a:ext uri="{FF2B5EF4-FFF2-40B4-BE49-F238E27FC236}">
                  <a16:creationId xmlns="" xmlns:a16="http://schemas.microsoft.com/office/drawing/2014/main" id="{59FBDE97-54A6-466D-95EF-C91BE79E8B95}"/>
                </a:ext>
              </a:extLst>
            </p:cNvPr>
            <p:cNvGrpSpPr/>
            <p:nvPr/>
          </p:nvGrpSpPr>
          <p:grpSpPr>
            <a:xfrm flipH="1">
              <a:off x="2001767" y="3098964"/>
              <a:ext cx="2229231" cy="570085"/>
              <a:chOff x="2281808" y="1834938"/>
              <a:chExt cx="2229231" cy="570085"/>
            </a:xfrm>
          </p:grpSpPr>
          <p:grpSp>
            <p:nvGrpSpPr>
              <p:cNvPr id="230" name="Graphic 388">
                <a:extLst>
                  <a:ext uri="{FF2B5EF4-FFF2-40B4-BE49-F238E27FC236}">
                    <a16:creationId xmlns="" xmlns:a16="http://schemas.microsoft.com/office/drawing/2014/main" id="{B3878FE9-F2A3-4C3E-A66D-719651ED1C91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32" name="Freeform: Shape 231">
                  <a:extLst>
                    <a:ext uri="{FF2B5EF4-FFF2-40B4-BE49-F238E27FC236}">
                      <a16:creationId xmlns="" xmlns:a16="http://schemas.microsoft.com/office/drawing/2014/main" id="{3BBD409A-CE5A-477F-9E16-9802071A4C4E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3" name="Graphic 388">
                  <a:extLst>
                    <a:ext uri="{FF2B5EF4-FFF2-40B4-BE49-F238E27FC236}">
                      <a16:creationId xmlns="" xmlns:a16="http://schemas.microsoft.com/office/drawing/2014/main" id="{CBFE6B48-BF4C-4BA0-BF96-CBE4C39FDC6A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39" name="Freeform: Shape 238">
                    <a:extLst>
                      <a:ext uri="{FF2B5EF4-FFF2-40B4-BE49-F238E27FC236}">
                        <a16:creationId xmlns="" xmlns:a16="http://schemas.microsoft.com/office/drawing/2014/main" id="{8C942665-66BE-449B-A019-F17604BF7AB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="" xmlns:a16="http://schemas.microsoft.com/office/drawing/2014/main" id="{75B6F992-0C4D-4115-AD3B-3F6C728EC32E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="" xmlns:a16="http://schemas.microsoft.com/office/drawing/2014/main" id="{8CDB7519-287D-4F21-89CB-712E5F621A55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="" xmlns:a16="http://schemas.microsoft.com/office/drawing/2014/main" id="{49DD3EB8-A7EA-4CF5-9D67-73D2B935FE0A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34" name="Freeform: Shape 233">
                  <a:extLst>
                    <a:ext uri="{FF2B5EF4-FFF2-40B4-BE49-F238E27FC236}">
                      <a16:creationId xmlns="" xmlns:a16="http://schemas.microsoft.com/office/drawing/2014/main" id="{57A5693A-CB26-4561-AB2B-1DA05993352A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: Shape 234">
                  <a:extLst>
                    <a:ext uri="{FF2B5EF4-FFF2-40B4-BE49-F238E27FC236}">
                      <a16:creationId xmlns="" xmlns:a16="http://schemas.microsoft.com/office/drawing/2014/main" id="{EEF5142D-EFFB-4D29-AF0C-82E41954E27B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: Shape 235">
                  <a:extLst>
                    <a:ext uri="{FF2B5EF4-FFF2-40B4-BE49-F238E27FC236}">
                      <a16:creationId xmlns="" xmlns:a16="http://schemas.microsoft.com/office/drawing/2014/main" id="{137FB3C9-B4B3-41DB-BBD0-BDBA30049AFD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: Shape 236">
                  <a:extLst>
                    <a:ext uri="{FF2B5EF4-FFF2-40B4-BE49-F238E27FC236}">
                      <a16:creationId xmlns="" xmlns:a16="http://schemas.microsoft.com/office/drawing/2014/main" id="{7876B76D-5033-478A-B293-45946F706B8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: Shape 237">
                  <a:extLst>
                    <a:ext uri="{FF2B5EF4-FFF2-40B4-BE49-F238E27FC236}">
                      <a16:creationId xmlns="" xmlns:a16="http://schemas.microsoft.com/office/drawing/2014/main" id="{1F3CAA86-34D1-4363-9A71-6EAD0A1A682B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1" name="TextBox 230">
                <a:extLst>
                  <a:ext uri="{FF2B5EF4-FFF2-40B4-BE49-F238E27FC236}">
                    <a16:creationId xmlns="" xmlns:a16="http://schemas.microsoft.com/office/drawing/2014/main" id="{2CCC2D71-058E-4CC9-AFC0-5B864F9478AB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cất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48" name="Group 147">
              <a:extLst>
                <a:ext uri="{FF2B5EF4-FFF2-40B4-BE49-F238E27FC236}">
                  <a16:creationId xmlns="" xmlns:a16="http://schemas.microsoft.com/office/drawing/2014/main" id="{0BA8353D-A73C-4908-96DE-D80CFE76EF91}"/>
                </a:ext>
              </a:extLst>
            </p:cNvPr>
            <p:cNvGrpSpPr/>
            <p:nvPr/>
          </p:nvGrpSpPr>
          <p:grpSpPr>
            <a:xfrm>
              <a:off x="3938619" y="3030082"/>
              <a:ext cx="726787" cy="609743"/>
              <a:chOff x="2036671" y="1404708"/>
              <a:chExt cx="726787" cy="609743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="" xmlns:a16="http://schemas.microsoft.com/office/drawing/2014/main" id="{AE3521CF-D106-4A6F-977A-FAE1A45F82B0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C</a:t>
                </a:r>
              </a:p>
            </p:txBody>
          </p:sp>
          <p:grpSp>
            <p:nvGrpSpPr>
              <p:cNvPr id="150" name="Graphic 361">
                <a:extLst>
                  <a:ext uri="{FF2B5EF4-FFF2-40B4-BE49-F238E27FC236}">
                    <a16:creationId xmlns="" xmlns:a16="http://schemas.microsoft.com/office/drawing/2014/main" id="{66ED5D29-E75D-4916-A515-1D0D3EFDBB6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="" xmlns:a16="http://schemas.microsoft.com/office/drawing/2014/main" id="{E0FB593C-1F27-4BBD-8EFC-EE3FF3332785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="" xmlns:a16="http://schemas.microsoft.com/office/drawing/2014/main" id="{8AFA303F-A437-47A3-B582-493601B930C4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="" xmlns:a16="http://schemas.microsoft.com/office/drawing/2014/main" id="{D196B7D7-2EEB-48EB-8489-311B3FB4CFE6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="" xmlns:a16="http://schemas.microsoft.com/office/drawing/2014/main" id="{B645FA3B-EEEC-44EA-9030-95E24BC458D3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99" name="Group 98">
            <a:extLst>
              <a:ext uri="{FF2B5EF4-FFF2-40B4-BE49-F238E27FC236}">
                <a16:creationId xmlns="" xmlns:a16="http://schemas.microsoft.com/office/drawing/2014/main" id="{261F3355-1B6B-4F5A-8B34-CFE2045B541E}"/>
              </a:ext>
            </a:extLst>
          </p:cNvPr>
          <p:cNvGrpSpPr/>
          <p:nvPr/>
        </p:nvGrpSpPr>
        <p:grpSpPr>
          <a:xfrm>
            <a:off x="-4693091" y="4074072"/>
            <a:ext cx="2632379" cy="610171"/>
            <a:chOff x="2014150" y="1210326"/>
            <a:chExt cx="2632379" cy="610171"/>
          </a:xfrm>
        </p:grpSpPr>
        <p:grpSp>
          <p:nvGrpSpPr>
            <p:cNvPr id="403" name="Group 402">
              <a:extLst>
                <a:ext uri="{FF2B5EF4-FFF2-40B4-BE49-F238E27FC236}">
                  <a16:creationId xmlns="" xmlns:a16="http://schemas.microsoft.com/office/drawing/2014/main" id="{269AD9F4-FA0A-4E5D-912D-7F282ADD9165}"/>
                </a:ext>
              </a:extLst>
            </p:cNvPr>
            <p:cNvGrpSpPr/>
            <p:nvPr/>
          </p:nvGrpSpPr>
          <p:grpSpPr>
            <a:xfrm flipH="1">
              <a:off x="2014150" y="1250412"/>
              <a:ext cx="2229231" cy="570085"/>
              <a:chOff x="2281808" y="1834938"/>
              <a:chExt cx="2229231" cy="570085"/>
            </a:xfrm>
          </p:grpSpPr>
          <p:grpSp>
            <p:nvGrpSpPr>
              <p:cNvPr id="390" name="Graphic 388">
                <a:extLst>
                  <a:ext uri="{FF2B5EF4-FFF2-40B4-BE49-F238E27FC236}">
                    <a16:creationId xmlns="" xmlns:a16="http://schemas.microsoft.com/office/drawing/2014/main" id="{2CCECB58-D983-4412-9823-C4CF214D1C08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391" name="Freeform: Shape 390">
                  <a:extLst>
                    <a:ext uri="{FF2B5EF4-FFF2-40B4-BE49-F238E27FC236}">
                      <a16:creationId xmlns="" xmlns:a16="http://schemas.microsoft.com/office/drawing/2014/main" id="{056BAFF8-2F4D-4EFC-A791-942CCCF26370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92" name="Graphic 388">
                  <a:extLst>
                    <a:ext uri="{FF2B5EF4-FFF2-40B4-BE49-F238E27FC236}">
                      <a16:creationId xmlns="" xmlns:a16="http://schemas.microsoft.com/office/drawing/2014/main" id="{2CCECB58-D983-4412-9823-C4CF214D1C08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393" name="Freeform: Shape 392">
                    <a:extLst>
                      <a:ext uri="{FF2B5EF4-FFF2-40B4-BE49-F238E27FC236}">
                        <a16:creationId xmlns="" xmlns:a16="http://schemas.microsoft.com/office/drawing/2014/main" id="{15484BA9-A13E-41DA-B30C-AEBC514688A3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: Shape 393">
                    <a:extLst>
                      <a:ext uri="{FF2B5EF4-FFF2-40B4-BE49-F238E27FC236}">
                        <a16:creationId xmlns="" xmlns:a16="http://schemas.microsoft.com/office/drawing/2014/main" id="{41ED76C4-3672-432F-87F0-82990D5C0068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Freeform: Shape 394">
                    <a:extLst>
                      <a:ext uri="{FF2B5EF4-FFF2-40B4-BE49-F238E27FC236}">
                        <a16:creationId xmlns="" xmlns:a16="http://schemas.microsoft.com/office/drawing/2014/main" id="{04852ACA-6016-47E7-BE79-A087CA8F787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6" name="Freeform: Shape 395">
                    <a:extLst>
                      <a:ext uri="{FF2B5EF4-FFF2-40B4-BE49-F238E27FC236}">
                        <a16:creationId xmlns="" xmlns:a16="http://schemas.microsoft.com/office/drawing/2014/main" id="{2502153A-EA1A-432F-9BA9-C26F3B0A65BC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7" name="Freeform: Shape 396">
                  <a:extLst>
                    <a:ext uri="{FF2B5EF4-FFF2-40B4-BE49-F238E27FC236}">
                      <a16:creationId xmlns="" xmlns:a16="http://schemas.microsoft.com/office/drawing/2014/main" id="{D008A107-95A5-489A-A85C-1339D1D1415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="" xmlns:a16="http://schemas.microsoft.com/office/drawing/2014/main" id="{21BE54A2-E217-4A56-9E74-F2FEE312A5E5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="" xmlns:a16="http://schemas.microsoft.com/office/drawing/2014/main" id="{14280212-894A-495C-A045-5FD2B33D40FC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="" xmlns:a16="http://schemas.microsoft.com/office/drawing/2014/main" id="{FED366D4-A686-48DE-A01F-BBFFDADA4474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="" xmlns:a16="http://schemas.microsoft.com/office/drawing/2014/main" id="{1A013E4A-877D-4FFF-A961-07EC28E90A19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2" name="TextBox 401">
                <a:extLst>
                  <a:ext uri="{FF2B5EF4-FFF2-40B4-BE49-F238E27FC236}">
                    <a16:creationId xmlns="" xmlns:a16="http://schemas.microsoft.com/office/drawing/2014/main" id="{9237AF92-C961-4F61-A371-00D6D4459994}"/>
                  </a:ext>
                </a:extLst>
              </p:cNvPr>
              <p:cNvSpPr txBox="1"/>
              <p:nvPr/>
            </p:nvSpPr>
            <p:spPr>
              <a:xfrm>
                <a:off x="2903907" y="1899673"/>
                <a:ext cx="15276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ăn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="" xmlns:a16="http://schemas.microsoft.com/office/drawing/2014/main" id="{1DDA88CE-7D22-428C-A1E5-09DEF05366FB}"/>
                </a:ext>
              </a:extLst>
            </p:cNvPr>
            <p:cNvGrpSpPr/>
            <p:nvPr/>
          </p:nvGrpSpPr>
          <p:grpSpPr>
            <a:xfrm>
              <a:off x="3919742" y="1210326"/>
              <a:ext cx="726787" cy="609743"/>
              <a:chOff x="2036671" y="1404708"/>
              <a:chExt cx="726787" cy="609743"/>
            </a:xfrm>
          </p:grpSpPr>
          <p:sp>
            <p:nvSpPr>
              <p:cNvPr id="363" name="TextBox 362">
                <a:extLst>
                  <a:ext uri="{FF2B5EF4-FFF2-40B4-BE49-F238E27FC236}">
                    <a16:creationId xmlns="" xmlns:a16="http://schemas.microsoft.com/office/drawing/2014/main" id="{924243A3-F302-49AA-A493-9B281881084B}"/>
                  </a:ext>
                </a:extLst>
              </p:cNvPr>
              <p:cNvSpPr txBox="1"/>
              <p:nvPr/>
            </p:nvSpPr>
            <p:spPr>
              <a:xfrm>
                <a:off x="2206648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A</a:t>
                </a:r>
              </a:p>
            </p:txBody>
          </p:sp>
          <p:grpSp>
            <p:nvGrpSpPr>
              <p:cNvPr id="366" name="Graphic 361">
                <a:extLst>
                  <a:ext uri="{FF2B5EF4-FFF2-40B4-BE49-F238E27FC236}">
                    <a16:creationId xmlns="" xmlns:a16="http://schemas.microsoft.com/office/drawing/2014/main" id="{F62EED62-01A1-47B5-A930-A178721F6EB6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367" name="Freeform: Shape 366">
                  <a:extLst>
                    <a:ext uri="{FF2B5EF4-FFF2-40B4-BE49-F238E27FC236}">
                      <a16:creationId xmlns="" xmlns:a16="http://schemas.microsoft.com/office/drawing/2014/main" id="{F9D3F524-2F29-412D-8D4D-06153539BABD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="" xmlns:a16="http://schemas.microsoft.com/office/drawing/2014/main" id="{35E14934-85DF-48C1-A243-1C032A760EAE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="" xmlns:a16="http://schemas.microsoft.com/office/drawing/2014/main" id="{4D92E377-23AD-4307-96E3-5CF1479D5020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="" xmlns:a16="http://schemas.microsoft.com/office/drawing/2014/main" id="{3BCDF536-A1D6-42C8-AC98-B69D059D407F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2" name="Group 101">
            <a:extLst>
              <a:ext uri="{FF2B5EF4-FFF2-40B4-BE49-F238E27FC236}">
                <a16:creationId xmlns="" xmlns:a16="http://schemas.microsoft.com/office/drawing/2014/main" id="{AA7DD09D-E267-4B17-9894-FE23231DB2C4}"/>
              </a:ext>
            </a:extLst>
          </p:cNvPr>
          <p:cNvGrpSpPr/>
          <p:nvPr/>
        </p:nvGrpSpPr>
        <p:grpSpPr>
          <a:xfrm>
            <a:off x="-4711968" y="2215336"/>
            <a:ext cx="2651256" cy="611625"/>
            <a:chOff x="2014150" y="3939961"/>
            <a:chExt cx="2651256" cy="611625"/>
          </a:xfrm>
        </p:grpSpPr>
        <p:grpSp>
          <p:nvGrpSpPr>
            <p:cNvPr id="243" name="Group 242">
              <a:extLst>
                <a:ext uri="{FF2B5EF4-FFF2-40B4-BE49-F238E27FC236}">
                  <a16:creationId xmlns="" xmlns:a16="http://schemas.microsoft.com/office/drawing/2014/main" id="{D0653BEE-D18A-4566-B396-26DFA990FE11}"/>
                </a:ext>
              </a:extLst>
            </p:cNvPr>
            <p:cNvGrpSpPr/>
            <p:nvPr/>
          </p:nvGrpSpPr>
          <p:grpSpPr>
            <a:xfrm flipH="1">
              <a:off x="2014150" y="3981501"/>
              <a:ext cx="2229231" cy="570085"/>
              <a:chOff x="2281808" y="1834938"/>
              <a:chExt cx="2229231" cy="570085"/>
            </a:xfrm>
          </p:grpSpPr>
          <p:grpSp>
            <p:nvGrpSpPr>
              <p:cNvPr id="244" name="Graphic 388">
                <a:extLst>
                  <a:ext uri="{FF2B5EF4-FFF2-40B4-BE49-F238E27FC236}">
                    <a16:creationId xmlns="" xmlns:a16="http://schemas.microsoft.com/office/drawing/2014/main" id="{0771419E-C860-4DE6-91E4-091A37E94449}"/>
                  </a:ext>
                </a:extLst>
              </p:cNvPr>
              <p:cNvGrpSpPr/>
              <p:nvPr/>
            </p:nvGrpSpPr>
            <p:grpSpPr>
              <a:xfrm flipH="1">
                <a:off x="2281808" y="1834938"/>
                <a:ext cx="2229231" cy="57008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46" name="Freeform: Shape 245">
                  <a:extLst>
                    <a:ext uri="{FF2B5EF4-FFF2-40B4-BE49-F238E27FC236}">
                      <a16:creationId xmlns="" xmlns:a16="http://schemas.microsoft.com/office/drawing/2014/main" id="{CFE8CD97-9B90-45BA-BDE7-5D18DDA67E6B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7" name="Graphic 388">
                  <a:extLst>
                    <a:ext uri="{FF2B5EF4-FFF2-40B4-BE49-F238E27FC236}">
                      <a16:creationId xmlns="" xmlns:a16="http://schemas.microsoft.com/office/drawing/2014/main" id="{CAD48717-E501-4948-94DF-26EAA0C541DC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3" name="Freeform: Shape 252">
                    <a:extLst>
                      <a:ext uri="{FF2B5EF4-FFF2-40B4-BE49-F238E27FC236}">
                        <a16:creationId xmlns="" xmlns:a16="http://schemas.microsoft.com/office/drawing/2014/main" id="{E1C4BDE2-197A-455E-8E72-CFAB297BF39E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: Shape 253">
                    <a:extLst>
                      <a:ext uri="{FF2B5EF4-FFF2-40B4-BE49-F238E27FC236}">
                        <a16:creationId xmlns="" xmlns:a16="http://schemas.microsoft.com/office/drawing/2014/main" id="{A20F2DCB-B88A-4BB4-8284-ACEEBA131C53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: Shape 254">
                    <a:extLst>
                      <a:ext uri="{FF2B5EF4-FFF2-40B4-BE49-F238E27FC236}">
                        <a16:creationId xmlns="" xmlns:a16="http://schemas.microsoft.com/office/drawing/2014/main" id="{A2EDC60B-4878-497E-A708-D6DCD832E941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="" xmlns:a16="http://schemas.microsoft.com/office/drawing/2014/main" id="{C913ADBB-F643-49BC-95AF-7D5D121BB110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8" name="Freeform: Shape 247">
                  <a:extLst>
                    <a:ext uri="{FF2B5EF4-FFF2-40B4-BE49-F238E27FC236}">
                      <a16:creationId xmlns="" xmlns:a16="http://schemas.microsoft.com/office/drawing/2014/main" id="{38DE7009-DC80-4F2F-932B-E64D0829BBCD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="" xmlns:a16="http://schemas.microsoft.com/office/drawing/2014/main" id="{FC22C1A5-52C8-4539-9A3C-0A5824FEA4FA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="" xmlns:a16="http://schemas.microsoft.com/office/drawing/2014/main" id="{A63A6F8F-DD89-41AB-BBC0-62BC92E44BF1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="" xmlns:a16="http://schemas.microsoft.com/office/drawing/2014/main" id="{557487FD-5F8C-4DE0-9C0D-9BA3F650A8F5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="" xmlns:a16="http://schemas.microsoft.com/office/drawing/2014/main" id="{610BE6BD-A4D6-474D-B8DB-91DBD7E6C5DD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="" xmlns:a16="http://schemas.microsoft.com/office/drawing/2014/main" id="{57F839B4-1A73-419D-BF75-8F8DFCD25027}"/>
                  </a:ext>
                </a:extLst>
              </p:cNvPr>
              <p:cNvSpPr txBox="1"/>
              <p:nvPr/>
            </p:nvSpPr>
            <p:spPr>
              <a:xfrm>
                <a:off x="2664496" y="1865586"/>
                <a:ext cx="18175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cát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55" name="Group 154">
              <a:extLst>
                <a:ext uri="{FF2B5EF4-FFF2-40B4-BE49-F238E27FC236}">
                  <a16:creationId xmlns="" xmlns:a16="http://schemas.microsoft.com/office/drawing/2014/main" id="{CDAD718A-0CA9-4F2D-974B-6BC2EE908E22}"/>
                </a:ext>
              </a:extLst>
            </p:cNvPr>
            <p:cNvGrpSpPr/>
            <p:nvPr/>
          </p:nvGrpSpPr>
          <p:grpSpPr>
            <a:xfrm>
              <a:off x="3938619" y="3939961"/>
              <a:ext cx="726787" cy="609743"/>
              <a:chOff x="2036671" y="1404708"/>
              <a:chExt cx="726787" cy="609743"/>
            </a:xfrm>
          </p:grpSpPr>
          <p:sp>
            <p:nvSpPr>
              <p:cNvPr id="156" name="TextBox 155">
                <a:extLst>
                  <a:ext uri="{FF2B5EF4-FFF2-40B4-BE49-F238E27FC236}">
                    <a16:creationId xmlns="" xmlns:a16="http://schemas.microsoft.com/office/drawing/2014/main" id="{E8E15BF0-7F47-4890-B590-1686BB137800}"/>
                  </a:ext>
                </a:extLst>
              </p:cNvPr>
              <p:cNvSpPr txBox="1"/>
              <p:nvPr/>
            </p:nvSpPr>
            <p:spPr>
              <a:xfrm>
                <a:off x="2179805" y="1542244"/>
                <a:ext cx="30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7 SVNHemi Head" panose="02040603050506020204" pitchFamily="18" charset="0"/>
                    <a:ea typeface="+mn-ea"/>
                    <a:cs typeface="+mn-cs"/>
                  </a:rPr>
                  <a:t>D</a:t>
                </a:r>
              </a:p>
            </p:txBody>
          </p:sp>
          <p:grpSp>
            <p:nvGrpSpPr>
              <p:cNvPr id="157" name="Graphic 361">
                <a:extLst>
                  <a:ext uri="{FF2B5EF4-FFF2-40B4-BE49-F238E27FC236}">
                    <a16:creationId xmlns="" xmlns:a16="http://schemas.microsoft.com/office/drawing/2014/main" id="{54BD68C8-CA17-4700-A6A0-363804011151}"/>
                  </a:ext>
                </a:extLst>
              </p:cNvPr>
              <p:cNvGrpSpPr/>
              <p:nvPr/>
            </p:nvGrpSpPr>
            <p:grpSpPr>
              <a:xfrm>
                <a:off x="2036671" y="1404708"/>
                <a:ext cx="726787" cy="609743"/>
                <a:chOff x="2036671" y="1404708"/>
                <a:chExt cx="726787" cy="609743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="" xmlns:a16="http://schemas.microsoft.com/office/drawing/2014/main" id="{162EEF1F-DF8F-479F-98DC-2EDAED749967}"/>
                    </a:ext>
                  </a:extLst>
                </p:cNvPr>
                <p:cNvSpPr/>
                <p:nvPr/>
              </p:nvSpPr>
              <p:spPr>
                <a:xfrm>
                  <a:off x="2106895" y="1455928"/>
                  <a:ext cx="587564" cy="511224"/>
                </a:xfrm>
                <a:custGeom>
                  <a:avLst/>
                  <a:gdLst>
                    <a:gd name="connsiteX0" fmla="*/ 577701 w 587564"/>
                    <a:gd name="connsiteY0" fmla="*/ 511224 h 511224"/>
                    <a:gd name="connsiteX1" fmla="*/ 9864 w 587564"/>
                    <a:gd name="connsiteY1" fmla="*/ 511224 h 511224"/>
                    <a:gd name="connsiteX2" fmla="*/ 1287 w 587564"/>
                    <a:gd name="connsiteY2" fmla="*/ 506323 h 511224"/>
                    <a:gd name="connsiteX3" fmla="*/ 1287 w 587564"/>
                    <a:gd name="connsiteY3" fmla="*/ 496520 h 511224"/>
                    <a:gd name="connsiteX4" fmla="*/ 285327 w 587564"/>
                    <a:gd name="connsiteY4" fmla="*/ 4901 h 511224"/>
                    <a:gd name="connsiteX5" fmla="*/ 293905 w 587564"/>
                    <a:gd name="connsiteY5" fmla="*/ 0 h 511224"/>
                    <a:gd name="connsiteX6" fmla="*/ 302483 w 587564"/>
                    <a:gd name="connsiteY6" fmla="*/ 4901 h 511224"/>
                    <a:gd name="connsiteX7" fmla="*/ 586278 w 587564"/>
                    <a:gd name="connsiteY7" fmla="*/ 496520 h 511224"/>
                    <a:gd name="connsiteX8" fmla="*/ 586278 w 587564"/>
                    <a:gd name="connsiteY8" fmla="*/ 506323 h 511224"/>
                    <a:gd name="connsiteX9" fmla="*/ 577701 w 587564"/>
                    <a:gd name="connsiteY9" fmla="*/ 511224 h 511224"/>
                    <a:gd name="connsiteX10" fmla="*/ 26774 w 587564"/>
                    <a:gd name="connsiteY10" fmla="*/ 491618 h 511224"/>
                    <a:gd name="connsiteX11" fmla="*/ 560545 w 587564"/>
                    <a:gd name="connsiteY11" fmla="*/ 491618 h 511224"/>
                    <a:gd name="connsiteX12" fmla="*/ 293660 w 587564"/>
                    <a:gd name="connsiteY12" fmla="*/ 29409 h 511224"/>
                    <a:gd name="connsiteX13" fmla="*/ 26774 w 587564"/>
                    <a:gd name="connsiteY13" fmla="*/ 491618 h 5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87564" h="511224">
                      <a:moveTo>
                        <a:pt x="577701" y="511224"/>
                      </a:moveTo>
                      <a:lnTo>
                        <a:pt x="9864" y="511224"/>
                      </a:lnTo>
                      <a:cubicBezTo>
                        <a:pt x="6433" y="511224"/>
                        <a:pt x="3247" y="509264"/>
                        <a:pt x="1287" y="506323"/>
                      </a:cubicBezTo>
                      <a:cubicBezTo>
                        <a:pt x="-429" y="503382"/>
                        <a:pt x="-429" y="499461"/>
                        <a:pt x="1287" y="496520"/>
                      </a:cubicBezTo>
                      <a:lnTo>
                        <a:pt x="285327" y="4901"/>
                      </a:lnTo>
                      <a:cubicBezTo>
                        <a:pt x="287043" y="1961"/>
                        <a:pt x="290229" y="0"/>
                        <a:pt x="293905" y="0"/>
                      </a:cubicBezTo>
                      <a:cubicBezTo>
                        <a:pt x="297336" y="0"/>
                        <a:pt x="300767" y="1961"/>
                        <a:pt x="302483" y="4901"/>
                      </a:cubicBezTo>
                      <a:lnTo>
                        <a:pt x="586278" y="496520"/>
                      </a:lnTo>
                      <a:cubicBezTo>
                        <a:pt x="587994" y="499461"/>
                        <a:pt x="587994" y="503382"/>
                        <a:pt x="586278" y="506323"/>
                      </a:cubicBezTo>
                      <a:cubicBezTo>
                        <a:pt x="584318" y="509509"/>
                        <a:pt x="581132" y="511224"/>
                        <a:pt x="577701" y="511224"/>
                      </a:cubicBezTo>
                      <a:close/>
                      <a:moveTo>
                        <a:pt x="26774" y="491618"/>
                      </a:moveTo>
                      <a:lnTo>
                        <a:pt x="560545" y="491618"/>
                      </a:lnTo>
                      <a:lnTo>
                        <a:pt x="293660" y="29409"/>
                      </a:lnTo>
                      <a:lnTo>
                        <a:pt x="26774" y="491618"/>
                      </a:lnTo>
                      <a:close/>
                    </a:path>
                  </a:pathLst>
                </a:custGeom>
                <a:solidFill>
                  <a:srgbClr val="00A8C1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="" xmlns:a16="http://schemas.microsoft.com/office/drawing/2014/main" id="{9D77BB4A-21AB-4CFC-A977-19DC29B22F0D}"/>
                    </a:ext>
                  </a:extLst>
                </p:cNvPr>
                <p:cNvSpPr/>
                <p:nvPr/>
              </p:nvSpPr>
              <p:spPr>
                <a:xfrm>
                  <a:off x="2600536" y="1879661"/>
                  <a:ext cx="162923" cy="134790"/>
                </a:xfrm>
                <a:custGeom>
                  <a:avLst/>
                  <a:gdLst>
                    <a:gd name="connsiteX0" fmla="*/ 64454 w 162923"/>
                    <a:gd name="connsiteY0" fmla="*/ 0 h 134790"/>
                    <a:gd name="connsiteX1" fmla="*/ 129399 w 162923"/>
                    <a:gd name="connsiteY1" fmla="*/ 102686 h 134790"/>
                    <a:gd name="connsiteX2" fmla="*/ 0 w 162923"/>
                    <a:gd name="connsiteY2" fmla="*/ 102686 h 134790"/>
                    <a:gd name="connsiteX3" fmla="*/ 24752 w 162923"/>
                    <a:gd name="connsiteY3" fmla="*/ 127438 h 134790"/>
                    <a:gd name="connsiteX4" fmla="*/ 42643 w 162923"/>
                    <a:gd name="connsiteY4" fmla="*/ 134791 h 134790"/>
                    <a:gd name="connsiteX5" fmla="*/ 117881 w 162923"/>
                    <a:gd name="connsiteY5" fmla="*/ 134791 h 134790"/>
                    <a:gd name="connsiteX6" fmla="*/ 127193 w 162923"/>
                    <a:gd name="connsiteY6" fmla="*/ 130869 h 134790"/>
                    <a:gd name="connsiteX7" fmla="*/ 159053 w 162923"/>
                    <a:gd name="connsiteY7" fmla="*/ 99010 h 134790"/>
                    <a:gd name="connsiteX8" fmla="*/ 160769 w 162923"/>
                    <a:gd name="connsiteY8" fmla="*/ 82835 h 134790"/>
                    <a:gd name="connsiteX9" fmla="*/ 115185 w 162923"/>
                    <a:gd name="connsiteY9" fmla="*/ 11764 h 134790"/>
                    <a:gd name="connsiteX10" fmla="*/ 93863 w 162923"/>
                    <a:gd name="connsiteY10" fmla="*/ 0 h 134790"/>
                    <a:gd name="connsiteX11" fmla="*/ 64454 w 162923"/>
                    <a:gd name="connsiteY11" fmla="*/ 0 h 134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4790">
                      <a:moveTo>
                        <a:pt x="64454" y="0"/>
                      </a:moveTo>
                      <a:lnTo>
                        <a:pt x="129399" y="102686"/>
                      </a:lnTo>
                      <a:lnTo>
                        <a:pt x="0" y="102686"/>
                      </a:lnTo>
                      <a:lnTo>
                        <a:pt x="24752" y="127438"/>
                      </a:lnTo>
                      <a:cubicBezTo>
                        <a:pt x="29409" y="132095"/>
                        <a:pt x="36026" y="134791"/>
                        <a:pt x="42643" y="134791"/>
                      </a:cubicBezTo>
                      <a:lnTo>
                        <a:pt x="117881" y="134791"/>
                      </a:lnTo>
                      <a:cubicBezTo>
                        <a:pt x="121312" y="134791"/>
                        <a:pt x="124743" y="133320"/>
                        <a:pt x="127193" y="130869"/>
                      </a:cubicBezTo>
                      <a:lnTo>
                        <a:pt x="159053" y="99010"/>
                      </a:lnTo>
                      <a:cubicBezTo>
                        <a:pt x="163464" y="94599"/>
                        <a:pt x="164200" y="87982"/>
                        <a:pt x="160769" y="82835"/>
                      </a:cubicBezTo>
                      <a:lnTo>
                        <a:pt x="115185" y="11764"/>
                      </a:lnTo>
                      <a:cubicBezTo>
                        <a:pt x="110528" y="4411"/>
                        <a:pt x="102441" y="0"/>
                        <a:pt x="93863" y="0"/>
                      </a:cubicBezTo>
                      <a:lnTo>
                        <a:pt x="64454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="" xmlns:a16="http://schemas.microsoft.com/office/drawing/2014/main" id="{4EE24511-ECE1-4B05-B83F-BF16BA453874}"/>
                    </a:ext>
                  </a:extLst>
                </p:cNvPr>
                <p:cNvSpPr/>
                <p:nvPr/>
              </p:nvSpPr>
              <p:spPr>
                <a:xfrm>
                  <a:off x="2036671" y="1879416"/>
                  <a:ext cx="162923" cy="135035"/>
                </a:xfrm>
                <a:custGeom>
                  <a:avLst/>
                  <a:gdLst>
                    <a:gd name="connsiteX0" fmla="*/ 98469 w 162923"/>
                    <a:gd name="connsiteY0" fmla="*/ 245 h 135035"/>
                    <a:gd name="connsiteX1" fmla="*/ 33524 w 162923"/>
                    <a:gd name="connsiteY1" fmla="*/ 102931 h 135035"/>
                    <a:gd name="connsiteX2" fmla="*/ 162923 w 162923"/>
                    <a:gd name="connsiteY2" fmla="*/ 102931 h 135035"/>
                    <a:gd name="connsiteX3" fmla="*/ 138171 w 162923"/>
                    <a:gd name="connsiteY3" fmla="*/ 127684 h 135035"/>
                    <a:gd name="connsiteX4" fmla="*/ 120280 w 162923"/>
                    <a:gd name="connsiteY4" fmla="*/ 135036 h 135035"/>
                    <a:gd name="connsiteX5" fmla="*/ 45043 w 162923"/>
                    <a:gd name="connsiteY5" fmla="*/ 135036 h 135035"/>
                    <a:gd name="connsiteX6" fmla="*/ 35730 w 162923"/>
                    <a:gd name="connsiteY6" fmla="*/ 131115 h 135035"/>
                    <a:gd name="connsiteX7" fmla="*/ 3870 w 162923"/>
                    <a:gd name="connsiteY7" fmla="*/ 99255 h 135035"/>
                    <a:gd name="connsiteX8" fmla="*/ 2155 w 162923"/>
                    <a:gd name="connsiteY8" fmla="*/ 83080 h 135035"/>
                    <a:gd name="connsiteX9" fmla="*/ 47738 w 162923"/>
                    <a:gd name="connsiteY9" fmla="*/ 11764 h 135035"/>
                    <a:gd name="connsiteX10" fmla="*/ 69060 w 162923"/>
                    <a:gd name="connsiteY10" fmla="*/ 0 h 135035"/>
                    <a:gd name="connsiteX11" fmla="*/ 98469 w 162923"/>
                    <a:gd name="connsiteY11" fmla="*/ 0 h 135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62923" h="135035">
                      <a:moveTo>
                        <a:pt x="98469" y="245"/>
                      </a:moveTo>
                      <a:lnTo>
                        <a:pt x="33524" y="102931"/>
                      </a:lnTo>
                      <a:lnTo>
                        <a:pt x="162923" y="102931"/>
                      </a:lnTo>
                      <a:lnTo>
                        <a:pt x="138171" y="127684"/>
                      </a:lnTo>
                      <a:cubicBezTo>
                        <a:pt x="133514" y="132340"/>
                        <a:pt x="126897" y="135036"/>
                        <a:pt x="120280" y="135036"/>
                      </a:cubicBezTo>
                      <a:lnTo>
                        <a:pt x="45043" y="135036"/>
                      </a:lnTo>
                      <a:cubicBezTo>
                        <a:pt x="41612" y="135036"/>
                        <a:pt x="38181" y="133565"/>
                        <a:pt x="35730" y="131115"/>
                      </a:cubicBezTo>
                      <a:lnTo>
                        <a:pt x="3870" y="99255"/>
                      </a:lnTo>
                      <a:cubicBezTo>
                        <a:pt x="-541" y="94844"/>
                        <a:pt x="-1276" y="88227"/>
                        <a:pt x="2155" y="83080"/>
                      </a:cubicBezTo>
                      <a:lnTo>
                        <a:pt x="47738" y="11764"/>
                      </a:lnTo>
                      <a:cubicBezTo>
                        <a:pt x="52395" y="4411"/>
                        <a:pt x="60482" y="0"/>
                        <a:pt x="69060" y="0"/>
                      </a:cubicBezTo>
                      <a:lnTo>
                        <a:pt x="98469" y="0"/>
                      </a:ln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="" xmlns:a16="http://schemas.microsoft.com/office/drawing/2014/main" id="{4CC1A14F-3991-4324-AFF3-CF10DAD9C1A1}"/>
                    </a:ext>
                  </a:extLst>
                </p:cNvPr>
                <p:cNvSpPr/>
                <p:nvPr/>
              </p:nvSpPr>
              <p:spPr>
                <a:xfrm>
                  <a:off x="2320869" y="1404708"/>
                  <a:ext cx="160070" cy="142384"/>
                </a:xfrm>
                <a:custGeom>
                  <a:avLst/>
                  <a:gdLst>
                    <a:gd name="connsiteX0" fmla="*/ 11066 w 160070"/>
                    <a:gd name="connsiteY0" fmla="*/ 140182 h 142384"/>
                    <a:gd name="connsiteX1" fmla="*/ 80176 w 160070"/>
                    <a:gd name="connsiteY1" fmla="*/ 10538 h 142384"/>
                    <a:gd name="connsiteX2" fmla="*/ 152473 w 160070"/>
                    <a:gd name="connsiteY2" fmla="*/ 139202 h 142384"/>
                    <a:gd name="connsiteX3" fmla="*/ 160071 w 160070"/>
                    <a:gd name="connsiteY3" fmla="*/ 137241 h 142384"/>
                    <a:gd name="connsiteX4" fmla="*/ 160071 w 160070"/>
                    <a:gd name="connsiteY4" fmla="*/ 77934 h 142384"/>
                    <a:gd name="connsiteX5" fmla="*/ 157620 w 160070"/>
                    <a:gd name="connsiteY5" fmla="*/ 69111 h 142384"/>
                    <a:gd name="connsiteX6" fmla="*/ 119633 w 160070"/>
                    <a:gd name="connsiteY6" fmla="*/ 7352 h 142384"/>
                    <a:gd name="connsiteX7" fmla="*/ 106399 w 160070"/>
                    <a:gd name="connsiteY7" fmla="*/ 0 h 142384"/>
                    <a:gd name="connsiteX8" fmla="*/ 54444 w 160070"/>
                    <a:gd name="connsiteY8" fmla="*/ 0 h 142384"/>
                    <a:gd name="connsiteX9" fmla="*/ 41210 w 160070"/>
                    <a:gd name="connsiteY9" fmla="*/ 7597 h 142384"/>
                    <a:gd name="connsiteX10" fmla="*/ 2488 w 160070"/>
                    <a:gd name="connsiteY10" fmla="*/ 72052 h 142384"/>
                    <a:gd name="connsiteX11" fmla="*/ 37 w 160070"/>
                    <a:gd name="connsiteY11" fmla="*/ 81610 h 142384"/>
                    <a:gd name="connsiteX12" fmla="*/ 3713 w 160070"/>
                    <a:gd name="connsiteY12" fmla="*/ 138712 h 142384"/>
                    <a:gd name="connsiteX13" fmla="*/ 11066 w 160070"/>
                    <a:gd name="connsiteY13" fmla="*/ 140182 h 142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0070" h="142384">
                      <a:moveTo>
                        <a:pt x="11066" y="140182"/>
                      </a:moveTo>
                      <a:lnTo>
                        <a:pt x="80176" y="10538"/>
                      </a:lnTo>
                      <a:lnTo>
                        <a:pt x="152473" y="139202"/>
                      </a:lnTo>
                      <a:cubicBezTo>
                        <a:pt x="154434" y="142878"/>
                        <a:pt x="160071" y="141408"/>
                        <a:pt x="160071" y="137241"/>
                      </a:cubicBezTo>
                      <a:lnTo>
                        <a:pt x="160071" y="77934"/>
                      </a:lnTo>
                      <a:cubicBezTo>
                        <a:pt x="160071" y="74748"/>
                        <a:pt x="159335" y="71807"/>
                        <a:pt x="157620" y="69111"/>
                      </a:cubicBezTo>
                      <a:lnTo>
                        <a:pt x="119633" y="7352"/>
                      </a:lnTo>
                      <a:cubicBezTo>
                        <a:pt x="116692" y="2696"/>
                        <a:pt x="111791" y="0"/>
                        <a:pt x="106399" y="0"/>
                      </a:cubicBezTo>
                      <a:lnTo>
                        <a:pt x="54444" y="0"/>
                      </a:lnTo>
                      <a:cubicBezTo>
                        <a:pt x="49052" y="0"/>
                        <a:pt x="43906" y="2941"/>
                        <a:pt x="41210" y="7597"/>
                      </a:cubicBezTo>
                      <a:lnTo>
                        <a:pt x="2488" y="72052"/>
                      </a:lnTo>
                      <a:cubicBezTo>
                        <a:pt x="772" y="74993"/>
                        <a:pt x="-208" y="78424"/>
                        <a:pt x="37" y="81610"/>
                      </a:cubicBezTo>
                      <a:lnTo>
                        <a:pt x="3713" y="138712"/>
                      </a:lnTo>
                      <a:cubicBezTo>
                        <a:pt x="3713" y="142633"/>
                        <a:pt x="9105" y="143858"/>
                        <a:pt x="11066" y="140182"/>
                      </a:cubicBezTo>
                      <a:close/>
                    </a:path>
                  </a:pathLst>
                </a:custGeom>
                <a:solidFill>
                  <a:srgbClr val="005693"/>
                </a:solidFill>
                <a:ln w="2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104" name="Group 103">
            <a:extLst>
              <a:ext uri="{FF2B5EF4-FFF2-40B4-BE49-F238E27FC236}">
                <a16:creationId xmlns="" xmlns:a16="http://schemas.microsoft.com/office/drawing/2014/main" id="{30CB2048-DA9D-4991-AB75-F11F580F40D4}"/>
              </a:ext>
            </a:extLst>
          </p:cNvPr>
          <p:cNvGrpSpPr/>
          <p:nvPr/>
        </p:nvGrpSpPr>
        <p:grpSpPr>
          <a:xfrm>
            <a:off x="-5773133" y="3125462"/>
            <a:ext cx="3712421" cy="710945"/>
            <a:chOff x="952985" y="4836188"/>
            <a:chExt cx="3712421" cy="710945"/>
          </a:xfrm>
        </p:grpSpPr>
        <p:sp>
          <p:nvSpPr>
            <p:cNvPr id="207" name="TextBox 206">
              <a:extLst>
                <a:ext uri="{FF2B5EF4-FFF2-40B4-BE49-F238E27FC236}">
                  <a16:creationId xmlns="" xmlns:a16="http://schemas.microsoft.com/office/drawing/2014/main" id="{8E961932-DF8B-49BC-BEB5-EDB4B81B3A64}"/>
                </a:ext>
              </a:extLst>
            </p:cNvPr>
            <p:cNvSpPr txBox="1"/>
            <p:nvPr/>
          </p:nvSpPr>
          <p:spPr>
            <a:xfrm flipH="1">
              <a:off x="952985" y="4952242"/>
              <a:ext cx="3206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Dung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dịch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nước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BoosterNextFYThin" panose="02000203000000020004" pitchFamily="2" charset="0"/>
                  <a:ea typeface="+mn-ea"/>
                  <a:cs typeface="+mn-cs"/>
                </a:rPr>
                <a:t>muối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98A87459-1DE1-4EBF-A1F9-37DCBFE336E5}"/>
                </a:ext>
              </a:extLst>
            </p:cNvPr>
            <p:cNvGrpSpPr/>
            <p:nvPr/>
          </p:nvGrpSpPr>
          <p:grpSpPr>
            <a:xfrm>
              <a:off x="1042993" y="4836188"/>
              <a:ext cx="3622413" cy="710945"/>
              <a:chOff x="1042993" y="4836188"/>
              <a:chExt cx="3622413" cy="710945"/>
            </a:xfrm>
          </p:grpSpPr>
          <p:grpSp>
            <p:nvGrpSpPr>
              <p:cNvPr id="206" name="Graphic 388">
                <a:extLst>
                  <a:ext uri="{FF2B5EF4-FFF2-40B4-BE49-F238E27FC236}">
                    <a16:creationId xmlns="" xmlns:a16="http://schemas.microsoft.com/office/drawing/2014/main" id="{6D5337E0-C512-47C9-8194-DFEAC438FA30}"/>
                  </a:ext>
                </a:extLst>
              </p:cNvPr>
              <p:cNvGrpSpPr/>
              <p:nvPr/>
            </p:nvGrpSpPr>
            <p:grpSpPr>
              <a:xfrm>
                <a:off x="1042993" y="4836188"/>
                <a:ext cx="3218654" cy="710945"/>
                <a:chOff x="1714294" y="1483958"/>
                <a:chExt cx="1681285" cy="392801"/>
              </a:xfrm>
              <a:solidFill>
                <a:srgbClr val="09DCF5"/>
              </a:solidFill>
            </p:grpSpPr>
            <p:sp>
              <p:nvSpPr>
                <p:cNvPr id="208" name="Freeform: Shape 207">
                  <a:extLst>
                    <a:ext uri="{FF2B5EF4-FFF2-40B4-BE49-F238E27FC236}">
                      <a16:creationId xmlns="" xmlns:a16="http://schemas.microsoft.com/office/drawing/2014/main" id="{E43C3663-3037-406A-B357-65943176E073}"/>
                    </a:ext>
                  </a:extLst>
                </p:cNvPr>
                <p:cNvSpPr/>
                <p:nvPr/>
              </p:nvSpPr>
              <p:spPr>
                <a:xfrm>
                  <a:off x="1732391" y="1511952"/>
                  <a:ext cx="1283969" cy="346709"/>
                </a:xfrm>
                <a:custGeom>
                  <a:avLst/>
                  <a:gdLst>
                    <a:gd name="connsiteX0" fmla="*/ 0 w 1283969"/>
                    <a:gd name="connsiteY0" fmla="*/ 55245 h 346709"/>
                    <a:gd name="connsiteX1" fmla="*/ 55245 w 1283969"/>
                    <a:gd name="connsiteY1" fmla="*/ 0 h 346709"/>
                    <a:gd name="connsiteX2" fmla="*/ 430530 w 1283969"/>
                    <a:gd name="connsiteY2" fmla="*/ 0 h 346709"/>
                    <a:gd name="connsiteX3" fmla="*/ 481013 w 1283969"/>
                    <a:gd name="connsiteY3" fmla="*/ 50483 h 346709"/>
                    <a:gd name="connsiteX4" fmla="*/ 1023938 w 1283969"/>
                    <a:gd name="connsiteY4" fmla="*/ 50483 h 346709"/>
                    <a:gd name="connsiteX5" fmla="*/ 1052513 w 1283969"/>
                    <a:gd name="connsiteY5" fmla="*/ 79058 h 346709"/>
                    <a:gd name="connsiteX6" fmla="*/ 1283970 w 1283969"/>
                    <a:gd name="connsiteY6" fmla="*/ 79058 h 346709"/>
                    <a:gd name="connsiteX7" fmla="*/ 1283970 w 1283969"/>
                    <a:gd name="connsiteY7" fmla="*/ 302895 h 346709"/>
                    <a:gd name="connsiteX8" fmla="*/ 1203008 w 1283969"/>
                    <a:gd name="connsiteY8" fmla="*/ 302895 h 346709"/>
                    <a:gd name="connsiteX9" fmla="*/ 1159193 w 1283969"/>
                    <a:gd name="connsiteY9" fmla="*/ 346710 h 346709"/>
                    <a:gd name="connsiteX10" fmla="*/ 58103 w 1283969"/>
                    <a:gd name="connsiteY10" fmla="*/ 346710 h 346709"/>
                    <a:gd name="connsiteX11" fmla="*/ 0 w 1283969"/>
                    <a:gd name="connsiteY11" fmla="*/ 289560 h 34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83969" h="346709">
                      <a:moveTo>
                        <a:pt x="0" y="55245"/>
                      </a:moveTo>
                      <a:lnTo>
                        <a:pt x="55245" y="0"/>
                      </a:lnTo>
                      <a:lnTo>
                        <a:pt x="430530" y="0"/>
                      </a:lnTo>
                      <a:lnTo>
                        <a:pt x="481013" y="50483"/>
                      </a:lnTo>
                      <a:lnTo>
                        <a:pt x="1023938" y="50483"/>
                      </a:lnTo>
                      <a:lnTo>
                        <a:pt x="1052513" y="79058"/>
                      </a:lnTo>
                      <a:lnTo>
                        <a:pt x="1283970" y="79058"/>
                      </a:lnTo>
                      <a:lnTo>
                        <a:pt x="1283970" y="302895"/>
                      </a:lnTo>
                      <a:lnTo>
                        <a:pt x="1203008" y="302895"/>
                      </a:lnTo>
                      <a:lnTo>
                        <a:pt x="1159193" y="346710"/>
                      </a:lnTo>
                      <a:lnTo>
                        <a:pt x="58103" y="346710"/>
                      </a:lnTo>
                      <a:lnTo>
                        <a:pt x="0" y="289560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09" name="Graphic 388">
                  <a:extLst>
                    <a:ext uri="{FF2B5EF4-FFF2-40B4-BE49-F238E27FC236}">
                      <a16:creationId xmlns="" xmlns:a16="http://schemas.microsoft.com/office/drawing/2014/main" id="{9DF2407A-2414-4827-9494-2648A4149C01}"/>
                    </a:ext>
                  </a:extLst>
                </p:cNvPr>
                <p:cNvGrpSpPr/>
                <p:nvPr/>
              </p:nvGrpSpPr>
              <p:grpSpPr>
                <a:xfrm>
                  <a:off x="2240074" y="1494807"/>
                  <a:ext cx="343852" cy="31432"/>
                  <a:chOff x="2240074" y="1494807"/>
                  <a:chExt cx="343852" cy="31432"/>
                </a:xfrm>
                <a:grpFill/>
              </p:grpSpPr>
              <p:sp>
                <p:nvSpPr>
                  <p:cNvPr id="257" name="Freeform: Shape 256">
                    <a:extLst>
                      <a:ext uri="{FF2B5EF4-FFF2-40B4-BE49-F238E27FC236}">
                        <a16:creationId xmlns="" xmlns:a16="http://schemas.microsoft.com/office/drawing/2014/main" id="{D02F35E5-B0D9-464A-A9B8-66D3BC6ED2CF}"/>
                      </a:ext>
                    </a:extLst>
                  </p:cNvPr>
                  <p:cNvSpPr/>
                  <p:nvPr/>
                </p:nvSpPr>
                <p:spPr>
                  <a:xfrm>
                    <a:off x="2240074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: Shape 257">
                    <a:extLst>
                      <a:ext uri="{FF2B5EF4-FFF2-40B4-BE49-F238E27FC236}">
                        <a16:creationId xmlns="" xmlns:a16="http://schemas.microsoft.com/office/drawing/2014/main" id="{589F073F-B1FA-40A2-BE7D-F04C5AC7DE50}"/>
                      </a:ext>
                    </a:extLst>
                  </p:cNvPr>
                  <p:cNvSpPr/>
                  <p:nvPr/>
                </p:nvSpPr>
                <p:spPr>
                  <a:xfrm>
                    <a:off x="2329608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4768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4768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: Shape 258">
                    <a:extLst>
                      <a:ext uri="{FF2B5EF4-FFF2-40B4-BE49-F238E27FC236}">
                        <a16:creationId xmlns="" xmlns:a16="http://schemas.microsoft.com/office/drawing/2014/main" id="{66EA6F85-E6F6-43E9-99EC-39DF8E3929C8}"/>
                      </a:ext>
                    </a:extLst>
                  </p:cNvPr>
                  <p:cNvSpPr/>
                  <p:nvPr/>
                </p:nvSpPr>
                <p:spPr>
                  <a:xfrm>
                    <a:off x="2507726" y="1494807"/>
                    <a:ext cx="76200" cy="31432"/>
                  </a:xfrm>
                  <a:custGeom>
                    <a:avLst/>
                    <a:gdLst>
                      <a:gd name="connsiteX0" fmla="*/ 31432 w 76200"/>
                      <a:gd name="connsiteY0" fmla="*/ 0 h 31432"/>
                      <a:gd name="connsiteX1" fmla="*/ 0 w 76200"/>
                      <a:gd name="connsiteY1" fmla="*/ 31433 h 31432"/>
                      <a:gd name="connsiteX2" fmla="*/ 44767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2" y="0"/>
                        </a:moveTo>
                        <a:lnTo>
                          <a:pt x="0" y="31433"/>
                        </a:lnTo>
                        <a:lnTo>
                          <a:pt x="44767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: Shape 259">
                    <a:extLst>
                      <a:ext uri="{FF2B5EF4-FFF2-40B4-BE49-F238E27FC236}">
                        <a16:creationId xmlns="" xmlns:a16="http://schemas.microsoft.com/office/drawing/2014/main" id="{E9EEA232-B41E-416E-9867-7498ECE93C28}"/>
                      </a:ext>
                    </a:extLst>
                  </p:cNvPr>
                  <p:cNvSpPr/>
                  <p:nvPr/>
                </p:nvSpPr>
                <p:spPr>
                  <a:xfrm>
                    <a:off x="2419144" y="1494807"/>
                    <a:ext cx="76200" cy="31432"/>
                  </a:xfrm>
                  <a:custGeom>
                    <a:avLst/>
                    <a:gdLst>
                      <a:gd name="connsiteX0" fmla="*/ 31433 w 76200"/>
                      <a:gd name="connsiteY0" fmla="*/ 0 h 31432"/>
                      <a:gd name="connsiteX1" fmla="*/ 0 w 76200"/>
                      <a:gd name="connsiteY1" fmla="*/ 31433 h 31432"/>
                      <a:gd name="connsiteX2" fmla="*/ 43815 w 76200"/>
                      <a:gd name="connsiteY2" fmla="*/ 31433 h 31432"/>
                      <a:gd name="connsiteX3" fmla="*/ 76200 w 76200"/>
                      <a:gd name="connsiteY3" fmla="*/ 0 h 31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200" h="31432">
                        <a:moveTo>
                          <a:pt x="31433" y="0"/>
                        </a:moveTo>
                        <a:lnTo>
                          <a:pt x="0" y="31433"/>
                        </a:lnTo>
                        <a:lnTo>
                          <a:pt x="43815" y="31433"/>
                        </a:lnTo>
                        <a:lnTo>
                          <a:pt x="76200" y="0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0" name="Freeform: Shape 209">
                  <a:extLst>
                    <a:ext uri="{FF2B5EF4-FFF2-40B4-BE49-F238E27FC236}">
                      <a16:creationId xmlns="" xmlns:a16="http://schemas.microsoft.com/office/drawing/2014/main" id="{F9F3CDF2-4985-40EE-ABB2-224A1E2EACFE}"/>
                    </a:ext>
                  </a:extLst>
                </p:cNvPr>
                <p:cNvSpPr/>
                <p:nvPr/>
              </p:nvSpPr>
              <p:spPr>
                <a:xfrm>
                  <a:off x="1730608" y="1483958"/>
                  <a:ext cx="1664971" cy="356235"/>
                </a:xfrm>
                <a:custGeom>
                  <a:avLst/>
                  <a:gdLst>
                    <a:gd name="connsiteX0" fmla="*/ 1165860 w 1293494"/>
                    <a:gd name="connsiteY0" fmla="*/ 356235 h 356234"/>
                    <a:gd name="connsiteX1" fmla="*/ 60960 w 1293494"/>
                    <a:gd name="connsiteY1" fmla="*/ 356235 h 356234"/>
                    <a:gd name="connsiteX2" fmla="*/ 953 w 1293494"/>
                    <a:gd name="connsiteY2" fmla="*/ 296228 h 356234"/>
                    <a:gd name="connsiteX3" fmla="*/ 953 w 1293494"/>
                    <a:gd name="connsiteY3" fmla="*/ 294323 h 356234"/>
                    <a:gd name="connsiteX4" fmla="*/ 0 w 1293494"/>
                    <a:gd name="connsiteY4" fmla="*/ 58103 h 356234"/>
                    <a:gd name="connsiteX5" fmla="*/ 58103 w 1293494"/>
                    <a:gd name="connsiteY5" fmla="*/ 0 h 356234"/>
                    <a:gd name="connsiteX6" fmla="*/ 437198 w 1293494"/>
                    <a:gd name="connsiteY6" fmla="*/ 0 h 356234"/>
                    <a:gd name="connsiteX7" fmla="*/ 487680 w 1293494"/>
                    <a:gd name="connsiteY7" fmla="*/ 50483 h 356234"/>
                    <a:gd name="connsiteX8" fmla="*/ 1030605 w 1293494"/>
                    <a:gd name="connsiteY8" fmla="*/ 50483 h 356234"/>
                    <a:gd name="connsiteX9" fmla="*/ 1059180 w 1293494"/>
                    <a:gd name="connsiteY9" fmla="*/ 79058 h 356234"/>
                    <a:gd name="connsiteX10" fmla="*/ 1293495 w 1293494"/>
                    <a:gd name="connsiteY10" fmla="*/ 79058 h 356234"/>
                    <a:gd name="connsiteX11" fmla="*/ 1293495 w 1293494"/>
                    <a:gd name="connsiteY11" fmla="*/ 312420 h 356234"/>
                    <a:gd name="connsiteX12" fmla="*/ 1210628 w 1293494"/>
                    <a:gd name="connsiteY12" fmla="*/ 312420 h 356234"/>
                    <a:gd name="connsiteX13" fmla="*/ 1165860 w 1293494"/>
                    <a:gd name="connsiteY13" fmla="*/ 356235 h 356234"/>
                    <a:gd name="connsiteX14" fmla="*/ 64770 w 1293494"/>
                    <a:gd name="connsiteY14" fmla="*/ 347663 h 356234"/>
                    <a:gd name="connsiteX15" fmla="*/ 1162050 w 1293494"/>
                    <a:gd name="connsiteY15" fmla="*/ 347663 h 356234"/>
                    <a:gd name="connsiteX16" fmla="*/ 1205865 w 1293494"/>
                    <a:gd name="connsiteY16" fmla="*/ 303848 h 356234"/>
                    <a:gd name="connsiteX17" fmla="*/ 1283970 w 1293494"/>
                    <a:gd name="connsiteY17" fmla="*/ 303848 h 356234"/>
                    <a:gd name="connsiteX18" fmla="*/ 1283970 w 1293494"/>
                    <a:gd name="connsiteY18" fmla="*/ 87630 h 356234"/>
                    <a:gd name="connsiteX19" fmla="*/ 1055370 w 1293494"/>
                    <a:gd name="connsiteY19" fmla="*/ 87630 h 356234"/>
                    <a:gd name="connsiteX20" fmla="*/ 1026795 w 1293494"/>
                    <a:gd name="connsiteY20" fmla="*/ 59055 h 356234"/>
                    <a:gd name="connsiteX21" fmla="*/ 483870 w 1293494"/>
                    <a:gd name="connsiteY21" fmla="*/ 59055 h 356234"/>
                    <a:gd name="connsiteX22" fmla="*/ 433388 w 1293494"/>
                    <a:gd name="connsiteY22" fmla="*/ 8573 h 356234"/>
                    <a:gd name="connsiteX23" fmla="*/ 61913 w 1293494"/>
                    <a:gd name="connsiteY23" fmla="*/ 8573 h 356234"/>
                    <a:gd name="connsiteX24" fmla="*/ 8573 w 1293494"/>
                    <a:gd name="connsiteY24" fmla="*/ 61913 h 356234"/>
                    <a:gd name="connsiteX25" fmla="*/ 9525 w 1293494"/>
                    <a:gd name="connsiteY25" fmla="*/ 292418 h 356234"/>
                    <a:gd name="connsiteX26" fmla="*/ 64770 w 1293494"/>
                    <a:gd name="connsiteY26" fmla="*/ 347663 h 356234"/>
                    <a:gd name="connsiteX0" fmla="*/ 1165860 w 1293495"/>
                    <a:gd name="connsiteY0" fmla="*/ 356235 h 356235"/>
                    <a:gd name="connsiteX1" fmla="*/ 60960 w 1293495"/>
                    <a:gd name="connsiteY1" fmla="*/ 356235 h 356235"/>
                    <a:gd name="connsiteX2" fmla="*/ 953 w 1293495"/>
                    <a:gd name="connsiteY2" fmla="*/ 296228 h 356235"/>
                    <a:gd name="connsiteX3" fmla="*/ 953 w 1293495"/>
                    <a:gd name="connsiteY3" fmla="*/ 294323 h 356235"/>
                    <a:gd name="connsiteX4" fmla="*/ 0 w 1293495"/>
                    <a:gd name="connsiteY4" fmla="*/ 58103 h 356235"/>
                    <a:gd name="connsiteX5" fmla="*/ 58103 w 1293495"/>
                    <a:gd name="connsiteY5" fmla="*/ 0 h 356235"/>
                    <a:gd name="connsiteX6" fmla="*/ 437198 w 1293495"/>
                    <a:gd name="connsiteY6" fmla="*/ 0 h 356235"/>
                    <a:gd name="connsiteX7" fmla="*/ 487680 w 1293495"/>
                    <a:gd name="connsiteY7" fmla="*/ 50483 h 356235"/>
                    <a:gd name="connsiteX8" fmla="*/ 1030605 w 1293495"/>
                    <a:gd name="connsiteY8" fmla="*/ 50483 h 356235"/>
                    <a:gd name="connsiteX9" fmla="*/ 1059180 w 1293495"/>
                    <a:gd name="connsiteY9" fmla="*/ 79058 h 356235"/>
                    <a:gd name="connsiteX10" fmla="*/ 1293495 w 1293495"/>
                    <a:gd name="connsiteY10" fmla="*/ 79058 h 356235"/>
                    <a:gd name="connsiteX11" fmla="*/ 1293495 w 1293495"/>
                    <a:gd name="connsiteY11" fmla="*/ 312420 h 356235"/>
                    <a:gd name="connsiteX12" fmla="*/ 1210628 w 1293495"/>
                    <a:gd name="connsiteY12" fmla="*/ 312420 h 356235"/>
                    <a:gd name="connsiteX13" fmla="*/ 1165860 w 1293495"/>
                    <a:gd name="connsiteY13" fmla="*/ 356235 h 356235"/>
                    <a:gd name="connsiteX14" fmla="*/ 64770 w 1293495"/>
                    <a:gd name="connsiteY14" fmla="*/ 347663 h 356235"/>
                    <a:gd name="connsiteX15" fmla="*/ 1162050 w 1293495"/>
                    <a:gd name="connsiteY15" fmla="*/ 347663 h 356235"/>
                    <a:gd name="connsiteX16" fmla="*/ 1205865 w 1293495"/>
                    <a:gd name="connsiteY16" fmla="*/ 303848 h 356235"/>
                    <a:gd name="connsiteX17" fmla="*/ 1283970 w 1293495"/>
                    <a:gd name="connsiteY17" fmla="*/ 303848 h 356235"/>
                    <a:gd name="connsiteX18" fmla="*/ 1229201 w 1293495"/>
                    <a:gd name="connsiteY18" fmla="*/ 128111 h 356235"/>
                    <a:gd name="connsiteX19" fmla="*/ 1055370 w 1293495"/>
                    <a:gd name="connsiteY19" fmla="*/ 87630 h 356235"/>
                    <a:gd name="connsiteX20" fmla="*/ 1026795 w 1293495"/>
                    <a:gd name="connsiteY20" fmla="*/ 59055 h 356235"/>
                    <a:gd name="connsiteX21" fmla="*/ 483870 w 1293495"/>
                    <a:gd name="connsiteY21" fmla="*/ 59055 h 356235"/>
                    <a:gd name="connsiteX22" fmla="*/ 433388 w 1293495"/>
                    <a:gd name="connsiteY22" fmla="*/ 8573 h 356235"/>
                    <a:gd name="connsiteX23" fmla="*/ 61913 w 1293495"/>
                    <a:gd name="connsiteY23" fmla="*/ 8573 h 356235"/>
                    <a:gd name="connsiteX24" fmla="*/ 8573 w 1293495"/>
                    <a:gd name="connsiteY24" fmla="*/ 61913 h 356235"/>
                    <a:gd name="connsiteX25" fmla="*/ 9525 w 1293495"/>
                    <a:gd name="connsiteY25" fmla="*/ 292418 h 356235"/>
                    <a:gd name="connsiteX26" fmla="*/ 64770 w 1293495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293495 w 1638777"/>
                    <a:gd name="connsiteY11" fmla="*/ 312420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229201 w 1638777"/>
                    <a:gd name="connsiteY18" fmla="*/ 128111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283970 w 1638777"/>
                    <a:gd name="connsiteY17" fmla="*/ 303848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38777"/>
                    <a:gd name="connsiteY0" fmla="*/ 356235 h 356235"/>
                    <a:gd name="connsiteX1" fmla="*/ 60960 w 1638777"/>
                    <a:gd name="connsiteY1" fmla="*/ 356235 h 356235"/>
                    <a:gd name="connsiteX2" fmla="*/ 953 w 1638777"/>
                    <a:gd name="connsiteY2" fmla="*/ 296228 h 356235"/>
                    <a:gd name="connsiteX3" fmla="*/ 953 w 1638777"/>
                    <a:gd name="connsiteY3" fmla="*/ 294323 h 356235"/>
                    <a:gd name="connsiteX4" fmla="*/ 0 w 1638777"/>
                    <a:gd name="connsiteY4" fmla="*/ 58103 h 356235"/>
                    <a:gd name="connsiteX5" fmla="*/ 58103 w 1638777"/>
                    <a:gd name="connsiteY5" fmla="*/ 0 h 356235"/>
                    <a:gd name="connsiteX6" fmla="*/ 437198 w 1638777"/>
                    <a:gd name="connsiteY6" fmla="*/ 0 h 356235"/>
                    <a:gd name="connsiteX7" fmla="*/ 487680 w 1638777"/>
                    <a:gd name="connsiteY7" fmla="*/ 50483 h 356235"/>
                    <a:gd name="connsiteX8" fmla="*/ 1030605 w 1638777"/>
                    <a:gd name="connsiteY8" fmla="*/ 50483 h 356235"/>
                    <a:gd name="connsiteX9" fmla="*/ 1059180 w 1638777"/>
                    <a:gd name="connsiteY9" fmla="*/ 79058 h 356235"/>
                    <a:gd name="connsiteX10" fmla="*/ 1638777 w 1638777"/>
                    <a:gd name="connsiteY10" fmla="*/ 83821 h 356235"/>
                    <a:gd name="connsiteX11" fmla="*/ 1495901 w 1638777"/>
                    <a:gd name="connsiteY11" fmla="*/ 310039 h 356235"/>
                    <a:gd name="connsiteX12" fmla="*/ 1210628 w 1638777"/>
                    <a:gd name="connsiteY12" fmla="*/ 312420 h 356235"/>
                    <a:gd name="connsiteX13" fmla="*/ 1165860 w 1638777"/>
                    <a:gd name="connsiteY13" fmla="*/ 356235 h 356235"/>
                    <a:gd name="connsiteX14" fmla="*/ 64770 w 1638777"/>
                    <a:gd name="connsiteY14" fmla="*/ 347663 h 356235"/>
                    <a:gd name="connsiteX15" fmla="*/ 1162050 w 1638777"/>
                    <a:gd name="connsiteY15" fmla="*/ 347663 h 356235"/>
                    <a:gd name="connsiteX16" fmla="*/ 1205865 w 1638777"/>
                    <a:gd name="connsiteY16" fmla="*/ 303848 h 356235"/>
                    <a:gd name="connsiteX17" fmla="*/ 1481613 w 1638777"/>
                    <a:gd name="connsiteY17" fmla="*/ 296704 h 356235"/>
                    <a:gd name="connsiteX18" fmla="*/ 1607820 w 1638777"/>
                    <a:gd name="connsiteY18" fmla="*/ 97155 h 356235"/>
                    <a:gd name="connsiteX19" fmla="*/ 1055370 w 1638777"/>
                    <a:gd name="connsiteY19" fmla="*/ 87630 h 356235"/>
                    <a:gd name="connsiteX20" fmla="*/ 1026795 w 1638777"/>
                    <a:gd name="connsiteY20" fmla="*/ 59055 h 356235"/>
                    <a:gd name="connsiteX21" fmla="*/ 483870 w 1638777"/>
                    <a:gd name="connsiteY21" fmla="*/ 59055 h 356235"/>
                    <a:gd name="connsiteX22" fmla="*/ 433388 w 1638777"/>
                    <a:gd name="connsiteY22" fmla="*/ 8573 h 356235"/>
                    <a:gd name="connsiteX23" fmla="*/ 61913 w 1638777"/>
                    <a:gd name="connsiteY23" fmla="*/ 8573 h 356235"/>
                    <a:gd name="connsiteX24" fmla="*/ 8573 w 1638777"/>
                    <a:gd name="connsiteY24" fmla="*/ 61913 h 356235"/>
                    <a:gd name="connsiteX25" fmla="*/ 9525 w 1638777"/>
                    <a:gd name="connsiteY25" fmla="*/ 292418 h 356235"/>
                    <a:gd name="connsiteX26" fmla="*/ 64770 w 1638777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07820 w 1655445"/>
                    <a:gd name="connsiteY18" fmla="*/ 97155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81613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95901 w 1655445"/>
                    <a:gd name="connsiteY11" fmla="*/ 310039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55445"/>
                    <a:gd name="connsiteY0" fmla="*/ 356235 h 356235"/>
                    <a:gd name="connsiteX1" fmla="*/ 60960 w 1655445"/>
                    <a:gd name="connsiteY1" fmla="*/ 356235 h 356235"/>
                    <a:gd name="connsiteX2" fmla="*/ 953 w 1655445"/>
                    <a:gd name="connsiteY2" fmla="*/ 296228 h 356235"/>
                    <a:gd name="connsiteX3" fmla="*/ 953 w 1655445"/>
                    <a:gd name="connsiteY3" fmla="*/ 294323 h 356235"/>
                    <a:gd name="connsiteX4" fmla="*/ 0 w 1655445"/>
                    <a:gd name="connsiteY4" fmla="*/ 58103 h 356235"/>
                    <a:gd name="connsiteX5" fmla="*/ 58103 w 1655445"/>
                    <a:gd name="connsiteY5" fmla="*/ 0 h 356235"/>
                    <a:gd name="connsiteX6" fmla="*/ 437198 w 1655445"/>
                    <a:gd name="connsiteY6" fmla="*/ 0 h 356235"/>
                    <a:gd name="connsiteX7" fmla="*/ 487680 w 1655445"/>
                    <a:gd name="connsiteY7" fmla="*/ 50483 h 356235"/>
                    <a:gd name="connsiteX8" fmla="*/ 1030605 w 1655445"/>
                    <a:gd name="connsiteY8" fmla="*/ 50483 h 356235"/>
                    <a:gd name="connsiteX9" fmla="*/ 1059180 w 1655445"/>
                    <a:gd name="connsiteY9" fmla="*/ 79058 h 356235"/>
                    <a:gd name="connsiteX10" fmla="*/ 1655445 w 1655445"/>
                    <a:gd name="connsiteY10" fmla="*/ 93666 h 356235"/>
                    <a:gd name="connsiteX11" fmla="*/ 1488757 w 1655445"/>
                    <a:gd name="connsiteY11" fmla="*/ 306757 h 356235"/>
                    <a:gd name="connsiteX12" fmla="*/ 1210628 w 1655445"/>
                    <a:gd name="connsiteY12" fmla="*/ 312420 h 356235"/>
                    <a:gd name="connsiteX13" fmla="*/ 1165860 w 1655445"/>
                    <a:gd name="connsiteY13" fmla="*/ 356235 h 356235"/>
                    <a:gd name="connsiteX14" fmla="*/ 64770 w 1655445"/>
                    <a:gd name="connsiteY14" fmla="*/ 347663 h 356235"/>
                    <a:gd name="connsiteX15" fmla="*/ 1162050 w 1655445"/>
                    <a:gd name="connsiteY15" fmla="*/ 347663 h 356235"/>
                    <a:gd name="connsiteX16" fmla="*/ 1205865 w 1655445"/>
                    <a:gd name="connsiteY16" fmla="*/ 303848 h 356235"/>
                    <a:gd name="connsiteX17" fmla="*/ 1476851 w 1655445"/>
                    <a:gd name="connsiteY17" fmla="*/ 296704 h 356235"/>
                    <a:gd name="connsiteX18" fmla="*/ 1622107 w 1655445"/>
                    <a:gd name="connsiteY18" fmla="*/ 106999 h 356235"/>
                    <a:gd name="connsiteX19" fmla="*/ 1055370 w 1655445"/>
                    <a:gd name="connsiteY19" fmla="*/ 87630 h 356235"/>
                    <a:gd name="connsiteX20" fmla="*/ 1026795 w 1655445"/>
                    <a:gd name="connsiteY20" fmla="*/ 59055 h 356235"/>
                    <a:gd name="connsiteX21" fmla="*/ 483870 w 1655445"/>
                    <a:gd name="connsiteY21" fmla="*/ 59055 h 356235"/>
                    <a:gd name="connsiteX22" fmla="*/ 433388 w 1655445"/>
                    <a:gd name="connsiteY22" fmla="*/ 8573 h 356235"/>
                    <a:gd name="connsiteX23" fmla="*/ 61913 w 1655445"/>
                    <a:gd name="connsiteY23" fmla="*/ 8573 h 356235"/>
                    <a:gd name="connsiteX24" fmla="*/ 8573 w 1655445"/>
                    <a:gd name="connsiteY24" fmla="*/ 61913 h 356235"/>
                    <a:gd name="connsiteX25" fmla="*/ 9525 w 1655445"/>
                    <a:gd name="connsiteY25" fmla="*/ 292418 h 356235"/>
                    <a:gd name="connsiteX26" fmla="*/ 64770 w 1655445"/>
                    <a:gd name="connsiteY26" fmla="*/ 347663 h 356235"/>
                    <a:gd name="connsiteX0" fmla="*/ 1165860 w 1660208"/>
                    <a:gd name="connsiteY0" fmla="*/ 356235 h 356235"/>
                    <a:gd name="connsiteX1" fmla="*/ 60960 w 1660208"/>
                    <a:gd name="connsiteY1" fmla="*/ 356235 h 356235"/>
                    <a:gd name="connsiteX2" fmla="*/ 953 w 1660208"/>
                    <a:gd name="connsiteY2" fmla="*/ 296228 h 356235"/>
                    <a:gd name="connsiteX3" fmla="*/ 953 w 1660208"/>
                    <a:gd name="connsiteY3" fmla="*/ 294323 h 356235"/>
                    <a:gd name="connsiteX4" fmla="*/ 0 w 1660208"/>
                    <a:gd name="connsiteY4" fmla="*/ 58103 h 356235"/>
                    <a:gd name="connsiteX5" fmla="*/ 58103 w 1660208"/>
                    <a:gd name="connsiteY5" fmla="*/ 0 h 356235"/>
                    <a:gd name="connsiteX6" fmla="*/ 437198 w 1660208"/>
                    <a:gd name="connsiteY6" fmla="*/ 0 h 356235"/>
                    <a:gd name="connsiteX7" fmla="*/ 487680 w 1660208"/>
                    <a:gd name="connsiteY7" fmla="*/ 50483 h 356235"/>
                    <a:gd name="connsiteX8" fmla="*/ 1030605 w 1660208"/>
                    <a:gd name="connsiteY8" fmla="*/ 50483 h 356235"/>
                    <a:gd name="connsiteX9" fmla="*/ 1059180 w 1660208"/>
                    <a:gd name="connsiteY9" fmla="*/ 79058 h 356235"/>
                    <a:gd name="connsiteX10" fmla="*/ 1660208 w 1660208"/>
                    <a:gd name="connsiteY10" fmla="*/ 100229 h 356235"/>
                    <a:gd name="connsiteX11" fmla="*/ 1488757 w 1660208"/>
                    <a:gd name="connsiteY11" fmla="*/ 306757 h 356235"/>
                    <a:gd name="connsiteX12" fmla="*/ 1210628 w 1660208"/>
                    <a:gd name="connsiteY12" fmla="*/ 312420 h 356235"/>
                    <a:gd name="connsiteX13" fmla="*/ 1165860 w 1660208"/>
                    <a:gd name="connsiteY13" fmla="*/ 356235 h 356235"/>
                    <a:gd name="connsiteX14" fmla="*/ 64770 w 1660208"/>
                    <a:gd name="connsiteY14" fmla="*/ 347663 h 356235"/>
                    <a:gd name="connsiteX15" fmla="*/ 1162050 w 1660208"/>
                    <a:gd name="connsiteY15" fmla="*/ 347663 h 356235"/>
                    <a:gd name="connsiteX16" fmla="*/ 1205865 w 1660208"/>
                    <a:gd name="connsiteY16" fmla="*/ 303848 h 356235"/>
                    <a:gd name="connsiteX17" fmla="*/ 1476851 w 1660208"/>
                    <a:gd name="connsiteY17" fmla="*/ 296704 h 356235"/>
                    <a:gd name="connsiteX18" fmla="*/ 1622107 w 1660208"/>
                    <a:gd name="connsiteY18" fmla="*/ 106999 h 356235"/>
                    <a:gd name="connsiteX19" fmla="*/ 1055370 w 1660208"/>
                    <a:gd name="connsiteY19" fmla="*/ 87630 h 356235"/>
                    <a:gd name="connsiteX20" fmla="*/ 1026795 w 1660208"/>
                    <a:gd name="connsiteY20" fmla="*/ 59055 h 356235"/>
                    <a:gd name="connsiteX21" fmla="*/ 483870 w 1660208"/>
                    <a:gd name="connsiteY21" fmla="*/ 59055 h 356235"/>
                    <a:gd name="connsiteX22" fmla="*/ 433388 w 1660208"/>
                    <a:gd name="connsiteY22" fmla="*/ 8573 h 356235"/>
                    <a:gd name="connsiteX23" fmla="*/ 61913 w 1660208"/>
                    <a:gd name="connsiteY23" fmla="*/ 8573 h 356235"/>
                    <a:gd name="connsiteX24" fmla="*/ 8573 w 1660208"/>
                    <a:gd name="connsiteY24" fmla="*/ 61913 h 356235"/>
                    <a:gd name="connsiteX25" fmla="*/ 9525 w 1660208"/>
                    <a:gd name="connsiteY25" fmla="*/ 292418 h 356235"/>
                    <a:gd name="connsiteX26" fmla="*/ 64770 w 1660208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22107 w 1664971"/>
                    <a:gd name="connsiteY18" fmla="*/ 106999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76851 w 1664971"/>
                    <a:gd name="connsiteY17" fmla="*/ 296704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88757 w 1664971"/>
                    <a:gd name="connsiteY11" fmla="*/ 306757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7326 w 1664971"/>
                    <a:gd name="connsiteY17" fmla="*/ 301627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472088 w 1664971"/>
                    <a:gd name="connsiteY11" fmla="*/ 313320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462564 w 1664971"/>
                    <a:gd name="connsiteY17" fmla="*/ 29834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7640 w 1664971"/>
                    <a:gd name="connsiteY17" fmla="*/ 289596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34013 w 1664971"/>
                    <a:gd name="connsiteY18" fmla="*/ 93873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100436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  <a:gd name="connsiteX0" fmla="*/ 1165860 w 1664971"/>
                    <a:gd name="connsiteY0" fmla="*/ 356235 h 356235"/>
                    <a:gd name="connsiteX1" fmla="*/ 60960 w 1664971"/>
                    <a:gd name="connsiteY1" fmla="*/ 356235 h 356235"/>
                    <a:gd name="connsiteX2" fmla="*/ 953 w 1664971"/>
                    <a:gd name="connsiteY2" fmla="*/ 296228 h 356235"/>
                    <a:gd name="connsiteX3" fmla="*/ 953 w 1664971"/>
                    <a:gd name="connsiteY3" fmla="*/ 294323 h 356235"/>
                    <a:gd name="connsiteX4" fmla="*/ 0 w 1664971"/>
                    <a:gd name="connsiteY4" fmla="*/ 58103 h 356235"/>
                    <a:gd name="connsiteX5" fmla="*/ 58103 w 1664971"/>
                    <a:gd name="connsiteY5" fmla="*/ 0 h 356235"/>
                    <a:gd name="connsiteX6" fmla="*/ 437198 w 1664971"/>
                    <a:gd name="connsiteY6" fmla="*/ 0 h 356235"/>
                    <a:gd name="connsiteX7" fmla="*/ 487680 w 1664971"/>
                    <a:gd name="connsiteY7" fmla="*/ 50483 h 356235"/>
                    <a:gd name="connsiteX8" fmla="*/ 1030605 w 1664971"/>
                    <a:gd name="connsiteY8" fmla="*/ 50483 h 356235"/>
                    <a:gd name="connsiteX9" fmla="*/ 1059180 w 1664971"/>
                    <a:gd name="connsiteY9" fmla="*/ 79058 h 356235"/>
                    <a:gd name="connsiteX10" fmla="*/ 1664971 w 1664971"/>
                    <a:gd name="connsiteY10" fmla="*/ 82182 h 356235"/>
                    <a:gd name="connsiteX11" fmla="*/ 1524769 w 1664971"/>
                    <a:gd name="connsiteY11" fmla="*/ 304569 h 356235"/>
                    <a:gd name="connsiteX12" fmla="*/ 1210628 w 1664971"/>
                    <a:gd name="connsiteY12" fmla="*/ 312420 h 356235"/>
                    <a:gd name="connsiteX13" fmla="*/ 1165860 w 1664971"/>
                    <a:gd name="connsiteY13" fmla="*/ 356235 h 356235"/>
                    <a:gd name="connsiteX14" fmla="*/ 64770 w 1664971"/>
                    <a:gd name="connsiteY14" fmla="*/ 347663 h 356235"/>
                    <a:gd name="connsiteX15" fmla="*/ 1162050 w 1664971"/>
                    <a:gd name="connsiteY15" fmla="*/ 347663 h 356235"/>
                    <a:gd name="connsiteX16" fmla="*/ 1205865 w 1664971"/>
                    <a:gd name="connsiteY16" fmla="*/ 303848 h 356235"/>
                    <a:gd name="connsiteX17" fmla="*/ 1512851 w 1664971"/>
                    <a:gd name="connsiteY17" fmla="*/ 296159 h 356235"/>
                    <a:gd name="connsiteX18" fmla="*/ 1641197 w 1664971"/>
                    <a:gd name="connsiteY18" fmla="*/ 96061 h 356235"/>
                    <a:gd name="connsiteX19" fmla="*/ 1055370 w 1664971"/>
                    <a:gd name="connsiteY19" fmla="*/ 87630 h 356235"/>
                    <a:gd name="connsiteX20" fmla="*/ 1026795 w 1664971"/>
                    <a:gd name="connsiteY20" fmla="*/ 59055 h 356235"/>
                    <a:gd name="connsiteX21" fmla="*/ 483870 w 1664971"/>
                    <a:gd name="connsiteY21" fmla="*/ 59055 h 356235"/>
                    <a:gd name="connsiteX22" fmla="*/ 433388 w 1664971"/>
                    <a:gd name="connsiteY22" fmla="*/ 8573 h 356235"/>
                    <a:gd name="connsiteX23" fmla="*/ 61913 w 1664971"/>
                    <a:gd name="connsiteY23" fmla="*/ 8573 h 356235"/>
                    <a:gd name="connsiteX24" fmla="*/ 8573 w 1664971"/>
                    <a:gd name="connsiteY24" fmla="*/ 61913 h 356235"/>
                    <a:gd name="connsiteX25" fmla="*/ 9525 w 1664971"/>
                    <a:gd name="connsiteY25" fmla="*/ 292418 h 356235"/>
                    <a:gd name="connsiteX26" fmla="*/ 64770 w 1664971"/>
                    <a:gd name="connsiteY26" fmla="*/ 347663 h 35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664971" h="356235">
                      <a:moveTo>
                        <a:pt x="1165860" y="356235"/>
                      </a:moveTo>
                      <a:lnTo>
                        <a:pt x="60960" y="356235"/>
                      </a:lnTo>
                      <a:lnTo>
                        <a:pt x="953" y="296228"/>
                      </a:lnTo>
                      <a:lnTo>
                        <a:pt x="953" y="294323"/>
                      </a:lnTo>
                      <a:cubicBezTo>
                        <a:pt x="635" y="215583"/>
                        <a:pt x="318" y="136843"/>
                        <a:pt x="0" y="58103"/>
                      </a:cubicBezTo>
                      <a:lnTo>
                        <a:pt x="58103" y="0"/>
                      </a:lnTo>
                      <a:lnTo>
                        <a:pt x="437198" y="0"/>
                      </a:lnTo>
                      <a:lnTo>
                        <a:pt x="487680" y="50483"/>
                      </a:lnTo>
                      <a:lnTo>
                        <a:pt x="1030605" y="50483"/>
                      </a:lnTo>
                      <a:lnTo>
                        <a:pt x="1059180" y="79058"/>
                      </a:lnTo>
                      <a:lnTo>
                        <a:pt x="1664971" y="82182"/>
                      </a:lnTo>
                      <a:lnTo>
                        <a:pt x="1524769" y="304569"/>
                      </a:lnTo>
                      <a:lnTo>
                        <a:pt x="1210628" y="312420"/>
                      </a:lnTo>
                      <a:lnTo>
                        <a:pt x="1165860" y="356235"/>
                      </a:lnTo>
                      <a:close/>
                      <a:moveTo>
                        <a:pt x="64770" y="347663"/>
                      </a:moveTo>
                      <a:lnTo>
                        <a:pt x="1162050" y="347663"/>
                      </a:lnTo>
                      <a:lnTo>
                        <a:pt x="1205865" y="303848"/>
                      </a:lnTo>
                      <a:lnTo>
                        <a:pt x="1512851" y="296159"/>
                      </a:lnTo>
                      <a:lnTo>
                        <a:pt x="1641197" y="96061"/>
                      </a:lnTo>
                      <a:lnTo>
                        <a:pt x="1055370" y="87630"/>
                      </a:lnTo>
                      <a:lnTo>
                        <a:pt x="1026795" y="59055"/>
                      </a:lnTo>
                      <a:lnTo>
                        <a:pt x="483870" y="59055"/>
                      </a:lnTo>
                      <a:lnTo>
                        <a:pt x="433388" y="8573"/>
                      </a:lnTo>
                      <a:lnTo>
                        <a:pt x="61913" y="8573"/>
                      </a:lnTo>
                      <a:lnTo>
                        <a:pt x="8573" y="61913"/>
                      </a:lnTo>
                      <a:cubicBezTo>
                        <a:pt x="8890" y="138748"/>
                        <a:pt x="9208" y="215583"/>
                        <a:pt x="9525" y="292418"/>
                      </a:cubicBezTo>
                      <a:lnTo>
                        <a:pt x="64770" y="34766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="" xmlns:a16="http://schemas.microsoft.com/office/drawing/2014/main" id="{A5BA27D5-0C1C-401E-9FBB-1E5514DED7E4}"/>
                    </a:ext>
                  </a:extLst>
                </p:cNvPr>
                <p:cNvSpPr/>
                <p:nvPr/>
              </p:nvSpPr>
              <p:spPr>
                <a:xfrm>
                  <a:off x="2610596" y="1508142"/>
                  <a:ext cx="405764" cy="40957"/>
                </a:xfrm>
                <a:custGeom>
                  <a:avLst/>
                  <a:gdLst>
                    <a:gd name="connsiteX0" fmla="*/ 405765 w 405764"/>
                    <a:gd name="connsiteY0" fmla="*/ 40958 h 40957"/>
                    <a:gd name="connsiteX1" fmla="*/ 202883 w 405764"/>
                    <a:gd name="connsiteY1" fmla="*/ 40958 h 40957"/>
                    <a:gd name="connsiteX2" fmla="*/ 170498 w 405764"/>
                    <a:gd name="connsiteY2" fmla="*/ 8573 h 40957"/>
                    <a:gd name="connsiteX3" fmla="*/ 0 w 405764"/>
                    <a:gd name="connsiteY3" fmla="*/ 8573 h 40957"/>
                    <a:gd name="connsiteX4" fmla="*/ 0 w 405764"/>
                    <a:gd name="connsiteY4" fmla="*/ 0 h 40957"/>
                    <a:gd name="connsiteX5" fmla="*/ 173355 w 405764"/>
                    <a:gd name="connsiteY5" fmla="*/ 0 h 40957"/>
                    <a:gd name="connsiteX6" fmla="*/ 206693 w 405764"/>
                    <a:gd name="connsiteY6" fmla="*/ 32385 h 40957"/>
                    <a:gd name="connsiteX7" fmla="*/ 405765 w 405764"/>
                    <a:gd name="connsiteY7" fmla="*/ 32385 h 40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5764" h="40957">
                      <a:moveTo>
                        <a:pt x="405765" y="40958"/>
                      </a:moveTo>
                      <a:lnTo>
                        <a:pt x="202883" y="40958"/>
                      </a:lnTo>
                      <a:lnTo>
                        <a:pt x="170498" y="8573"/>
                      </a:lnTo>
                      <a:lnTo>
                        <a:pt x="0" y="8573"/>
                      </a:lnTo>
                      <a:lnTo>
                        <a:pt x="0" y="0"/>
                      </a:lnTo>
                      <a:lnTo>
                        <a:pt x="173355" y="0"/>
                      </a:lnTo>
                      <a:lnTo>
                        <a:pt x="206693" y="32385"/>
                      </a:lnTo>
                      <a:lnTo>
                        <a:pt x="405765" y="3238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="" xmlns:a16="http://schemas.microsoft.com/office/drawing/2014/main" id="{5618C88B-FBFD-4C09-908D-33E423C41A80}"/>
                    </a:ext>
                  </a:extLst>
                </p:cNvPr>
                <p:cNvSpPr/>
                <p:nvPr/>
              </p:nvSpPr>
              <p:spPr>
                <a:xfrm>
                  <a:off x="1720009" y="1788177"/>
                  <a:ext cx="161925" cy="88582"/>
                </a:xfrm>
                <a:custGeom>
                  <a:avLst/>
                  <a:gdLst>
                    <a:gd name="connsiteX0" fmla="*/ 161925 w 161925"/>
                    <a:gd name="connsiteY0" fmla="*/ 88583 h 88582"/>
                    <a:gd name="connsiteX1" fmla="*/ 63818 w 161925"/>
                    <a:gd name="connsiteY1" fmla="*/ 88583 h 88582"/>
                    <a:gd name="connsiteX2" fmla="*/ 0 w 161925"/>
                    <a:gd name="connsiteY2" fmla="*/ 25717 h 88582"/>
                    <a:gd name="connsiteX3" fmla="*/ 25718 w 161925"/>
                    <a:gd name="connsiteY3" fmla="*/ 0 h 88582"/>
                    <a:gd name="connsiteX4" fmla="*/ 78105 w 161925"/>
                    <a:gd name="connsiteY4" fmla="*/ 53340 h 88582"/>
                    <a:gd name="connsiteX5" fmla="*/ 161925 w 161925"/>
                    <a:gd name="connsiteY5" fmla="*/ 5334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1925" h="88582">
                      <a:moveTo>
                        <a:pt x="161925" y="88583"/>
                      </a:moveTo>
                      <a:lnTo>
                        <a:pt x="63818" y="88583"/>
                      </a:lnTo>
                      <a:lnTo>
                        <a:pt x="0" y="25717"/>
                      </a:lnTo>
                      <a:lnTo>
                        <a:pt x="25718" y="0"/>
                      </a:lnTo>
                      <a:lnTo>
                        <a:pt x="78105" y="53340"/>
                      </a:lnTo>
                      <a:lnTo>
                        <a:pt x="161925" y="5334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="" xmlns:a16="http://schemas.microsoft.com/office/drawing/2014/main" id="{25D81EB0-26B2-4026-9A02-2B04D4E484D1}"/>
                    </a:ext>
                  </a:extLst>
                </p:cNvPr>
                <p:cNvSpPr/>
                <p:nvPr/>
              </p:nvSpPr>
              <p:spPr>
                <a:xfrm>
                  <a:off x="2411523" y="1797702"/>
                  <a:ext cx="603885" cy="79057"/>
                </a:xfrm>
                <a:custGeom>
                  <a:avLst/>
                  <a:gdLst>
                    <a:gd name="connsiteX0" fmla="*/ 487680 w 603885"/>
                    <a:gd name="connsiteY0" fmla="*/ 79058 h 79057"/>
                    <a:gd name="connsiteX1" fmla="*/ 0 w 603885"/>
                    <a:gd name="connsiteY1" fmla="*/ 79058 h 79057"/>
                    <a:gd name="connsiteX2" fmla="*/ 0 w 603885"/>
                    <a:gd name="connsiteY2" fmla="*/ 43815 h 79057"/>
                    <a:gd name="connsiteX3" fmla="*/ 473393 w 603885"/>
                    <a:gd name="connsiteY3" fmla="*/ 43815 h 79057"/>
                    <a:gd name="connsiteX4" fmla="*/ 517208 w 603885"/>
                    <a:gd name="connsiteY4" fmla="*/ 0 h 79057"/>
                    <a:gd name="connsiteX5" fmla="*/ 603885 w 603885"/>
                    <a:gd name="connsiteY5" fmla="*/ 0 h 79057"/>
                    <a:gd name="connsiteX6" fmla="*/ 603885 w 603885"/>
                    <a:gd name="connsiteY6" fmla="*/ 35242 h 79057"/>
                    <a:gd name="connsiteX7" fmla="*/ 531495 w 603885"/>
                    <a:gd name="connsiteY7" fmla="*/ 35242 h 7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03885" h="79057">
                      <a:moveTo>
                        <a:pt x="487680" y="79058"/>
                      </a:moveTo>
                      <a:lnTo>
                        <a:pt x="0" y="79058"/>
                      </a:lnTo>
                      <a:lnTo>
                        <a:pt x="0" y="43815"/>
                      </a:lnTo>
                      <a:lnTo>
                        <a:pt x="473393" y="43815"/>
                      </a:lnTo>
                      <a:lnTo>
                        <a:pt x="517208" y="0"/>
                      </a:lnTo>
                      <a:lnTo>
                        <a:pt x="603885" y="0"/>
                      </a:lnTo>
                      <a:lnTo>
                        <a:pt x="603885" y="35242"/>
                      </a:lnTo>
                      <a:lnTo>
                        <a:pt x="531495" y="35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="" xmlns:a16="http://schemas.microsoft.com/office/drawing/2014/main" id="{9E2FF02D-A19B-49BA-99DF-CBAC5B7AE988}"/>
                    </a:ext>
                  </a:extLst>
                </p:cNvPr>
                <p:cNvSpPr/>
                <p:nvPr/>
              </p:nvSpPr>
              <p:spPr>
                <a:xfrm>
                  <a:off x="1714294" y="1493855"/>
                  <a:ext cx="448627" cy="139065"/>
                </a:xfrm>
                <a:custGeom>
                  <a:avLst/>
                  <a:gdLst>
                    <a:gd name="connsiteX0" fmla="*/ 0 w 448627"/>
                    <a:gd name="connsiteY0" fmla="*/ 139065 h 139065"/>
                    <a:gd name="connsiteX1" fmla="*/ 0 w 448627"/>
                    <a:gd name="connsiteY1" fmla="*/ 65723 h 139065"/>
                    <a:gd name="connsiteX2" fmla="*/ 65723 w 448627"/>
                    <a:gd name="connsiteY2" fmla="*/ 0 h 139065"/>
                    <a:gd name="connsiteX3" fmla="*/ 448628 w 448627"/>
                    <a:gd name="connsiteY3" fmla="*/ 0 h 139065"/>
                    <a:gd name="connsiteX4" fmla="*/ 448628 w 448627"/>
                    <a:gd name="connsiteY4" fmla="*/ 35243 h 139065"/>
                    <a:gd name="connsiteX5" fmla="*/ 80010 w 448627"/>
                    <a:gd name="connsiteY5" fmla="*/ 35243 h 139065"/>
                    <a:gd name="connsiteX6" fmla="*/ 35243 w 448627"/>
                    <a:gd name="connsiteY6" fmla="*/ 80010 h 139065"/>
                    <a:gd name="connsiteX7" fmla="*/ 35243 w 448627"/>
                    <a:gd name="connsiteY7" fmla="*/ 139065 h 139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627" h="139065">
                      <a:moveTo>
                        <a:pt x="0" y="139065"/>
                      </a:moveTo>
                      <a:lnTo>
                        <a:pt x="0" y="65723"/>
                      </a:lnTo>
                      <a:lnTo>
                        <a:pt x="65723" y="0"/>
                      </a:lnTo>
                      <a:lnTo>
                        <a:pt x="448628" y="0"/>
                      </a:lnTo>
                      <a:lnTo>
                        <a:pt x="448628" y="35243"/>
                      </a:lnTo>
                      <a:lnTo>
                        <a:pt x="80010" y="35243"/>
                      </a:lnTo>
                      <a:lnTo>
                        <a:pt x="35243" y="80010"/>
                      </a:lnTo>
                      <a:lnTo>
                        <a:pt x="35243" y="1390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CD98DC22-D9A3-443A-9D3C-8770D9FA4096}"/>
                  </a:ext>
                </a:extLst>
              </p:cNvPr>
              <p:cNvGrpSpPr/>
              <p:nvPr/>
            </p:nvGrpSpPr>
            <p:grpSpPr>
              <a:xfrm>
                <a:off x="3938619" y="4837773"/>
                <a:ext cx="726787" cy="609743"/>
                <a:chOff x="2036671" y="1404708"/>
                <a:chExt cx="726787" cy="609743"/>
              </a:xfrm>
            </p:grpSpPr>
            <p:sp>
              <p:nvSpPr>
                <p:cNvPr id="200" name="TextBox 199">
                  <a:extLst>
                    <a:ext uri="{FF2B5EF4-FFF2-40B4-BE49-F238E27FC236}">
                      <a16:creationId xmlns="" xmlns:a16="http://schemas.microsoft.com/office/drawing/2014/main" id="{3E90E226-B51D-467F-8E5E-1E4F44B07383}"/>
                    </a:ext>
                  </a:extLst>
                </p:cNvPr>
                <p:cNvSpPr txBox="1"/>
                <p:nvPr/>
              </p:nvSpPr>
              <p:spPr>
                <a:xfrm>
                  <a:off x="2179805" y="1542244"/>
                  <a:ext cx="30965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#9Slide07 SVNHemi Head" panose="02040603050506020204" pitchFamily="18" charset="0"/>
                      <a:ea typeface="+mn-ea"/>
                      <a:cs typeface="+mn-cs"/>
                    </a:rPr>
                    <a:t>E</a:t>
                  </a:r>
                </a:p>
              </p:txBody>
            </p:sp>
            <p:grpSp>
              <p:nvGrpSpPr>
                <p:cNvPr id="201" name="Graphic 361">
                  <a:extLst>
                    <a:ext uri="{FF2B5EF4-FFF2-40B4-BE49-F238E27FC236}">
                      <a16:creationId xmlns="" xmlns:a16="http://schemas.microsoft.com/office/drawing/2014/main" id="{BEFA1E81-1CBB-4034-81E6-18B9013CDCD5}"/>
                    </a:ext>
                  </a:extLst>
                </p:cNvPr>
                <p:cNvGrpSpPr/>
                <p:nvPr/>
              </p:nvGrpSpPr>
              <p:grpSpPr>
                <a:xfrm>
                  <a:off x="2036671" y="1404708"/>
                  <a:ext cx="726787" cy="609743"/>
                  <a:chOff x="2036671" y="1404708"/>
                  <a:chExt cx="726787" cy="609743"/>
                </a:xfrm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="" xmlns:a16="http://schemas.microsoft.com/office/drawing/2014/main" id="{9718DA85-4E89-40C8-8F78-F8967CD2C665}"/>
                      </a:ext>
                    </a:extLst>
                  </p:cNvPr>
                  <p:cNvSpPr/>
                  <p:nvPr/>
                </p:nvSpPr>
                <p:spPr>
                  <a:xfrm>
                    <a:off x="2106895" y="1455928"/>
                    <a:ext cx="587564" cy="511224"/>
                  </a:xfrm>
                  <a:custGeom>
                    <a:avLst/>
                    <a:gdLst>
                      <a:gd name="connsiteX0" fmla="*/ 577701 w 587564"/>
                      <a:gd name="connsiteY0" fmla="*/ 511224 h 511224"/>
                      <a:gd name="connsiteX1" fmla="*/ 9864 w 587564"/>
                      <a:gd name="connsiteY1" fmla="*/ 511224 h 511224"/>
                      <a:gd name="connsiteX2" fmla="*/ 1287 w 587564"/>
                      <a:gd name="connsiteY2" fmla="*/ 506323 h 511224"/>
                      <a:gd name="connsiteX3" fmla="*/ 1287 w 587564"/>
                      <a:gd name="connsiteY3" fmla="*/ 496520 h 511224"/>
                      <a:gd name="connsiteX4" fmla="*/ 285327 w 587564"/>
                      <a:gd name="connsiteY4" fmla="*/ 4901 h 511224"/>
                      <a:gd name="connsiteX5" fmla="*/ 293905 w 587564"/>
                      <a:gd name="connsiteY5" fmla="*/ 0 h 511224"/>
                      <a:gd name="connsiteX6" fmla="*/ 302483 w 587564"/>
                      <a:gd name="connsiteY6" fmla="*/ 4901 h 511224"/>
                      <a:gd name="connsiteX7" fmla="*/ 586278 w 587564"/>
                      <a:gd name="connsiteY7" fmla="*/ 496520 h 511224"/>
                      <a:gd name="connsiteX8" fmla="*/ 586278 w 587564"/>
                      <a:gd name="connsiteY8" fmla="*/ 506323 h 511224"/>
                      <a:gd name="connsiteX9" fmla="*/ 577701 w 587564"/>
                      <a:gd name="connsiteY9" fmla="*/ 511224 h 511224"/>
                      <a:gd name="connsiteX10" fmla="*/ 26774 w 587564"/>
                      <a:gd name="connsiteY10" fmla="*/ 491618 h 511224"/>
                      <a:gd name="connsiteX11" fmla="*/ 560545 w 587564"/>
                      <a:gd name="connsiteY11" fmla="*/ 491618 h 511224"/>
                      <a:gd name="connsiteX12" fmla="*/ 293660 w 587564"/>
                      <a:gd name="connsiteY12" fmla="*/ 29409 h 511224"/>
                      <a:gd name="connsiteX13" fmla="*/ 26774 w 587564"/>
                      <a:gd name="connsiteY13" fmla="*/ 491618 h 51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87564" h="511224">
                        <a:moveTo>
                          <a:pt x="577701" y="511224"/>
                        </a:moveTo>
                        <a:lnTo>
                          <a:pt x="9864" y="511224"/>
                        </a:lnTo>
                        <a:cubicBezTo>
                          <a:pt x="6433" y="511224"/>
                          <a:pt x="3247" y="509264"/>
                          <a:pt x="1287" y="506323"/>
                        </a:cubicBezTo>
                        <a:cubicBezTo>
                          <a:pt x="-429" y="503382"/>
                          <a:pt x="-429" y="499461"/>
                          <a:pt x="1287" y="496520"/>
                        </a:cubicBezTo>
                        <a:lnTo>
                          <a:pt x="285327" y="4901"/>
                        </a:lnTo>
                        <a:cubicBezTo>
                          <a:pt x="287043" y="1961"/>
                          <a:pt x="290229" y="0"/>
                          <a:pt x="293905" y="0"/>
                        </a:cubicBezTo>
                        <a:cubicBezTo>
                          <a:pt x="297336" y="0"/>
                          <a:pt x="300767" y="1961"/>
                          <a:pt x="302483" y="4901"/>
                        </a:cubicBezTo>
                        <a:lnTo>
                          <a:pt x="586278" y="496520"/>
                        </a:lnTo>
                        <a:cubicBezTo>
                          <a:pt x="587994" y="499461"/>
                          <a:pt x="587994" y="503382"/>
                          <a:pt x="586278" y="506323"/>
                        </a:cubicBezTo>
                        <a:cubicBezTo>
                          <a:pt x="584318" y="509509"/>
                          <a:pt x="581132" y="511224"/>
                          <a:pt x="577701" y="511224"/>
                        </a:cubicBezTo>
                        <a:close/>
                        <a:moveTo>
                          <a:pt x="26774" y="491618"/>
                        </a:moveTo>
                        <a:lnTo>
                          <a:pt x="560545" y="491618"/>
                        </a:lnTo>
                        <a:lnTo>
                          <a:pt x="293660" y="29409"/>
                        </a:lnTo>
                        <a:lnTo>
                          <a:pt x="26774" y="491618"/>
                        </a:lnTo>
                        <a:close/>
                      </a:path>
                    </a:pathLst>
                  </a:custGeom>
                  <a:solidFill>
                    <a:srgbClr val="00A8C1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="" xmlns:a16="http://schemas.microsoft.com/office/drawing/2014/main" id="{1E80455B-6A3B-401E-95A2-B04AE0D247A4}"/>
                      </a:ext>
                    </a:extLst>
                  </p:cNvPr>
                  <p:cNvSpPr/>
                  <p:nvPr/>
                </p:nvSpPr>
                <p:spPr>
                  <a:xfrm>
                    <a:off x="2600536" y="1879661"/>
                    <a:ext cx="162923" cy="134790"/>
                  </a:xfrm>
                  <a:custGeom>
                    <a:avLst/>
                    <a:gdLst>
                      <a:gd name="connsiteX0" fmla="*/ 64454 w 162923"/>
                      <a:gd name="connsiteY0" fmla="*/ 0 h 134790"/>
                      <a:gd name="connsiteX1" fmla="*/ 129399 w 162923"/>
                      <a:gd name="connsiteY1" fmla="*/ 102686 h 134790"/>
                      <a:gd name="connsiteX2" fmla="*/ 0 w 162923"/>
                      <a:gd name="connsiteY2" fmla="*/ 102686 h 134790"/>
                      <a:gd name="connsiteX3" fmla="*/ 24752 w 162923"/>
                      <a:gd name="connsiteY3" fmla="*/ 127438 h 134790"/>
                      <a:gd name="connsiteX4" fmla="*/ 42643 w 162923"/>
                      <a:gd name="connsiteY4" fmla="*/ 134791 h 134790"/>
                      <a:gd name="connsiteX5" fmla="*/ 117881 w 162923"/>
                      <a:gd name="connsiteY5" fmla="*/ 134791 h 134790"/>
                      <a:gd name="connsiteX6" fmla="*/ 127193 w 162923"/>
                      <a:gd name="connsiteY6" fmla="*/ 130869 h 134790"/>
                      <a:gd name="connsiteX7" fmla="*/ 159053 w 162923"/>
                      <a:gd name="connsiteY7" fmla="*/ 99010 h 134790"/>
                      <a:gd name="connsiteX8" fmla="*/ 160769 w 162923"/>
                      <a:gd name="connsiteY8" fmla="*/ 82835 h 134790"/>
                      <a:gd name="connsiteX9" fmla="*/ 115185 w 162923"/>
                      <a:gd name="connsiteY9" fmla="*/ 11764 h 134790"/>
                      <a:gd name="connsiteX10" fmla="*/ 93863 w 162923"/>
                      <a:gd name="connsiteY10" fmla="*/ 0 h 134790"/>
                      <a:gd name="connsiteX11" fmla="*/ 64454 w 162923"/>
                      <a:gd name="connsiteY11" fmla="*/ 0 h 1347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4790">
                        <a:moveTo>
                          <a:pt x="64454" y="0"/>
                        </a:moveTo>
                        <a:lnTo>
                          <a:pt x="129399" y="102686"/>
                        </a:lnTo>
                        <a:lnTo>
                          <a:pt x="0" y="102686"/>
                        </a:lnTo>
                        <a:lnTo>
                          <a:pt x="24752" y="127438"/>
                        </a:lnTo>
                        <a:cubicBezTo>
                          <a:pt x="29409" y="132095"/>
                          <a:pt x="36026" y="134791"/>
                          <a:pt x="42643" y="134791"/>
                        </a:cubicBezTo>
                        <a:lnTo>
                          <a:pt x="117881" y="134791"/>
                        </a:lnTo>
                        <a:cubicBezTo>
                          <a:pt x="121312" y="134791"/>
                          <a:pt x="124743" y="133320"/>
                          <a:pt x="127193" y="130869"/>
                        </a:cubicBezTo>
                        <a:lnTo>
                          <a:pt x="159053" y="99010"/>
                        </a:lnTo>
                        <a:cubicBezTo>
                          <a:pt x="163464" y="94599"/>
                          <a:pt x="164200" y="87982"/>
                          <a:pt x="160769" y="82835"/>
                        </a:cubicBezTo>
                        <a:lnTo>
                          <a:pt x="115185" y="11764"/>
                        </a:lnTo>
                        <a:cubicBezTo>
                          <a:pt x="110528" y="4411"/>
                          <a:pt x="102441" y="0"/>
                          <a:pt x="93863" y="0"/>
                        </a:cubicBezTo>
                        <a:lnTo>
                          <a:pt x="64454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4" name="Freeform: Shape 203">
                    <a:extLst>
                      <a:ext uri="{FF2B5EF4-FFF2-40B4-BE49-F238E27FC236}">
                        <a16:creationId xmlns="" xmlns:a16="http://schemas.microsoft.com/office/drawing/2014/main" id="{ABD3E484-93F9-419C-8019-AF16A338746D}"/>
                      </a:ext>
                    </a:extLst>
                  </p:cNvPr>
                  <p:cNvSpPr/>
                  <p:nvPr/>
                </p:nvSpPr>
                <p:spPr>
                  <a:xfrm>
                    <a:off x="2036671" y="1879416"/>
                    <a:ext cx="162923" cy="135035"/>
                  </a:xfrm>
                  <a:custGeom>
                    <a:avLst/>
                    <a:gdLst>
                      <a:gd name="connsiteX0" fmla="*/ 98469 w 162923"/>
                      <a:gd name="connsiteY0" fmla="*/ 245 h 135035"/>
                      <a:gd name="connsiteX1" fmla="*/ 33524 w 162923"/>
                      <a:gd name="connsiteY1" fmla="*/ 102931 h 135035"/>
                      <a:gd name="connsiteX2" fmla="*/ 162923 w 162923"/>
                      <a:gd name="connsiteY2" fmla="*/ 102931 h 135035"/>
                      <a:gd name="connsiteX3" fmla="*/ 138171 w 162923"/>
                      <a:gd name="connsiteY3" fmla="*/ 127684 h 135035"/>
                      <a:gd name="connsiteX4" fmla="*/ 120280 w 162923"/>
                      <a:gd name="connsiteY4" fmla="*/ 135036 h 135035"/>
                      <a:gd name="connsiteX5" fmla="*/ 45043 w 162923"/>
                      <a:gd name="connsiteY5" fmla="*/ 135036 h 135035"/>
                      <a:gd name="connsiteX6" fmla="*/ 35730 w 162923"/>
                      <a:gd name="connsiteY6" fmla="*/ 131115 h 135035"/>
                      <a:gd name="connsiteX7" fmla="*/ 3870 w 162923"/>
                      <a:gd name="connsiteY7" fmla="*/ 99255 h 135035"/>
                      <a:gd name="connsiteX8" fmla="*/ 2155 w 162923"/>
                      <a:gd name="connsiteY8" fmla="*/ 83080 h 135035"/>
                      <a:gd name="connsiteX9" fmla="*/ 47738 w 162923"/>
                      <a:gd name="connsiteY9" fmla="*/ 11764 h 135035"/>
                      <a:gd name="connsiteX10" fmla="*/ 69060 w 162923"/>
                      <a:gd name="connsiteY10" fmla="*/ 0 h 135035"/>
                      <a:gd name="connsiteX11" fmla="*/ 98469 w 162923"/>
                      <a:gd name="connsiteY11" fmla="*/ 0 h 135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62923" h="135035">
                        <a:moveTo>
                          <a:pt x="98469" y="245"/>
                        </a:moveTo>
                        <a:lnTo>
                          <a:pt x="33524" y="102931"/>
                        </a:lnTo>
                        <a:lnTo>
                          <a:pt x="162923" y="102931"/>
                        </a:lnTo>
                        <a:lnTo>
                          <a:pt x="138171" y="127684"/>
                        </a:lnTo>
                        <a:cubicBezTo>
                          <a:pt x="133514" y="132340"/>
                          <a:pt x="126897" y="135036"/>
                          <a:pt x="120280" y="135036"/>
                        </a:cubicBezTo>
                        <a:lnTo>
                          <a:pt x="45043" y="135036"/>
                        </a:lnTo>
                        <a:cubicBezTo>
                          <a:pt x="41612" y="135036"/>
                          <a:pt x="38181" y="133565"/>
                          <a:pt x="35730" y="131115"/>
                        </a:cubicBezTo>
                        <a:lnTo>
                          <a:pt x="3870" y="99255"/>
                        </a:lnTo>
                        <a:cubicBezTo>
                          <a:pt x="-541" y="94844"/>
                          <a:pt x="-1276" y="88227"/>
                          <a:pt x="2155" y="83080"/>
                        </a:cubicBezTo>
                        <a:lnTo>
                          <a:pt x="47738" y="11764"/>
                        </a:lnTo>
                        <a:cubicBezTo>
                          <a:pt x="52395" y="4411"/>
                          <a:pt x="60482" y="0"/>
                          <a:pt x="69060" y="0"/>
                        </a:cubicBezTo>
                        <a:lnTo>
                          <a:pt x="98469" y="0"/>
                        </a:ln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Freeform: Shape 204">
                    <a:extLst>
                      <a:ext uri="{FF2B5EF4-FFF2-40B4-BE49-F238E27FC236}">
                        <a16:creationId xmlns="" xmlns:a16="http://schemas.microsoft.com/office/drawing/2014/main" id="{F1ACB3B5-3B56-4B4E-AE50-0FCDA88626A5}"/>
                      </a:ext>
                    </a:extLst>
                  </p:cNvPr>
                  <p:cNvSpPr/>
                  <p:nvPr/>
                </p:nvSpPr>
                <p:spPr>
                  <a:xfrm>
                    <a:off x="2320869" y="1404708"/>
                    <a:ext cx="160070" cy="142384"/>
                  </a:xfrm>
                  <a:custGeom>
                    <a:avLst/>
                    <a:gdLst>
                      <a:gd name="connsiteX0" fmla="*/ 11066 w 160070"/>
                      <a:gd name="connsiteY0" fmla="*/ 140182 h 142384"/>
                      <a:gd name="connsiteX1" fmla="*/ 80176 w 160070"/>
                      <a:gd name="connsiteY1" fmla="*/ 10538 h 142384"/>
                      <a:gd name="connsiteX2" fmla="*/ 152473 w 160070"/>
                      <a:gd name="connsiteY2" fmla="*/ 139202 h 142384"/>
                      <a:gd name="connsiteX3" fmla="*/ 160071 w 160070"/>
                      <a:gd name="connsiteY3" fmla="*/ 137241 h 142384"/>
                      <a:gd name="connsiteX4" fmla="*/ 160071 w 160070"/>
                      <a:gd name="connsiteY4" fmla="*/ 77934 h 142384"/>
                      <a:gd name="connsiteX5" fmla="*/ 157620 w 160070"/>
                      <a:gd name="connsiteY5" fmla="*/ 69111 h 142384"/>
                      <a:gd name="connsiteX6" fmla="*/ 119633 w 160070"/>
                      <a:gd name="connsiteY6" fmla="*/ 7352 h 142384"/>
                      <a:gd name="connsiteX7" fmla="*/ 106399 w 160070"/>
                      <a:gd name="connsiteY7" fmla="*/ 0 h 142384"/>
                      <a:gd name="connsiteX8" fmla="*/ 54444 w 160070"/>
                      <a:gd name="connsiteY8" fmla="*/ 0 h 142384"/>
                      <a:gd name="connsiteX9" fmla="*/ 41210 w 160070"/>
                      <a:gd name="connsiteY9" fmla="*/ 7597 h 142384"/>
                      <a:gd name="connsiteX10" fmla="*/ 2488 w 160070"/>
                      <a:gd name="connsiteY10" fmla="*/ 72052 h 142384"/>
                      <a:gd name="connsiteX11" fmla="*/ 37 w 160070"/>
                      <a:gd name="connsiteY11" fmla="*/ 81610 h 142384"/>
                      <a:gd name="connsiteX12" fmla="*/ 3713 w 160070"/>
                      <a:gd name="connsiteY12" fmla="*/ 138712 h 142384"/>
                      <a:gd name="connsiteX13" fmla="*/ 11066 w 160070"/>
                      <a:gd name="connsiteY13" fmla="*/ 140182 h 142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60070" h="142384">
                        <a:moveTo>
                          <a:pt x="11066" y="140182"/>
                        </a:moveTo>
                        <a:lnTo>
                          <a:pt x="80176" y="10538"/>
                        </a:lnTo>
                        <a:lnTo>
                          <a:pt x="152473" y="139202"/>
                        </a:lnTo>
                        <a:cubicBezTo>
                          <a:pt x="154434" y="142878"/>
                          <a:pt x="160071" y="141408"/>
                          <a:pt x="160071" y="137241"/>
                        </a:cubicBezTo>
                        <a:lnTo>
                          <a:pt x="160071" y="77934"/>
                        </a:lnTo>
                        <a:cubicBezTo>
                          <a:pt x="160071" y="74748"/>
                          <a:pt x="159335" y="71807"/>
                          <a:pt x="157620" y="69111"/>
                        </a:cubicBezTo>
                        <a:lnTo>
                          <a:pt x="119633" y="7352"/>
                        </a:lnTo>
                        <a:cubicBezTo>
                          <a:pt x="116692" y="2696"/>
                          <a:pt x="111791" y="0"/>
                          <a:pt x="106399" y="0"/>
                        </a:cubicBezTo>
                        <a:lnTo>
                          <a:pt x="54444" y="0"/>
                        </a:lnTo>
                        <a:cubicBezTo>
                          <a:pt x="49052" y="0"/>
                          <a:pt x="43906" y="2941"/>
                          <a:pt x="41210" y="7597"/>
                        </a:cubicBezTo>
                        <a:lnTo>
                          <a:pt x="2488" y="72052"/>
                        </a:lnTo>
                        <a:cubicBezTo>
                          <a:pt x="772" y="74993"/>
                          <a:pt x="-208" y="78424"/>
                          <a:pt x="37" y="81610"/>
                        </a:cubicBezTo>
                        <a:lnTo>
                          <a:pt x="3713" y="138712"/>
                        </a:lnTo>
                        <a:cubicBezTo>
                          <a:pt x="3713" y="142633"/>
                          <a:pt x="9105" y="143858"/>
                          <a:pt x="11066" y="140182"/>
                        </a:cubicBezTo>
                        <a:close/>
                      </a:path>
                    </a:pathLst>
                  </a:custGeom>
                  <a:solidFill>
                    <a:srgbClr val="005693"/>
                  </a:solidFill>
                  <a:ln w="244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1803E585-935A-4B05-9CE9-9FD4CA640B4B}"/>
              </a:ext>
            </a:extLst>
          </p:cNvPr>
          <p:cNvGrpSpPr/>
          <p:nvPr/>
        </p:nvGrpSpPr>
        <p:grpSpPr>
          <a:xfrm>
            <a:off x="12776146" y="1488442"/>
            <a:ext cx="4403614" cy="2280982"/>
            <a:chOff x="1129548" y="3998710"/>
            <a:chExt cx="4403614" cy="2280982"/>
          </a:xfrm>
        </p:grpSpPr>
        <p:grpSp>
          <p:nvGrpSpPr>
            <p:cNvPr id="415" name="Group 414">
              <a:extLst>
                <a:ext uri="{FF2B5EF4-FFF2-40B4-BE49-F238E27FC236}">
                  <a16:creationId xmlns="" xmlns:a16="http://schemas.microsoft.com/office/drawing/2014/main" id="{34EDFF94-0E1A-4D77-BD50-BD7A0ED6540D}"/>
                </a:ext>
              </a:extLst>
            </p:cNvPr>
            <p:cNvGrpSpPr/>
            <p:nvPr/>
          </p:nvGrpSpPr>
          <p:grpSpPr>
            <a:xfrm>
              <a:off x="1129548" y="3998710"/>
              <a:ext cx="4403614" cy="2275315"/>
              <a:chOff x="1525042" y="1002172"/>
              <a:chExt cx="4850130" cy="2506027"/>
            </a:xfrm>
          </p:grpSpPr>
          <p:grpSp>
            <p:nvGrpSpPr>
              <p:cNvPr id="426" name="Graphic 3">
                <a:extLst>
                  <a:ext uri="{FF2B5EF4-FFF2-40B4-BE49-F238E27FC236}">
                    <a16:creationId xmlns="" xmlns:a16="http://schemas.microsoft.com/office/drawing/2014/main" id="{E973B168-2F66-48FC-A69F-936EE6F1461B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33" name="Freeform: Shape 432">
                  <a:extLst>
                    <a:ext uri="{FF2B5EF4-FFF2-40B4-BE49-F238E27FC236}">
                      <a16:creationId xmlns="" xmlns:a16="http://schemas.microsoft.com/office/drawing/2014/main" id="{C495DBD6-B130-4093-958F-9AE2D0674ED2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: Shape 433">
                  <a:extLst>
                    <a:ext uri="{FF2B5EF4-FFF2-40B4-BE49-F238E27FC236}">
                      <a16:creationId xmlns="" xmlns:a16="http://schemas.microsoft.com/office/drawing/2014/main" id="{65E1AC84-A482-4C43-AE5C-2E51C7E2298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7" name="Freeform: Shape 426">
                <a:extLst>
                  <a:ext uri="{FF2B5EF4-FFF2-40B4-BE49-F238E27FC236}">
                    <a16:creationId xmlns="" xmlns:a16="http://schemas.microsoft.com/office/drawing/2014/main" id="{0C5B1363-26DF-4D8C-B476-40D27DE1CFA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8" name="Graphic 3">
                <a:extLst>
                  <a:ext uri="{FF2B5EF4-FFF2-40B4-BE49-F238E27FC236}">
                    <a16:creationId xmlns="" xmlns:a16="http://schemas.microsoft.com/office/drawing/2014/main" id="{AFFD2191-00B4-45C3-BFF2-1FFC79C9EA0E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31" name="Freeform: Shape 430">
                  <a:extLst>
                    <a:ext uri="{FF2B5EF4-FFF2-40B4-BE49-F238E27FC236}">
                      <a16:creationId xmlns="" xmlns:a16="http://schemas.microsoft.com/office/drawing/2014/main" id="{EF299081-4A6F-4CDA-8D69-FEB6187C26ED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: Shape 431">
                  <a:extLst>
                    <a:ext uri="{FF2B5EF4-FFF2-40B4-BE49-F238E27FC236}">
                      <a16:creationId xmlns="" xmlns:a16="http://schemas.microsoft.com/office/drawing/2014/main" id="{ABD67819-C4C3-4C4D-A7DF-F3247E3624E8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9" name="Freeform: Shape 428">
                <a:extLst>
                  <a:ext uri="{FF2B5EF4-FFF2-40B4-BE49-F238E27FC236}">
                    <a16:creationId xmlns="" xmlns:a16="http://schemas.microsoft.com/office/drawing/2014/main" id="{A99F3F67-11A5-4DC8-9997-434C5BA0D757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="" xmlns:a16="http://schemas.microsoft.com/office/drawing/2014/main" id="{6796B93F-7E8E-45D1-9A5B-C9046A9816FB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26" name="Picture 2" descr="Coca-Cola Light | Nutrition Facts &amp;amp; Ingredients | Coca-Cola">
              <a:extLst>
                <a:ext uri="{FF2B5EF4-FFF2-40B4-BE49-F238E27FC236}">
                  <a16:creationId xmlns="" xmlns:a16="http://schemas.microsoft.com/office/drawing/2014/main" id="{9C46D5DF-2975-47EB-9CC6-7E373B7C0F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444" b="90000" l="10000" r="90000">
                          <a14:foregroundMark x1="30000" y1="10556" x2="45333" y2="10000"/>
                          <a14:foregroundMark x1="45333" y1="10000" x2="66667" y2="12000"/>
                          <a14:foregroundMark x1="69333" y1="10889" x2="64333" y2="10556"/>
                          <a14:foregroundMark x1="63000" y1="10889" x2="49784" y2="10040"/>
                          <a14:foregroundMark x1="49979" y1="9839" x2="55167" y2="10333"/>
                          <a14:foregroundMark x1="30833" y1="15333" x2="28000" y2="22222"/>
                          <a14:foregroundMark x1="28000" y1="22222" x2="28333" y2="22333"/>
                          <a14:foregroundMark x1="29833" y1="13111" x2="27667" y2="15667"/>
                          <a14:backgroundMark x1="75500" y1="16778" x2="71667" y2="12000"/>
                          <a14:backgroundMark x1="45167" y1="8333" x2="51333" y2="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3845" y="4032455"/>
              <a:ext cx="1498158" cy="2247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="" xmlns:a16="http://schemas.microsoft.com/office/drawing/2014/main" id="{ED95B076-4B74-4480-BAEE-AD653A4B0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63" y="4328265"/>
              <a:ext cx="1649391" cy="1649391"/>
            </a:xfrm>
            <a:prstGeom prst="rect">
              <a:avLst/>
            </a:prstGeom>
          </p:spPr>
        </p:pic>
        <p:sp>
          <p:nvSpPr>
            <p:cNvPr id="336" name="TextBox 335">
              <a:extLst>
                <a:ext uri="{FF2B5EF4-FFF2-40B4-BE49-F238E27FC236}">
                  <a16:creationId xmlns="" xmlns:a16="http://schemas.microsoft.com/office/drawing/2014/main" id="{D5F3E73C-EF86-49C3-B45F-42EF12A0D523}"/>
                </a:ext>
              </a:extLst>
            </p:cNvPr>
            <p:cNvSpPr txBox="1"/>
            <p:nvPr/>
          </p:nvSpPr>
          <p:spPr>
            <a:xfrm rot="16200000">
              <a:off x="4000027" y="5023386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Coca light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3464C66E-0F5C-4B90-BCC7-B0B89EBAD4DA}"/>
              </a:ext>
            </a:extLst>
          </p:cNvPr>
          <p:cNvGrpSpPr/>
          <p:nvPr/>
        </p:nvGrpSpPr>
        <p:grpSpPr>
          <a:xfrm>
            <a:off x="12862112" y="3854006"/>
            <a:ext cx="4403613" cy="2275315"/>
            <a:chOff x="6791004" y="3996501"/>
            <a:chExt cx="4403613" cy="2275315"/>
          </a:xfrm>
        </p:grpSpPr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9A9F7C5D-7A38-4412-96ED-956C9E6BDE2B}"/>
                </a:ext>
              </a:extLst>
            </p:cNvPr>
            <p:cNvGrpSpPr/>
            <p:nvPr/>
          </p:nvGrpSpPr>
          <p:grpSpPr>
            <a:xfrm>
              <a:off x="7363469" y="4280765"/>
              <a:ext cx="2715143" cy="1632112"/>
              <a:chOff x="7363469" y="4280765"/>
              <a:chExt cx="2715143" cy="1632112"/>
            </a:xfrm>
          </p:grpSpPr>
          <p:pic>
            <p:nvPicPr>
              <p:cNvPr id="11" name="Picture 10" descr="Text, letter&#10;&#10;Description automatically generated">
                <a:extLst>
                  <a:ext uri="{FF2B5EF4-FFF2-40B4-BE49-F238E27FC236}">
                    <a16:creationId xmlns="" xmlns:a16="http://schemas.microsoft.com/office/drawing/2014/main" id="{902312AF-0B83-4179-919E-B1C90C98CD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9776" y="4294041"/>
                <a:ext cx="1618836" cy="1618836"/>
              </a:xfrm>
              <a:prstGeom prst="rect">
                <a:avLst/>
              </a:prstGeom>
            </p:spPr>
          </p:pic>
          <p:pic>
            <p:nvPicPr>
              <p:cNvPr id="59" name="Picture 58" descr="Text&#10;&#10;Description automatically generated">
                <a:extLst>
                  <a:ext uri="{FF2B5EF4-FFF2-40B4-BE49-F238E27FC236}">
                    <a16:creationId xmlns="" xmlns:a16="http://schemas.microsoft.com/office/drawing/2014/main" id="{29662555-D501-4FBE-9ED3-0413674D9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469" y="4280765"/>
                <a:ext cx="1124203" cy="1628545"/>
              </a:xfrm>
              <a:prstGeom prst="rect">
                <a:avLst/>
              </a:prstGeom>
            </p:spPr>
          </p:pic>
        </p:grpSp>
        <p:grpSp>
          <p:nvGrpSpPr>
            <p:cNvPr id="375" name="Group 374">
              <a:extLst>
                <a:ext uri="{FF2B5EF4-FFF2-40B4-BE49-F238E27FC236}">
                  <a16:creationId xmlns="" xmlns:a16="http://schemas.microsoft.com/office/drawing/2014/main" id="{EB84CFFE-92D2-467D-B65B-CD2BD1C95CF9}"/>
                </a:ext>
              </a:extLst>
            </p:cNvPr>
            <p:cNvGrpSpPr/>
            <p:nvPr/>
          </p:nvGrpSpPr>
          <p:grpSpPr>
            <a:xfrm>
              <a:off x="6791004" y="3996501"/>
              <a:ext cx="4403613" cy="2275315"/>
              <a:chOff x="1525042" y="1002172"/>
              <a:chExt cx="4850130" cy="2506027"/>
            </a:xfrm>
          </p:grpSpPr>
          <p:grpSp>
            <p:nvGrpSpPr>
              <p:cNvPr id="389" name="Graphic 3">
                <a:extLst>
                  <a:ext uri="{FF2B5EF4-FFF2-40B4-BE49-F238E27FC236}">
                    <a16:creationId xmlns="" xmlns:a16="http://schemas.microsoft.com/office/drawing/2014/main" id="{90AD394B-7529-4F0A-8E97-69060D88A82F}"/>
                  </a:ext>
                </a:extLst>
              </p:cNvPr>
              <p:cNvGrpSpPr/>
              <p:nvPr/>
            </p:nvGrpSpPr>
            <p:grpSpPr>
              <a:xfrm>
                <a:off x="1525042" y="1933717"/>
                <a:ext cx="4850130" cy="534352"/>
                <a:chOff x="1525042" y="1933717"/>
                <a:chExt cx="4850130" cy="534352"/>
              </a:xfrm>
              <a:solidFill>
                <a:srgbClr val="2A1E54"/>
              </a:solidFill>
            </p:grpSpPr>
            <p:sp>
              <p:nvSpPr>
                <p:cNvPr id="410" name="Freeform: Shape 409">
                  <a:extLst>
                    <a:ext uri="{FF2B5EF4-FFF2-40B4-BE49-F238E27FC236}">
                      <a16:creationId xmlns="" xmlns:a16="http://schemas.microsoft.com/office/drawing/2014/main" id="{CFB3A9B1-6B98-448F-8CA9-03633DF8F673}"/>
                    </a:ext>
                  </a:extLst>
                </p:cNvPr>
                <p:cNvSpPr/>
                <p:nvPr/>
              </p:nvSpPr>
              <p:spPr>
                <a:xfrm>
                  <a:off x="622277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: Shape 412">
                  <a:extLst>
                    <a:ext uri="{FF2B5EF4-FFF2-40B4-BE49-F238E27FC236}">
                      <a16:creationId xmlns="" xmlns:a16="http://schemas.microsoft.com/office/drawing/2014/main" id="{46E7B69D-372F-4490-BD5F-95BEBE739CF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4" name="Freeform: Shape 403">
                <a:extLst>
                  <a:ext uri="{FF2B5EF4-FFF2-40B4-BE49-F238E27FC236}">
                    <a16:creationId xmlns="" xmlns:a16="http://schemas.microsoft.com/office/drawing/2014/main" id="{45D38D4C-AE1A-49E3-A870-8C41763ABC63}"/>
                  </a:ext>
                </a:extLst>
              </p:cNvPr>
              <p:cNvSpPr/>
              <p:nvPr/>
            </p:nvSpPr>
            <p:spPr>
              <a:xfrm>
                <a:off x="1806982" y="1132664"/>
                <a:ext cx="4286250" cy="2175510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05" name="Graphic 3">
                <a:extLst>
                  <a:ext uri="{FF2B5EF4-FFF2-40B4-BE49-F238E27FC236}">
                    <a16:creationId xmlns="" xmlns:a16="http://schemas.microsoft.com/office/drawing/2014/main" id="{0CE86BD9-0EB7-4F85-A7EF-C982126A382A}"/>
                  </a:ext>
                </a:extLst>
              </p:cNvPr>
              <p:cNvGrpSpPr/>
              <p:nvPr/>
            </p:nvGrpSpPr>
            <p:grpSpPr>
              <a:xfrm>
                <a:off x="2577554" y="3046237"/>
                <a:ext cx="461009" cy="461962"/>
                <a:chOff x="2577554" y="3046237"/>
                <a:chExt cx="461009" cy="461962"/>
              </a:xfrm>
            </p:grpSpPr>
            <p:sp>
              <p:nvSpPr>
                <p:cNvPr id="408" name="Freeform: Shape 407">
                  <a:extLst>
                    <a:ext uri="{FF2B5EF4-FFF2-40B4-BE49-F238E27FC236}">
                      <a16:creationId xmlns="" xmlns:a16="http://schemas.microsoft.com/office/drawing/2014/main" id="{145867E3-98C7-4515-A522-0EE0ECB7F81F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: Shape 408">
                  <a:extLst>
                    <a:ext uri="{FF2B5EF4-FFF2-40B4-BE49-F238E27FC236}">
                      <a16:creationId xmlns="" xmlns:a16="http://schemas.microsoft.com/office/drawing/2014/main" id="{B7D46C44-F58F-4611-B2D3-3E6F34DDF7BD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6" name="Freeform: Shape 405">
                <a:extLst>
                  <a:ext uri="{FF2B5EF4-FFF2-40B4-BE49-F238E27FC236}">
                    <a16:creationId xmlns="" xmlns:a16="http://schemas.microsoft.com/office/drawing/2014/main" id="{BEC27F71-3429-40DE-A183-CEE9C3964DC2}"/>
                  </a:ext>
                </a:extLst>
              </p:cNvPr>
              <p:cNvSpPr/>
              <p:nvPr/>
            </p:nvSpPr>
            <p:spPr>
              <a:xfrm>
                <a:off x="3791039" y="1002172"/>
                <a:ext cx="1523047" cy="156210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="" xmlns:a16="http://schemas.microsoft.com/office/drawing/2014/main" id="{9BA6FF1C-5062-4A6E-A91D-6D0C519DAF0D}"/>
                  </a:ext>
                </a:extLst>
              </p:cNvPr>
              <p:cNvSpPr/>
              <p:nvPr/>
            </p:nvSpPr>
            <p:spPr>
              <a:xfrm>
                <a:off x="2718524" y="3187206"/>
                <a:ext cx="179070" cy="180022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37" name="TextBox 336">
              <a:extLst>
                <a:ext uri="{FF2B5EF4-FFF2-40B4-BE49-F238E27FC236}">
                  <a16:creationId xmlns="" xmlns:a16="http://schemas.microsoft.com/office/drawing/2014/main" id="{D33E9390-05D4-4C44-83F3-1AFC844882F8}"/>
                </a:ext>
              </a:extLst>
            </p:cNvPr>
            <p:cNvSpPr txBox="1"/>
            <p:nvPr/>
          </p:nvSpPr>
          <p:spPr>
            <a:xfrm rot="16200000">
              <a:off x="9761487" y="4952905"/>
              <a:ext cx="14525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Bột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Hemi Head" panose="02040603050506020204" pitchFamily="18" charset="0"/>
                  <a:ea typeface="+mn-ea"/>
                  <a:cs typeface="+mn-cs"/>
                </a:rPr>
                <a:t>canh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emi Head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8" name="Graphic 409">
            <a:extLst>
              <a:ext uri="{FF2B5EF4-FFF2-40B4-BE49-F238E27FC236}">
                <a16:creationId xmlns="" xmlns:a16="http://schemas.microsoft.com/office/drawing/2014/main" id="{5AEDC952-1568-4AC2-8A03-0DDCDFBB492C}"/>
              </a:ext>
            </a:extLst>
          </p:cNvPr>
          <p:cNvGrpSpPr/>
          <p:nvPr/>
        </p:nvGrpSpPr>
        <p:grpSpPr>
          <a:xfrm>
            <a:off x="13112222" y="647095"/>
            <a:ext cx="3539834" cy="724922"/>
            <a:chOff x="7906606" y="1847646"/>
            <a:chExt cx="1275397" cy="313372"/>
          </a:xfrm>
          <a:noFill/>
        </p:grpSpPr>
        <p:sp>
          <p:nvSpPr>
            <p:cNvPr id="349" name="Freeform: Shape 348">
              <a:extLst>
                <a:ext uri="{FF2B5EF4-FFF2-40B4-BE49-F238E27FC236}">
                  <a16:creationId xmlns="" xmlns:a16="http://schemas.microsoft.com/office/drawing/2014/main" id="{7AE1F763-B9AD-4050-9C5C-543DF34CB692}"/>
                </a:ext>
              </a:extLst>
            </p:cNvPr>
            <p:cNvSpPr/>
            <p:nvPr/>
          </p:nvSpPr>
          <p:spPr>
            <a:xfrm>
              <a:off x="7921846" y="1862886"/>
              <a:ext cx="1256347" cy="282892"/>
            </a:xfrm>
            <a:custGeom>
              <a:avLst/>
              <a:gdLst>
                <a:gd name="connsiteX0" fmla="*/ 1033463 w 1256347"/>
                <a:gd name="connsiteY0" fmla="*/ 0 h 282892"/>
                <a:gd name="connsiteX1" fmla="*/ 1203960 w 1256347"/>
                <a:gd name="connsiteY1" fmla="*/ 0 h 282892"/>
                <a:gd name="connsiteX2" fmla="*/ 1256348 w 1256347"/>
                <a:gd name="connsiteY2" fmla="*/ 51435 h 282892"/>
                <a:gd name="connsiteX3" fmla="*/ 1256348 w 1256347"/>
                <a:gd name="connsiteY3" fmla="*/ 247650 h 282892"/>
                <a:gd name="connsiteX4" fmla="*/ 1222058 w 1256347"/>
                <a:gd name="connsiteY4" fmla="*/ 282893 h 282892"/>
                <a:gd name="connsiteX5" fmla="*/ 876300 w 1256347"/>
                <a:gd name="connsiteY5" fmla="*/ 282893 h 282892"/>
                <a:gd name="connsiteX6" fmla="*/ 845820 w 1256347"/>
                <a:gd name="connsiteY6" fmla="*/ 251460 h 282892"/>
                <a:gd name="connsiteX7" fmla="*/ 34290 w 1256347"/>
                <a:gd name="connsiteY7" fmla="*/ 251460 h 282892"/>
                <a:gd name="connsiteX8" fmla="*/ 0 w 1256347"/>
                <a:gd name="connsiteY8" fmla="*/ 217170 h 282892"/>
                <a:gd name="connsiteX9" fmla="*/ 0 w 1256347"/>
                <a:gd name="connsiteY9" fmla="*/ 36195 h 282892"/>
                <a:gd name="connsiteX10" fmla="*/ 36195 w 1256347"/>
                <a:gd name="connsiteY10" fmla="*/ 953 h 282892"/>
                <a:gd name="connsiteX11" fmla="*/ 398145 w 1256347"/>
                <a:gd name="connsiteY11" fmla="*/ 953 h 282892"/>
                <a:gd name="connsiteX12" fmla="*/ 435293 w 1256347"/>
                <a:gd name="connsiteY12" fmla="*/ 54293 h 282892"/>
                <a:gd name="connsiteX13" fmla="*/ 986790 w 1256347"/>
                <a:gd name="connsiteY13" fmla="*/ 54293 h 28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56347" h="282892">
                  <a:moveTo>
                    <a:pt x="1033463" y="0"/>
                  </a:moveTo>
                  <a:lnTo>
                    <a:pt x="1203960" y="0"/>
                  </a:lnTo>
                  <a:lnTo>
                    <a:pt x="1256348" y="51435"/>
                  </a:lnTo>
                  <a:lnTo>
                    <a:pt x="1256348" y="247650"/>
                  </a:lnTo>
                  <a:lnTo>
                    <a:pt x="1222058" y="282893"/>
                  </a:lnTo>
                  <a:lnTo>
                    <a:pt x="876300" y="282893"/>
                  </a:lnTo>
                  <a:lnTo>
                    <a:pt x="845820" y="251460"/>
                  </a:lnTo>
                  <a:lnTo>
                    <a:pt x="34290" y="251460"/>
                  </a:lnTo>
                  <a:lnTo>
                    <a:pt x="0" y="217170"/>
                  </a:lnTo>
                  <a:lnTo>
                    <a:pt x="0" y="36195"/>
                  </a:lnTo>
                  <a:lnTo>
                    <a:pt x="36195" y="953"/>
                  </a:lnTo>
                  <a:lnTo>
                    <a:pt x="398145" y="953"/>
                  </a:lnTo>
                  <a:lnTo>
                    <a:pt x="435293" y="54293"/>
                  </a:lnTo>
                  <a:lnTo>
                    <a:pt x="986790" y="542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="" xmlns:a16="http://schemas.microsoft.com/office/drawing/2014/main" id="{ABD60A5F-7A95-4E4B-993F-B3A3D46CD3F1}"/>
                </a:ext>
              </a:extLst>
            </p:cNvPr>
            <p:cNvSpPr/>
            <p:nvPr/>
          </p:nvSpPr>
          <p:spPr>
            <a:xfrm>
              <a:off x="7917083" y="1858123"/>
              <a:ext cx="1264919" cy="291465"/>
            </a:xfrm>
            <a:custGeom>
              <a:avLst/>
              <a:gdLst>
                <a:gd name="connsiteX0" fmla="*/ 1227773 w 1264919"/>
                <a:gd name="connsiteY0" fmla="*/ 291465 h 291465"/>
                <a:gd name="connsiteX1" fmla="*/ 879158 w 1264919"/>
                <a:gd name="connsiteY1" fmla="*/ 291465 h 291465"/>
                <a:gd name="connsiteX2" fmla="*/ 848678 w 1264919"/>
                <a:gd name="connsiteY2" fmla="*/ 260985 h 291465"/>
                <a:gd name="connsiteX3" fmla="*/ 37148 w 1264919"/>
                <a:gd name="connsiteY3" fmla="*/ 260985 h 291465"/>
                <a:gd name="connsiteX4" fmla="*/ 0 w 1264919"/>
                <a:gd name="connsiteY4" fmla="*/ 223838 h 291465"/>
                <a:gd name="connsiteX5" fmla="*/ 0 w 1264919"/>
                <a:gd name="connsiteY5" fmla="*/ 39053 h 291465"/>
                <a:gd name="connsiteX6" fmla="*/ 38100 w 1264919"/>
                <a:gd name="connsiteY6" fmla="*/ 953 h 291465"/>
                <a:gd name="connsiteX7" fmla="*/ 403860 w 1264919"/>
                <a:gd name="connsiteY7" fmla="*/ 953 h 291465"/>
                <a:gd name="connsiteX8" fmla="*/ 441008 w 1264919"/>
                <a:gd name="connsiteY8" fmla="*/ 54293 h 291465"/>
                <a:gd name="connsiteX9" fmla="*/ 989648 w 1264919"/>
                <a:gd name="connsiteY9" fmla="*/ 54293 h 291465"/>
                <a:gd name="connsiteX10" fmla="*/ 1036320 w 1264919"/>
                <a:gd name="connsiteY10" fmla="*/ 0 h 291465"/>
                <a:gd name="connsiteX11" fmla="*/ 1210628 w 1264919"/>
                <a:gd name="connsiteY11" fmla="*/ 0 h 291465"/>
                <a:gd name="connsiteX12" fmla="*/ 1264920 w 1264919"/>
                <a:gd name="connsiteY12" fmla="*/ 54293 h 291465"/>
                <a:gd name="connsiteX13" fmla="*/ 1264920 w 1264919"/>
                <a:gd name="connsiteY13" fmla="*/ 254318 h 291465"/>
                <a:gd name="connsiteX14" fmla="*/ 1227773 w 1264919"/>
                <a:gd name="connsiteY14" fmla="*/ 291465 h 291465"/>
                <a:gd name="connsiteX15" fmla="*/ 882968 w 1264919"/>
                <a:gd name="connsiteY15" fmla="*/ 282893 h 291465"/>
                <a:gd name="connsiteX16" fmla="*/ 1224915 w 1264919"/>
                <a:gd name="connsiteY16" fmla="*/ 282893 h 291465"/>
                <a:gd name="connsiteX17" fmla="*/ 1257300 w 1264919"/>
                <a:gd name="connsiteY17" fmla="*/ 250508 h 291465"/>
                <a:gd name="connsiteX18" fmla="*/ 1257300 w 1264919"/>
                <a:gd name="connsiteY18" fmla="*/ 58103 h 291465"/>
                <a:gd name="connsiteX19" fmla="*/ 1207770 w 1264919"/>
                <a:gd name="connsiteY19" fmla="*/ 8573 h 291465"/>
                <a:gd name="connsiteX20" fmla="*/ 1041083 w 1264919"/>
                <a:gd name="connsiteY20" fmla="*/ 8573 h 291465"/>
                <a:gd name="connsiteX21" fmla="*/ 994410 w 1264919"/>
                <a:gd name="connsiteY21" fmla="*/ 62865 h 291465"/>
                <a:gd name="connsiteX22" fmla="*/ 438150 w 1264919"/>
                <a:gd name="connsiteY22" fmla="*/ 62865 h 291465"/>
                <a:gd name="connsiteX23" fmla="*/ 401003 w 1264919"/>
                <a:gd name="connsiteY23" fmla="*/ 9525 h 291465"/>
                <a:gd name="connsiteX24" fmla="*/ 42863 w 1264919"/>
                <a:gd name="connsiteY24" fmla="*/ 9525 h 291465"/>
                <a:gd name="connsiteX25" fmla="*/ 9525 w 1264919"/>
                <a:gd name="connsiteY25" fmla="*/ 42863 h 291465"/>
                <a:gd name="connsiteX26" fmla="*/ 9525 w 1264919"/>
                <a:gd name="connsiteY26" fmla="*/ 220028 h 291465"/>
                <a:gd name="connsiteX27" fmla="*/ 40958 w 1264919"/>
                <a:gd name="connsiteY27" fmla="*/ 251460 h 291465"/>
                <a:gd name="connsiteX28" fmla="*/ 851535 w 1264919"/>
                <a:gd name="connsiteY28" fmla="*/ 251460 h 291465"/>
                <a:gd name="connsiteX29" fmla="*/ 882968 w 1264919"/>
                <a:gd name="connsiteY29" fmla="*/ 282893 h 291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64919" h="291465">
                  <a:moveTo>
                    <a:pt x="1227773" y="291465"/>
                  </a:moveTo>
                  <a:lnTo>
                    <a:pt x="879158" y="291465"/>
                  </a:lnTo>
                  <a:lnTo>
                    <a:pt x="848678" y="260985"/>
                  </a:lnTo>
                  <a:lnTo>
                    <a:pt x="37148" y="260985"/>
                  </a:lnTo>
                  <a:lnTo>
                    <a:pt x="0" y="223838"/>
                  </a:lnTo>
                  <a:lnTo>
                    <a:pt x="0" y="39053"/>
                  </a:lnTo>
                  <a:lnTo>
                    <a:pt x="38100" y="953"/>
                  </a:lnTo>
                  <a:lnTo>
                    <a:pt x="403860" y="953"/>
                  </a:lnTo>
                  <a:lnTo>
                    <a:pt x="441008" y="54293"/>
                  </a:lnTo>
                  <a:lnTo>
                    <a:pt x="989648" y="54293"/>
                  </a:lnTo>
                  <a:lnTo>
                    <a:pt x="1036320" y="0"/>
                  </a:lnTo>
                  <a:lnTo>
                    <a:pt x="1210628" y="0"/>
                  </a:lnTo>
                  <a:lnTo>
                    <a:pt x="1264920" y="54293"/>
                  </a:lnTo>
                  <a:lnTo>
                    <a:pt x="1264920" y="254318"/>
                  </a:lnTo>
                  <a:lnTo>
                    <a:pt x="1227773" y="291465"/>
                  </a:lnTo>
                  <a:close/>
                  <a:moveTo>
                    <a:pt x="882968" y="282893"/>
                  </a:moveTo>
                  <a:lnTo>
                    <a:pt x="1224915" y="282893"/>
                  </a:lnTo>
                  <a:lnTo>
                    <a:pt x="1257300" y="250508"/>
                  </a:lnTo>
                  <a:lnTo>
                    <a:pt x="1257300" y="58103"/>
                  </a:lnTo>
                  <a:lnTo>
                    <a:pt x="1207770" y="8573"/>
                  </a:lnTo>
                  <a:lnTo>
                    <a:pt x="1041083" y="8573"/>
                  </a:lnTo>
                  <a:lnTo>
                    <a:pt x="994410" y="62865"/>
                  </a:lnTo>
                  <a:lnTo>
                    <a:pt x="438150" y="62865"/>
                  </a:lnTo>
                  <a:lnTo>
                    <a:pt x="401003" y="9525"/>
                  </a:lnTo>
                  <a:lnTo>
                    <a:pt x="42863" y="9525"/>
                  </a:lnTo>
                  <a:lnTo>
                    <a:pt x="9525" y="42863"/>
                  </a:lnTo>
                  <a:lnTo>
                    <a:pt x="9525" y="220028"/>
                  </a:lnTo>
                  <a:lnTo>
                    <a:pt x="40958" y="251460"/>
                  </a:lnTo>
                  <a:lnTo>
                    <a:pt x="851535" y="251460"/>
                  </a:lnTo>
                  <a:lnTo>
                    <a:pt x="882968" y="282893"/>
                  </a:lnTo>
                  <a:close/>
                </a:path>
              </a:pathLst>
            </a:custGeom>
            <a:grpFill/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="" xmlns:a16="http://schemas.microsoft.com/office/drawing/2014/main" id="{81BE5F43-4DBF-4154-8B01-3C9C0E706216}"/>
                </a:ext>
              </a:extLst>
            </p:cNvPr>
            <p:cNvSpPr/>
            <p:nvPr/>
          </p:nvSpPr>
          <p:spPr>
            <a:xfrm>
              <a:off x="8550495" y="2099106"/>
              <a:ext cx="593407" cy="61912"/>
            </a:xfrm>
            <a:custGeom>
              <a:avLst/>
              <a:gdLst>
                <a:gd name="connsiteX0" fmla="*/ 593407 w 593407"/>
                <a:gd name="connsiteY0" fmla="*/ 61913 h 61912"/>
                <a:gd name="connsiteX1" fmla="*/ 240983 w 593407"/>
                <a:gd name="connsiteY1" fmla="*/ 61913 h 61912"/>
                <a:gd name="connsiteX2" fmla="*/ 210502 w 593407"/>
                <a:gd name="connsiteY2" fmla="*/ 30480 h 61912"/>
                <a:gd name="connsiteX3" fmla="*/ 0 w 593407"/>
                <a:gd name="connsiteY3" fmla="*/ 30480 h 61912"/>
                <a:gd name="connsiteX4" fmla="*/ 0 w 593407"/>
                <a:gd name="connsiteY4" fmla="*/ 0 h 61912"/>
                <a:gd name="connsiteX5" fmla="*/ 222885 w 593407"/>
                <a:gd name="connsiteY5" fmla="*/ 0 h 61912"/>
                <a:gd name="connsiteX6" fmla="*/ 254318 w 593407"/>
                <a:gd name="connsiteY6" fmla="*/ 30480 h 61912"/>
                <a:gd name="connsiteX7" fmla="*/ 593407 w 593407"/>
                <a:gd name="connsiteY7" fmla="*/ 30480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3407" h="61912">
                  <a:moveTo>
                    <a:pt x="593407" y="61913"/>
                  </a:moveTo>
                  <a:lnTo>
                    <a:pt x="240983" y="61913"/>
                  </a:lnTo>
                  <a:lnTo>
                    <a:pt x="210502" y="30480"/>
                  </a:lnTo>
                  <a:lnTo>
                    <a:pt x="0" y="30480"/>
                  </a:lnTo>
                  <a:lnTo>
                    <a:pt x="0" y="0"/>
                  </a:lnTo>
                  <a:lnTo>
                    <a:pt x="222885" y="0"/>
                  </a:lnTo>
                  <a:lnTo>
                    <a:pt x="254318" y="30480"/>
                  </a:lnTo>
                  <a:lnTo>
                    <a:pt x="593407" y="30480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="" xmlns:a16="http://schemas.microsoft.com/office/drawing/2014/main" id="{232474EA-6851-473D-AA06-9EF944069CDF}"/>
                </a:ext>
              </a:extLst>
            </p:cNvPr>
            <p:cNvSpPr/>
            <p:nvPr/>
          </p:nvSpPr>
          <p:spPr>
            <a:xfrm>
              <a:off x="7906606" y="1847646"/>
              <a:ext cx="287655" cy="156209"/>
            </a:xfrm>
            <a:custGeom>
              <a:avLst/>
              <a:gdLst>
                <a:gd name="connsiteX0" fmla="*/ 30480 w 287655"/>
                <a:gd name="connsiteY0" fmla="*/ 156210 h 156209"/>
                <a:gd name="connsiteX1" fmla="*/ 0 w 287655"/>
                <a:gd name="connsiteY1" fmla="*/ 156210 h 156209"/>
                <a:gd name="connsiteX2" fmla="*/ 0 w 287655"/>
                <a:gd name="connsiteY2" fmla="*/ 45720 h 156209"/>
                <a:gd name="connsiteX3" fmla="*/ 44768 w 287655"/>
                <a:gd name="connsiteY3" fmla="*/ 0 h 156209"/>
                <a:gd name="connsiteX4" fmla="*/ 287655 w 287655"/>
                <a:gd name="connsiteY4" fmla="*/ 0 h 156209"/>
                <a:gd name="connsiteX5" fmla="*/ 287655 w 287655"/>
                <a:gd name="connsiteY5" fmla="*/ 31433 h 156209"/>
                <a:gd name="connsiteX6" fmla="*/ 57150 w 287655"/>
                <a:gd name="connsiteY6" fmla="*/ 31433 h 156209"/>
                <a:gd name="connsiteX7" fmla="*/ 30480 w 287655"/>
                <a:gd name="connsiteY7" fmla="*/ 58103 h 156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655" h="156209">
                  <a:moveTo>
                    <a:pt x="30480" y="156210"/>
                  </a:moveTo>
                  <a:lnTo>
                    <a:pt x="0" y="156210"/>
                  </a:lnTo>
                  <a:lnTo>
                    <a:pt x="0" y="45720"/>
                  </a:lnTo>
                  <a:lnTo>
                    <a:pt x="44768" y="0"/>
                  </a:lnTo>
                  <a:lnTo>
                    <a:pt x="287655" y="0"/>
                  </a:lnTo>
                  <a:lnTo>
                    <a:pt x="287655" y="31433"/>
                  </a:lnTo>
                  <a:lnTo>
                    <a:pt x="57150" y="31433"/>
                  </a:lnTo>
                  <a:lnTo>
                    <a:pt x="30480" y="58103"/>
                  </a:lnTo>
                  <a:close/>
                </a:path>
              </a:pathLst>
            </a:custGeom>
            <a:solidFill>
              <a:srgbClr val="09DCF5"/>
            </a:solidFill>
            <a:ln w="9525" cap="flat">
              <a:solidFill>
                <a:srgbClr val="09DCF5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3" name="TextBox 352">
            <a:extLst>
              <a:ext uri="{FF2B5EF4-FFF2-40B4-BE49-F238E27FC236}">
                <a16:creationId xmlns="" xmlns:a16="http://schemas.microsoft.com/office/drawing/2014/main" id="{6AD5EB21-F969-4473-B67D-8AAEB5531804}"/>
              </a:ext>
            </a:extLst>
          </p:cNvPr>
          <p:cNvSpPr txBox="1"/>
          <p:nvPr/>
        </p:nvSpPr>
        <p:spPr>
          <a:xfrm>
            <a:off x="13893969" y="801924"/>
            <a:ext cx="2329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Hỗn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Thin" panose="02000203000000020004" pitchFamily="2" charset="0"/>
                <a:ea typeface="+mn-ea"/>
                <a:cs typeface="+mn-cs"/>
              </a:rPr>
              <a:t>hợp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Thin" panose="02000203000000020004" pitchFamily="2" charset="0"/>
              <a:ea typeface="+mn-ea"/>
              <a:cs typeface="+mn-cs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="" xmlns:a16="http://schemas.microsoft.com/office/drawing/2014/main" id="{241957D5-CDD6-489D-AFD8-825CFBD5B5A5}"/>
              </a:ext>
            </a:extLst>
          </p:cNvPr>
          <p:cNvSpPr txBox="1"/>
          <p:nvPr/>
        </p:nvSpPr>
        <p:spPr>
          <a:xfrm>
            <a:off x="3118135" y="4229437"/>
            <a:ext cx="310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NGỌT (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)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CHUA (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chanh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2BFEABF-48F6-426B-A0DC-538A03FB501D}"/>
              </a:ext>
            </a:extLst>
          </p:cNvPr>
          <p:cNvGrpSpPr/>
          <p:nvPr/>
        </p:nvGrpSpPr>
        <p:grpSpPr>
          <a:xfrm>
            <a:off x="6708541" y="702353"/>
            <a:ext cx="6244359" cy="5365569"/>
            <a:chOff x="6708541" y="702353"/>
            <a:chExt cx="6244359" cy="5365569"/>
          </a:xfrm>
        </p:grpSpPr>
        <p:grpSp>
          <p:nvGrpSpPr>
            <p:cNvPr id="293" name="Group 292">
              <a:extLst>
                <a:ext uri="{FF2B5EF4-FFF2-40B4-BE49-F238E27FC236}">
                  <a16:creationId xmlns="" xmlns:a16="http://schemas.microsoft.com/office/drawing/2014/main" id="{6D825D6B-2E0A-469E-908E-966F67F48D48}"/>
                </a:ext>
              </a:extLst>
            </p:cNvPr>
            <p:cNvGrpSpPr/>
            <p:nvPr/>
          </p:nvGrpSpPr>
          <p:grpSpPr>
            <a:xfrm>
              <a:off x="6708541" y="702353"/>
              <a:ext cx="6244359" cy="5365569"/>
              <a:chOff x="481300" y="692609"/>
              <a:chExt cx="6244359" cy="5365569"/>
            </a:xfrm>
          </p:grpSpPr>
          <p:grpSp>
            <p:nvGrpSpPr>
              <p:cNvPr id="294" name="Graphic 3">
                <a:extLst>
                  <a:ext uri="{FF2B5EF4-FFF2-40B4-BE49-F238E27FC236}">
                    <a16:creationId xmlns="" xmlns:a16="http://schemas.microsoft.com/office/drawing/2014/main" id="{9732F3FE-5D64-46DC-9D06-E93DBED89E0A}"/>
                  </a:ext>
                </a:extLst>
              </p:cNvPr>
              <p:cNvGrpSpPr/>
              <p:nvPr/>
            </p:nvGrpSpPr>
            <p:grpSpPr>
              <a:xfrm>
                <a:off x="481300" y="4280642"/>
                <a:ext cx="6244359" cy="603265"/>
                <a:chOff x="1525042" y="1933717"/>
                <a:chExt cx="4069810" cy="534352"/>
              </a:xfrm>
              <a:solidFill>
                <a:srgbClr val="2A1E54"/>
              </a:solidFill>
            </p:grpSpPr>
            <p:sp>
              <p:nvSpPr>
                <p:cNvPr id="307" name="Freeform: Shape 306">
                  <a:extLst>
                    <a:ext uri="{FF2B5EF4-FFF2-40B4-BE49-F238E27FC236}">
                      <a16:creationId xmlns="" xmlns:a16="http://schemas.microsoft.com/office/drawing/2014/main" id="{C8AE09D4-5AA2-42C5-B406-B3C434BF6012}"/>
                    </a:ext>
                  </a:extLst>
                </p:cNvPr>
                <p:cNvSpPr/>
                <p:nvPr/>
              </p:nvSpPr>
              <p:spPr>
                <a:xfrm>
                  <a:off x="544245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="" xmlns:a16="http://schemas.microsoft.com/office/drawing/2014/main" id="{EED7126B-71F7-4E39-8EE4-765758E0A46F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5" name="Freeform: Shape 294">
                <a:extLst>
                  <a:ext uri="{FF2B5EF4-FFF2-40B4-BE49-F238E27FC236}">
                    <a16:creationId xmlns="" xmlns:a16="http://schemas.microsoft.com/office/drawing/2014/main" id="{83CB96E9-66D2-4032-8E82-3FB98A7617B8}"/>
                  </a:ext>
                </a:extLst>
              </p:cNvPr>
              <p:cNvSpPr/>
              <p:nvPr/>
            </p:nvSpPr>
            <p:spPr>
              <a:xfrm>
                <a:off x="799599" y="3376281"/>
                <a:ext cx="4393789" cy="2456076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6" name="Graphic 3">
                <a:extLst>
                  <a:ext uri="{FF2B5EF4-FFF2-40B4-BE49-F238E27FC236}">
                    <a16:creationId xmlns="" xmlns:a16="http://schemas.microsoft.com/office/drawing/2014/main" id="{79D4187F-1C7A-4B2F-B537-9938B4D22A6F}"/>
                  </a:ext>
                </a:extLst>
              </p:cNvPr>
              <p:cNvGrpSpPr/>
              <p:nvPr/>
            </p:nvGrpSpPr>
            <p:grpSpPr>
              <a:xfrm>
                <a:off x="1669548" y="5536639"/>
                <a:ext cx="520463" cy="521539"/>
                <a:chOff x="2577554" y="3046237"/>
                <a:chExt cx="461009" cy="461962"/>
              </a:xfrm>
            </p:grpSpPr>
            <p:sp>
              <p:nvSpPr>
                <p:cNvPr id="305" name="Freeform: Shape 304">
                  <a:extLst>
                    <a:ext uri="{FF2B5EF4-FFF2-40B4-BE49-F238E27FC236}">
                      <a16:creationId xmlns="" xmlns:a16="http://schemas.microsoft.com/office/drawing/2014/main" id="{3A4E05DF-6E58-4059-8C9C-4E680C6F6322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="" xmlns:a16="http://schemas.microsoft.com/office/drawing/2014/main" id="{393191A7-23BC-4FEC-A742-2F8A451E7DCE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7" name="Freeform: Shape 296">
                <a:extLst>
                  <a:ext uri="{FF2B5EF4-FFF2-40B4-BE49-F238E27FC236}">
                    <a16:creationId xmlns="" xmlns:a16="http://schemas.microsoft.com/office/drawing/2014/main" id="{3D1EB899-A05F-41FB-BFED-49D49F4E1E0D}"/>
                  </a:ext>
                </a:extLst>
              </p:cNvPr>
              <p:cNvSpPr/>
              <p:nvPr/>
            </p:nvSpPr>
            <p:spPr>
              <a:xfrm>
                <a:off x="1080517" y="3228960"/>
                <a:ext cx="1375769" cy="176356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="" xmlns:a16="http://schemas.microsoft.com/office/drawing/2014/main" id="{686011B6-8D6C-4437-A1F0-97BA230E49CA}"/>
                  </a:ext>
                </a:extLst>
              </p:cNvPr>
              <p:cNvSpPr/>
              <p:nvPr/>
            </p:nvSpPr>
            <p:spPr>
              <a:xfrm>
                <a:off x="1828699" y="5695788"/>
                <a:ext cx="202164" cy="203239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9" name="Graphic 409">
                <a:extLst>
                  <a:ext uri="{FF2B5EF4-FFF2-40B4-BE49-F238E27FC236}">
                    <a16:creationId xmlns="" xmlns:a16="http://schemas.microsoft.com/office/drawing/2014/main" id="{79E3F432-D889-4419-A189-9525943AE610}"/>
                  </a:ext>
                </a:extLst>
              </p:cNvPr>
              <p:cNvGrpSpPr/>
              <p:nvPr/>
            </p:nvGrpSpPr>
            <p:grpSpPr>
              <a:xfrm>
                <a:off x="1277546" y="692609"/>
                <a:ext cx="3539834" cy="724922"/>
                <a:chOff x="7906606" y="1847646"/>
                <a:chExt cx="1275397" cy="313372"/>
              </a:xfrm>
              <a:noFill/>
            </p:grpSpPr>
            <p:sp>
              <p:nvSpPr>
                <p:cNvPr id="301" name="Freeform: Shape 300">
                  <a:extLst>
                    <a:ext uri="{FF2B5EF4-FFF2-40B4-BE49-F238E27FC236}">
                      <a16:creationId xmlns="" xmlns:a16="http://schemas.microsoft.com/office/drawing/2014/main" id="{D8D8B1D5-91F0-4669-A0BF-AF12D3F1B7B8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: Shape 301">
                  <a:extLst>
                    <a:ext uri="{FF2B5EF4-FFF2-40B4-BE49-F238E27FC236}">
                      <a16:creationId xmlns="" xmlns:a16="http://schemas.microsoft.com/office/drawing/2014/main" id="{6EA20F46-E9A3-433C-AEB4-F8947FEABB78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="" xmlns:a16="http://schemas.microsoft.com/office/drawing/2014/main" id="{B5CB521B-CDEA-49FE-AC5F-BF49D46303AB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="" xmlns:a16="http://schemas.microsoft.com/office/drawing/2014/main" id="{BE41A0E3-AF2A-4D9D-BDB3-9D43548FF9B5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0" name="TextBox 299">
                <a:extLst>
                  <a:ext uri="{FF2B5EF4-FFF2-40B4-BE49-F238E27FC236}">
                    <a16:creationId xmlns="" xmlns:a16="http://schemas.microsoft.com/office/drawing/2014/main" id="{14DE9A79-FE2B-4070-8BD9-0651E0C869A8}"/>
                  </a:ext>
                </a:extLst>
              </p:cNvPr>
              <p:cNvSpPr txBox="1"/>
              <p:nvPr/>
            </p:nvSpPr>
            <p:spPr>
              <a:xfrm>
                <a:off x="1576486" y="788173"/>
                <a:ext cx="3052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muối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có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vị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gì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310" name="Picture 2" descr="NƯỚC MUỐI SINH LÝ">
              <a:extLst>
                <a:ext uri="{FF2B5EF4-FFF2-40B4-BE49-F238E27FC236}">
                  <a16:creationId xmlns="" xmlns:a16="http://schemas.microsoft.com/office/drawing/2014/main" id="{9D5DB012-0C66-4617-8834-E8F0CBA991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6" t="9202" r="32864" b="9502"/>
            <a:stretch/>
          </p:blipFill>
          <p:spPr bwMode="auto">
            <a:xfrm>
              <a:off x="7379028" y="1336763"/>
              <a:ext cx="1747662" cy="4059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1" name="TextBox 310">
            <a:extLst>
              <a:ext uri="{FF2B5EF4-FFF2-40B4-BE49-F238E27FC236}">
                <a16:creationId xmlns="" xmlns:a16="http://schemas.microsoft.com/office/drawing/2014/main" id="{4C308585-3CAD-4B9E-AF08-EC2E9A5B6F96}"/>
              </a:ext>
            </a:extLst>
          </p:cNvPr>
          <p:cNvSpPr txBox="1"/>
          <p:nvPr/>
        </p:nvSpPr>
        <p:spPr>
          <a:xfrm>
            <a:off x="8942456" y="4364463"/>
            <a:ext cx="239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Mặn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muối</a:t>
            </a:r>
            <a:r>
              <a:rPr lang="en-US" sz="2400" b="1" dirty="0">
                <a:solidFill>
                  <a:schemeClr val="bg1"/>
                </a:solidFill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E248146-9896-43DD-8B5B-AF0A423CD5BE}"/>
              </a:ext>
            </a:extLst>
          </p:cNvPr>
          <p:cNvGrpSpPr/>
          <p:nvPr/>
        </p:nvGrpSpPr>
        <p:grpSpPr>
          <a:xfrm>
            <a:off x="473702" y="692609"/>
            <a:ext cx="6251957" cy="5365569"/>
            <a:chOff x="473702" y="692609"/>
            <a:chExt cx="6251957" cy="536556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C14CFE15-26F6-4C1F-B562-2DEA8C0713FA}"/>
                </a:ext>
              </a:extLst>
            </p:cNvPr>
            <p:cNvGrpSpPr/>
            <p:nvPr/>
          </p:nvGrpSpPr>
          <p:grpSpPr>
            <a:xfrm>
              <a:off x="481300" y="692609"/>
              <a:ext cx="6244359" cy="5365569"/>
              <a:chOff x="481300" y="692609"/>
              <a:chExt cx="6244359" cy="5365569"/>
            </a:xfrm>
          </p:grpSpPr>
          <p:grpSp>
            <p:nvGrpSpPr>
              <p:cNvPr id="417" name="Graphic 3">
                <a:extLst>
                  <a:ext uri="{FF2B5EF4-FFF2-40B4-BE49-F238E27FC236}">
                    <a16:creationId xmlns="" xmlns:a16="http://schemas.microsoft.com/office/drawing/2014/main" id="{233C1220-B27D-4B4F-9022-4BC1E88692C2}"/>
                  </a:ext>
                </a:extLst>
              </p:cNvPr>
              <p:cNvGrpSpPr/>
              <p:nvPr/>
            </p:nvGrpSpPr>
            <p:grpSpPr>
              <a:xfrm>
                <a:off x="481300" y="4280642"/>
                <a:ext cx="6244359" cy="603265"/>
                <a:chOff x="1525042" y="1933717"/>
                <a:chExt cx="4069810" cy="534352"/>
              </a:xfrm>
              <a:solidFill>
                <a:srgbClr val="2A1E54"/>
              </a:solidFill>
            </p:grpSpPr>
            <p:sp>
              <p:nvSpPr>
                <p:cNvPr id="424" name="Freeform: Shape 423">
                  <a:extLst>
                    <a:ext uri="{FF2B5EF4-FFF2-40B4-BE49-F238E27FC236}">
                      <a16:creationId xmlns="" xmlns:a16="http://schemas.microsoft.com/office/drawing/2014/main" id="{7E28C6BD-A821-4222-898D-CF05C122DC1D}"/>
                    </a:ext>
                  </a:extLst>
                </p:cNvPr>
                <p:cNvSpPr/>
                <p:nvPr/>
              </p:nvSpPr>
              <p:spPr>
                <a:xfrm>
                  <a:off x="5442452" y="1933717"/>
                  <a:ext cx="152400" cy="534352"/>
                </a:xfrm>
                <a:custGeom>
                  <a:avLst/>
                  <a:gdLst>
                    <a:gd name="connsiteX0" fmla="*/ 76200 w 152400"/>
                    <a:gd name="connsiteY0" fmla="*/ 0 h 534352"/>
                    <a:gd name="connsiteX1" fmla="*/ 76200 w 152400"/>
                    <a:gd name="connsiteY1" fmla="*/ 76200 h 534352"/>
                    <a:gd name="connsiteX2" fmla="*/ 0 w 152400"/>
                    <a:gd name="connsiteY2" fmla="*/ 152400 h 534352"/>
                    <a:gd name="connsiteX3" fmla="*/ 0 w 152400"/>
                    <a:gd name="connsiteY3" fmla="*/ 381000 h 534352"/>
                    <a:gd name="connsiteX4" fmla="*/ 76200 w 152400"/>
                    <a:gd name="connsiteY4" fmla="*/ 457200 h 534352"/>
                    <a:gd name="connsiteX5" fmla="*/ 76200 w 152400"/>
                    <a:gd name="connsiteY5" fmla="*/ 534352 h 534352"/>
                    <a:gd name="connsiteX6" fmla="*/ 152400 w 152400"/>
                    <a:gd name="connsiteY6" fmla="*/ 534352 h 534352"/>
                    <a:gd name="connsiteX7" fmla="*/ 152400 w 152400"/>
                    <a:gd name="connsiteY7" fmla="*/ 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2400" h="534352">
                      <a:moveTo>
                        <a:pt x="76200" y="0"/>
                      </a:moveTo>
                      <a:lnTo>
                        <a:pt x="76200" y="76200"/>
                      </a:lnTo>
                      <a:lnTo>
                        <a:pt x="0" y="152400"/>
                      </a:lnTo>
                      <a:lnTo>
                        <a:pt x="0" y="381000"/>
                      </a:lnTo>
                      <a:lnTo>
                        <a:pt x="76200" y="457200"/>
                      </a:lnTo>
                      <a:lnTo>
                        <a:pt x="76200" y="534352"/>
                      </a:lnTo>
                      <a:lnTo>
                        <a:pt x="152400" y="534352"/>
                      </a:lnTo>
                      <a:lnTo>
                        <a:pt x="152400" y="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: Shape 424">
                  <a:extLst>
                    <a:ext uri="{FF2B5EF4-FFF2-40B4-BE49-F238E27FC236}">
                      <a16:creationId xmlns="" xmlns:a16="http://schemas.microsoft.com/office/drawing/2014/main" id="{55264D88-B438-46A0-8F95-9F2530AFD479}"/>
                    </a:ext>
                  </a:extLst>
                </p:cNvPr>
                <p:cNvSpPr/>
                <p:nvPr/>
              </p:nvSpPr>
              <p:spPr>
                <a:xfrm>
                  <a:off x="1525042" y="1933717"/>
                  <a:ext cx="130492" cy="534352"/>
                </a:xfrm>
                <a:custGeom>
                  <a:avLst/>
                  <a:gdLst>
                    <a:gd name="connsiteX0" fmla="*/ 130493 w 130492"/>
                    <a:gd name="connsiteY0" fmla="*/ 381000 h 534352"/>
                    <a:gd name="connsiteX1" fmla="*/ 130493 w 130492"/>
                    <a:gd name="connsiteY1" fmla="*/ 152400 h 534352"/>
                    <a:gd name="connsiteX2" fmla="*/ 64770 w 130492"/>
                    <a:gd name="connsiteY2" fmla="*/ 76200 h 534352"/>
                    <a:gd name="connsiteX3" fmla="*/ 64770 w 130492"/>
                    <a:gd name="connsiteY3" fmla="*/ 0 h 534352"/>
                    <a:gd name="connsiteX4" fmla="*/ 0 w 130492"/>
                    <a:gd name="connsiteY4" fmla="*/ 0 h 534352"/>
                    <a:gd name="connsiteX5" fmla="*/ 0 w 130492"/>
                    <a:gd name="connsiteY5" fmla="*/ 534352 h 534352"/>
                    <a:gd name="connsiteX6" fmla="*/ 64770 w 130492"/>
                    <a:gd name="connsiteY6" fmla="*/ 534352 h 534352"/>
                    <a:gd name="connsiteX7" fmla="*/ 64770 w 130492"/>
                    <a:gd name="connsiteY7" fmla="*/ 457200 h 534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30492" h="534352">
                      <a:moveTo>
                        <a:pt x="130493" y="381000"/>
                      </a:moveTo>
                      <a:lnTo>
                        <a:pt x="130493" y="152400"/>
                      </a:lnTo>
                      <a:lnTo>
                        <a:pt x="64770" y="76200"/>
                      </a:lnTo>
                      <a:lnTo>
                        <a:pt x="64770" y="0"/>
                      </a:lnTo>
                      <a:lnTo>
                        <a:pt x="0" y="0"/>
                      </a:lnTo>
                      <a:lnTo>
                        <a:pt x="0" y="534352"/>
                      </a:lnTo>
                      <a:lnTo>
                        <a:pt x="64770" y="534352"/>
                      </a:lnTo>
                      <a:lnTo>
                        <a:pt x="64770" y="457200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8" name="Freeform: Shape 417">
                <a:extLst>
                  <a:ext uri="{FF2B5EF4-FFF2-40B4-BE49-F238E27FC236}">
                    <a16:creationId xmlns="" xmlns:a16="http://schemas.microsoft.com/office/drawing/2014/main" id="{ECB16870-175F-494E-89D6-567B4F570153}"/>
                  </a:ext>
                </a:extLst>
              </p:cNvPr>
              <p:cNvSpPr/>
              <p:nvPr/>
            </p:nvSpPr>
            <p:spPr>
              <a:xfrm>
                <a:off x="799599" y="3376281"/>
                <a:ext cx="5491457" cy="2456076"/>
              </a:xfrm>
              <a:custGeom>
                <a:avLst/>
                <a:gdLst>
                  <a:gd name="connsiteX0" fmla="*/ 3908108 w 4286250"/>
                  <a:gd name="connsiteY0" fmla="*/ 0 h 2175510"/>
                  <a:gd name="connsiteX1" fmla="*/ 0 w 4286250"/>
                  <a:gd name="connsiteY1" fmla="*/ 0 h 2175510"/>
                  <a:gd name="connsiteX2" fmla="*/ 0 w 4286250"/>
                  <a:gd name="connsiteY2" fmla="*/ 1787843 h 2175510"/>
                  <a:gd name="connsiteX3" fmla="*/ 386715 w 4286250"/>
                  <a:gd name="connsiteY3" fmla="*/ 2174558 h 2175510"/>
                  <a:gd name="connsiteX4" fmla="*/ 824865 w 4286250"/>
                  <a:gd name="connsiteY4" fmla="*/ 2174558 h 2175510"/>
                  <a:gd name="connsiteX5" fmla="*/ 822008 w 4286250"/>
                  <a:gd name="connsiteY5" fmla="*/ 2144078 h 2175510"/>
                  <a:gd name="connsiteX6" fmla="*/ 822960 w 4286250"/>
                  <a:gd name="connsiteY6" fmla="*/ 2122170 h 2175510"/>
                  <a:gd name="connsiteX7" fmla="*/ 408623 w 4286250"/>
                  <a:gd name="connsiteY7" fmla="*/ 2122170 h 2175510"/>
                  <a:gd name="connsiteX8" fmla="*/ 51435 w 4286250"/>
                  <a:gd name="connsiteY8" fmla="*/ 1766888 h 2175510"/>
                  <a:gd name="connsiteX9" fmla="*/ 51435 w 4286250"/>
                  <a:gd name="connsiteY9" fmla="*/ 52388 h 2175510"/>
                  <a:gd name="connsiteX10" fmla="*/ 3886200 w 4286250"/>
                  <a:gd name="connsiteY10" fmla="*/ 52388 h 2175510"/>
                  <a:gd name="connsiteX11" fmla="*/ 4233863 w 4286250"/>
                  <a:gd name="connsiteY11" fmla="*/ 400050 h 2175510"/>
                  <a:gd name="connsiteX12" fmla="*/ 4233863 w 4286250"/>
                  <a:gd name="connsiteY12" fmla="*/ 2123123 h 2175510"/>
                  <a:gd name="connsiteX13" fmla="*/ 1178243 w 4286250"/>
                  <a:gd name="connsiteY13" fmla="*/ 2123123 h 2175510"/>
                  <a:gd name="connsiteX14" fmla="*/ 1179195 w 4286250"/>
                  <a:gd name="connsiteY14" fmla="*/ 2145030 h 2175510"/>
                  <a:gd name="connsiteX15" fmla="*/ 1176338 w 4286250"/>
                  <a:gd name="connsiteY15" fmla="*/ 2175510 h 2175510"/>
                  <a:gd name="connsiteX16" fmla="*/ 4286250 w 4286250"/>
                  <a:gd name="connsiteY16" fmla="*/ 2175510 h 2175510"/>
                  <a:gd name="connsiteX17" fmla="*/ 4286250 w 4286250"/>
                  <a:gd name="connsiteY17" fmla="*/ 378143 h 2175510"/>
                  <a:gd name="connsiteX18" fmla="*/ 3908108 w 4286250"/>
                  <a:gd name="connsiteY18" fmla="*/ 0 h 217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286250" h="2175510">
                    <a:moveTo>
                      <a:pt x="3908108" y="0"/>
                    </a:moveTo>
                    <a:lnTo>
                      <a:pt x="0" y="0"/>
                    </a:lnTo>
                    <a:lnTo>
                      <a:pt x="0" y="1787843"/>
                    </a:lnTo>
                    <a:lnTo>
                      <a:pt x="386715" y="2174558"/>
                    </a:lnTo>
                    <a:lnTo>
                      <a:pt x="824865" y="2174558"/>
                    </a:lnTo>
                    <a:cubicBezTo>
                      <a:pt x="822960" y="2165033"/>
                      <a:pt x="822008" y="2154555"/>
                      <a:pt x="822008" y="2144078"/>
                    </a:cubicBezTo>
                    <a:cubicBezTo>
                      <a:pt x="822008" y="2136458"/>
                      <a:pt x="822960" y="2129790"/>
                      <a:pt x="822960" y="2122170"/>
                    </a:cubicBezTo>
                    <a:lnTo>
                      <a:pt x="408623" y="2122170"/>
                    </a:lnTo>
                    <a:lnTo>
                      <a:pt x="51435" y="1766888"/>
                    </a:lnTo>
                    <a:lnTo>
                      <a:pt x="51435" y="52388"/>
                    </a:lnTo>
                    <a:lnTo>
                      <a:pt x="3886200" y="52388"/>
                    </a:lnTo>
                    <a:lnTo>
                      <a:pt x="4233863" y="400050"/>
                    </a:lnTo>
                    <a:lnTo>
                      <a:pt x="4233863" y="2123123"/>
                    </a:lnTo>
                    <a:lnTo>
                      <a:pt x="1178243" y="2123123"/>
                    </a:lnTo>
                    <a:cubicBezTo>
                      <a:pt x="1179195" y="2129790"/>
                      <a:pt x="1179195" y="2137410"/>
                      <a:pt x="1179195" y="2145030"/>
                    </a:cubicBezTo>
                    <a:cubicBezTo>
                      <a:pt x="1179195" y="2155508"/>
                      <a:pt x="1178243" y="2165985"/>
                      <a:pt x="1176338" y="2175510"/>
                    </a:cubicBezTo>
                    <a:lnTo>
                      <a:pt x="4286250" y="2175510"/>
                    </a:lnTo>
                    <a:lnTo>
                      <a:pt x="4286250" y="378143"/>
                    </a:lnTo>
                    <a:lnTo>
                      <a:pt x="3908108" y="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9" name="Graphic 3">
                <a:extLst>
                  <a:ext uri="{FF2B5EF4-FFF2-40B4-BE49-F238E27FC236}">
                    <a16:creationId xmlns="" xmlns:a16="http://schemas.microsoft.com/office/drawing/2014/main" id="{EA4137F0-A327-4556-820A-1E4D90C61A8E}"/>
                  </a:ext>
                </a:extLst>
              </p:cNvPr>
              <p:cNvGrpSpPr/>
              <p:nvPr/>
            </p:nvGrpSpPr>
            <p:grpSpPr>
              <a:xfrm>
                <a:off x="1669548" y="5536639"/>
                <a:ext cx="520463" cy="521539"/>
                <a:chOff x="2577554" y="3046237"/>
                <a:chExt cx="461009" cy="461962"/>
              </a:xfrm>
            </p:grpSpPr>
            <p:sp>
              <p:nvSpPr>
                <p:cNvPr id="422" name="Freeform: Shape 421">
                  <a:extLst>
                    <a:ext uri="{FF2B5EF4-FFF2-40B4-BE49-F238E27FC236}">
                      <a16:creationId xmlns="" xmlns:a16="http://schemas.microsoft.com/office/drawing/2014/main" id="{11BFF728-EFE3-44BB-B1B6-B4B1C2866852}"/>
                    </a:ext>
                  </a:extLst>
                </p:cNvPr>
                <p:cNvSpPr/>
                <p:nvPr/>
              </p:nvSpPr>
              <p:spPr>
                <a:xfrm>
                  <a:off x="2603271" y="3072906"/>
                  <a:ext cx="409575" cy="409575"/>
                </a:xfrm>
                <a:custGeom>
                  <a:avLst/>
                  <a:gdLst>
                    <a:gd name="connsiteX0" fmla="*/ 408623 w 409575"/>
                    <a:gd name="connsiteY0" fmla="*/ 182880 h 409575"/>
                    <a:gd name="connsiteX1" fmla="*/ 204788 w 409575"/>
                    <a:gd name="connsiteY1" fmla="*/ 0 h 409575"/>
                    <a:gd name="connsiteX2" fmla="*/ 953 w 409575"/>
                    <a:gd name="connsiteY2" fmla="*/ 182880 h 409575"/>
                    <a:gd name="connsiteX3" fmla="*/ 0 w 409575"/>
                    <a:gd name="connsiteY3" fmla="*/ 204788 h 409575"/>
                    <a:gd name="connsiteX4" fmla="*/ 1905 w 409575"/>
                    <a:gd name="connsiteY4" fmla="*/ 235268 h 409575"/>
                    <a:gd name="connsiteX5" fmla="*/ 204788 w 409575"/>
                    <a:gd name="connsiteY5" fmla="*/ 409575 h 409575"/>
                    <a:gd name="connsiteX6" fmla="*/ 407670 w 409575"/>
                    <a:gd name="connsiteY6" fmla="*/ 235268 h 409575"/>
                    <a:gd name="connsiteX7" fmla="*/ 409575 w 409575"/>
                    <a:gd name="connsiteY7" fmla="*/ 204788 h 409575"/>
                    <a:gd name="connsiteX8" fmla="*/ 408623 w 409575"/>
                    <a:gd name="connsiteY8" fmla="*/ 182880 h 409575"/>
                    <a:gd name="connsiteX9" fmla="*/ 204788 w 409575"/>
                    <a:gd name="connsiteY9" fmla="*/ 382905 h 409575"/>
                    <a:gd name="connsiteX10" fmla="*/ 28575 w 409575"/>
                    <a:gd name="connsiteY10" fmla="*/ 234315 h 409575"/>
                    <a:gd name="connsiteX11" fmla="*/ 25718 w 409575"/>
                    <a:gd name="connsiteY11" fmla="*/ 203835 h 409575"/>
                    <a:gd name="connsiteX12" fmla="*/ 26670 w 409575"/>
                    <a:gd name="connsiteY12" fmla="*/ 181928 h 409575"/>
                    <a:gd name="connsiteX13" fmla="*/ 203835 w 409575"/>
                    <a:gd name="connsiteY13" fmla="*/ 24765 h 409575"/>
                    <a:gd name="connsiteX14" fmla="*/ 381000 w 409575"/>
                    <a:gd name="connsiteY14" fmla="*/ 181928 h 409575"/>
                    <a:gd name="connsiteX15" fmla="*/ 381953 w 409575"/>
                    <a:gd name="connsiteY15" fmla="*/ 203835 h 409575"/>
                    <a:gd name="connsiteX16" fmla="*/ 379095 w 409575"/>
                    <a:gd name="connsiteY16" fmla="*/ 234315 h 409575"/>
                    <a:gd name="connsiteX17" fmla="*/ 204788 w 409575"/>
                    <a:gd name="connsiteY17" fmla="*/ 382905 h 409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09575" h="409575">
                      <a:moveTo>
                        <a:pt x="408623" y="182880"/>
                      </a:moveTo>
                      <a:cubicBezTo>
                        <a:pt x="398145" y="80010"/>
                        <a:pt x="310515" y="0"/>
                        <a:pt x="204788" y="0"/>
                      </a:cubicBezTo>
                      <a:cubicBezTo>
                        <a:pt x="99060" y="0"/>
                        <a:pt x="11430" y="80010"/>
                        <a:pt x="953" y="182880"/>
                      </a:cubicBezTo>
                      <a:cubicBezTo>
                        <a:pt x="0" y="189548"/>
                        <a:pt x="0" y="197168"/>
                        <a:pt x="0" y="204788"/>
                      </a:cubicBezTo>
                      <a:cubicBezTo>
                        <a:pt x="0" y="215265"/>
                        <a:pt x="953" y="224790"/>
                        <a:pt x="1905" y="235268"/>
                      </a:cubicBezTo>
                      <a:cubicBezTo>
                        <a:pt x="16193" y="334328"/>
                        <a:pt x="101918" y="409575"/>
                        <a:pt x="204788" y="409575"/>
                      </a:cubicBezTo>
                      <a:cubicBezTo>
                        <a:pt x="307658" y="409575"/>
                        <a:pt x="392430" y="334328"/>
                        <a:pt x="407670" y="235268"/>
                      </a:cubicBezTo>
                      <a:cubicBezTo>
                        <a:pt x="409575" y="224790"/>
                        <a:pt x="409575" y="215265"/>
                        <a:pt x="409575" y="204788"/>
                      </a:cubicBezTo>
                      <a:cubicBezTo>
                        <a:pt x="409575" y="197168"/>
                        <a:pt x="409575" y="189548"/>
                        <a:pt x="408623" y="182880"/>
                      </a:cubicBezTo>
                      <a:close/>
                      <a:moveTo>
                        <a:pt x="204788" y="382905"/>
                      </a:moveTo>
                      <a:cubicBezTo>
                        <a:pt x="116205" y="382905"/>
                        <a:pt x="42863" y="319088"/>
                        <a:pt x="28575" y="234315"/>
                      </a:cubicBezTo>
                      <a:cubicBezTo>
                        <a:pt x="26670" y="224790"/>
                        <a:pt x="25718" y="214313"/>
                        <a:pt x="25718" y="203835"/>
                      </a:cubicBezTo>
                      <a:cubicBezTo>
                        <a:pt x="25718" y="196215"/>
                        <a:pt x="26670" y="189548"/>
                        <a:pt x="26670" y="181928"/>
                      </a:cubicBezTo>
                      <a:cubicBezTo>
                        <a:pt x="37148" y="93345"/>
                        <a:pt x="112395" y="24765"/>
                        <a:pt x="203835" y="24765"/>
                      </a:cubicBezTo>
                      <a:cubicBezTo>
                        <a:pt x="295275" y="24765"/>
                        <a:pt x="370523" y="93345"/>
                        <a:pt x="381000" y="181928"/>
                      </a:cubicBezTo>
                      <a:cubicBezTo>
                        <a:pt x="381953" y="188595"/>
                        <a:pt x="381953" y="196215"/>
                        <a:pt x="381953" y="203835"/>
                      </a:cubicBezTo>
                      <a:cubicBezTo>
                        <a:pt x="381953" y="214313"/>
                        <a:pt x="381000" y="224790"/>
                        <a:pt x="379095" y="234315"/>
                      </a:cubicBezTo>
                      <a:cubicBezTo>
                        <a:pt x="366713" y="319088"/>
                        <a:pt x="292417" y="382905"/>
                        <a:pt x="204788" y="3829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: Shape 422">
                  <a:extLst>
                    <a:ext uri="{FF2B5EF4-FFF2-40B4-BE49-F238E27FC236}">
                      <a16:creationId xmlns="" xmlns:a16="http://schemas.microsoft.com/office/drawing/2014/main" id="{D3F0DBE8-F94D-4A89-95EE-93D8D9FE644F}"/>
                    </a:ext>
                  </a:extLst>
                </p:cNvPr>
                <p:cNvSpPr/>
                <p:nvPr/>
              </p:nvSpPr>
              <p:spPr>
                <a:xfrm>
                  <a:off x="2577554" y="3046237"/>
                  <a:ext cx="461009" cy="461962"/>
                </a:xfrm>
                <a:custGeom>
                  <a:avLst/>
                  <a:gdLst>
                    <a:gd name="connsiteX0" fmla="*/ 460058 w 461009"/>
                    <a:gd name="connsiteY0" fmla="*/ 209550 h 461962"/>
                    <a:gd name="connsiteX1" fmla="*/ 230505 w 461009"/>
                    <a:gd name="connsiteY1" fmla="*/ 0 h 461962"/>
                    <a:gd name="connsiteX2" fmla="*/ 952 w 461009"/>
                    <a:gd name="connsiteY2" fmla="*/ 209550 h 461962"/>
                    <a:gd name="connsiteX3" fmla="*/ 0 w 461009"/>
                    <a:gd name="connsiteY3" fmla="*/ 231457 h 461962"/>
                    <a:gd name="connsiteX4" fmla="*/ 1905 w 461009"/>
                    <a:gd name="connsiteY4" fmla="*/ 261938 h 461962"/>
                    <a:gd name="connsiteX5" fmla="*/ 230505 w 461009"/>
                    <a:gd name="connsiteY5" fmla="*/ 461963 h 461962"/>
                    <a:gd name="connsiteX6" fmla="*/ 459105 w 461009"/>
                    <a:gd name="connsiteY6" fmla="*/ 261938 h 461962"/>
                    <a:gd name="connsiteX7" fmla="*/ 461010 w 461009"/>
                    <a:gd name="connsiteY7" fmla="*/ 231457 h 461962"/>
                    <a:gd name="connsiteX8" fmla="*/ 460058 w 461009"/>
                    <a:gd name="connsiteY8" fmla="*/ 209550 h 461962"/>
                    <a:gd name="connsiteX9" fmla="*/ 409575 w 461009"/>
                    <a:gd name="connsiteY9" fmla="*/ 231457 h 461962"/>
                    <a:gd name="connsiteX10" fmla="*/ 406717 w 461009"/>
                    <a:gd name="connsiteY10" fmla="*/ 261938 h 461962"/>
                    <a:gd name="connsiteX11" fmla="*/ 230505 w 461009"/>
                    <a:gd name="connsiteY11" fmla="*/ 410528 h 461962"/>
                    <a:gd name="connsiteX12" fmla="*/ 54292 w 461009"/>
                    <a:gd name="connsiteY12" fmla="*/ 261938 h 461962"/>
                    <a:gd name="connsiteX13" fmla="*/ 51435 w 461009"/>
                    <a:gd name="connsiteY13" fmla="*/ 231457 h 461962"/>
                    <a:gd name="connsiteX14" fmla="*/ 52388 w 461009"/>
                    <a:gd name="connsiteY14" fmla="*/ 209550 h 461962"/>
                    <a:gd name="connsiteX15" fmla="*/ 229553 w 461009"/>
                    <a:gd name="connsiteY15" fmla="*/ 52388 h 461962"/>
                    <a:gd name="connsiteX16" fmla="*/ 406717 w 461009"/>
                    <a:gd name="connsiteY16" fmla="*/ 209550 h 461962"/>
                    <a:gd name="connsiteX17" fmla="*/ 409575 w 461009"/>
                    <a:gd name="connsiteY17" fmla="*/ 231457 h 4619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1009" h="461962">
                      <a:moveTo>
                        <a:pt x="460058" y="209550"/>
                      </a:moveTo>
                      <a:cubicBezTo>
                        <a:pt x="449580" y="92392"/>
                        <a:pt x="350520" y="0"/>
                        <a:pt x="230505" y="0"/>
                      </a:cubicBezTo>
                      <a:cubicBezTo>
                        <a:pt x="110490" y="0"/>
                        <a:pt x="11430" y="92392"/>
                        <a:pt x="952" y="209550"/>
                      </a:cubicBezTo>
                      <a:cubicBezTo>
                        <a:pt x="0" y="216217"/>
                        <a:pt x="0" y="223838"/>
                        <a:pt x="0" y="231457"/>
                      </a:cubicBezTo>
                      <a:cubicBezTo>
                        <a:pt x="0" y="241935"/>
                        <a:pt x="952" y="252413"/>
                        <a:pt x="1905" y="261938"/>
                      </a:cubicBezTo>
                      <a:cubicBezTo>
                        <a:pt x="17145" y="375285"/>
                        <a:pt x="113348" y="461963"/>
                        <a:pt x="230505" y="461963"/>
                      </a:cubicBezTo>
                      <a:cubicBezTo>
                        <a:pt x="347663" y="461963"/>
                        <a:pt x="443865" y="374332"/>
                        <a:pt x="459105" y="261938"/>
                      </a:cubicBezTo>
                      <a:cubicBezTo>
                        <a:pt x="460058" y="252413"/>
                        <a:pt x="461010" y="241935"/>
                        <a:pt x="461010" y="231457"/>
                      </a:cubicBezTo>
                      <a:cubicBezTo>
                        <a:pt x="461010" y="223838"/>
                        <a:pt x="461010" y="216217"/>
                        <a:pt x="460058" y="209550"/>
                      </a:cubicBezTo>
                      <a:close/>
                      <a:moveTo>
                        <a:pt x="409575" y="231457"/>
                      </a:moveTo>
                      <a:cubicBezTo>
                        <a:pt x="409575" y="241935"/>
                        <a:pt x="408622" y="252413"/>
                        <a:pt x="406717" y="261938"/>
                      </a:cubicBezTo>
                      <a:cubicBezTo>
                        <a:pt x="392430" y="345757"/>
                        <a:pt x="319088" y="410528"/>
                        <a:pt x="230505" y="410528"/>
                      </a:cubicBezTo>
                      <a:cubicBezTo>
                        <a:pt x="141923" y="410528"/>
                        <a:pt x="68580" y="346710"/>
                        <a:pt x="54292" y="261938"/>
                      </a:cubicBezTo>
                      <a:cubicBezTo>
                        <a:pt x="52388" y="252413"/>
                        <a:pt x="51435" y="241935"/>
                        <a:pt x="51435" y="231457"/>
                      </a:cubicBezTo>
                      <a:cubicBezTo>
                        <a:pt x="51435" y="223838"/>
                        <a:pt x="52388" y="217170"/>
                        <a:pt x="52388" y="209550"/>
                      </a:cubicBezTo>
                      <a:cubicBezTo>
                        <a:pt x="62865" y="120967"/>
                        <a:pt x="138113" y="52388"/>
                        <a:pt x="229553" y="52388"/>
                      </a:cubicBezTo>
                      <a:cubicBezTo>
                        <a:pt x="320992" y="52388"/>
                        <a:pt x="396240" y="120967"/>
                        <a:pt x="406717" y="209550"/>
                      </a:cubicBezTo>
                      <a:cubicBezTo>
                        <a:pt x="408622" y="216217"/>
                        <a:pt x="409575" y="223838"/>
                        <a:pt x="409575" y="231457"/>
                      </a:cubicBezTo>
                      <a:close/>
                    </a:path>
                  </a:pathLst>
                </a:custGeom>
                <a:solidFill>
                  <a:srgbClr val="7F5C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0" name="Freeform: Shape 419">
                <a:extLst>
                  <a:ext uri="{FF2B5EF4-FFF2-40B4-BE49-F238E27FC236}">
                    <a16:creationId xmlns="" xmlns:a16="http://schemas.microsoft.com/office/drawing/2014/main" id="{2992514E-C7E5-47CA-90F5-5BE14CFB10DA}"/>
                  </a:ext>
                </a:extLst>
              </p:cNvPr>
              <p:cNvSpPr/>
              <p:nvPr/>
            </p:nvSpPr>
            <p:spPr>
              <a:xfrm>
                <a:off x="3838864" y="3228960"/>
                <a:ext cx="1719467" cy="176356"/>
              </a:xfrm>
              <a:custGeom>
                <a:avLst/>
                <a:gdLst>
                  <a:gd name="connsiteX0" fmla="*/ 0 w 1523047"/>
                  <a:gd name="connsiteY0" fmla="*/ 0 h 156210"/>
                  <a:gd name="connsiteX1" fmla="*/ 1523047 w 1523047"/>
                  <a:gd name="connsiteY1" fmla="*/ 0 h 156210"/>
                  <a:gd name="connsiteX2" fmla="*/ 1523047 w 1523047"/>
                  <a:gd name="connsiteY2" fmla="*/ 156210 h 156210"/>
                  <a:gd name="connsiteX3" fmla="*/ 0 w 1523047"/>
                  <a:gd name="connsiteY3" fmla="*/ 156210 h 15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3047" h="156210">
                    <a:moveTo>
                      <a:pt x="0" y="0"/>
                    </a:moveTo>
                    <a:lnTo>
                      <a:pt x="1523047" y="0"/>
                    </a:lnTo>
                    <a:lnTo>
                      <a:pt x="1523047" y="156210"/>
                    </a:lnTo>
                    <a:lnTo>
                      <a:pt x="0" y="156210"/>
                    </a:lnTo>
                    <a:close/>
                  </a:path>
                </a:pathLst>
              </a:custGeom>
              <a:solidFill>
                <a:srgbClr val="7F5C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="" xmlns:a16="http://schemas.microsoft.com/office/drawing/2014/main" id="{80EE8E86-2AC4-4819-9B25-B14CE3A436D3}"/>
                  </a:ext>
                </a:extLst>
              </p:cNvPr>
              <p:cNvSpPr/>
              <p:nvPr/>
            </p:nvSpPr>
            <p:spPr>
              <a:xfrm>
                <a:off x="1828699" y="5695788"/>
                <a:ext cx="202164" cy="203239"/>
              </a:xfrm>
              <a:custGeom>
                <a:avLst/>
                <a:gdLst>
                  <a:gd name="connsiteX0" fmla="*/ 179070 w 179070"/>
                  <a:gd name="connsiteY0" fmla="*/ 90488 h 180022"/>
                  <a:gd name="connsiteX1" fmla="*/ 173355 w 179070"/>
                  <a:gd name="connsiteY1" fmla="*/ 120968 h 180022"/>
                  <a:gd name="connsiteX2" fmla="*/ 89535 w 179070"/>
                  <a:gd name="connsiteY2" fmla="*/ 180023 h 180022"/>
                  <a:gd name="connsiteX3" fmla="*/ 5715 w 179070"/>
                  <a:gd name="connsiteY3" fmla="*/ 120968 h 180022"/>
                  <a:gd name="connsiteX4" fmla="*/ 0 w 179070"/>
                  <a:gd name="connsiteY4" fmla="*/ 90488 h 180022"/>
                  <a:gd name="connsiteX5" fmla="*/ 2857 w 179070"/>
                  <a:gd name="connsiteY5" fmla="*/ 68580 h 180022"/>
                  <a:gd name="connsiteX6" fmla="*/ 89535 w 179070"/>
                  <a:gd name="connsiteY6" fmla="*/ 0 h 180022"/>
                  <a:gd name="connsiteX7" fmla="*/ 176213 w 179070"/>
                  <a:gd name="connsiteY7" fmla="*/ 68580 h 180022"/>
                  <a:gd name="connsiteX8" fmla="*/ 179070 w 179070"/>
                  <a:gd name="connsiteY8" fmla="*/ 90488 h 18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70" h="180022">
                    <a:moveTo>
                      <a:pt x="179070" y="90488"/>
                    </a:moveTo>
                    <a:cubicBezTo>
                      <a:pt x="179070" y="100965"/>
                      <a:pt x="177165" y="111443"/>
                      <a:pt x="173355" y="120968"/>
                    </a:cubicBezTo>
                    <a:cubicBezTo>
                      <a:pt x="160972" y="155258"/>
                      <a:pt x="127635" y="180023"/>
                      <a:pt x="89535" y="180023"/>
                    </a:cubicBezTo>
                    <a:cubicBezTo>
                      <a:pt x="50483" y="180023"/>
                      <a:pt x="18097" y="155258"/>
                      <a:pt x="5715" y="120968"/>
                    </a:cubicBezTo>
                    <a:cubicBezTo>
                      <a:pt x="1905" y="111443"/>
                      <a:pt x="0" y="100965"/>
                      <a:pt x="0" y="90488"/>
                    </a:cubicBezTo>
                    <a:cubicBezTo>
                      <a:pt x="0" y="82868"/>
                      <a:pt x="952" y="76200"/>
                      <a:pt x="2857" y="68580"/>
                    </a:cubicBezTo>
                    <a:cubicBezTo>
                      <a:pt x="12382" y="29528"/>
                      <a:pt x="47625" y="0"/>
                      <a:pt x="89535" y="0"/>
                    </a:cubicBezTo>
                    <a:cubicBezTo>
                      <a:pt x="131445" y="0"/>
                      <a:pt x="166688" y="29528"/>
                      <a:pt x="176213" y="68580"/>
                    </a:cubicBezTo>
                    <a:cubicBezTo>
                      <a:pt x="178117" y="75248"/>
                      <a:pt x="179070" y="82868"/>
                      <a:pt x="179070" y="90488"/>
                    </a:cubicBezTo>
                    <a:close/>
                  </a:path>
                </a:pathLst>
              </a:custGeom>
              <a:solidFill>
                <a:srgbClr val="2A1E5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43" name="Graphic 409">
                <a:extLst>
                  <a:ext uri="{FF2B5EF4-FFF2-40B4-BE49-F238E27FC236}">
                    <a16:creationId xmlns="" xmlns:a16="http://schemas.microsoft.com/office/drawing/2014/main" id="{EACCD00A-EACD-4E4F-9DBD-EA82EE217C5F}"/>
                  </a:ext>
                </a:extLst>
              </p:cNvPr>
              <p:cNvGrpSpPr/>
              <p:nvPr/>
            </p:nvGrpSpPr>
            <p:grpSpPr>
              <a:xfrm>
                <a:off x="1277546" y="692609"/>
                <a:ext cx="3539834" cy="724922"/>
                <a:chOff x="7906606" y="1847646"/>
                <a:chExt cx="1275397" cy="313372"/>
              </a:xfrm>
              <a:noFill/>
            </p:grpSpPr>
            <p:sp>
              <p:nvSpPr>
                <p:cNvPr id="344" name="Freeform: Shape 343">
                  <a:extLst>
                    <a:ext uri="{FF2B5EF4-FFF2-40B4-BE49-F238E27FC236}">
                      <a16:creationId xmlns="" xmlns:a16="http://schemas.microsoft.com/office/drawing/2014/main" id="{279E4B99-60B7-4D54-97AA-3C0379987F48}"/>
                    </a:ext>
                  </a:extLst>
                </p:cNvPr>
                <p:cNvSpPr/>
                <p:nvPr/>
              </p:nvSpPr>
              <p:spPr>
                <a:xfrm>
                  <a:off x="7921846" y="1862886"/>
                  <a:ext cx="1256347" cy="282892"/>
                </a:xfrm>
                <a:custGeom>
                  <a:avLst/>
                  <a:gdLst>
                    <a:gd name="connsiteX0" fmla="*/ 1033463 w 1256347"/>
                    <a:gd name="connsiteY0" fmla="*/ 0 h 282892"/>
                    <a:gd name="connsiteX1" fmla="*/ 1203960 w 1256347"/>
                    <a:gd name="connsiteY1" fmla="*/ 0 h 282892"/>
                    <a:gd name="connsiteX2" fmla="*/ 1256348 w 1256347"/>
                    <a:gd name="connsiteY2" fmla="*/ 51435 h 282892"/>
                    <a:gd name="connsiteX3" fmla="*/ 1256348 w 1256347"/>
                    <a:gd name="connsiteY3" fmla="*/ 247650 h 282892"/>
                    <a:gd name="connsiteX4" fmla="*/ 1222058 w 1256347"/>
                    <a:gd name="connsiteY4" fmla="*/ 282893 h 282892"/>
                    <a:gd name="connsiteX5" fmla="*/ 876300 w 1256347"/>
                    <a:gd name="connsiteY5" fmla="*/ 282893 h 282892"/>
                    <a:gd name="connsiteX6" fmla="*/ 845820 w 1256347"/>
                    <a:gd name="connsiteY6" fmla="*/ 251460 h 282892"/>
                    <a:gd name="connsiteX7" fmla="*/ 34290 w 1256347"/>
                    <a:gd name="connsiteY7" fmla="*/ 251460 h 282892"/>
                    <a:gd name="connsiteX8" fmla="*/ 0 w 1256347"/>
                    <a:gd name="connsiteY8" fmla="*/ 217170 h 282892"/>
                    <a:gd name="connsiteX9" fmla="*/ 0 w 1256347"/>
                    <a:gd name="connsiteY9" fmla="*/ 36195 h 282892"/>
                    <a:gd name="connsiteX10" fmla="*/ 36195 w 1256347"/>
                    <a:gd name="connsiteY10" fmla="*/ 953 h 282892"/>
                    <a:gd name="connsiteX11" fmla="*/ 398145 w 1256347"/>
                    <a:gd name="connsiteY11" fmla="*/ 953 h 282892"/>
                    <a:gd name="connsiteX12" fmla="*/ 435293 w 1256347"/>
                    <a:gd name="connsiteY12" fmla="*/ 54293 h 282892"/>
                    <a:gd name="connsiteX13" fmla="*/ 986790 w 1256347"/>
                    <a:gd name="connsiteY13" fmla="*/ 54293 h 282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56347" h="282892">
                      <a:moveTo>
                        <a:pt x="1033463" y="0"/>
                      </a:moveTo>
                      <a:lnTo>
                        <a:pt x="1203960" y="0"/>
                      </a:lnTo>
                      <a:lnTo>
                        <a:pt x="1256348" y="51435"/>
                      </a:lnTo>
                      <a:lnTo>
                        <a:pt x="1256348" y="247650"/>
                      </a:lnTo>
                      <a:lnTo>
                        <a:pt x="1222058" y="282893"/>
                      </a:lnTo>
                      <a:lnTo>
                        <a:pt x="876300" y="282893"/>
                      </a:lnTo>
                      <a:lnTo>
                        <a:pt x="845820" y="251460"/>
                      </a:lnTo>
                      <a:lnTo>
                        <a:pt x="34290" y="251460"/>
                      </a:lnTo>
                      <a:lnTo>
                        <a:pt x="0" y="217170"/>
                      </a:lnTo>
                      <a:lnTo>
                        <a:pt x="0" y="36195"/>
                      </a:lnTo>
                      <a:lnTo>
                        <a:pt x="36195" y="953"/>
                      </a:lnTo>
                      <a:lnTo>
                        <a:pt x="398145" y="953"/>
                      </a:lnTo>
                      <a:lnTo>
                        <a:pt x="435293" y="54293"/>
                      </a:lnTo>
                      <a:lnTo>
                        <a:pt x="986790" y="542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="" xmlns:a16="http://schemas.microsoft.com/office/drawing/2014/main" id="{B890B840-CB94-49B4-BCA2-B7A3975FAE96}"/>
                    </a:ext>
                  </a:extLst>
                </p:cNvPr>
                <p:cNvSpPr/>
                <p:nvPr/>
              </p:nvSpPr>
              <p:spPr>
                <a:xfrm>
                  <a:off x="7917083" y="1858123"/>
                  <a:ext cx="1264919" cy="291465"/>
                </a:xfrm>
                <a:custGeom>
                  <a:avLst/>
                  <a:gdLst>
                    <a:gd name="connsiteX0" fmla="*/ 1227773 w 1264919"/>
                    <a:gd name="connsiteY0" fmla="*/ 291465 h 291465"/>
                    <a:gd name="connsiteX1" fmla="*/ 879158 w 1264919"/>
                    <a:gd name="connsiteY1" fmla="*/ 291465 h 291465"/>
                    <a:gd name="connsiteX2" fmla="*/ 848678 w 1264919"/>
                    <a:gd name="connsiteY2" fmla="*/ 260985 h 291465"/>
                    <a:gd name="connsiteX3" fmla="*/ 37148 w 1264919"/>
                    <a:gd name="connsiteY3" fmla="*/ 260985 h 291465"/>
                    <a:gd name="connsiteX4" fmla="*/ 0 w 1264919"/>
                    <a:gd name="connsiteY4" fmla="*/ 223838 h 291465"/>
                    <a:gd name="connsiteX5" fmla="*/ 0 w 1264919"/>
                    <a:gd name="connsiteY5" fmla="*/ 39053 h 291465"/>
                    <a:gd name="connsiteX6" fmla="*/ 38100 w 1264919"/>
                    <a:gd name="connsiteY6" fmla="*/ 953 h 291465"/>
                    <a:gd name="connsiteX7" fmla="*/ 403860 w 1264919"/>
                    <a:gd name="connsiteY7" fmla="*/ 953 h 291465"/>
                    <a:gd name="connsiteX8" fmla="*/ 441008 w 1264919"/>
                    <a:gd name="connsiteY8" fmla="*/ 54293 h 291465"/>
                    <a:gd name="connsiteX9" fmla="*/ 989648 w 1264919"/>
                    <a:gd name="connsiteY9" fmla="*/ 54293 h 291465"/>
                    <a:gd name="connsiteX10" fmla="*/ 1036320 w 1264919"/>
                    <a:gd name="connsiteY10" fmla="*/ 0 h 291465"/>
                    <a:gd name="connsiteX11" fmla="*/ 1210628 w 1264919"/>
                    <a:gd name="connsiteY11" fmla="*/ 0 h 291465"/>
                    <a:gd name="connsiteX12" fmla="*/ 1264920 w 1264919"/>
                    <a:gd name="connsiteY12" fmla="*/ 54293 h 291465"/>
                    <a:gd name="connsiteX13" fmla="*/ 1264920 w 1264919"/>
                    <a:gd name="connsiteY13" fmla="*/ 254318 h 291465"/>
                    <a:gd name="connsiteX14" fmla="*/ 1227773 w 1264919"/>
                    <a:gd name="connsiteY14" fmla="*/ 291465 h 291465"/>
                    <a:gd name="connsiteX15" fmla="*/ 882968 w 1264919"/>
                    <a:gd name="connsiteY15" fmla="*/ 282893 h 291465"/>
                    <a:gd name="connsiteX16" fmla="*/ 1224915 w 1264919"/>
                    <a:gd name="connsiteY16" fmla="*/ 282893 h 291465"/>
                    <a:gd name="connsiteX17" fmla="*/ 1257300 w 1264919"/>
                    <a:gd name="connsiteY17" fmla="*/ 250508 h 291465"/>
                    <a:gd name="connsiteX18" fmla="*/ 1257300 w 1264919"/>
                    <a:gd name="connsiteY18" fmla="*/ 58103 h 291465"/>
                    <a:gd name="connsiteX19" fmla="*/ 1207770 w 1264919"/>
                    <a:gd name="connsiteY19" fmla="*/ 8573 h 291465"/>
                    <a:gd name="connsiteX20" fmla="*/ 1041083 w 1264919"/>
                    <a:gd name="connsiteY20" fmla="*/ 8573 h 291465"/>
                    <a:gd name="connsiteX21" fmla="*/ 994410 w 1264919"/>
                    <a:gd name="connsiteY21" fmla="*/ 62865 h 291465"/>
                    <a:gd name="connsiteX22" fmla="*/ 438150 w 1264919"/>
                    <a:gd name="connsiteY22" fmla="*/ 62865 h 291465"/>
                    <a:gd name="connsiteX23" fmla="*/ 401003 w 1264919"/>
                    <a:gd name="connsiteY23" fmla="*/ 9525 h 291465"/>
                    <a:gd name="connsiteX24" fmla="*/ 42863 w 1264919"/>
                    <a:gd name="connsiteY24" fmla="*/ 9525 h 291465"/>
                    <a:gd name="connsiteX25" fmla="*/ 9525 w 1264919"/>
                    <a:gd name="connsiteY25" fmla="*/ 42863 h 291465"/>
                    <a:gd name="connsiteX26" fmla="*/ 9525 w 1264919"/>
                    <a:gd name="connsiteY26" fmla="*/ 220028 h 291465"/>
                    <a:gd name="connsiteX27" fmla="*/ 40958 w 1264919"/>
                    <a:gd name="connsiteY27" fmla="*/ 251460 h 291465"/>
                    <a:gd name="connsiteX28" fmla="*/ 851535 w 1264919"/>
                    <a:gd name="connsiteY28" fmla="*/ 251460 h 291465"/>
                    <a:gd name="connsiteX29" fmla="*/ 882968 w 1264919"/>
                    <a:gd name="connsiteY29" fmla="*/ 282893 h 2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264919" h="291465">
                      <a:moveTo>
                        <a:pt x="1227773" y="291465"/>
                      </a:moveTo>
                      <a:lnTo>
                        <a:pt x="879158" y="291465"/>
                      </a:lnTo>
                      <a:lnTo>
                        <a:pt x="848678" y="260985"/>
                      </a:lnTo>
                      <a:lnTo>
                        <a:pt x="37148" y="260985"/>
                      </a:lnTo>
                      <a:lnTo>
                        <a:pt x="0" y="223838"/>
                      </a:lnTo>
                      <a:lnTo>
                        <a:pt x="0" y="39053"/>
                      </a:lnTo>
                      <a:lnTo>
                        <a:pt x="38100" y="953"/>
                      </a:lnTo>
                      <a:lnTo>
                        <a:pt x="403860" y="953"/>
                      </a:lnTo>
                      <a:lnTo>
                        <a:pt x="441008" y="54293"/>
                      </a:lnTo>
                      <a:lnTo>
                        <a:pt x="989648" y="54293"/>
                      </a:lnTo>
                      <a:lnTo>
                        <a:pt x="1036320" y="0"/>
                      </a:lnTo>
                      <a:lnTo>
                        <a:pt x="1210628" y="0"/>
                      </a:lnTo>
                      <a:lnTo>
                        <a:pt x="1264920" y="54293"/>
                      </a:lnTo>
                      <a:lnTo>
                        <a:pt x="1264920" y="254318"/>
                      </a:lnTo>
                      <a:lnTo>
                        <a:pt x="1227773" y="291465"/>
                      </a:lnTo>
                      <a:close/>
                      <a:moveTo>
                        <a:pt x="882968" y="282893"/>
                      </a:moveTo>
                      <a:lnTo>
                        <a:pt x="1224915" y="282893"/>
                      </a:lnTo>
                      <a:lnTo>
                        <a:pt x="1257300" y="250508"/>
                      </a:lnTo>
                      <a:lnTo>
                        <a:pt x="1257300" y="58103"/>
                      </a:lnTo>
                      <a:lnTo>
                        <a:pt x="1207770" y="8573"/>
                      </a:lnTo>
                      <a:lnTo>
                        <a:pt x="1041083" y="8573"/>
                      </a:lnTo>
                      <a:lnTo>
                        <a:pt x="994410" y="62865"/>
                      </a:lnTo>
                      <a:lnTo>
                        <a:pt x="438150" y="62865"/>
                      </a:lnTo>
                      <a:lnTo>
                        <a:pt x="401003" y="9525"/>
                      </a:lnTo>
                      <a:lnTo>
                        <a:pt x="42863" y="9525"/>
                      </a:lnTo>
                      <a:lnTo>
                        <a:pt x="9525" y="42863"/>
                      </a:lnTo>
                      <a:lnTo>
                        <a:pt x="9525" y="220028"/>
                      </a:lnTo>
                      <a:lnTo>
                        <a:pt x="40958" y="251460"/>
                      </a:lnTo>
                      <a:lnTo>
                        <a:pt x="851535" y="251460"/>
                      </a:lnTo>
                      <a:lnTo>
                        <a:pt x="882968" y="282893"/>
                      </a:lnTo>
                      <a:close/>
                    </a:path>
                  </a:pathLst>
                </a:custGeom>
                <a:grpFill/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="" xmlns:a16="http://schemas.microsoft.com/office/drawing/2014/main" id="{551F7D19-BEC8-4A03-B0C9-966202731568}"/>
                    </a:ext>
                  </a:extLst>
                </p:cNvPr>
                <p:cNvSpPr/>
                <p:nvPr/>
              </p:nvSpPr>
              <p:spPr>
                <a:xfrm>
                  <a:off x="8550495" y="2099106"/>
                  <a:ext cx="593407" cy="61912"/>
                </a:xfrm>
                <a:custGeom>
                  <a:avLst/>
                  <a:gdLst>
                    <a:gd name="connsiteX0" fmla="*/ 593407 w 593407"/>
                    <a:gd name="connsiteY0" fmla="*/ 61913 h 61912"/>
                    <a:gd name="connsiteX1" fmla="*/ 240983 w 593407"/>
                    <a:gd name="connsiteY1" fmla="*/ 61913 h 61912"/>
                    <a:gd name="connsiteX2" fmla="*/ 210502 w 593407"/>
                    <a:gd name="connsiteY2" fmla="*/ 30480 h 61912"/>
                    <a:gd name="connsiteX3" fmla="*/ 0 w 593407"/>
                    <a:gd name="connsiteY3" fmla="*/ 30480 h 61912"/>
                    <a:gd name="connsiteX4" fmla="*/ 0 w 593407"/>
                    <a:gd name="connsiteY4" fmla="*/ 0 h 61912"/>
                    <a:gd name="connsiteX5" fmla="*/ 222885 w 593407"/>
                    <a:gd name="connsiteY5" fmla="*/ 0 h 61912"/>
                    <a:gd name="connsiteX6" fmla="*/ 254318 w 593407"/>
                    <a:gd name="connsiteY6" fmla="*/ 30480 h 61912"/>
                    <a:gd name="connsiteX7" fmla="*/ 593407 w 593407"/>
                    <a:gd name="connsiteY7" fmla="*/ 3048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3407" h="61912">
                      <a:moveTo>
                        <a:pt x="593407" y="61913"/>
                      </a:moveTo>
                      <a:lnTo>
                        <a:pt x="240983" y="61913"/>
                      </a:lnTo>
                      <a:lnTo>
                        <a:pt x="210502" y="30480"/>
                      </a:lnTo>
                      <a:lnTo>
                        <a:pt x="0" y="30480"/>
                      </a:lnTo>
                      <a:lnTo>
                        <a:pt x="0" y="0"/>
                      </a:lnTo>
                      <a:lnTo>
                        <a:pt x="222885" y="0"/>
                      </a:lnTo>
                      <a:lnTo>
                        <a:pt x="254318" y="30480"/>
                      </a:lnTo>
                      <a:lnTo>
                        <a:pt x="593407" y="30480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="" xmlns:a16="http://schemas.microsoft.com/office/drawing/2014/main" id="{285CA22A-67BE-470C-B794-B361AADC5123}"/>
                    </a:ext>
                  </a:extLst>
                </p:cNvPr>
                <p:cNvSpPr/>
                <p:nvPr/>
              </p:nvSpPr>
              <p:spPr>
                <a:xfrm>
                  <a:off x="7906606" y="1847646"/>
                  <a:ext cx="287655" cy="156209"/>
                </a:xfrm>
                <a:custGeom>
                  <a:avLst/>
                  <a:gdLst>
                    <a:gd name="connsiteX0" fmla="*/ 30480 w 287655"/>
                    <a:gd name="connsiteY0" fmla="*/ 156210 h 156209"/>
                    <a:gd name="connsiteX1" fmla="*/ 0 w 287655"/>
                    <a:gd name="connsiteY1" fmla="*/ 156210 h 156209"/>
                    <a:gd name="connsiteX2" fmla="*/ 0 w 287655"/>
                    <a:gd name="connsiteY2" fmla="*/ 45720 h 156209"/>
                    <a:gd name="connsiteX3" fmla="*/ 44768 w 287655"/>
                    <a:gd name="connsiteY3" fmla="*/ 0 h 156209"/>
                    <a:gd name="connsiteX4" fmla="*/ 287655 w 287655"/>
                    <a:gd name="connsiteY4" fmla="*/ 0 h 156209"/>
                    <a:gd name="connsiteX5" fmla="*/ 287655 w 287655"/>
                    <a:gd name="connsiteY5" fmla="*/ 31433 h 156209"/>
                    <a:gd name="connsiteX6" fmla="*/ 57150 w 287655"/>
                    <a:gd name="connsiteY6" fmla="*/ 31433 h 156209"/>
                    <a:gd name="connsiteX7" fmla="*/ 30480 w 287655"/>
                    <a:gd name="connsiteY7" fmla="*/ 58103 h 156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7655" h="156209">
                      <a:moveTo>
                        <a:pt x="30480" y="156210"/>
                      </a:moveTo>
                      <a:lnTo>
                        <a:pt x="0" y="156210"/>
                      </a:lnTo>
                      <a:lnTo>
                        <a:pt x="0" y="45720"/>
                      </a:lnTo>
                      <a:lnTo>
                        <a:pt x="44768" y="0"/>
                      </a:lnTo>
                      <a:lnTo>
                        <a:pt x="287655" y="0"/>
                      </a:lnTo>
                      <a:lnTo>
                        <a:pt x="287655" y="31433"/>
                      </a:lnTo>
                      <a:lnTo>
                        <a:pt x="57150" y="31433"/>
                      </a:lnTo>
                      <a:lnTo>
                        <a:pt x="30480" y="58103"/>
                      </a:lnTo>
                      <a:close/>
                    </a:path>
                  </a:pathLst>
                </a:custGeom>
                <a:solidFill>
                  <a:srgbClr val="09DCF5"/>
                </a:solidFill>
                <a:ln w="9525" cap="flat">
                  <a:solidFill>
                    <a:srgbClr val="09DCF5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0" name="TextBox 109">
                <a:extLst>
                  <a:ext uri="{FF2B5EF4-FFF2-40B4-BE49-F238E27FC236}">
                    <a16:creationId xmlns="" xmlns:a16="http://schemas.microsoft.com/office/drawing/2014/main" id="{290AB5D3-71CE-46F3-B80D-48921D8E39E9}"/>
                  </a:ext>
                </a:extLst>
              </p:cNvPr>
              <p:cNvSpPr txBox="1"/>
              <p:nvPr/>
            </p:nvSpPr>
            <p:spPr>
              <a:xfrm>
                <a:off x="1576486" y="788173"/>
                <a:ext cx="30524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Nước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chanh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có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vị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gì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#9Slide03 BoosterNextFYThin" panose="02000203000000020004" pitchFamily="2" charset="0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265" name="Picture 264" descr="A picture containing indoor, flower, metal, containing&#10;&#10;Description automatically generated">
              <a:extLst>
                <a:ext uri="{FF2B5EF4-FFF2-40B4-BE49-F238E27FC236}">
                  <a16:creationId xmlns="" xmlns:a16="http://schemas.microsoft.com/office/drawing/2014/main" id="{EBDFE60A-9155-488A-9124-6EA3E16ED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16" b="95000" l="10000" r="90000">
                          <a14:foregroundMark x1="26444" y1="91122" x2="35667" y2="95000"/>
                          <a14:foregroundMark x1="35667" y1="95000" x2="62556" y2="90510"/>
                          <a14:foregroundMark x1="70556" y1="4490" x2="70667" y2="4286"/>
                          <a14:foregroundMark x1="70667" y1="3776" x2="70667" y2="3776"/>
                          <a14:foregroundMark x1="54111" y1="816" x2="54556" y2="26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02" y="1711160"/>
              <a:ext cx="3781447" cy="4117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4236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311" grpId="0"/>
    </p:bldLst>
  </p:timing>
</p:sld>
</file>

<file path=ppt/theme/theme1.xml><?xml version="1.0" encoding="utf-8"?>
<a:theme xmlns:a="http://schemas.openxmlformats.org/drawingml/2006/main" name="Innel Memphis daily activiti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000000"/>
      </a:lt2>
      <a:accent1>
        <a:srgbClr val="C9457C"/>
      </a:accent1>
      <a:accent2>
        <a:srgbClr val="EED143"/>
      </a:accent2>
      <a:accent3>
        <a:srgbClr val="85C1D0"/>
      </a:accent3>
      <a:accent4>
        <a:srgbClr val="F3F3F3"/>
      </a:accent4>
      <a:accent5>
        <a:srgbClr val="000000"/>
      </a:accent5>
      <a:accent6>
        <a:srgbClr val="FFFFFF"/>
      </a:accent6>
      <a:hlink>
        <a:srgbClr val="C945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1030</Words>
  <Application>Microsoft Office PowerPoint</Application>
  <PresentationFormat>Widescreen</PresentationFormat>
  <Paragraphs>211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#9Slide03 AllRoundGothic</vt:lpstr>
      <vt:lpstr>#9Slide03 Arima Madurai Black</vt:lpstr>
      <vt:lpstr>#9Slide03 Arima Madurai ExtraLi</vt:lpstr>
      <vt:lpstr>#9Slide03 Arima Madurai Medium</vt:lpstr>
      <vt:lpstr>#9Slide03 BoosterNextFYThin</vt:lpstr>
      <vt:lpstr>#9Slide03 Reso</vt:lpstr>
      <vt:lpstr>#9Slide07 SVNHemi Head</vt:lpstr>
      <vt:lpstr>Arial</vt:lpstr>
      <vt:lpstr>Assistant</vt:lpstr>
      <vt:lpstr>Bebas Tam </vt:lpstr>
      <vt:lpstr>Calibri</vt:lpstr>
      <vt:lpstr>Calibri Light</vt:lpstr>
      <vt:lpstr>Nexa Bold</vt:lpstr>
      <vt:lpstr>Nexa Light</vt:lpstr>
      <vt:lpstr>Roboto Black</vt:lpstr>
      <vt:lpstr>Roboto Condensed</vt:lpstr>
      <vt:lpstr>Source Sans Pro</vt:lpstr>
      <vt:lpstr>Innel Memphis daily activities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Van Trung Hai</dc:creator>
  <cp:lastModifiedBy>TRANG</cp:lastModifiedBy>
  <cp:revision>32</cp:revision>
  <dcterms:created xsi:type="dcterms:W3CDTF">2021-06-22T12:44:46Z</dcterms:created>
  <dcterms:modified xsi:type="dcterms:W3CDTF">2023-11-18T05:36:27Z</dcterms:modified>
</cp:coreProperties>
</file>