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56" autoAdjust="0"/>
    <p:restoredTop sz="84954" autoAdjust="0"/>
  </p:normalViewPr>
  <p:slideViewPr>
    <p:cSldViewPr snapToGrid="0">
      <p:cViewPr varScale="1">
        <p:scale>
          <a:sx n="61" d="100"/>
          <a:sy n="61" d="100"/>
        </p:scale>
        <p:origin x="-12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jpe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12" Type="http://schemas.openxmlformats.org/officeDocument/2006/relationships/slide" Target="slide20.xml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9.xml"/><Relationship Id="rId4" Type="http://schemas.microsoft.com/office/2007/relationships/media" Target="../media/media1.mp3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16.xml"/><Relationship Id="rId16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53.jpeg"/><Relationship Id="rId11" Type="http://schemas.microsoft.com/office/2007/relationships/hdphoto" Target="../media/hdphoto2.wdp"/><Relationship Id="rId5" Type="http://schemas.openxmlformats.org/officeDocument/2006/relationships/slide" Target="slide16.xml"/><Relationship Id="rId15" Type="http://schemas.openxmlformats.org/officeDocument/2006/relationships/image" Target="../media/image56.png"/><Relationship Id="rId4" Type="http://schemas.openxmlformats.org/officeDocument/2006/relationships/image" Target="../media/image52.jpeg"/><Relationship Id="rId14" Type="http://schemas.microsoft.com/office/2007/relationships/media" Target="../media/media2.mp3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media" Target="../media/media2.mp3"/><Relationship Id="rId3" Type="http://schemas.openxmlformats.org/officeDocument/2006/relationships/image" Target="../media/image57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7.png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image" Target="../media/image53.jpeg"/><Relationship Id="rId15" Type="http://schemas.microsoft.com/office/2007/relationships/media" Target="../media/media3.mp3"/><Relationship Id="rId10" Type="http://schemas.microsoft.com/office/2007/relationships/hdphoto" Target="../media/hdphoto2.wdp"/><Relationship Id="rId4" Type="http://schemas.openxmlformats.org/officeDocument/2006/relationships/slide" Target="slide16.xml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media" Target="../media/media2.mp3"/><Relationship Id="rId3" Type="http://schemas.openxmlformats.org/officeDocument/2006/relationships/image" Target="../media/image58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7.png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image" Target="../media/image53.jpeg"/><Relationship Id="rId15" Type="http://schemas.microsoft.com/office/2007/relationships/media" Target="../media/media3.mp3"/><Relationship Id="rId10" Type="http://schemas.microsoft.com/office/2007/relationships/hdphoto" Target="../media/hdphoto2.wdp"/><Relationship Id="rId4" Type="http://schemas.openxmlformats.org/officeDocument/2006/relationships/slide" Target="slide16.xml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8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xmlns="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xmlns="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xmlns="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xmlns="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=""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p:oleObj spid="_x0000_s1026" name="Equation" r:id="rId4" imgW="2425680" imgH="406080" progId="Equation.DSMT4">
              <p:embed/>
            </p:oleObj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=""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p:oleObj spid="_x0000_s2050" name="Equation" r:id="rId4" imgW="2286000" imgH="406080" progId="Equation.DSMT4">
              <p:embed/>
            </p:oleObj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=""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xmlns="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xmlns="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7746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xmlns="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xmlns="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xmlns="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xmlns="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Chúc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các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con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học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tốt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8604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xmlns="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xmlns="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xmlns="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xmlns="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xmlns="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xmlns="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=""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xmlns="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xmlns="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xmlns="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xmlns="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xmlns="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=""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748</TotalTime>
  <Words>1357</Words>
  <Application>Microsoft Office PowerPoint</Application>
  <PresentationFormat>Custom</PresentationFormat>
  <Paragraphs>143</Paragraphs>
  <Slides>24</Slides>
  <Notes>6</Notes>
  <HiddenSlides>0</HiddenSlides>
  <MMClips>13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Office Theme</vt:lpstr>
      <vt:lpstr>1_Office Theme</vt:lpstr>
      <vt:lpstr>Organic</vt:lpstr>
      <vt:lpstr>Equation</vt:lpstr>
      <vt:lpstr>ĐẠI SỐ 6</vt:lpstr>
      <vt:lpstr>Slide 2</vt:lpstr>
      <vt:lpstr>Slide 3</vt:lpstr>
      <vt:lpstr>Slide 4</vt:lpstr>
      <vt:lpstr>Slide 5</vt:lpstr>
      <vt:lpstr>§ 1: TẬP HỢP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Chúc các con học tốt!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</cp:lastModifiedBy>
  <cp:revision>22</cp:revision>
  <dcterms:created xsi:type="dcterms:W3CDTF">2021-06-07T13:44:30Z</dcterms:created>
  <dcterms:modified xsi:type="dcterms:W3CDTF">2021-09-07T15:37:01Z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