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7"/>
  </p:notesMasterIdLst>
  <p:sldIdLst>
    <p:sldId id="256" r:id="rId2"/>
    <p:sldId id="365" r:id="rId3"/>
    <p:sldId id="366" r:id="rId4"/>
    <p:sldId id="367" r:id="rId5"/>
    <p:sldId id="368" r:id="rId6"/>
    <p:sldId id="369" r:id="rId7"/>
    <p:sldId id="370" r:id="rId8"/>
    <p:sldId id="259" r:id="rId9"/>
    <p:sldId id="258" r:id="rId10"/>
    <p:sldId id="260" r:id="rId11"/>
    <p:sldId id="318" r:id="rId12"/>
    <p:sldId id="263" r:id="rId13"/>
    <p:sldId id="322" r:id="rId14"/>
    <p:sldId id="321" r:id="rId15"/>
    <p:sldId id="323" r:id="rId16"/>
    <p:sldId id="326" r:id="rId17"/>
    <p:sldId id="324" r:id="rId18"/>
    <p:sldId id="325" r:id="rId19"/>
    <p:sldId id="327" r:id="rId20"/>
    <p:sldId id="357" r:id="rId21"/>
    <p:sldId id="343" r:id="rId22"/>
    <p:sldId id="371" r:id="rId23"/>
    <p:sldId id="355" r:id="rId24"/>
    <p:sldId id="373" r:id="rId25"/>
    <p:sldId id="347" r:id="rId26"/>
    <p:sldId id="356" r:id="rId27"/>
    <p:sldId id="349" r:id="rId28"/>
    <p:sldId id="358" r:id="rId29"/>
    <p:sldId id="359" r:id="rId30"/>
    <p:sldId id="360" r:id="rId31"/>
    <p:sldId id="361" r:id="rId32"/>
    <p:sldId id="362" r:id="rId33"/>
    <p:sldId id="363" r:id="rId34"/>
    <p:sldId id="364" r:id="rId35"/>
    <p:sldId id="372" r:id="rId36"/>
  </p:sldIdLst>
  <p:sldSz cx="9144000" cy="5143500" type="screen16x9"/>
  <p:notesSz cx="6858000" cy="9144000"/>
  <p:embeddedFontLst>
    <p:embeddedFont>
      <p:font typeface="Playfair Display ExtraBold" panose="020B0604020202020204" charset="0"/>
      <p:bold r:id="rId38"/>
      <p:boldItalic r:id="rId39"/>
    </p:embeddedFont>
    <p:embeddedFont>
      <p:font typeface="Tahoma" panose="020B0604030504040204" pitchFamily="34" charset="0"/>
      <p:regular r:id="rId40"/>
      <p:bold r:id="rId41"/>
    </p:embeddedFont>
    <p:embeddedFont>
      <p:font typeface="Cambria Math" panose="02040503050406030204" pitchFamily="18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Lato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4C0EE"/>
    <a:srgbClr val="D0F1B9"/>
    <a:srgbClr val="C2EDA5"/>
    <a:srgbClr val="C2FB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03C0EA-9E54-4DD1-90E7-AD69B573F49F}">
  <a:tblStyle styleId="{3C03C0EA-9E54-4DD1-90E7-AD69B573F49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0" autoAdjust="0"/>
    <p:restoredTop sz="94660"/>
  </p:normalViewPr>
  <p:slideViewPr>
    <p:cSldViewPr snapToGrid="0">
      <p:cViewPr varScale="1">
        <p:scale>
          <a:sx n="93" d="100"/>
          <a:sy n="93" d="100"/>
        </p:scale>
        <p:origin x="72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39399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2523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e457fa09d0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ge457fa09d0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64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e30cd7e80a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e30cd7e80a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6799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e457fa09d0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e457fa09d0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5219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e457fa09d0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e457fa09d0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8376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e457fa09d0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e457fa09d0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2446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ge30cd7e80a_0_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0" name="Google Shape;1220;ge30cd7e80a_0_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9436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accent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50000"/>
          </a:blip>
          <a:srcRect l="1244" t="8847" b="8855"/>
          <a:stretch/>
        </p:blipFill>
        <p:spPr>
          <a:xfrm>
            <a:off x="819975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11" name="Google Shape;11;p2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12" name="Google Shape;12;p2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" name="Google Shape;26;p2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1798625" y="822875"/>
            <a:ext cx="5862900" cy="24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400">
                <a:solidFill>
                  <a:schemeClr val="dk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layfair Display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1798625" y="3771550"/>
            <a:ext cx="5862900" cy="4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pic>
        <p:nvPicPr>
          <p:cNvPr id="41" name="Google Shape;41;p2"/>
          <p:cNvPicPr preferRelativeResize="0"/>
          <p:nvPr/>
        </p:nvPicPr>
        <p:blipFill rotWithShape="1">
          <a:blip r:embed="rId3">
            <a:alphaModFix/>
          </a:blip>
          <a:srcRect l="5935" t="10036" b="9667"/>
          <a:stretch/>
        </p:blipFill>
        <p:spPr>
          <a:xfrm>
            <a:off x="6818050" y="2444150"/>
            <a:ext cx="2807226" cy="291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67">
            <a:off x="994781" y="402034"/>
            <a:ext cx="1657663" cy="1597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488C959-4984-42C9-B9B8-59C6FE4CEAA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261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22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4" name="Google Shape;714;p22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715" name="Google Shape;715;p22"/>
          <p:cNvSpPr txBox="1">
            <a:spLocks noGrp="1"/>
          </p:cNvSpPr>
          <p:nvPr>
            <p:ph type="title"/>
          </p:nvPr>
        </p:nvSpPr>
        <p:spPr>
          <a:xfrm>
            <a:off x="1006400" y="478125"/>
            <a:ext cx="74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 dirty="0"/>
          </a:p>
        </p:txBody>
      </p:sp>
      <p:grpSp>
        <p:nvGrpSpPr>
          <p:cNvPr id="716" name="Google Shape;716;p22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717" name="Google Shape;717;p22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718" name="Google Shape;718;p22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22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22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22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22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22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22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22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22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22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22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22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22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1" name="Google Shape;731;p22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2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2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2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2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2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2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2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2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2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2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2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2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4" name="Google Shape;744;p22"/>
          <p:cNvSpPr txBox="1">
            <a:spLocks noGrp="1"/>
          </p:cNvSpPr>
          <p:nvPr>
            <p:ph type="subTitle" idx="1"/>
          </p:nvPr>
        </p:nvSpPr>
        <p:spPr>
          <a:xfrm>
            <a:off x="2278125" y="2339275"/>
            <a:ext cx="4881000" cy="12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 dirty="0"/>
          </a:p>
        </p:txBody>
      </p:sp>
      <p:pic>
        <p:nvPicPr>
          <p:cNvPr id="745" name="Google Shape;745;p22"/>
          <p:cNvPicPr preferRelativeResize="0"/>
          <p:nvPr/>
        </p:nvPicPr>
        <p:blipFill rotWithShape="1">
          <a:blip r:embed="rId3">
            <a:alphaModFix/>
          </a:blip>
          <a:srcRect l="19492" t="14832" r="13080" b="12062"/>
          <a:stretch/>
        </p:blipFill>
        <p:spPr>
          <a:xfrm>
            <a:off x="7244382" y="426449"/>
            <a:ext cx="1217493" cy="127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22"/>
          <p:cNvPicPr preferRelativeResize="0"/>
          <p:nvPr/>
        </p:nvPicPr>
        <p:blipFill rotWithShape="1">
          <a:blip r:embed="rId4">
            <a:alphaModFix/>
          </a:blip>
          <a:srcRect l="18957" t="18008" r="10699" b="13333"/>
          <a:stretch/>
        </p:blipFill>
        <p:spPr>
          <a:xfrm rot="-887813">
            <a:off x="1211413" y="458981"/>
            <a:ext cx="1246626" cy="1135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802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8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4" name="Google Shape;224;p8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225" name="Google Shape;225;p8"/>
          <p:cNvSpPr txBox="1">
            <a:spLocks noGrp="1"/>
          </p:cNvSpPr>
          <p:nvPr>
            <p:ph type="title"/>
          </p:nvPr>
        </p:nvSpPr>
        <p:spPr>
          <a:xfrm>
            <a:off x="1953800" y="1628025"/>
            <a:ext cx="5380500" cy="18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ExtraBold"/>
              <a:buNone/>
              <a:defRPr sz="72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ExtraBold"/>
              <a:buNone/>
              <a:defRPr sz="7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ExtraBold"/>
              <a:buNone/>
              <a:defRPr sz="7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ExtraBold"/>
              <a:buNone/>
              <a:defRPr sz="7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ExtraBold"/>
              <a:buNone/>
              <a:defRPr sz="7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ExtraBold"/>
              <a:buNone/>
              <a:defRPr sz="7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ExtraBold"/>
              <a:buNone/>
              <a:defRPr sz="7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ExtraBold"/>
              <a:buNone/>
              <a:defRPr sz="7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ExtraBold"/>
              <a:buNone/>
              <a:defRPr sz="7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 dirty="0"/>
          </a:p>
        </p:txBody>
      </p:sp>
      <p:grpSp>
        <p:nvGrpSpPr>
          <p:cNvPr id="226" name="Google Shape;226;p8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227" name="Google Shape;227;p8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28" name="Google Shape;228;p8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8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8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" name="Google Shape;241;p8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4" name="Google Shape;25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099984">
            <a:off x="333021" y="213227"/>
            <a:ext cx="2038359" cy="1903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555965">
            <a:off x="6734882" y="3133412"/>
            <a:ext cx="1809700" cy="1744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523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26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8" name="Google Shape;858;p26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859" name="Google Shape;859;p26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860" name="Google Shape;860;p26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861" name="Google Shape;861;p26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6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6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6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6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6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6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6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6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6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6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6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6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4" name="Google Shape;874;p26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6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6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6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6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6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6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6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6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6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6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6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6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87" name="Google Shape;88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3982492" y="529839"/>
            <a:ext cx="1472216" cy="1374523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26"/>
          <p:cNvSpPr txBox="1">
            <a:spLocks noGrp="1"/>
          </p:cNvSpPr>
          <p:nvPr>
            <p:ph type="title"/>
          </p:nvPr>
        </p:nvSpPr>
        <p:spPr>
          <a:xfrm>
            <a:off x="1006400" y="478125"/>
            <a:ext cx="74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 dirty="0"/>
          </a:p>
        </p:txBody>
      </p:sp>
      <p:sp>
        <p:nvSpPr>
          <p:cNvPr id="889" name="Google Shape;889;p26"/>
          <p:cNvSpPr txBox="1">
            <a:spLocks noGrp="1"/>
          </p:cNvSpPr>
          <p:nvPr>
            <p:ph type="subTitle" idx="1"/>
          </p:nvPr>
        </p:nvSpPr>
        <p:spPr>
          <a:xfrm>
            <a:off x="1006350" y="1577075"/>
            <a:ext cx="3712200" cy="30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 dirty="0"/>
          </a:p>
        </p:txBody>
      </p:sp>
      <p:sp>
        <p:nvSpPr>
          <p:cNvPr id="890" name="Google Shape;890;p26"/>
          <p:cNvSpPr txBox="1">
            <a:spLocks noGrp="1"/>
          </p:cNvSpPr>
          <p:nvPr>
            <p:ph type="subTitle" idx="2"/>
          </p:nvPr>
        </p:nvSpPr>
        <p:spPr>
          <a:xfrm>
            <a:off x="4718644" y="1577075"/>
            <a:ext cx="3712200" cy="30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5879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" name="Google Shape;45;p3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3915975" y="2045813"/>
            <a:ext cx="3325500" cy="77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42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4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4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4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4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4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4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4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ExtraBold"/>
              <a:buNone/>
              <a:defRPr sz="4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 dirty="0"/>
          </a:p>
        </p:txBody>
      </p:sp>
      <p:grpSp>
        <p:nvGrpSpPr>
          <p:cNvPr id="47" name="Google Shape;47;p3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48" name="Google Shape;48;p3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" name="Google Shape;62;p3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3"/>
          <p:cNvSpPr txBox="1">
            <a:spLocks noGrp="1"/>
          </p:cNvSpPr>
          <p:nvPr>
            <p:ph type="title" idx="2" hasCustomPrompt="1"/>
          </p:nvPr>
        </p:nvSpPr>
        <p:spPr>
          <a:xfrm>
            <a:off x="4580625" y="845213"/>
            <a:ext cx="1996200" cy="12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76" name="Google Shape;76;p3"/>
          <p:cNvSpPr txBox="1">
            <a:spLocks noGrp="1"/>
          </p:cNvSpPr>
          <p:nvPr>
            <p:ph type="subTitle" idx="1"/>
          </p:nvPr>
        </p:nvSpPr>
        <p:spPr>
          <a:xfrm>
            <a:off x="3916125" y="3246525"/>
            <a:ext cx="3325500" cy="6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3" name="Google Shape;113;p5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114" name="Google Shape;11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3982492" y="529839"/>
            <a:ext cx="1472216" cy="1374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1006400" y="478125"/>
            <a:ext cx="74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 dirty="0"/>
          </a:p>
        </p:txBody>
      </p:sp>
      <p:grpSp>
        <p:nvGrpSpPr>
          <p:cNvPr id="116" name="Google Shape;116;p5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117" name="Google Shape;117;p5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18" name="Google Shape;118;p5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5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1" name="Google Shape;131;p5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5"/>
          <p:cNvSpPr txBox="1">
            <a:spLocks noGrp="1"/>
          </p:cNvSpPr>
          <p:nvPr>
            <p:ph type="subTitle" idx="1"/>
          </p:nvPr>
        </p:nvSpPr>
        <p:spPr>
          <a:xfrm>
            <a:off x="1925869" y="2858175"/>
            <a:ext cx="2242800" cy="12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2"/>
          </p:nvPr>
        </p:nvSpPr>
        <p:spPr>
          <a:xfrm>
            <a:off x="1925869" y="2496325"/>
            <a:ext cx="2242800" cy="4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layfair Displ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 dirty="0"/>
          </a:p>
        </p:txBody>
      </p:sp>
      <p:sp>
        <p:nvSpPr>
          <p:cNvPr id="146" name="Google Shape;146;p5"/>
          <p:cNvSpPr txBox="1">
            <a:spLocks noGrp="1"/>
          </p:cNvSpPr>
          <p:nvPr>
            <p:ph type="subTitle" idx="3"/>
          </p:nvPr>
        </p:nvSpPr>
        <p:spPr>
          <a:xfrm>
            <a:off x="4975319" y="2858175"/>
            <a:ext cx="2242800" cy="12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4"/>
          </p:nvPr>
        </p:nvSpPr>
        <p:spPr>
          <a:xfrm>
            <a:off x="4975319" y="2496325"/>
            <a:ext cx="2242800" cy="4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layfair Display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 dirty="0"/>
          </a:p>
        </p:txBody>
      </p:sp>
      <p:pic>
        <p:nvPicPr>
          <p:cNvPr id="148" name="Google Shape;148;p5"/>
          <p:cNvPicPr preferRelativeResize="0"/>
          <p:nvPr/>
        </p:nvPicPr>
        <p:blipFill rotWithShape="1">
          <a:blip r:embed="rId4">
            <a:alphaModFix/>
          </a:blip>
          <a:srcRect t="12766" b="6123"/>
          <a:stretch/>
        </p:blipFill>
        <p:spPr>
          <a:xfrm>
            <a:off x="7245850" y="3160350"/>
            <a:ext cx="1898150" cy="1978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5"/>
          <p:cNvPicPr preferRelativeResize="0"/>
          <p:nvPr/>
        </p:nvPicPr>
        <p:blipFill rotWithShape="1">
          <a:blip r:embed="rId5">
            <a:alphaModFix/>
          </a:blip>
          <a:srcRect l="9261" t="28180" r="18494" b="9858"/>
          <a:stretch/>
        </p:blipFill>
        <p:spPr>
          <a:xfrm>
            <a:off x="6522475" y="1207627"/>
            <a:ext cx="2242800" cy="1795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/>
          <p:cNvPicPr preferRelativeResize="0"/>
          <p:nvPr/>
        </p:nvPicPr>
        <p:blipFill rotWithShape="1">
          <a:blip r:embed="rId6">
            <a:alphaModFix/>
          </a:blip>
          <a:srcRect l="7552" t="7355" r="23600"/>
          <a:stretch/>
        </p:blipFill>
        <p:spPr>
          <a:xfrm rot="5888868">
            <a:off x="921962" y="295713"/>
            <a:ext cx="1266101" cy="159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8" name="Google Shape;258;p9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259" name="Google Shape;259;p9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260" name="Google Shape;260;p9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61" name="Google Shape;261;p9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4" name="Google Shape;274;p9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9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9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9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9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9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" name="Google Shape;287;p9"/>
          <p:cNvSpPr txBox="1">
            <a:spLocks noGrp="1"/>
          </p:cNvSpPr>
          <p:nvPr>
            <p:ph type="subTitle" idx="1"/>
          </p:nvPr>
        </p:nvSpPr>
        <p:spPr>
          <a:xfrm>
            <a:off x="2357675" y="1826075"/>
            <a:ext cx="4744800" cy="20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 dirty="0"/>
          </a:p>
        </p:txBody>
      </p:sp>
      <p:pic>
        <p:nvPicPr>
          <p:cNvPr id="288" name="Google Shape;28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3982492" y="529839"/>
            <a:ext cx="1472216" cy="137452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9"/>
          <p:cNvSpPr txBox="1">
            <a:spLocks noGrp="1"/>
          </p:cNvSpPr>
          <p:nvPr>
            <p:ph type="title"/>
          </p:nvPr>
        </p:nvSpPr>
        <p:spPr>
          <a:xfrm>
            <a:off x="1017875" y="465580"/>
            <a:ext cx="74244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42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 dirty="0"/>
          </a:p>
        </p:txBody>
      </p:sp>
      <p:pic>
        <p:nvPicPr>
          <p:cNvPr id="290" name="Google Shape;29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000" flipH="1">
            <a:off x="6944100" y="2823046"/>
            <a:ext cx="2289024" cy="213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859525" y="447012"/>
            <a:ext cx="1291600" cy="124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3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3" name="Google Shape;333;p13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334" name="Google Shape;33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3982492" y="529839"/>
            <a:ext cx="1472216" cy="137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3"/>
          <p:cNvSpPr txBox="1">
            <a:spLocks noGrp="1"/>
          </p:cNvSpPr>
          <p:nvPr>
            <p:ph type="title"/>
          </p:nvPr>
        </p:nvSpPr>
        <p:spPr>
          <a:xfrm>
            <a:off x="1017875" y="478125"/>
            <a:ext cx="74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 dirty="0"/>
          </a:p>
        </p:txBody>
      </p:sp>
      <p:grpSp>
        <p:nvGrpSpPr>
          <p:cNvPr id="336" name="Google Shape;336;p13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337" name="Google Shape;337;p13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338" name="Google Shape;338;p13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3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3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1" name="Google Shape;351;p13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3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3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3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3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3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13"/>
          <p:cNvSpPr txBox="1">
            <a:spLocks noGrp="1"/>
          </p:cNvSpPr>
          <p:nvPr>
            <p:ph type="title" idx="2" hasCustomPrompt="1"/>
          </p:nvPr>
        </p:nvSpPr>
        <p:spPr>
          <a:xfrm>
            <a:off x="1140200" y="1705075"/>
            <a:ext cx="1308600" cy="9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1"/>
          </p:nvPr>
        </p:nvSpPr>
        <p:spPr>
          <a:xfrm>
            <a:off x="2448800" y="2066925"/>
            <a:ext cx="224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6" name="Google Shape;366;p13"/>
          <p:cNvSpPr txBox="1">
            <a:spLocks noGrp="1"/>
          </p:cNvSpPr>
          <p:nvPr>
            <p:ph type="subTitle" idx="3"/>
          </p:nvPr>
        </p:nvSpPr>
        <p:spPr>
          <a:xfrm>
            <a:off x="2448800" y="1705075"/>
            <a:ext cx="2242800" cy="4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layfair Display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 dirty="0"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4" hasCustomPrompt="1"/>
          </p:nvPr>
        </p:nvSpPr>
        <p:spPr>
          <a:xfrm>
            <a:off x="1140200" y="3132075"/>
            <a:ext cx="1308600" cy="9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5"/>
          </p:nvPr>
        </p:nvSpPr>
        <p:spPr>
          <a:xfrm>
            <a:off x="2448800" y="3493925"/>
            <a:ext cx="224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9" name="Google Shape;369;p13"/>
          <p:cNvSpPr txBox="1">
            <a:spLocks noGrp="1"/>
          </p:cNvSpPr>
          <p:nvPr>
            <p:ph type="subTitle" idx="6"/>
          </p:nvPr>
        </p:nvSpPr>
        <p:spPr>
          <a:xfrm>
            <a:off x="2448800" y="3132075"/>
            <a:ext cx="2242800" cy="4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layfair Display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 dirty="0"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7" hasCustomPrompt="1"/>
          </p:nvPr>
        </p:nvSpPr>
        <p:spPr>
          <a:xfrm>
            <a:off x="4745611" y="1705075"/>
            <a:ext cx="1308600" cy="9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8"/>
          </p:nvPr>
        </p:nvSpPr>
        <p:spPr>
          <a:xfrm>
            <a:off x="6054200" y="2066925"/>
            <a:ext cx="224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2" name="Google Shape;372;p13"/>
          <p:cNvSpPr txBox="1">
            <a:spLocks noGrp="1"/>
          </p:cNvSpPr>
          <p:nvPr>
            <p:ph type="subTitle" idx="9"/>
          </p:nvPr>
        </p:nvSpPr>
        <p:spPr>
          <a:xfrm>
            <a:off x="6054200" y="1705075"/>
            <a:ext cx="2242800" cy="4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layfair Display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 dirty="0"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3" hasCustomPrompt="1"/>
          </p:nvPr>
        </p:nvSpPr>
        <p:spPr>
          <a:xfrm>
            <a:off x="4745611" y="3132075"/>
            <a:ext cx="1308600" cy="9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4"/>
          </p:nvPr>
        </p:nvSpPr>
        <p:spPr>
          <a:xfrm>
            <a:off x="6054200" y="3493925"/>
            <a:ext cx="224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13"/>
          <p:cNvSpPr txBox="1">
            <a:spLocks noGrp="1"/>
          </p:cNvSpPr>
          <p:nvPr>
            <p:ph type="subTitle" idx="15"/>
          </p:nvPr>
        </p:nvSpPr>
        <p:spPr>
          <a:xfrm>
            <a:off x="6054200" y="3132075"/>
            <a:ext cx="2242800" cy="4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layfair Display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 dirty="0"/>
          </a:p>
        </p:txBody>
      </p:sp>
      <p:pic>
        <p:nvPicPr>
          <p:cNvPr id="376" name="Google Shape;376;p13"/>
          <p:cNvPicPr preferRelativeResize="0"/>
          <p:nvPr/>
        </p:nvPicPr>
        <p:blipFill rotWithShape="1">
          <a:blip r:embed="rId4">
            <a:alphaModFix/>
          </a:blip>
          <a:srcRect l="31191" t="6832" r="25445" b="11919"/>
          <a:stretch/>
        </p:blipFill>
        <p:spPr>
          <a:xfrm>
            <a:off x="8025150" y="3132075"/>
            <a:ext cx="926950" cy="162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3"/>
          <p:cNvPicPr preferRelativeResize="0"/>
          <p:nvPr/>
        </p:nvPicPr>
        <p:blipFill rotWithShape="1">
          <a:blip r:embed="rId5">
            <a:alphaModFix/>
          </a:blip>
          <a:srcRect l="12533" t="15318" r="15227"/>
          <a:stretch/>
        </p:blipFill>
        <p:spPr>
          <a:xfrm rot="-5400000">
            <a:off x="7277650" y="520525"/>
            <a:ext cx="1220875" cy="13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3"/>
          <p:cNvPicPr preferRelativeResize="0"/>
          <p:nvPr/>
        </p:nvPicPr>
        <p:blipFill rotWithShape="1">
          <a:blip r:embed="rId6">
            <a:alphaModFix/>
          </a:blip>
          <a:srcRect l="4825" t="18168" b="30009"/>
          <a:stretch/>
        </p:blipFill>
        <p:spPr>
          <a:xfrm flipH="1">
            <a:off x="720738" y="340934"/>
            <a:ext cx="1690025" cy="85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9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1" name="Google Shape;421;p15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422" name="Google Shape;42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3982492" y="529839"/>
            <a:ext cx="1472216" cy="1374523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5"/>
          <p:cNvSpPr txBox="1">
            <a:spLocks noGrp="1"/>
          </p:cNvSpPr>
          <p:nvPr>
            <p:ph type="title"/>
          </p:nvPr>
        </p:nvSpPr>
        <p:spPr>
          <a:xfrm>
            <a:off x="1006400" y="478125"/>
            <a:ext cx="74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 dirty="0"/>
          </a:p>
        </p:txBody>
      </p:sp>
      <p:grpSp>
        <p:nvGrpSpPr>
          <p:cNvPr id="424" name="Google Shape;424;p15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425" name="Google Shape;425;p15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426" name="Google Shape;426;p15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15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15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15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15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15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15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15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15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15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15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5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5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9" name="Google Shape;439;p15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5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5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2" name="Google Shape;452;p15"/>
          <p:cNvSpPr txBox="1">
            <a:spLocks noGrp="1"/>
          </p:cNvSpPr>
          <p:nvPr>
            <p:ph type="subTitle" idx="1"/>
          </p:nvPr>
        </p:nvSpPr>
        <p:spPr>
          <a:xfrm>
            <a:off x="1670650" y="1993875"/>
            <a:ext cx="2933400" cy="25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53" name="Google Shape;453;p15"/>
          <p:cNvSpPr txBox="1">
            <a:spLocks noGrp="1"/>
          </p:cNvSpPr>
          <p:nvPr>
            <p:ph type="subTitle" idx="2"/>
          </p:nvPr>
        </p:nvSpPr>
        <p:spPr>
          <a:xfrm>
            <a:off x="1670650" y="1632025"/>
            <a:ext cx="2242800" cy="3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layfair Display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 dirty="0"/>
          </a:p>
        </p:txBody>
      </p:sp>
      <p:sp>
        <p:nvSpPr>
          <p:cNvPr id="454" name="Google Shape;454;p15"/>
          <p:cNvSpPr txBox="1">
            <a:spLocks noGrp="1"/>
          </p:cNvSpPr>
          <p:nvPr>
            <p:ph type="subTitle" idx="3"/>
          </p:nvPr>
        </p:nvSpPr>
        <p:spPr>
          <a:xfrm>
            <a:off x="4833125" y="1993875"/>
            <a:ext cx="2933400" cy="25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55" name="Google Shape;455;p15"/>
          <p:cNvSpPr txBox="1">
            <a:spLocks noGrp="1"/>
          </p:cNvSpPr>
          <p:nvPr>
            <p:ph type="subTitle" idx="4"/>
          </p:nvPr>
        </p:nvSpPr>
        <p:spPr>
          <a:xfrm>
            <a:off x="4833125" y="1632025"/>
            <a:ext cx="2242800" cy="3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layfair Display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ExtraBold"/>
              <a:buNone/>
              <a:defRPr sz="22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 dirty="0"/>
          </a:p>
        </p:txBody>
      </p:sp>
      <p:pic>
        <p:nvPicPr>
          <p:cNvPr id="456" name="Google Shape;456;p15"/>
          <p:cNvPicPr preferRelativeResize="0"/>
          <p:nvPr/>
        </p:nvPicPr>
        <p:blipFill rotWithShape="1">
          <a:blip r:embed="rId4">
            <a:alphaModFix/>
          </a:blip>
          <a:srcRect l="17753" t="14620" r="17167" b="3101"/>
          <a:stretch/>
        </p:blipFill>
        <p:spPr>
          <a:xfrm flipH="1">
            <a:off x="1074225" y="3763175"/>
            <a:ext cx="804950" cy="95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792981" flipH="1">
            <a:off x="7087313" y="299103"/>
            <a:ext cx="1644370" cy="1535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29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63" name="Google Shape;963;p29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964" name="Google Shape;964;p29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965" name="Google Shape;965;p29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966" name="Google Shape;966;p29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9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9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9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9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9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9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29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29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29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29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9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9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9" name="Google Shape;979;p29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9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9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2" name="Google Shape;992;p29"/>
          <p:cNvSpPr txBox="1">
            <a:spLocks noGrp="1"/>
          </p:cNvSpPr>
          <p:nvPr>
            <p:ph type="title"/>
          </p:nvPr>
        </p:nvSpPr>
        <p:spPr>
          <a:xfrm>
            <a:off x="2567375" y="2866500"/>
            <a:ext cx="4325400" cy="6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layfair Display ExtraBold"/>
              <a:buNone/>
              <a:defRPr sz="20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layfair Displ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 dirty="0"/>
          </a:p>
        </p:txBody>
      </p:sp>
      <p:sp>
        <p:nvSpPr>
          <p:cNvPr id="993" name="Google Shape;993;p29"/>
          <p:cNvSpPr txBox="1">
            <a:spLocks noGrp="1"/>
          </p:cNvSpPr>
          <p:nvPr>
            <p:ph type="subTitle" idx="1"/>
          </p:nvPr>
        </p:nvSpPr>
        <p:spPr>
          <a:xfrm>
            <a:off x="2276825" y="1653000"/>
            <a:ext cx="49065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pic>
        <p:nvPicPr>
          <p:cNvPr id="994" name="Google Shape;994;p29"/>
          <p:cNvPicPr preferRelativeResize="0"/>
          <p:nvPr/>
        </p:nvPicPr>
        <p:blipFill rotWithShape="1">
          <a:blip r:embed="rId3">
            <a:alphaModFix/>
          </a:blip>
          <a:srcRect l="17753" t="14620" r="17167" b="3101"/>
          <a:stretch/>
        </p:blipFill>
        <p:spPr>
          <a:xfrm>
            <a:off x="1234700" y="3115050"/>
            <a:ext cx="1369550" cy="16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92983" flipH="1">
            <a:off x="6576650" y="251625"/>
            <a:ext cx="2104500" cy="1964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8"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31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5" name="Google Shape;1035;p31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1036" name="Google Shape;1036;p31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1037" name="Google Shape;1037;p31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038" name="Google Shape;1038;p31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31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31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31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31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31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31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31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31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31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31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31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31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1" name="Google Shape;1051;p31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1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1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1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1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1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1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1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1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1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1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1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1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9"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32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6" name="Google Shape;1066;p32"/>
          <p:cNvPicPr preferRelativeResize="0"/>
          <p:nvPr/>
        </p:nvPicPr>
        <p:blipFill rotWithShape="1">
          <a:blip r:embed="rId2">
            <a:alphaModFix amt="58000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1067" name="Google Shape;1067;p32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1068" name="Google Shape;1068;p32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069" name="Google Shape;1069;p32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32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32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2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32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32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2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32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32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32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32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2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2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82" name="Google Shape;1082;p32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2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2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2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2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2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2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2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2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2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2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2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2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06400" y="478125"/>
            <a:ext cx="742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ExtraBold"/>
              <a:buNone/>
              <a:defRPr sz="3600">
                <a:solidFill>
                  <a:schemeClr val="dk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ato"/>
              <a:buChar char="●"/>
              <a:defRPr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○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■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●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○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■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●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○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■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5" r:id="rId4"/>
    <p:sldLayoutId id="2147483659" r:id="rId5"/>
    <p:sldLayoutId id="2147483661" r:id="rId6"/>
    <p:sldLayoutId id="2147483675" r:id="rId7"/>
    <p:sldLayoutId id="2147483677" r:id="rId8"/>
    <p:sldLayoutId id="2147483678" r:id="rId9"/>
    <p:sldLayoutId id="2147483683" r:id="rId10"/>
    <p:sldLayoutId id="2147483684" r:id="rId11"/>
    <p:sldLayoutId id="2147483685" r:id="rId12"/>
    <p:sldLayoutId id="214748368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audio" Target="../media/audio5.wav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60.wmf"/><Relationship Id="rId4" Type="http://schemas.openxmlformats.org/officeDocument/2006/relationships/image" Target="../media/image61.jpeg"/><Relationship Id="rId9" Type="http://schemas.openxmlformats.org/officeDocument/2006/relationships/oleObject" Target="../embeddings/oleObject20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Ce_bn8PybFM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6.gif"/><Relationship Id="rId18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7.gif"/><Relationship Id="rId17" Type="http://schemas.openxmlformats.org/officeDocument/2006/relationships/image" Target="../media/image25.gif"/><Relationship Id="rId2" Type="http://schemas.openxmlformats.org/officeDocument/2006/relationships/audio" Target="../media/media2.mp3"/><Relationship Id="rId16" Type="http://schemas.openxmlformats.org/officeDocument/2006/relationships/image" Target="../media/image24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.xml"/><Relationship Id="rId5" Type="http://schemas.microsoft.com/office/2007/relationships/media" Target="../media/media4.mp3"/><Relationship Id="rId15" Type="http://schemas.openxmlformats.org/officeDocument/2006/relationships/image" Target="../media/image23.gif"/><Relationship Id="rId10" Type="http://schemas.openxmlformats.org/officeDocument/2006/relationships/audio" Target="../media/media6.mp3"/><Relationship Id="rId19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2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media" Target="../media/media10.mp3"/><Relationship Id="rId13" Type="http://schemas.openxmlformats.org/officeDocument/2006/relationships/oleObject" Target="../embeddings/oleObject21.bin"/><Relationship Id="rId18" Type="http://schemas.openxmlformats.org/officeDocument/2006/relationships/image" Target="../media/image66.wmf"/><Relationship Id="rId3" Type="http://schemas.openxmlformats.org/officeDocument/2006/relationships/audio" Target="../media/media7.mp3"/><Relationship Id="rId21" Type="http://schemas.openxmlformats.org/officeDocument/2006/relationships/oleObject" Target="../embeddings/oleObject25.bin"/><Relationship Id="rId7" Type="http://schemas.openxmlformats.org/officeDocument/2006/relationships/audio" Target="../media/media9.mp3"/><Relationship Id="rId12" Type="http://schemas.openxmlformats.org/officeDocument/2006/relationships/image" Target="../media/image21.png"/><Relationship Id="rId17" Type="http://schemas.openxmlformats.org/officeDocument/2006/relationships/oleObject" Target="../embeddings/oleObject23.bin"/><Relationship Id="rId2" Type="http://schemas.microsoft.com/office/2007/relationships/media" Target="../media/media7.mp3"/><Relationship Id="rId16" Type="http://schemas.openxmlformats.org/officeDocument/2006/relationships/image" Target="../media/image65.wmf"/><Relationship Id="rId20" Type="http://schemas.openxmlformats.org/officeDocument/2006/relationships/image" Target="../media/image67.wmf"/><Relationship Id="rId1" Type="http://schemas.openxmlformats.org/officeDocument/2006/relationships/vmlDrawing" Target="../drawings/vmlDrawing6.vml"/><Relationship Id="rId6" Type="http://schemas.microsoft.com/office/2007/relationships/media" Target="../media/media9.mp3"/><Relationship Id="rId11" Type="http://schemas.openxmlformats.org/officeDocument/2006/relationships/image" Target="../media/image69.png"/><Relationship Id="rId5" Type="http://schemas.openxmlformats.org/officeDocument/2006/relationships/audio" Target="../media/media8.mp3"/><Relationship Id="rId15" Type="http://schemas.openxmlformats.org/officeDocument/2006/relationships/oleObject" Target="../embeddings/oleObject22.bin"/><Relationship Id="rId10" Type="http://schemas.openxmlformats.org/officeDocument/2006/relationships/slideLayout" Target="../slideLayouts/slideLayout1.xml"/><Relationship Id="rId19" Type="http://schemas.openxmlformats.org/officeDocument/2006/relationships/oleObject" Target="../embeddings/oleObject24.bin"/><Relationship Id="rId4" Type="http://schemas.microsoft.com/office/2007/relationships/media" Target="../media/media8.mp3"/><Relationship Id="rId9" Type="http://schemas.openxmlformats.org/officeDocument/2006/relationships/audio" Target="../media/media10.mp3"/><Relationship Id="rId14" Type="http://schemas.openxmlformats.org/officeDocument/2006/relationships/image" Target="../media/image64.wmf"/><Relationship Id="rId22" Type="http://schemas.openxmlformats.org/officeDocument/2006/relationships/image" Target="../media/image68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3" Type="http://schemas.microsoft.com/office/2007/relationships/media" Target="../media/media8.mp3"/><Relationship Id="rId7" Type="http://schemas.microsoft.com/office/2007/relationships/media" Target="../media/media10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21.png"/><Relationship Id="rId5" Type="http://schemas.microsoft.com/office/2007/relationships/media" Target="../media/media9.mp3"/><Relationship Id="rId10" Type="http://schemas.openxmlformats.org/officeDocument/2006/relationships/image" Target="../media/image69.png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3" Type="http://schemas.microsoft.com/office/2007/relationships/media" Target="../media/media8.mp3"/><Relationship Id="rId7" Type="http://schemas.microsoft.com/office/2007/relationships/media" Target="../media/media10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21.png"/><Relationship Id="rId5" Type="http://schemas.microsoft.com/office/2007/relationships/media" Target="../media/media9.mp3"/><Relationship Id="rId10" Type="http://schemas.openxmlformats.org/officeDocument/2006/relationships/image" Target="../media/image69.png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3" Type="http://schemas.microsoft.com/office/2007/relationships/media" Target="../media/media8.mp3"/><Relationship Id="rId7" Type="http://schemas.microsoft.com/office/2007/relationships/media" Target="../media/media10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21.png"/><Relationship Id="rId5" Type="http://schemas.microsoft.com/office/2007/relationships/media" Target="../media/media9.mp3"/><Relationship Id="rId10" Type="http://schemas.openxmlformats.org/officeDocument/2006/relationships/image" Target="../media/image69.png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audio" Target="../media/audio5.wav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60.wmf"/><Relationship Id="rId4" Type="http://schemas.openxmlformats.org/officeDocument/2006/relationships/image" Target="../media/image70.jpeg"/><Relationship Id="rId9" Type="http://schemas.openxmlformats.org/officeDocument/2006/relationships/oleObject" Target="../embeddings/oleObject28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35.png"/><Relationship Id="rId18" Type="http://schemas.openxmlformats.org/officeDocument/2006/relationships/image" Target="../media/image26.wmf"/><Relationship Id="rId26" Type="http://schemas.openxmlformats.org/officeDocument/2006/relationships/image" Target="../media/image30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3.bin"/><Relationship Id="rId7" Type="http://schemas.openxmlformats.org/officeDocument/2006/relationships/image" Target="../media/image32.gif"/><Relationship Id="rId12" Type="http://schemas.openxmlformats.org/officeDocument/2006/relationships/image" Target="../media/image34.gif"/><Relationship Id="rId17" Type="http://schemas.openxmlformats.org/officeDocument/2006/relationships/oleObject" Target="../embeddings/oleObject1.bin"/><Relationship Id="rId25" Type="http://schemas.openxmlformats.org/officeDocument/2006/relationships/oleObject" Target="../embeddings/oleObject5.bin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6.gif"/><Relationship Id="rId20" Type="http://schemas.openxmlformats.org/officeDocument/2006/relationships/image" Target="../media/image27.wmf"/><Relationship Id="rId1" Type="http://schemas.openxmlformats.org/officeDocument/2006/relationships/vmlDrawing" Target="../drawings/vmlDrawing1.vml"/><Relationship Id="rId6" Type="http://schemas.openxmlformats.org/officeDocument/2006/relationships/audio" Target="../media/audio4.wav"/><Relationship Id="rId11" Type="http://schemas.openxmlformats.org/officeDocument/2006/relationships/image" Target="../media/image25.gif"/><Relationship Id="rId24" Type="http://schemas.openxmlformats.org/officeDocument/2006/relationships/image" Target="../media/image29.wmf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23" Type="http://schemas.openxmlformats.org/officeDocument/2006/relationships/oleObject" Target="../embeddings/oleObject4.bin"/><Relationship Id="rId28" Type="http://schemas.openxmlformats.org/officeDocument/2006/relationships/image" Target="../media/image31.wmf"/><Relationship Id="rId10" Type="http://schemas.openxmlformats.org/officeDocument/2006/relationships/image" Target="../media/image33.gif"/><Relationship Id="rId19" Type="http://schemas.openxmlformats.org/officeDocument/2006/relationships/oleObject" Target="../embeddings/oleObject2.bin"/><Relationship Id="rId4" Type="http://schemas.openxmlformats.org/officeDocument/2006/relationships/audio" Target="../media/audio2.wav"/><Relationship Id="rId9" Type="http://schemas.openxmlformats.org/officeDocument/2006/relationships/image" Target="../media/image16.gif"/><Relationship Id="rId14" Type="http://schemas.microsoft.com/office/2007/relationships/hdphoto" Target="../media/hdphoto1.wdp"/><Relationship Id="rId22" Type="http://schemas.openxmlformats.org/officeDocument/2006/relationships/image" Target="../media/image28.wmf"/><Relationship Id="rId27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7.gif"/><Relationship Id="rId12" Type="http://schemas.openxmlformats.org/officeDocument/2006/relationships/image" Target="../media/image35.png"/><Relationship Id="rId17" Type="http://schemas.openxmlformats.org/officeDocument/2006/relationships/image" Target="../media/image37.wmf"/><Relationship Id="rId2" Type="http://schemas.openxmlformats.org/officeDocument/2006/relationships/slideLayout" Target="../slideLayouts/slideLayout10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gif"/><Relationship Id="rId11" Type="http://schemas.openxmlformats.org/officeDocument/2006/relationships/image" Target="../media/image34.gif"/><Relationship Id="rId5" Type="http://schemas.openxmlformats.org/officeDocument/2006/relationships/audio" Target="../media/audio4.wav"/><Relationship Id="rId15" Type="http://schemas.openxmlformats.org/officeDocument/2006/relationships/image" Target="../media/image38.gif"/><Relationship Id="rId10" Type="http://schemas.openxmlformats.org/officeDocument/2006/relationships/image" Target="../media/image25.gif"/><Relationship Id="rId4" Type="http://schemas.openxmlformats.org/officeDocument/2006/relationships/audio" Target="../media/audio3.wav"/><Relationship Id="rId9" Type="http://schemas.openxmlformats.org/officeDocument/2006/relationships/image" Target="../media/image33.gif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microsoft.com/office/2007/relationships/hdphoto" Target="../media/hdphoto1.wdp"/><Relationship Id="rId18" Type="http://schemas.openxmlformats.org/officeDocument/2006/relationships/oleObject" Target="../embeddings/oleObject9.bin"/><Relationship Id="rId3" Type="http://schemas.openxmlformats.org/officeDocument/2006/relationships/audio" Target="../media/audio1.wav"/><Relationship Id="rId21" Type="http://schemas.openxmlformats.org/officeDocument/2006/relationships/image" Target="../media/image41.wmf"/><Relationship Id="rId7" Type="http://schemas.openxmlformats.org/officeDocument/2006/relationships/image" Target="../media/image34.gif"/><Relationship Id="rId12" Type="http://schemas.openxmlformats.org/officeDocument/2006/relationships/image" Target="../media/image35.png"/><Relationship Id="rId17" Type="http://schemas.openxmlformats.org/officeDocument/2006/relationships/image" Target="../media/image39.wmf"/><Relationship Id="rId25" Type="http://schemas.openxmlformats.org/officeDocument/2006/relationships/image" Target="../media/image43.wmf"/><Relationship Id="rId2" Type="http://schemas.openxmlformats.org/officeDocument/2006/relationships/slideLayout" Target="../slideLayouts/slideLayout10.xml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gif"/><Relationship Id="rId11" Type="http://schemas.openxmlformats.org/officeDocument/2006/relationships/image" Target="../media/image25.gif"/><Relationship Id="rId24" Type="http://schemas.openxmlformats.org/officeDocument/2006/relationships/oleObject" Target="../embeddings/oleObject12.bin"/><Relationship Id="rId5" Type="http://schemas.openxmlformats.org/officeDocument/2006/relationships/audio" Target="../media/audio4.wav"/><Relationship Id="rId15" Type="http://schemas.openxmlformats.org/officeDocument/2006/relationships/image" Target="../media/image44.gif"/><Relationship Id="rId23" Type="http://schemas.openxmlformats.org/officeDocument/2006/relationships/image" Target="../media/image42.wmf"/><Relationship Id="rId10" Type="http://schemas.openxmlformats.org/officeDocument/2006/relationships/image" Target="../media/image33.gif"/><Relationship Id="rId19" Type="http://schemas.openxmlformats.org/officeDocument/2006/relationships/image" Target="../media/image40.wmf"/><Relationship Id="rId4" Type="http://schemas.openxmlformats.org/officeDocument/2006/relationships/audio" Target="../media/audio3.wav"/><Relationship Id="rId9" Type="http://schemas.openxmlformats.org/officeDocument/2006/relationships/image" Target="../media/image16.gif"/><Relationship Id="rId14" Type="http://schemas.openxmlformats.org/officeDocument/2006/relationships/image" Target="../media/image20.png"/><Relationship Id="rId22" Type="http://schemas.openxmlformats.org/officeDocument/2006/relationships/oleObject" Target="../embeddings/oleObject1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44.gif"/><Relationship Id="rId18" Type="http://schemas.openxmlformats.org/officeDocument/2006/relationships/image" Target="../media/image45.wmf"/><Relationship Id="rId26" Type="http://schemas.openxmlformats.org/officeDocument/2006/relationships/image" Target="../media/image49.wmf"/><Relationship Id="rId3" Type="http://schemas.openxmlformats.org/officeDocument/2006/relationships/audio" Target="../media/audio3.wav"/><Relationship Id="rId21" Type="http://schemas.openxmlformats.org/officeDocument/2006/relationships/oleObject" Target="../embeddings/oleObject15.bin"/><Relationship Id="rId7" Type="http://schemas.openxmlformats.org/officeDocument/2006/relationships/image" Target="../media/image50.gif"/><Relationship Id="rId12" Type="http://schemas.openxmlformats.org/officeDocument/2006/relationships/image" Target="../media/image25.gif"/><Relationship Id="rId17" Type="http://schemas.openxmlformats.org/officeDocument/2006/relationships/oleObject" Target="../embeddings/oleObject13.bin"/><Relationship Id="rId25" Type="http://schemas.openxmlformats.org/officeDocument/2006/relationships/oleObject" Target="../embeddings/oleObject17.bin"/><Relationship Id="rId2" Type="http://schemas.openxmlformats.org/officeDocument/2006/relationships/slideLayout" Target="../slideLayouts/slideLayout10.xml"/><Relationship Id="rId16" Type="http://schemas.microsoft.com/office/2007/relationships/hdphoto" Target="../media/hdphoto1.wdp"/><Relationship Id="rId20" Type="http://schemas.openxmlformats.org/officeDocument/2006/relationships/image" Target="../media/image46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gif"/><Relationship Id="rId11" Type="http://schemas.openxmlformats.org/officeDocument/2006/relationships/image" Target="../media/image33.gif"/><Relationship Id="rId24" Type="http://schemas.openxmlformats.org/officeDocument/2006/relationships/image" Target="../media/image48.wmf"/><Relationship Id="rId5" Type="http://schemas.openxmlformats.org/officeDocument/2006/relationships/audio" Target="../media/audio4.wav"/><Relationship Id="rId15" Type="http://schemas.openxmlformats.org/officeDocument/2006/relationships/image" Target="../media/image35.png"/><Relationship Id="rId23" Type="http://schemas.openxmlformats.org/officeDocument/2006/relationships/oleObject" Target="../embeddings/oleObject16.bin"/><Relationship Id="rId10" Type="http://schemas.openxmlformats.org/officeDocument/2006/relationships/image" Target="../media/image16.gif"/><Relationship Id="rId19" Type="http://schemas.openxmlformats.org/officeDocument/2006/relationships/oleObject" Target="../embeddings/oleObject14.bin"/><Relationship Id="rId4" Type="http://schemas.openxmlformats.org/officeDocument/2006/relationships/audio" Target="../media/audio1.wav"/><Relationship Id="rId9" Type="http://schemas.openxmlformats.org/officeDocument/2006/relationships/image" Target="../media/image17.gif"/><Relationship Id="rId14" Type="http://schemas.openxmlformats.org/officeDocument/2006/relationships/image" Target="../media/image20.png"/><Relationship Id="rId22" Type="http://schemas.openxmlformats.org/officeDocument/2006/relationships/image" Target="../media/image47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55761">
            <a:off x="4089825" y="2888412"/>
            <a:ext cx="1280501" cy="119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0" name="Google Shape;1110;p38"/>
          <p:cNvSpPr txBox="1">
            <a:spLocks noGrp="1"/>
          </p:cNvSpPr>
          <p:nvPr>
            <p:ph type="ctrTitle"/>
          </p:nvPr>
        </p:nvSpPr>
        <p:spPr>
          <a:xfrm>
            <a:off x="907375" y="1267375"/>
            <a:ext cx="7645400" cy="24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CHÀO MỪNG </a:t>
            </a:r>
            <a:r>
              <a:rPr lang="en" sz="4800" dirty="0" smtClean="0"/>
              <a:t>QUÝ THẦY, CÔ VỀ DỰ GIỜ LỚP 6A4!</a:t>
            </a:r>
            <a:endParaRPr sz="48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3" name="Google Shape;115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4842617" y="2257889"/>
            <a:ext cx="1472216" cy="1374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42"/>
          <p:cNvSpPr txBox="1">
            <a:spLocks noGrp="1"/>
          </p:cNvSpPr>
          <p:nvPr>
            <p:ph type="title"/>
          </p:nvPr>
        </p:nvSpPr>
        <p:spPr>
          <a:xfrm>
            <a:off x="3657991" y="1977358"/>
            <a:ext cx="4034226" cy="77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PHÉP CỘNG PHÂN SỐ</a:t>
            </a:r>
            <a:endParaRPr sz="3600" dirty="0"/>
          </a:p>
        </p:txBody>
      </p:sp>
      <p:sp>
        <p:nvSpPr>
          <p:cNvPr id="1155" name="Google Shape;1155;p42"/>
          <p:cNvSpPr txBox="1">
            <a:spLocks noGrp="1"/>
          </p:cNvSpPr>
          <p:nvPr>
            <p:ph type="title" idx="2"/>
          </p:nvPr>
        </p:nvSpPr>
        <p:spPr>
          <a:xfrm>
            <a:off x="4627214" y="755879"/>
            <a:ext cx="1996200" cy="12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I</a:t>
            </a:r>
            <a:endParaRPr sz="7200" dirty="0"/>
          </a:p>
        </p:txBody>
      </p:sp>
      <p:grpSp>
        <p:nvGrpSpPr>
          <p:cNvPr id="1157" name="Google Shape;1157;p42"/>
          <p:cNvGrpSpPr/>
          <p:nvPr/>
        </p:nvGrpSpPr>
        <p:grpSpPr>
          <a:xfrm>
            <a:off x="3304703" y="680023"/>
            <a:ext cx="4548353" cy="3783458"/>
            <a:chOff x="3304703" y="680023"/>
            <a:chExt cx="4548353" cy="3783458"/>
          </a:xfrm>
        </p:grpSpPr>
        <p:sp>
          <p:nvSpPr>
            <p:cNvPr id="1158" name="Google Shape;1158;p42"/>
            <p:cNvSpPr/>
            <p:nvPr/>
          </p:nvSpPr>
          <p:spPr>
            <a:xfrm>
              <a:off x="7802833" y="849104"/>
              <a:ext cx="50223" cy="3447654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2"/>
            <p:cNvSpPr/>
            <p:nvPr/>
          </p:nvSpPr>
          <p:spPr>
            <a:xfrm>
              <a:off x="3304703" y="825673"/>
              <a:ext cx="56946" cy="3511272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2"/>
            <p:cNvSpPr/>
            <p:nvPr/>
          </p:nvSpPr>
          <p:spPr>
            <a:xfrm>
              <a:off x="3328134" y="693419"/>
              <a:ext cx="915498" cy="263707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2"/>
            <p:cNvSpPr/>
            <p:nvPr/>
          </p:nvSpPr>
          <p:spPr>
            <a:xfrm>
              <a:off x="6982764" y="680023"/>
              <a:ext cx="810035" cy="266366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2"/>
            <p:cNvSpPr/>
            <p:nvPr/>
          </p:nvSpPr>
          <p:spPr>
            <a:xfrm>
              <a:off x="3374995" y="4171426"/>
              <a:ext cx="689571" cy="292054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2"/>
            <p:cNvSpPr/>
            <p:nvPr/>
          </p:nvSpPr>
          <p:spPr>
            <a:xfrm>
              <a:off x="6868922" y="4214725"/>
              <a:ext cx="955686" cy="225977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2"/>
            <p:cNvSpPr/>
            <p:nvPr/>
          </p:nvSpPr>
          <p:spPr>
            <a:xfrm>
              <a:off x="6299260" y="788847"/>
              <a:ext cx="83638" cy="7882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2"/>
            <p:cNvSpPr/>
            <p:nvPr/>
          </p:nvSpPr>
          <p:spPr>
            <a:xfrm>
              <a:off x="6076595" y="791355"/>
              <a:ext cx="65325" cy="66127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2"/>
            <p:cNvSpPr/>
            <p:nvPr/>
          </p:nvSpPr>
          <p:spPr>
            <a:xfrm>
              <a:off x="6530154" y="781070"/>
              <a:ext cx="55240" cy="61511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2"/>
            <p:cNvSpPr/>
            <p:nvPr/>
          </p:nvSpPr>
          <p:spPr>
            <a:xfrm>
              <a:off x="6720910" y="793212"/>
              <a:ext cx="53384" cy="57598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2"/>
            <p:cNvSpPr/>
            <p:nvPr/>
          </p:nvSpPr>
          <p:spPr>
            <a:xfrm>
              <a:off x="5675104" y="776957"/>
              <a:ext cx="55240" cy="61511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2"/>
            <p:cNvSpPr/>
            <p:nvPr/>
          </p:nvSpPr>
          <p:spPr>
            <a:xfrm>
              <a:off x="5865860" y="789099"/>
              <a:ext cx="53384" cy="57598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2"/>
            <p:cNvSpPr/>
            <p:nvPr/>
          </p:nvSpPr>
          <p:spPr>
            <a:xfrm>
              <a:off x="5033923" y="788534"/>
              <a:ext cx="83638" cy="7882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2"/>
            <p:cNvSpPr/>
            <p:nvPr/>
          </p:nvSpPr>
          <p:spPr>
            <a:xfrm>
              <a:off x="4811257" y="791043"/>
              <a:ext cx="65325" cy="66127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2"/>
            <p:cNvSpPr/>
            <p:nvPr/>
          </p:nvSpPr>
          <p:spPr>
            <a:xfrm>
              <a:off x="5264817" y="780757"/>
              <a:ext cx="55240" cy="61511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2"/>
            <p:cNvSpPr/>
            <p:nvPr/>
          </p:nvSpPr>
          <p:spPr>
            <a:xfrm>
              <a:off x="5455572" y="792899"/>
              <a:ext cx="53384" cy="57598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2"/>
            <p:cNvSpPr/>
            <p:nvPr/>
          </p:nvSpPr>
          <p:spPr>
            <a:xfrm>
              <a:off x="4409767" y="776645"/>
              <a:ext cx="55240" cy="61511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2"/>
            <p:cNvSpPr/>
            <p:nvPr/>
          </p:nvSpPr>
          <p:spPr>
            <a:xfrm>
              <a:off x="4600522" y="788787"/>
              <a:ext cx="53384" cy="57598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2"/>
            <p:cNvSpPr/>
            <p:nvPr/>
          </p:nvSpPr>
          <p:spPr>
            <a:xfrm>
              <a:off x="6173973" y="4294397"/>
              <a:ext cx="83638" cy="7882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2"/>
            <p:cNvSpPr/>
            <p:nvPr/>
          </p:nvSpPr>
          <p:spPr>
            <a:xfrm>
              <a:off x="5951307" y="4296905"/>
              <a:ext cx="65325" cy="66127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6404867" y="4286620"/>
              <a:ext cx="55240" cy="61511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2"/>
            <p:cNvSpPr/>
            <p:nvPr/>
          </p:nvSpPr>
          <p:spPr>
            <a:xfrm>
              <a:off x="6595622" y="4298762"/>
              <a:ext cx="53384" cy="57598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2"/>
            <p:cNvSpPr/>
            <p:nvPr/>
          </p:nvSpPr>
          <p:spPr>
            <a:xfrm>
              <a:off x="5549817" y="4282507"/>
              <a:ext cx="55240" cy="61511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5740572" y="4294649"/>
              <a:ext cx="53384" cy="57598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2"/>
            <p:cNvSpPr/>
            <p:nvPr/>
          </p:nvSpPr>
          <p:spPr>
            <a:xfrm>
              <a:off x="4908635" y="4294084"/>
              <a:ext cx="83638" cy="7882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2"/>
            <p:cNvSpPr/>
            <p:nvPr/>
          </p:nvSpPr>
          <p:spPr>
            <a:xfrm>
              <a:off x="4685970" y="4296593"/>
              <a:ext cx="65325" cy="66127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2"/>
            <p:cNvSpPr/>
            <p:nvPr/>
          </p:nvSpPr>
          <p:spPr>
            <a:xfrm>
              <a:off x="5139529" y="4286307"/>
              <a:ext cx="55240" cy="61511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2"/>
            <p:cNvSpPr/>
            <p:nvPr/>
          </p:nvSpPr>
          <p:spPr>
            <a:xfrm>
              <a:off x="5330285" y="4298449"/>
              <a:ext cx="53384" cy="57598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2"/>
            <p:cNvSpPr/>
            <p:nvPr/>
          </p:nvSpPr>
          <p:spPr>
            <a:xfrm>
              <a:off x="4284479" y="4282195"/>
              <a:ext cx="55240" cy="61511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4475235" y="4294337"/>
              <a:ext cx="53384" cy="57598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88" name="Google Shape;1188;p42"/>
          <p:cNvPicPr preferRelativeResize="0"/>
          <p:nvPr/>
        </p:nvPicPr>
        <p:blipFill rotWithShape="1">
          <a:blip r:embed="rId4">
            <a:alphaModFix/>
          </a:blip>
          <a:srcRect l="7305" t="18671" r="2952" b="7001"/>
          <a:stretch/>
        </p:blipFill>
        <p:spPr>
          <a:xfrm>
            <a:off x="1575150" y="1374800"/>
            <a:ext cx="2668476" cy="283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00" y="630524"/>
            <a:ext cx="5635700" cy="601375"/>
          </a:xfrm>
        </p:spPr>
        <p:txBody>
          <a:bodyPr/>
          <a:lstStyle/>
          <a:p>
            <a:r>
              <a:rPr lang="en-US" sz="2400" b="1" dirty="0"/>
              <a:t>1. </a:t>
            </a:r>
            <a:r>
              <a:rPr lang="en-US" sz="2400" b="1" dirty="0" err="1"/>
              <a:t>Quy</a:t>
            </a:r>
            <a:r>
              <a:rPr lang="en-US" sz="2400" b="1" dirty="0"/>
              <a:t> </a:t>
            </a:r>
            <a:r>
              <a:rPr lang="en-US" sz="2400" b="1" dirty="0" err="1"/>
              <a:t>tắc</a:t>
            </a:r>
            <a:r>
              <a:rPr lang="en-US" sz="2400" b="1" dirty="0"/>
              <a:t> </a:t>
            </a:r>
            <a:r>
              <a:rPr lang="en-US" sz="2400" b="1" dirty="0" err="1"/>
              <a:t>cộng</a:t>
            </a:r>
            <a:r>
              <a:rPr lang="en-US" sz="2400" b="1" dirty="0"/>
              <a:t> </a:t>
            </a:r>
            <a:r>
              <a:rPr lang="en-US" sz="2400" b="1" dirty="0" err="1"/>
              <a:t>hai</a:t>
            </a:r>
            <a:r>
              <a:rPr lang="en-US" sz="2400" b="1" dirty="0"/>
              <a:t> </a:t>
            </a:r>
            <a:r>
              <a:rPr lang="en-US" sz="2400" b="1" dirty="0" err="1"/>
              <a:t>phân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endParaRPr lang="vi-VN" sz="2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92300" y="1392191"/>
            <a:ext cx="6473900" cy="825500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000" i="1" dirty="0" err="1">
                <a:solidFill>
                  <a:srgbClr val="002060"/>
                </a:solidFill>
              </a:rPr>
              <a:t>Em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hãy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nhắc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lại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quy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tắc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cộng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hai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phân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số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cùng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mẫu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đã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học</a:t>
            </a:r>
            <a:r>
              <a:rPr lang="en-US" sz="2000" i="1" dirty="0">
                <a:solidFill>
                  <a:srgbClr val="002060"/>
                </a:solidFill>
              </a:rPr>
              <a:t> ở </a:t>
            </a:r>
            <a:r>
              <a:rPr lang="en-US" sz="2000" i="1" dirty="0" err="1">
                <a:solidFill>
                  <a:srgbClr val="002060"/>
                </a:solidFill>
              </a:rPr>
              <a:t>tiểu</a:t>
            </a:r>
            <a:r>
              <a:rPr lang="en-US" sz="2000" i="1" dirty="0">
                <a:solidFill>
                  <a:srgbClr val="002060"/>
                </a:solidFill>
              </a:rPr>
              <a:t> </a:t>
            </a:r>
            <a:r>
              <a:rPr lang="en-US" sz="2000" i="1" dirty="0" err="1">
                <a:solidFill>
                  <a:srgbClr val="002060"/>
                </a:solidFill>
              </a:rPr>
              <a:t>học</a:t>
            </a:r>
            <a:r>
              <a:rPr lang="en-US" sz="2000" i="1" dirty="0">
                <a:solidFill>
                  <a:srgbClr val="002060"/>
                </a:solidFill>
              </a:rPr>
              <a:t>? </a:t>
            </a:r>
            <a:endParaRPr lang="vi-VN" sz="2000" i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Những câu hỏi và hình ảnh hại não. - Home | Faceboo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52" y="1346199"/>
            <a:ext cx="543148" cy="87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92300" y="1267767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i="1" dirty="0" err="1"/>
              <a:t>Thực</a:t>
            </a:r>
            <a:r>
              <a:rPr lang="en-US" sz="2000" i="1" dirty="0"/>
              <a:t> </a:t>
            </a:r>
            <a:r>
              <a:rPr lang="en-US" sz="2000" i="1" dirty="0" err="1"/>
              <a:t>hiện</a:t>
            </a:r>
            <a:r>
              <a:rPr lang="en-US" sz="2000" i="1" dirty="0"/>
              <a:t> </a:t>
            </a:r>
            <a:r>
              <a:rPr lang="en-US" sz="2000" i="1" dirty="0" err="1"/>
              <a:t>cộng</a:t>
            </a:r>
            <a:r>
              <a:rPr lang="en-US" sz="2000" i="1" dirty="0"/>
              <a:t> </a:t>
            </a:r>
            <a:r>
              <a:rPr lang="en-US" sz="2000" i="1" dirty="0" err="1"/>
              <a:t>hai</a:t>
            </a:r>
            <a:r>
              <a:rPr lang="en-US" sz="2000" i="1" dirty="0"/>
              <a:t> </a:t>
            </a:r>
            <a:r>
              <a:rPr lang="en-US" sz="2000" i="1" dirty="0" err="1"/>
              <a:t>phân</a:t>
            </a:r>
            <a:r>
              <a:rPr lang="en-US" sz="2000" i="1" dirty="0"/>
              <a:t> </a:t>
            </a:r>
            <a:r>
              <a:rPr lang="en-US" sz="2000" i="1" dirty="0" err="1"/>
              <a:t>số</a:t>
            </a:r>
            <a:r>
              <a:rPr lang="en-US" sz="2000" i="1" dirty="0"/>
              <a:t> </a:t>
            </a:r>
            <a:r>
              <a:rPr lang="en-US" sz="2000" i="1" dirty="0" err="1"/>
              <a:t>sau</a:t>
            </a:r>
            <a:r>
              <a:rPr lang="en-US" sz="2000" i="1" dirty="0"/>
              <a:t>:</a:t>
            </a:r>
            <a:endParaRPr lang="vi-VN" sz="20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793800" y="1729432"/>
                <a:ext cx="1257300" cy="630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+mn-lt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</a:rPr>
                  <a:t>  </a:t>
                </a:r>
                <a:endParaRPr lang="vi-VN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3800" y="1729432"/>
                <a:ext cx="1257300" cy="630301"/>
              </a:xfrm>
              <a:prstGeom prst="rect">
                <a:avLst/>
              </a:prstGeom>
              <a:blipFill>
                <a:blip r:embed="rId3"/>
                <a:stretch>
                  <a:fillRect l="-7246" b="-873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702300" y="1781945"/>
                <a:ext cx="1384300" cy="630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+mn-lt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</a:rPr>
                  <a:t>  </a:t>
                </a:r>
                <a:endParaRPr lang="vi-VN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300" y="1781945"/>
                <a:ext cx="1384300" cy="630301"/>
              </a:xfrm>
              <a:prstGeom prst="rect">
                <a:avLst/>
              </a:prstGeom>
              <a:blipFill>
                <a:blip r:embed="rId4"/>
                <a:stretch>
                  <a:fillRect l="-6579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195096" y="2159678"/>
            <a:ext cx="901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Giải</a:t>
            </a:r>
            <a:r>
              <a:rPr lang="en-US" sz="2000" b="1" dirty="0"/>
              <a:t>:</a:t>
            </a:r>
            <a:endParaRPr lang="vi-VN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292188" y="2901885"/>
                <a:ext cx="2902908" cy="630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+mn-lt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1+5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</a:rPr>
                  <a:t>  </a:t>
                </a:r>
                <a:endParaRPr lang="vi-VN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188" y="2901885"/>
                <a:ext cx="2902908" cy="630301"/>
              </a:xfrm>
              <a:prstGeom prst="rect">
                <a:avLst/>
              </a:prstGeom>
              <a:blipFill>
                <a:blip r:embed="rId5"/>
                <a:stretch>
                  <a:fillRect l="-3361" b="-77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/>
          <p:nvPr/>
        </p:nvCxnSpPr>
        <p:spPr>
          <a:xfrm>
            <a:off x="4663199" y="2795945"/>
            <a:ext cx="0" cy="1691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942996" y="2901885"/>
                <a:ext cx="3545396" cy="620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+mn-lt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−1+5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</a:rPr>
                  <a:t>  </a:t>
                </a:r>
                <a:endParaRPr lang="vi-VN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996" y="2901885"/>
                <a:ext cx="3545396" cy="620491"/>
              </a:xfrm>
              <a:prstGeom prst="rect">
                <a:avLst/>
              </a:prstGeom>
              <a:blipFill rotWithShape="0">
                <a:blip r:embed="rId6"/>
                <a:stretch>
                  <a:fillRect l="-2754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09152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7" grpId="1" animBg="1"/>
      <p:bldP spid="10" grpId="0"/>
      <p:bldP spid="11" grpId="0"/>
      <p:bldP spid="13" grpId="0"/>
      <p:bldP spid="12" grpId="0"/>
      <p:bldP spid="16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16" name="Google Shape;1216;p45"/>
              <p:cNvSpPr txBox="1">
                <a:spLocks noGrp="1"/>
              </p:cNvSpPr>
              <p:nvPr>
                <p:ph type="subTitle" idx="1"/>
              </p:nvPr>
            </p:nvSpPr>
            <p:spPr>
              <a:xfrm>
                <a:off x="1854880" y="1526901"/>
                <a:ext cx="5753618" cy="261377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just">
                  <a:lnSpc>
                    <a:spcPct val="120000"/>
                  </a:lnSpc>
                </a:pPr>
                <a:r>
                  <a:rPr lang="en-GB" sz="2400" b="1" dirty="0">
                    <a:solidFill>
                      <a:schemeClr val="tx1">
                        <a:lumMod val="50000"/>
                      </a:schemeClr>
                    </a:solidFill>
                  </a:rPr>
                  <a:t>Muốn </a:t>
                </a:r>
                <a:r>
                  <a:rPr lang="en-GB" sz="2400" b="1" dirty="0" err="1">
                    <a:solidFill>
                      <a:schemeClr val="tx1">
                        <a:lumMod val="50000"/>
                      </a:schemeClr>
                    </a:solidFill>
                  </a:rPr>
                  <a:t>cộng</a:t>
                </a:r>
                <a:r>
                  <a:rPr lang="en-GB" sz="2400" b="1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GB" sz="2400" b="1" dirty="0" err="1">
                    <a:solidFill>
                      <a:schemeClr val="tx1">
                        <a:lumMod val="50000"/>
                      </a:schemeClr>
                    </a:solidFill>
                  </a:rPr>
                  <a:t>hai</a:t>
                </a:r>
                <a:r>
                  <a:rPr lang="en-GB" sz="2400" b="1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GB" sz="2400" b="1" dirty="0" err="1">
                    <a:solidFill>
                      <a:schemeClr val="tx1">
                        <a:lumMod val="50000"/>
                      </a:schemeClr>
                    </a:solidFill>
                  </a:rPr>
                  <a:t>phân</a:t>
                </a:r>
                <a:r>
                  <a:rPr lang="en-GB" sz="2400" b="1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GB" sz="2400" b="1" dirty="0" err="1">
                    <a:solidFill>
                      <a:schemeClr val="tx1">
                        <a:lumMod val="50000"/>
                      </a:schemeClr>
                    </a:solidFill>
                  </a:rPr>
                  <a:t>số</a:t>
                </a:r>
                <a:r>
                  <a:rPr lang="en-GB" sz="2400" b="1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GB" sz="2400" b="1" dirty="0" err="1">
                    <a:solidFill>
                      <a:schemeClr val="tx1">
                        <a:lumMod val="50000"/>
                      </a:schemeClr>
                    </a:solidFill>
                  </a:rPr>
                  <a:t>có</a:t>
                </a:r>
                <a:r>
                  <a:rPr lang="en-GB" sz="2400" b="1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GB" sz="2400" b="1" dirty="0" err="1">
                    <a:solidFill>
                      <a:schemeClr val="tx1">
                        <a:lumMod val="50000"/>
                      </a:schemeClr>
                    </a:solidFill>
                  </a:rPr>
                  <a:t>cùng</a:t>
                </a:r>
                <a:r>
                  <a:rPr lang="en-GB" sz="2400" b="1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GB" sz="2400" b="1" dirty="0" err="1">
                    <a:solidFill>
                      <a:schemeClr val="tx1">
                        <a:lumMod val="50000"/>
                      </a:schemeClr>
                    </a:solidFill>
                  </a:rPr>
                  <a:t>mẫu</a:t>
                </a:r>
                <a:r>
                  <a:rPr lang="en-GB" sz="2400" b="1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GB" sz="2400" b="1" dirty="0" err="1">
                    <a:solidFill>
                      <a:schemeClr val="tx1">
                        <a:lumMod val="50000"/>
                      </a:schemeClr>
                    </a:solidFill>
                  </a:rPr>
                  <a:t>số</a:t>
                </a:r>
                <a:r>
                  <a:rPr lang="en-GB" sz="2400" b="1" dirty="0">
                    <a:solidFill>
                      <a:schemeClr val="tx1">
                        <a:lumMod val="50000"/>
                      </a:schemeClr>
                    </a:solidFill>
                  </a:rPr>
                  <a:t> ta </a:t>
                </a:r>
                <a:r>
                  <a:rPr lang="en-GB" sz="2400" b="1" dirty="0" err="1">
                    <a:solidFill>
                      <a:schemeClr val="tx1">
                        <a:lumMod val="50000"/>
                      </a:schemeClr>
                    </a:solidFill>
                  </a:rPr>
                  <a:t>cộng</a:t>
                </a:r>
                <a:r>
                  <a:rPr lang="en-GB" sz="2400" b="1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GB" sz="2400" b="1" dirty="0" err="1">
                    <a:solidFill>
                      <a:schemeClr val="tx1">
                        <a:lumMod val="50000"/>
                      </a:schemeClr>
                    </a:solidFill>
                  </a:rPr>
                  <a:t>các</a:t>
                </a:r>
                <a:r>
                  <a:rPr lang="en-GB" sz="2400" b="1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GB" sz="2400" b="1" dirty="0" err="1">
                    <a:solidFill>
                      <a:schemeClr val="tx1">
                        <a:lumMod val="50000"/>
                      </a:schemeClr>
                    </a:solidFill>
                  </a:rPr>
                  <a:t>tử</a:t>
                </a:r>
                <a:r>
                  <a:rPr lang="en-GB" sz="2400" b="1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GB" sz="2400" b="1" dirty="0" err="1">
                    <a:solidFill>
                      <a:schemeClr val="tx1">
                        <a:lumMod val="50000"/>
                      </a:schemeClr>
                    </a:solidFill>
                  </a:rPr>
                  <a:t>và</a:t>
                </a:r>
                <a:r>
                  <a:rPr lang="en-GB" sz="2400" b="1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GB" sz="2400" b="1" dirty="0" err="1">
                    <a:solidFill>
                      <a:schemeClr val="tx1">
                        <a:lumMod val="50000"/>
                      </a:schemeClr>
                    </a:solidFill>
                  </a:rPr>
                  <a:t>giữ</a:t>
                </a:r>
                <a:r>
                  <a:rPr lang="en-GB" sz="2400" b="1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GB" sz="2400" b="1" dirty="0" err="1">
                    <a:solidFill>
                      <a:schemeClr val="tx1">
                        <a:lumMod val="50000"/>
                      </a:schemeClr>
                    </a:solidFill>
                  </a:rPr>
                  <a:t>nguyên</a:t>
                </a:r>
                <a:r>
                  <a:rPr lang="en-GB" sz="2400" b="1" dirty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GB" sz="2400" b="1" dirty="0" err="1">
                    <a:solidFill>
                      <a:schemeClr val="tx1">
                        <a:lumMod val="50000"/>
                      </a:schemeClr>
                    </a:solidFill>
                  </a:rPr>
                  <a:t>mẫu</a:t>
                </a:r>
                <a:r>
                  <a:rPr lang="en-GB" sz="2400" b="1" dirty="0">
                    <a:solidFill>
                      <a:schemeClr val="tx1">
                        <a:lumMod val="50000"/>
                      </a:schemeClr>
                    </a:solidFill>
                  </a:rPr>
                  <a:t>:</a:t>
                </a:r>
              </a:p>
              <a:p>
                <a:pPr marL="0" indent="0">
                  <a:lnSpc>
                    <a:spcPct val="12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ar-AE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ar-AE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den>
                    </m:f>
                  </m:oMath>
                </a14:m>
                <a:r>
                  <a:rPr lang="ar-AE" sz="2400" b="1" dirty="0">
                    <a:solidFill>
                      <a:srgbClr val="FF000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num>
                      <m:den>
                        <m:r>
                          <a:rPr lang="ar-AE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den>
                    </m:f>
                  </m:oMath>
                </a14:m>
                <a:r>
                  <a:rPr lang="ar-AE" sz="24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ar-AE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ar-AE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num>
                      <m:den>
                        <m:r>
                          <a:rPr lang="ar-AE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den>
                    </m:f>
                  </m:oMath>
                </a14:m>
                <a:endParaRPr lang="ar-AE" sz="2400" b="1" dirty="0">
                  <a:solidFill>
                    <a:schemeClr val="tx1">
                      <a:lumMod val="50000"/>
                    </a:schemeClr>
                  </a:solidFill>
                </a:endParaRPr>
              </a:p>
              <a:p>
                <a:pPr marL="0" indent="0" algn="just">
                  <a:lnSpc>
                    <a:spcPct val="120000"/>
                  </a:lnSpc>
                </a:pPr>
                <a:r>
                  <a:rPr lang="en-GB" sz="2400" b="1" dirty="0">
                    <a:solidFill>
                      <a:schemeClr val="tx1">
                        <a:lumMod val="50000"/>
                      </a:schemeClr>
                    </a:solidFill>
                  </a:rPr>
                  <a:t>VD: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2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sz="2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ar-AE" sz="2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ar-AE" sz="2400" b="1" dirty="0">
                    <a:solidFill>
                      <a:schemeClr val="tx1">
                        <a:lumMod val="50000"/>
                      </a:schemeClr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2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ar-AE" sz="2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ar-AE" sz="2400" b="1" dirty="0">
                    <a:solidFill>
                      <a:schemeClr val="tx1">
                        <a:lumMod val="50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2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sz="2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ar-AE" sz="2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ar-AE" sz="2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ar-AE" sz="2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ar-AE" sz="2400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ar-AE" sz="2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2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ar-AE" sz="24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ar-AE" sz="2400" b="1" dirty="0">
                  <a:solidFill>
                    <a:schemeClr val="tx1">
                      <a:lumMod val="50000"/>
                    </a:schemeClr>
                  </a:solidFill>
                </a:endParaRPr>
              </a:p>
              <a:p>
                <a:pPr marL="0" lvl="0" indent="0" algn="just">
                  <a:lnSpc>
                    <a:spcPct val="120000"/>
                  </a:lnSpc>
                </a:pPr>
                <a:endParaRPr lang="ar-AE" sz="2800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16" name="Google Shape;1216;p45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854880" y="1526901"/>
                <a:ext cx="5753618" cy="2613777"/>
              </a:xfrm>
              <a:prstGeom prst="rect">
                <a:avLst/>
              </a:prstGeom>
              <a:blipFill>
                <a:blip r:embed="rId3"/>
                <a:stretch>
                  <a:fillRect l="-1589" t="-3030" r="-169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7" name="Google Shape;1217;p45"/>
          <p:cNvSpPr/>
          <p:nvPr/>
        </p:nvSpPr>
        <p:spPr>
          <a:xfrm rot="-5400000">
            <a:off x="3338426" y="-871270"/>
            <a:ext cx="3140014" cy="6883881"/>
          </a:xfrm>
          <a:custGeom>
            <a:avLst/>
            <a:gdLst/>
            <a:ahLst/>
            <a:cxnLst/>
            <a:rect l="l" t="t" r="r" b="b"/>
            <a:pathLst>
              <a:path w="53197" h="78011" extrusionOk="0">
                <a:moveTo>
                  <a:pt x="2369" y="17961"/>
                </a:moveTo>
                <a:cubicBezTo>
                  <a:pt x="2179" y="19105"/>
                  <a:pt x="1353" y="20036"/>
                  <a:pt x="554" y="20036"/>
                </a:cubicBezTo>
                <a:cubicBezTo>
                  <a:pt x="514" y="20036"/>
                  <a:pt x="474" y="20034"/>
                  <a:pt x="434" y="20029"/>
                </a:cubicBezTo>
                <a:cubicBezTo>
                  <a:pt x="1068" y="19362"/>
                  <a:pt x="1702" y="18662"/>
                  <a:pt x="2369" y="17961"/>
                </a:cubicBezTo>
                <a:close/>
                <a:moveTo>
                  <a:pt x="3470" y="18862"/>
                </a:moveTo>
                <a:cubicBezTo>
                  <a:pt x="4070" y="18962"/>
                  <a:pt x="4604" y="19596"/>
                  <a:pt x="4704" y="20263"/>
                </a:cubicBezTo>
                <a:cubicBezTo>
                  <a:pt x="4004" y="20029"/>
                  <a:pt x="3804" y="19429"/>
                  <a:pt x="3470" y="18862"/>
                </a:cubicBezTo>
                <a:close/>
                <a:moveTo>
                  <a:pt x="51237" y="18395"/>
                </a:moveTo>
                <a:cubicBezTo>
                  <a:pt x="51237" y="18995"/>
                  <a:pt x="50337" y="19963"/>
                  <a:pt x="49403" y="20363"/>
                </a:cubicBezTo>
                <a:cubicBezTo>
                  <a:pt x="49336" y="19529"/>
                  <a:pt x="50270" y="18495"/>
                  <a:pt x="51237" y="18395"/>
                </a:cubicBezTo>
                <a:close/>
                <a:moveTo>
                  <a:pt x="46567" y="18128"/>
                </a:moveTo>
                <a:cubicBezTo>
                  <a:pt x="47501" y="18728"/>
                  <a:pt x="48435" y="19295"/>
                  <a:pt x="48736" y="20463"/>
                </a:cubicBezTo>
                <a:cubicBezTo>
                  <a:pt x="47601" y="20029"/>
                  <a:pt x="47201" y="18962"/>
                  <a:pt x="46567" y="18128"/>
                </a:cubicBezTo>
                <a:close/>
                <a:moveTo>
                  <a:pt x="2036" y="27935"/>
                </a:moveTo>
                <a:lnTo>
                  <a:pt x="2036" y="27935"/>
                </a:lnTo>
                <a:cubicBezTo>
                  <a:pt x="1769" y="28602"/>
                  <a:pt x="1202" y="28969"/>
                  <a:pt x="635" y="29303"/>
                </a:cubicBezTo>
                <a:cubicBezTo>
                  <a:pt x="901" y="28635"/>
                  <a:pt x="1402" y="28202"/>
                  <a:pt x="2036" y="27935"/>
                </a:cubicBezTo>
                <a:close/>
                <a:moveTo>
                  <a:pt x="46868" y="28435"/>
                </a:moveTo>
                <a:cubicBezTo>
                  <a:pt x="47401" y="28535"/>
                  <a:pt x="48769" y="29903"/>
                  <a:pt x="48769" y="30537"/>
                </a:cubicBezTo>
                <a:cubicBezTo>
                  <a:pt x="48102" y="29870"/>
                  <a:pt x="47435" y="29203"/>
                  <a:pt x="46768" y="28569"/>
                </a:cubicBezTo>
                <a:cubicBezTo>
                  <a:pt x="46801" y="28502"/>
                  <a:pt x="46834" y="28469"/>
                  <a:pt x="46868" y="28435"/>
                </a:cubicBezTo>
                <a:close/>
                <a:moveTo>
                  <a:pt x="52472" y="28335"/>
                </a:moveTo>
                <a:lnTo>
                  <a:pt x="52472" y="28335"/>
                </a:lnTo>
                <a:cubicBezTo>
                  <a:pt x="51871" y="29436"/>
                  <a:pt x="51037" y="30203"/>
                  <a:pt x="49903" y="30604"/>
                </a:cubicBezTo>
                <a:cubicBezTo>
                  <a:pt x="49870" y="29803"/>
                  <a:pt x="51337" y="28469"/>
                  <a:pt x="52472" y="28335"/>
                </a:cubicBezTo>
                <a:close/>
                <a:moveTo>
                  <a:pt x="46686" y="37267"/>
                </a:moveTo>
                <a:cubicBezTo>
                  <a:pt x="47428" y="37267"/>
                  <a:pt x="48277" y="38127"/>
                  <a:pt x="48435" y="39076"/>
                </a:cubicBezTo>
                <a:cubicBezTo>
                  <a:pt x="47968" y="38943"/>
                  <a:pt x="46734" y="37775"/>
                  <a:pt x="46567" y="37275"/>
                </a:cubicBezTo>
                <a:cubicBezTo>
                  <a:pt x="46607" y="37270"/>
                  <a:pt x="46646" y="37267"/>
                  <a:pt x="46686" y="37267"/>
                </a:cubicBezTo>
                <a:close/>
                <a:moveTo>
                  <a:pt x="51538" y="37442"/>
                </a:moveTo>
                <a:lnTo>
                  <a:pt x="51538" y="37442"/>
                </a:lnTo>
                <a:cubicBezTo>
                  <a:pt x="51337" y="38276"/>
                  <a:pt x="50804" y="38743"/>
                  <a:pt x="49970" y="39076"/>
                </a:cubicBezTo>
                <a:cubicBezTo>
                  <a:pt x="50303" y="38276"/>
                  <a:pt x="50804" y="37742"/>
                  <a:pt x="51538" y="37442"/>
                </a:cubicBezTo>
                <a:close/>
                <a:moveTo>
                  <a:pt x="2936" y="38042"/>
                </a:moveTo>
                <a:lnTo>
                  <a:pt x="2936" y="38042"/>
                </a:lnTo>
                <a:cubicBezTo>
                  <a:pt x="3470" y="38576"/>
                  <a:pt x="4337" y="38809"/>
                  <a:pt x="4471" y="39710"/>
                </a:cubicBezTo>
                <a:cubicBezTo>
                  <a:pt x="3804" y="39310"/>
                  <a:pt x="3270" y="38776"/>
                  <a:pt x="2936" y="38042"/>
                </a:cubicBezTo>
                <a:close/>
                <a:moveTo>
                  <a:pt x="2302" y="37609"/>
                </a:moveTo>
                <a:lnTo>
                  <a:pt x="2302" y="37609"/>
                </a:lnTo>
                <a:cubicBezTo>
                  <a:pt x="2369" y="38242"/>
                  <a:pt x="1635" y="39310"/>
                  <a:pt x="835" y="39743"/>
                </a:cubicBezTo>
                <a:cubicBezTo>
                  <a:pt x="768" y="39076"/>
                  <a:pt x="1569" y="37942"/>
                  <a:pt x="2302" y="37609"/>
                </a:cubicBezTo>
                <a:close/>
                <a:moveTo>
                  <a:pt x="52505" y="45648"/>
                </a:moveTo>
                <a:lnTo>
                  <a:pt x="52505" y="45648"/>
                </a:lnTo>
                <a:cubicBezTo>
                  <a:pt x="51671" y="46482"/>
                  <a:pt x="51104" y="47582"/>
                  <a:pt x="49870" y="47983"/>
                </a:cubicBezTo>
                <a:cubicBezTo>
                  <a:pt x="50504" y="46949"/>
                  <a:pt x="51271" y="46048"/>
                  <a:pt x="52505" y="45648"/>
                </a:cubicBezTo>
                <a:close/>
                <a:moveTo>
                  <a:pt x="3203" y="46415"/>
                </a:moveTo>
                <a:lnTo>
                  <a:pt x="3203" y="46415"/>
                </a:lnTo>
                <a:cubicBezTo>
                  <a:pt x="3570" y="46915"/>
                  <a:pt x="3970" y="47416"/>
                  <a:pt x="4337" y="47916"/>
                </a:cubicBezTo>
                <a:cubicBezTo>
                  <a:pt x="4271" y="47983"/>
                  <a:pt x="4237" y="48016"/>
                  <a:pt x="4204" y="48049"/>
                </a:cubicBezTo>
                <a:cubicBezTo>
                  <a:pt x="3837" y="47516"/>
                  <a:pt x="3036" y="47349"/>
                  <a:pt x="3203" y="46415"/>
                </a:cubicBezTo>
                <a:close/>
                <a:moveTo>
                  <a:pt x="2336" y="46015"/>
                </a:moveTo>
                <a:lnTo>
                  <a:pt x="2336" y="46015"/>
                </a:lnTo>
                <a:cubicBezTo>
                  <a:pt x="2369" y="47115"/>
                  <a:pt x="1602" y="47582"/>
                  <a:pt x="901" y="48149"/>
                </a:cubicBezTo>
                <a:cubicBezTo>
                  <a:pt x="701" y="47449"/>
                  <a:pt x="1469" y="46348"/>
                  <a:pt x="2336" y="46015"/>
                </a:cubicBezTo>
                <a:close/>
                <a:moveTo>
                  <a:pt x="46734" y="46348"/>
                </a:moveTo>
                <a:lnTo>
                  <a:pt x="46734" y="46348"/>
                </a:lnTo>
                <a:cubicBezTo>
                  <a:pt x="47601" y="46915"/>
                  <a:pt x="48669" y="46982"/>
                  <a:pt x="49002" y="48116"/>
                </a:cubicBezTo>
                <a:cubicBezTo>
                  <a:pt x="48818" y="48190"/>
                  <a:pt x="48654" y="48231"/>
                  <a:pt x="48500" y="48231"/>
                </a:cubicBezTo>
                <a:cubicBezTo>
                  <a:pt x="47960" y="48231"/>
                  <a:pt x="47539" y="47724"/>
                  <a:pt x="46734" y="46348"/>
                </a:cubicBezTo>
                <a:close/>
                <a:moveTo>
                  <a:pt x="46701" y="54220"/>
                </a:moveTo>
                <a:cubicBezTo>
                  <a:pt x="47735" y="54587"/>
                  <a:pt x="48335" y="55455"/>
                  <a:pt x="48936" y="56322"/>
                </a:cubicBezTo>
                <a:cubicBezTo>
                  <a:pt x="47935" y="55855"/>
                  <a:pt x="47268" y="55054"/>
                  <a:pt x="46701" y="54220"/>
                </a:cubicBezTo>
                <a:close/>
                <a:moveTo>
                  <a:pt x="52572" y="54454"/>
                </a:moveTo>
                <a:lnTo>
                  <a:pt x="52572" y="54454"/>
                </a:lnTo>
                <a:cubicBezTo>
                  <a:pt x="52705" y="55455"/>
                  <a:pt x="51538" y="56389"/>
                  <a:pt x="50103" y="56422"/>
                </a:cubicBezTo>
                <a:cubicBezTo>
                  <a:pt x="50837" y="55588"/>
                  <a:pt x="51371" y="54621"/>
                  <a:pt x="52572" y="54454"/>
                </a:cubicBezTo>
                <a:close/>
                <a:moveTo>
                  <a:pt x="2236" y="55021"/>
                </a:moveTo>
                <a:lnTo>
                  <a:pt x="2236" y="55021"/>
                </a:lnTo>
                <a:cubicBezTo>
                  <a:pt x="2369" y="55688"/>
                  <a:pt x="1735" y="56422"/>
                  <a:pt x="935" y="56622"/>
                </a:cubicBezTo>
                <a:cubicBezTo>
                  <a:pt x="1335" y="56122"/>
                  <a:pt x="1769" y="55588"/>
                  <a:pt x="2236" y="55021"/>
                </a:cubicBezTo>
                <a:close/>
                <a:moveTo>
                  <a:pt x="48636" y="382"/>
                </a:moveTo>
                <a:lnTo>
                  <a:pt x="48636" y="19095"/>
                </a:lnTo>
                <a:cubicBezTo>
                  <a:pt x="48002" y="18628"/>
                  <a:pt x="47301" y="18061"/>
                  <a:pt x="46567" y="17494"/>
                </a:cubicBezTo>
                <a:cubicBezTo>
                  <a:pt x="46467" y="17394"/>
                  <a:pt x="46367" y="17294"/>
                  <a:pt x="46267" y="17261"/>
                </a:cubicBezTo>
                <a:cubicBezTo>
                  <a:pt x="46231" y="17252"/>
                  <a:pt x="46191" y="17248"/>
                  <a:pt x="46149" y="17248"/>
                </a:cubicBezTo>
                <a:cubicBezTo>
                  <a:pt x="46034" y="17248"/>
                  <a:pt x="45907" y="17279"/>
                  <a:pt x="45834" y="17327"/>
                </a:cubicBezTo>
                <a:cubicBezTo>
                  <a:pt x="45800" y="17361"/>
                  <a:pt x="45800" y="17561"/>
                  <a:pt x="45834" y="17661"/>
                </a:cubicBezTo>
                <a:cubicBezTo>
                  <a:pt x="46100" y="18195"/>
                  <a:pt x="46367" y="18695"/>
                  <a:pt x="46701" y="19195"/>
                </a:cubicBezTo>
                <a:cubicBezTo>
                  <a:pt x="46901" y="19529"/>
                  <a:pt x="47168" y="19796"/>
                  <a:pt x="47435" y="20129"/>
                </a:cubicBezTo>
                <a:cubicBezTo>
                  <a:pt x="47665" y="20463"/>
                  <a:pt x="47955" y="20697"/>
                  <a:pt x="48365" y="20697"/>
                </a:cubicBezTo>
                <a:cubicBezTo>
                  <a:pt x="48488" y="20697"/>
                  <a:pt x="48622" y="20676"/>
                  <a:pt x="48769" y="20630"/>
                </a:cubicBezTo>
                <a:lnTo>
                  <a:pt x="48769" y="29303"/>
                </a:lnTo>
                <a:cubicBezTo>
                  <a:pt x="48502" y="29036"/>
                  <a:pt x="48269" y="28769"/>
                  <a:pt x="47968" y="28502"/>
                </a:cubicBezTo>
                <a:cubicBezTo>
                  <a:pt x="47635" y="28269"/>
                  <a:pt x="47301" y="27968"/>
                  <a:pt x="46934" y="27835"/>
                </a:cubicBezTo>
                <a:cubicBezTo>
                  <a:pt x="46881" y="27808"/>
                  <a:pt x="46819" y="27798"/>
                  <a:pt x="46752" y="27798"/>
                </a:cubicBezTo>
                <a:cubicBezTo>
                  <a:pt x="46565" y="27798"/>
                  <a:pt x="46339" y="27877"/>
                  <a:pt x="46167" y="27902"/>
                </a:cubicBezTo>
                <a:cubicBezTo>
                  <a:pt x="46167" y="28135"/>
                  <a:pt x="46167" y="28402"/>
                  <a:pt x="46267" y="28602"/>
                </a:cubicBezTo>
                <a:cubicBezTo>
                  <a:pt x="46768" y="29736"/>
                  <a:pt x="47935" y="30303"/>
                  <a:pt x="48702" y="31204"/>
                </a:cubicBezTo>
                <a:cubicBezTo>
                  <a:pt x="48836" y="31371"/>
                  <a:pt x="48936" y="31571"/>
                  <a:pt x="48936" y="31771"/>
                </a:cubicBezTo>
                <a:cubicBezTo>
                  <a:pt x="48969" y="34006"/>
                  <a:pt x="48969" y="36241"/>
                  <a:pt x="49002" y="38476"/>
                </a:cubicBezTo>
                <a:cubicBezTo>
                  <a:pt x="49002" y="38576"/>
                  <a:pt x="48969" y="38709"/>
                  <a:pt x="48969" y="38943"/>
                </a:cubicBezTo>
                <a:cubicBezTo>
                  <a:pt x="48869" y="38709"/>
                  <a:pt x="48802" y="38609"/>
                  <a:pt x="48769" y="38509"/>
                </a:cubicBezTo>
                <a:cubicBezTo>
                  <a:pt x="48469" y="37508"/>
                  <a:pt x="47702" y="37041"/>
                  <a:pt x="46834" y="36741"/>
                </a:cubicBezTo>
                <a:cubicBezTo>
                  <a:pt x="46798" y="36729"/>
                  <a:pt x="46757" y="36724"/>
                  <a:pt x="46712" y="36724"/>
                </a:cubicBezTo>
                <a:cubicBezTo>
                  <a:pt x="46511" y="36724"/>
                  <a:pt x="46249" y="36838"/>
                  <a:pt x="46167" y="36975"/>
                </a:cubicBezTo>
                <a:cubicBezTo>
                  <a:pt x="46067" y="37142"/>
                  <a:pt x="46067" y="37542"/>
                  <a:pt x="46200" y="37675"/>
                </a:cubicBezTo>
                <a:cubicBezTo>
                  <a:pt x="46934" y="38543"/>
                  <a:pt x="47668" y="39376"/>
                  <a:pt x="48736" y="39843"/>
                </a:cubicBezTo>
                <a:cubicBezTo>
                  <a:pt x="48836" y="39910"/>
                  <a:pt x="49002" y="40077"/>
                  <a:pt x="49002" y="40210"/>
                </a:cubicBezTo>
                <a:cubicBezTo>
                  <a:pt x="49069" y="42412"/>
                  <a:pt x="49103" y="44647"/>
                  <a:pt x="49169" y="46915"/>
                </a:cubicBezTo>
                <a:cubicBezTo>
                  <a:pt x="48469" y="46582"/>
                  <a:pt x="47802" y="46248"/>
                  <a:pt x="47134" y="45915"/>
                </a:cubicBezTo>
                <a:cubicBezTo>
                  <a:pt x="46983" y="45839"/>
                  <a:pt x="46811" y="45753"/>
                  <a:pt x="46659" y="45753"/>
                </a:cubicBezTo>
                <a:cubicBezTo>
                  <a:pt x="46543" y="45753"/>
                  <a:pt x="46440" y="45803"/>
                  <a:pt x="46367" y="45948"/>
                </a:cubicBezTo>
                <a:cubicBezTo>
                  <a:pt x="46234" y="46148"/>
                  <a:pt x="46234" y="46548"/>
                  <a:pt x="46334" y="46782"/>
                </a:cubicBezTo>
                <a:cubicBezTo>
                  <a:pt x="46567" y="47249"/>
                  <a:pt x="46868" y="47649"/>
                  <a:pt x="47168" y="48049"/>
                </a:cubicBezTo>
                <a:cubicBezTo>
                  <a:pt x="47557" y="48605"/>
                  <a:pt x="48132" y="48767"/>
                  <a:pt x="48775" y="48767"/>
                </a:cubicBezTo>
                <a:cubicBezTo>
                  <a:pt x="48904" y="48767"/>
                  <a:pt x="49036" y="48761"/>
                  <a:pt x="49169" y="48750"/>
                </a:cubicBezTo>
                <a:lnTo>
                  <a:pt x="49169" y="55221"/>
                </a:lnTo>
                <a:cubicBezTo>
                  <a:pt x="48836" y="54921"/>
                  <a:pt x="48402" y="54554"/>
                  <a:pt x="47968" y="54220"/>
                </a:cubicBezTo>
                <a:cubicBezTo>
                  <a:pt x="47635" y="53987"/>
                  <a:pt x="47268" y="53787"/>
                  <a:pt x="46868" y="53653"/>
                </a:cubicBezTo>
                <a:cubicBezTo>
                  <a:pt x="46801" y="53631"/>
                  <a:pt x="46708" y="53620"/>
                  <a:pt x="46612" y="53620"/>
                </a:cubicBezTo>
                <a:cubicBezTo>
                  <a:pt x="46419" y="53620"/>
                  <a:pt x="46212" y="53665"/>
                  <a:pt x="46167" y="53753"/>
                </a:cubicBezTo>
                <a:cubicBezTo>
                  <a:pt x="46067" y="53920"/>
                  <a:pt x="46067" y="54321"/>
                  <a:pt x="46200" y="54521"/>
                </a:cubicBezTo>
                <a:cubicBezTo>
                  <a:pt x="46901" y="55521"/>
                  <a:pt x="47702" y="56389"/>
                  <a:pt x="48836" y="56922"/>
                </a:cubicBezTo>
                <a:cubicBezTo>
                  <a:pt x="48936" y="56989"/>
                  <a:pt x="49036" y="57022"/>
                  <a:pt x="49103" y="57056"/>
                </a:cubicBezTo>
                <a:cubicBezTo>
                  <a:pt x="49103" y="58090"/>
                  <a:pt x="49103" y="59124"/>
                  <a:pt x="49103" y="60125"/>
                </a:cubicBezTo>
                <a:cubicBezTo>
                  <a:pt x="49103" y="62159"/>
                  <a:pt x="48969" y="64161"/>
                  <a:pt x="49103" y="66196"/>
                </a:cubicBezTo>
                <a:cubicBezTo>
                  <a:pt x="49269" y="68731"/>
                  <a:pt x="48969" y="71233"/>
                  <a:pt x="48936" y="73768"/>
                </a:cubicBezTo>
                <a:cubicBezTo>
                  <a:pt x="48902" y="74502"/>
                  <a:pt x="48936" y="75269"/>
                  <a:pt x="48969" y="76003"/>
                </a:cubicBezTo>
                <a:cubicBezTo>
                  <a:pt x="49002" y="76470"/>
                  <a:pt x="48836" y="76670"/>
                  <a:pt x="48335" y="76670"/>
                </a:cubicBezTo>
                <a:cubicBezTo>
                  <a:pt x="47334" y="76651"/>
                  <a:pt x="46332" y="76631"/>
                  <a:pt x="45331" y="76631"/>
                </a:cubicBezTo>
                <a:cubicBezTo>
                  <a:pt x="44598" y="76631"/>
                  <a:pt x="43865" y="76642"/>
                  <a:pt x="43132" y="76670"/>
                </a:cubicBezTo>
                <a:cubicBezTo>
                  <a:pt x="40196" y="76803"/>
                  <a:pt x="37261" y="77037"/>
                  <a:pt x="34292" y="77137"/>
                </a:cubicBezTo>
                <a:cubicBezTo>
                  <a:pt x="30456" y="77237"/>
                  <a:pt x="26620" y="77270"/>
                  <a:pt x="22750" y="77304"/>
                </a:cubicBezTo>
                <a:cubicBezTo>
                  <a:pt x="21183" y="77304"/>
                  <a:pt x="19615" y="77204"/>
                  <a:pt x="18047" y="77170"/>
                </a:cubicBezTo>
                <a:cubicBezTo>
                  <a:pt x="14778" y="77104"/>
                  <a:pt x="11509" y="77104"/>
                  <a:pt x="8273" y="77070"/>
                </a:cubicBezTo>
                <a:cubicBezTo>
                  <a:pt x="6806" y="77037"/>
                  <a:pt x="5338" y="76970"/>
                  <a:pt x="3904" y="76903"/>
                </a:cubicBezTo>
                <a:cubicBezTo>
                  <a:pt x="3670" y="69865"/>
                  <a:pt x="3437" y="62827"/>
                  <a:pt x="3203" y="55722"/>
                </a:cubicBezTo>
                <a:lnTo>
                  <a:pt x="3203" y="55722"/>
                </a:lnTo>
                <a:cubicBezTo>
                  <a:pt x="3670" y="56022"/>
                  <a:pt x="4004" y="56255"/>
                  <a:pt x="4371" y="56489"/>
                </a:cubicBezTo>
                <a:cubicBezTo>
                  <a:pt x="4504" y="56555"/>
                  <a:pt x="4671" y="56622"/>
                  <a:pt x="4804" y="56622"/>
                </a:cubicBezTo>
                <a:cubicBezTo>
                  <a:pt x="5004" y="56589"/>
                  <a:pt x="5238" y="56522"/>
                  <a:pt x="5438" y="56455"/>
                </a:cubicBezTo>
                <a:cubicBezTo>
                  <a:pt x="5371" y="56222"/>
                  <a:pt x="5371" y="55922"/>
                  <a:pt x="5205" y="55788"/>
                </a:cubicBezTo>
                <a:cubicBezTo>
                  <a:pt x="4671" y="55388"/>
                  <a:pt x="4104" y="55054"/>
                  <a:pt x="3570" y="54654"/>
                </a:cubicBezTo>
                <a:cubicBezTo>
                  <a:pt x="3437" y="54554"/>
                  <a:pt x="3270" y="54354"/>
                  <a:pt x="3270" y="54220"/>
                </a:cubicBezTo>
                <a:cubicBezTo>
                  <a:pt x="3236" y="52052"/>
                  <a:pt x="3236" y="49917"/>
                  <a:pt x="3236" y="47749"/>
                </a:cubicBezTo>
                <a:lnTo>
                  <a:pt x="3236" y="47749"/>
                </a:lnTo>
                <a:cubicBezTo>
                  <a:pt x="3370" y="47883"/>
                  <a:pt x="3537" y="48049"/>
                  <a:pt x="3737" y="48216"/>
                </a:cubicBezTo>
                <a:cubicBezTo>
                  <a:pt x="3923" y="48355"/>
                  <a:pt x="4141" y="48543"/>
                  <a:pt x="4369" y="48543"/>
                </a:cubicBezTo>
                <a:cubicBezTo>
                  <a:pt x="4468" y="48543"/>
                  <a:pt x="4569" y="48508"/>
                  <a:pt x="4671" y="48416"/>
                </a:cubicBezTo>
                <a:cubicBezTo>
                  <a:pt x="4971" y="48116"/>
                  <a:pt x="4838" y="47716"/>
                  <a:pt x="4604" y="47416"/>
                </a:cubicBezTo>
                <a:cubicBezTo>
                  <a:pt x="4170" y="46849"/>
                  <a:pt x="3670" y="46348"/>
                  <a:pt x="3203" y="45814"/>
                </a:cubicBezTo>
                <a:cubicBezTo>
                  <a:pt x="3103" y="45714"/>
                  <a:pt x="3103" y="45514"/>
                  <a:pt x="3070" y="45347"/>
                </a:cubicBezTo>
                <a:cubicBezTo>
                  <a:pt x="3036" y="43746"/>
                  <a:pt x="3003" y="42112"/>
                  <a:pt x="2970" y="40511"/>
                </a:cubicBezTo>
                <a:cubicBezTo>
                  <a:pt x="2970" y="40010"/>
                  <a:pt x="2970" y="39510"/>
                  <a:pt x="2970" y="38943"/>
                </a:cubicBezTo>
                <a:cubicBezTo>
                  <a:pt x="3136" y="39110"/>
                  <a:pt x="3236" y="39276"/>
                  <a:pt x="3370" y="39376"/>
                </a:cubicBezTo>
                <a:cubicBezTo>
                  <a:pt x="3670" y="39643"/>
                  <a:pt x="3970" y="39944"/>
                  <a:pt x="4337" y="40177"/>
                </a:cubicBezTo>
                <a:cubicBezTo>
                  <a:pt x="4385" y="40201"/>
                  <a:pt x="4453" y="40212"/>
                  <a:pt x="4527" y="40212"/>
                </a:cubicBezTo>
                <a:cubicBezTo>
                  <a:pt x="4662" y="40212"/>
                  <a:pt x="4818" y="40175"/>
                  <a:pt x="4904" y="40110"/>
                </a:cubicBezTo>
                <a:cubicBezTo>
                  <a:pt x="5038" y="40044"/>
                  <a:pt x="5071" y="39743"/>
                  <a:pt x="5004" y="39610"/>
                </a:cubicBezTo>
                <a:cubicBezTo>
                  <a:pt x="4838" y="39210"/>
                  <a:pt x="4637" y="38809"/>
                  <a:pt x="4371" y="38509"/>
                </a:cubicBezTo>
                <a:cubicBezTo>
                  <a:pt x="3970" y="38109"/>
                  <a:pt x="3470" y="37775"/>
                  <a:pt x="3070" y="37408"/>
                </a:cubicBezTo>
                <a:cubicBezTo>
                  <a:pt x="2970" y="37342"/>
                  <a:pt x="2903" y="37208"/>
                  <a:pt x="2903" y="37075"/>
                </a:cubicBezTo>
                <a:cubicBezTo>
                  <a:pt x="2903" y="34473"/>
                  <a:pt x="2903" y="31838"/>
                  <a:pt x="2903" y="29203"/>
                </a:cubicBezTo>
                <a:cubicBezTo>
                  <a:pt x="2903" y="29169"/>
                  <a:pt x="2936" y="29136"/>
                  <a:pt x="3003" y="29002"/>
                </a:cubicBezTo>
                <a:cubicBezTo>
                  <a:pt x="3270" y="29303"/>
                  <a:pt x="3503" y="29603"/>
                  <a:pt x="3804" y="29836"/>
                </a:cubicBezTo>
                <a:cubicBezTo>
                  <a:pt x="3957" y="29968"/>
                  <a:pt x="4153" y="30128"/>
                  <a:pt x="4336" y="30128"/>
                </a:cubicBezTo>
                <a:cubicBezTo>
                  <a:pt x="4432" y="30128"/>
                  <a:pt x="4524" y="30084"/>
                  <a:pt x="4604" y="29970"/>
                </a:cubicBezTo>
                <a:cubicBezTo>
                  <a:pt x="4771" y="29803"/>
                  <a:pt x="4771" y="29369"/>
                  <a:pt x="4637" y="29136"/>
                </a:cubicBezTo>
                <a:cubicBezTo>
                  <a:pt x="4504" y="28836"/>
                  <a:pt x="4204" y="28535"/>
                  <a:pt x="3904" y="28369"/>
                </a:cubicBezTo>
                <a:cubicBezTo>
                  <a:pt x="3136" y="27835"/>
                  <a:pt x="2836" y="27234"/>
                  <a:pt x="2903" y="26234"/>
                </a:cubicBezTo>
                <a:cubicBezTo>
                  <a:pt x="3036" y="23932"/>
                  <a:pt x="3036" y="21597"/>
                  <a:pt x="3103" y="19195"/>
                </a:cubicBezTo>
                <a:cubicBezTo>
                  <a:pt x="3437" y="19629"/>
                  <a:pt x="3703" y="20029"/>
                  <a:pt x="4037" y="20363"/>
                </a:cubicBezTo>
                <a:cubicBezTo>
                  <a:pt x="4229" y="20555"/>
                  <a:pt x="4456" y="20782"/>
                  <a:pt x="4717" y="20782"/>
                </a:cubicBezTo>
                <a:cubicBezTo>
                  <a:pt x="4819" y="20782"/>
                  <a:pt x="4926" y="20747"/>
                  <a:pt x="5038" y="20663"/>
                </a:cubicBezTo>
                <a:cubicBezTo>
                  <a:pt x="5438" y="20363"/>
                  <a:pt x="5138" y="19963"/>
                  <a:pt x="4971" y="19629"/>
                </a:cubicBezTo>
                <a:cubicBezTo>
                  <a:pt x="4604" y="18895"/>
                  <a:pt x="4004" y="18361"/>
                  <a:pt x="3170" y="18095"/>
                </a:cubicBezTo>
                <a:cubicBezTo>
                  <a:pt x="3236" y="16527"/>
                  <a:pt x="3270" y="14992"/>
                  <a:pt x="3370" y="13425"/>
                </a:cubicBezTo>
                <a:cubicBezTo>
                  <a:pt x="3670" y="9355"/>
                  <a:pt x="3837" y="5252"/>
                  <a:pt x="3670" y="1149"/>
                </a:cubicBezTo>
                <a:cubicBezTo>
                  <a:pt x="3637" y="449"/>
                  <a:pt x="3670" y="382"/>
                  <a:pt x="4337" y="382"/>
                </a:cubicBezTo>
                <a:cubicBezTo>
                  <a:pt x="7106" y="415"/>
                  <a:pt x="9908" y="449"/>
                  <a:pt x="12677" y="449"/>
                </a:cubicBezTo>
                <a:cubicBezTo>
                  <a:pt x="15312" y="465"/>
                  <a:pt x="17939" y="465"/>
                  <a:pt x="20566" y="465"/>
                </a:cubicBezTo>
                <a:cubicBezTo>
                  <a:pt x="23192" y="465"/>
                  <a:pt x="25819" y="465"/>
                  <a:pt x="28454" y="482"/>
                </a:cubicBezTo>
                <a:cubicBezTo>
                  <a:pt x="32391" y="515"/>
                  <a:pt x="36327" y="615"/>
                  <a:pt x="40296" y="615"/>
                </a:cubicBezTo>
                <a:cubicBezTo>
                  <a:pt x="40643" y="620"/>
                  <a:pt x="40990" y="622"/>
                  <a:pt x="41337" y="622"/>
                </a:cubicBezTo>
                <a:cubicBezTo>
                  <a:pt x="43533" y="622"/>
                  <a:pt x="45746" y="540"/>
                  <a:pt x="47935" y="482"/>
                </a:cubicBezTo>
                <a:cubicBezTo>
                  <a:pt x="48135" y="482"/>
                  <a:pt x="48369" y="415"/>
                  <a:pt x="48636" y="382"/>
                </a:cubicBezTo>
                <a:close/>
                <a:moveTo>
                  <a:pt x="6181" y="0"/>
                </a:moveTo>
                <a:cubicBezTo>
                  <a:pt x="5497" y="0"/>
                  <a:pt x="4815" y="4"/>
                  <a:pt x="4137" y="15"/>
                </a:cubicBezTo>
                <a:cubicBezTo>
                  <a:pt x="3370" y="15"/>
                  <a:pt x="3236" y="215"/>
                  <a:pt x="3470" y="949"/>
                </a:cubicBezTo>
                <a:cubicBezTo>
                  <a:pt x="3470" y="1016"/>
                  <a:pt x="3470" y="1116"/>
                  <a:pt x="3470" y="1182"/>
                </a:cubicBezTo>
                <a:cubicBezTo>
                  <a:pt x="3303" y="4918"/>
                  <a:pt x="3103" y="8655"/>
                  <a:pt x="2936" y="12357"/>
                </a:cubicBezTo>
                <a:cubicBezTo>
                  <a:pt x="2836" y="13958"/>
                  <a:pt x="2769" y="15559"/>
                  <a:pt x="2669" y="17161"/>
                </a:cubicBezTo>
                <a:cubicBezTo>
                  <a:pt x="2669" y="17461"/>
                  <a:pt x="2569" y="17628"/>
                  <a:pt x="2302" y="17761"/>
                </a:cubicBezTo>
                <a:cubicBezTo>
                  <a:pt x="1402" y="18228"/>
                  <a:pt x="768" y="18962"/>
                  <a:pt x="268" y="19796"/>
                </a:cubicBezTo>
                <a:cubicBezTo>
                  <a:pt x="168" y="19963"/>
                  <a:pt x="101" y="20263"/>
                  <a:pt x="201" y="20363"/>
                </a:cubicBezTo>
                <a:cubicBezTo>
                  <a:pt x="301" y="20496"/>
                  <a:pt x="601" y="20530"/>
                  <a:pt x="768" y="20530"/>
                </a:cubicBezTo>
                <a:cubicBezTo>
                  <a:pt x="1435" y="20430"/>
                  <a:pt x="1869" y="19963"/>
                  <a:pt x="2202" y="19429"/>
                </a:cubicBezTo>
                <a:cubicBezTo>
                  <a:pt x="2302" y="19262"/>
                  <a:pt x="2403" y="19095"/>
                  <a:pt x="2603" y="18795"/>
                </a:cubicBezTo>
                <a:lnTo>
                  <a:pt x="2603" y="18795"/>
                </a:lnTo>
                <a:cubicBezTo>
                  <a:pt x="2536" y="20797"/>
                  <a:pt x="2469" y="22665"/>
                  <a:pt x="2403" y="24533"/>
                </a:cubicBezTo>
                <a:cubicBezTo>
                  <a:pt x="2403" y="25333"/>
                  <a:pt x="2403" y="26134"/>
                  <a:pt x="2369" y="26934"/>
                </a:cubicBezTo>
                <a:cubicBezTo>
                  <a:pt x="2336" y="27134"/>
                  <a:pt x="2169" y="27468"/>
                  <a:pt x="2002" y="27501"/>
                </a:cubicBezTo>
                <a:cubicBezTo>
                  <a:pt x="1302" y="27668"/>
                  <a:pt x="868" y="28135"/>
                  <a:pt x="401" y="28635"/>
                </a:cubicBezTo>
                <a:cubicBezTo>
                  <a:pt x="101" y="29002"/>
                  <a:pt x="1" y="29536"/>
                  <a:pt x="268" y="29703"/>
                </a:cubicBezTo>
                <a:cubicBezTo>
                  <a:pt x="390" y="29803"/>
                  <a:pt x="509" y="29844"/>
                  <a:pt x="623" y="29844"/>
                </a:cubicBezTo>
                <a:cubicBezTo>
                  <a:pt x="853" y="29844"/>
                  <a:pt x="1068" y="29681"/>
                  <a:pt x="1268" y="29503"/>
                </a:cubicBezTo>
                <a:cubicBezTo>
                  <a:pt x="1602" y="29203"/>
                  <a:pt x="1936" y="28936"/>
                  <a:pt x="2302" y="28569"/>
                </a:cubicBezTo>
                <a:cubicBezTo>
                  <a:pt x="2336" y="28769"/>
                  <a:pt x="2336" y="28836"/>
                  <a:pt x="2336" y="28902"/>
                </a:cubicBezTo>
                <a:cubicBezTo>
                  <a:pt x="2336" y="31571"/>
                  <a:pt x="2336" y="34206"/>
                  <a:pt x="2336" y="36875"/>
                </a:cubicBezTo>
                <a:cubicBezTo>
                  <a:pt x="2336" y="37041"/>
                  <a:pt x="2169" y="37242"/>
                  <a:pt x="2036" y="37375"/>
                </a:cubicBezTo>
                <a:cubicBezTo>
                  <a:pt x="1368" y="37875"/>
                  <a:pt x="735" y="38442"/>
                  <a:pt x="468" y="39243"/>
                </a:cubicBezTo>
                <a:cubicBezTo>
                  <a:pt x="401" y="39477"/>
                  <a:pt x="535" y="39777"/>
                  <a:pt x="568" y="40044"/>
                </a:cubicBezTo>
                <a:cubicBezTo>
                  <a:pt x="835" y="39977"/>
                  <a:pt x="1135" y="39977"/>
                  <a:pt x="1335" y="39843"/>
                </a:cubicBezTo>
                <a:cubicBezTo>
                  <a:pt x="1702" y="39543"/>
                  <a:pt x="2002" y="39143"/>
                  <a:pt x="2436" y="38709"/>
                </a:cubicBezTo>
                <a:lnTo>
                  <a:pt x="2436" y="45614"/>
                </a:lnTo>
                <a:cubicBezTo>
                  <a:pt x="2403" y="45648"/>
                  <a:pt x="2336" y="45648"/>
                  <a:pt x="2269" y="45681"/>
                </a:cubicBezTo>
                <a:cubicBezTo>
                  <a:pt x="1135" y="45881"/>
                  <a:pt x="701" y="46782"/>
                  <a:pt x="401" y="47749"/>
                </a:cubicBezTo>
                <a:cubicBezTo>
                  <a:pt x="334" y="47983"/>
                  <a:pt x="501" y="48316"/>
                  <a:pt x="568" y="48616"/>
                </a:cubicBezTo>
                <a:cubicBezTo>
                  <a:pt x="835" y="48516"/>
                  <a:pt x="1135" y="48483"/>
                  <a:pt x="1368" y="48350"/>
                </a:cubicBezTo>
                <a:cubicBezTo>
                  <a:pt x="1802" y="48016"/>
                  <a:pt x="2169" y="47616"/>
                  <a:pt x="2569" y="47282"/>
                </a:cubicBezTo>
                <a:lnTo>
                  <a:pt x="2703" y="47282"/>
                </a:lnTo>
                <a:cubicBezTo>
                  <a:pt x="2703" y="49450"/>
                  <a:pt x="2703" y="51585"/>
                  <a:pt x="2736" y="53753"/>
                </a:cubicBezTo>
                <a:cubicBezTo>
                  <a:pt x="2736" y="54154"/>
                  <a:pt x="2603" y="54387"/>
                  <a:pt x="2269" y="54621"/>
                </a:cubicBezTo>
                <a:cubicBezTo>
                  <a:pt x="1502" y="55054"/>
                  <a:pt x="901" y="55722"/>
                  <a:pt x="568" y="56522"/>
                </a:cubicBezTo>
                <a:cubicBezTo>
                  <a:pt x="501" y="56722"/>
                  <a:pt x="601" y="56989"/>
                  <a:pt x="635" y="57223"/>
                </a:cubicBezTo>
                <a:cubicBezTo>
                  <a:pt x="701" y="57211"/>
                  <a:pt x="779" y="57211"/>
                  <a:pt x="858" y="57211"/>
                </a:cubicBezTo>
                <a:cubicBezTo>
                  <a:pt x="1016" y="57211"/>
                  <a:pt x="1179" y="57211"/>
                  <a:pt x="1268" y="57123"/>
                </a:cubicBezTo>
                <a:cubicBezTo>
                  <a:pt x="1769" y="56722"/>
                  <a:pt x="2236" y="56255"/>
                  <a:pt x="2736" y="55822"/>
                </a:cubicBezTo>
                <a:cubicBezTo>
                  <a:pt x="2736" y="55855"/>
                  <a:pt x="2736" y="55988"/>
                  <a:pt x="2736" y="56122"/>
                </a:cubicBezTo>
                <a:cubicBezTo>
                  <a:pt x="2803" y="58957"/>
                  <a:pt x="2836" y="61826"/>
                  <a:pt x="2936" y="64661"/>
                </a:cubicBezTo>
                <a:cubicBezTo>
                  <a:pt x="3003" y="67196"/>
                  <a:pt x="3136" y="69698"/>
                  <a:pt x="3203" y="72200"/>
                </a:cubicBezTo>
                <a:cubicBezTo>
                  <a:pt x="3236" y="73768"/>
                  <a:pt x="3236" y="75336"/>
                  <a:pt x="3236" y="76903"/>
                </a:cubicBezTo>
                <a:cubicBezTo>
                  <a:pt x="3236" y="77204"/>
                  <a:pt x="3236" y="77404"/>
                  <a:pt x="3603" y="77437"/>
                </a:cubicBezTo>
                <a:cubicBezTo>
                  <a:pt x="5371" y="77504"/>
                  <a:pt x="7139" y="77571"/>
                  <a:pt x="8941" y="77637"/>
                </a:cubicBezTo>
                <a:cubicBezTo>
                  <a:pt x="13344" y="77737"/>
                  <a:pt x="17747" y="77804"/>
                  <a:pt x="22150" y="77904"/>
                </a:cubicBezTo>
                <a:cubicBezTo>
                  <a:pt x="23355" y="77933"/>
                  <a:pt x="24561" y="78011"/>
                  <a:pt x="25766" y="78011"/>
                </a:cubicBezTo>
                <a:cubicBezTo>
                  <a:pt x="25962" y="78011"/>
                  <a:pt x="26157" y="78009"/>
                  <a:pt x="26353" y="78004"/>
                </a:cubicBezTo>
                <a:cubicBezTo>
                  <a:pt x="30623" y="77871"/>
                  <a:pt x="34892" y="77671"/>
                  <a:pt x="39195" y="77537"/>
                </a:cubicBezTo>
                <a:cubicBezTo>
                  <a:pt x="42131" y="77437"/>
                  <a:pt x="45066" y="77337"/>
                  <a:pt x="48035" y="77270"/>
                </a:cubicBezTo>
                <a:cubicBezTo>
                  <a:pt x="49203" y="77237"/>
                  <a:pt x="49136" y="77237"/>
                  <a:pt x="49403" y="76036"/>
                </a:cubicBezTo>
                <a:cubicBezTo>
                  <a:pt x="49436" y="75936"/>
                  <a:pt x="49436" y="75836"/>
                  <a:pt x="49436" y="75736"/>
                </a:cubicBezTo>
                <a:cubicBezTo>
                  <a:pt x="49503" y="74101"/>
                  <a:pt x="49570" y="72433"/>
                  <a:pt x="49636" y="70799"/>
                </a:cubicBezTo>
                <a:cubicBezTo>
                  <a:pt x="49670" y="69565"/>
                  <a:pt x="49736" y="68297"/>
                  <a:pt x="49770" y="67063"/>
                </a:cubicBezTo>
                <a:cubicBezTo>
                  <a:pt x="49770" y="63861"/>
                  <a:pt x="49770" y="60692"/>
                  <a:pt x="49736" y="57489"/>
                </a:cubicBezTo>
                <a:cubicBezTo>
                  <a:pt x="49736" y="57189"/>
                  <a:pt x="49870" y="57123"/>
                  <a:pt x="50137" y="57022"/>
                </a:cubicBezTo>
                <a:cubicBezTo>
                  <a:pt x="50737" y="56856"/>
                  <a:pt x="51337" y="56656"/>
                  <a:pt x="51905" y="56422"/>
                </a:cubicBezTo>
                <a:cubicBezTo>
                  <a:pt x="52672" y="56122"/>
                  <a:pt x="53005" y="55488"/>
                  <a:pt x="53139" y="54721"/>
                </a:cubicBezTo>
                <a:cubicBezTo>
                  <a:pt x="53197" y="54256"/>
                  <a:pt x="52976" y="53968"/>
                  <a:pt x="52565" y="53968"/>
                </a:cubicBezTo>
                <a:cubicBezTo>
                  <a:pt x="52505" y="53968"/>
                  <a:pt x="52440" y="53974"/>
                  <a:pt x="52372" y="53987"/>
                </a:cubicBezTo>
                <a:cubicBezTo>
                  <a:pt x="51738" y="54120"/>
                  <a:pt x="51171" y="54387"/>
                  <a:pt x="50737" y="54888"/>
                </a:cubicBezTo>
                <a:cubicBezTo>
                  <a:pt x="50437" y="55255"/>
                  <a:pt x="50137" y="55621"/>
                  <a:pt x="49803" y="56022"/>
                </a:cubicBezTo>
                <a:cubicBezTo>
                  <a:pt x="49803" y="53620"/>
                  <a:pt x="49803" y="51318"/>
                  <a:pt x="49803" y="49017"/>
                </a:cubicBezTo>
                <a:cubicBezTo>
                  <a:pt x="49803" y="48917"/>
                  <a:pt x="49936" y="48717"/>
                  <a:pt x="50070" y="48683"/>
                </a:cubicBezTo>
                <a:cubicBezTo>
                  <a:pt x="51438" y="48116"/>
                  <a:pt x="52138" y="46849"/>
                  <a:pt x="53005" y="45781"/>
                </a:cubicBezTo>
                <a:cubicBezTo>
                  <a:pt x="53105" y="45681"/>
                  <a:pt x="53139" y="45381"/>
                  <a:pt x="53072" y="45281"/>
                </a:cubicBezTo>
                <a:cubicBezTo>
                  <a:pt x="52969" y="45203"/>
                  <a:pt x="52785" y="45126"/>
                  <a:pt x="52646" y="45126"/>
                </a:cubicBezTo>
                <a:cubicBezTo>
                  <a:pt x="52605" y="45126"/>
                  <a:pt x="52568" y="45132"/>
                  <a:pt x="52538" y="45147"/>
                </a:cubicBezTo>
                <a:cubicBezTo>
                  <a:pt x="52005" y="45381"/>
                  <a:pt x="51471" y="45648"/>
                  <a:pt x="50971" y="45981"/>
                </a:cubicBezTo>
                <a:cubicBezTo>
                  <a:pt x="50570" y="46281"/>
                  <a:pt x="50237" y="46682"/>
                  <a:pt x="49770" y="47115"/>
                </a:cubicBezTo>
                <a:cubicBezTo>
                  <a:pt x="49736" y="44880"/>
                  <a:pt x="49703" y="42779"/>
                  <a:pt x="49636" y="40677"/>
                </a:cubicBezTo>
                <a:cubicBezTo>
                  <a:pt x="49603" y="40077"/>
                  <a:pt x="49803" y="39743"/>
                  <a:pt x="50337" y="39510"/>
                </a:cubicBezTo>
                <a:cubicBezTo>
                  <a:pt x="51137" y="39176"/>
                  <a:pt x="51738" y="38609"/>
                  <a:pt x="52038" y="37775"/>
                </a:cubicBezTo>
                <a:cubicBezTo>
                  <a:pt x="52105" y="37508"/>
                  <a:pt x="52105" y="37108"/>
                  <a:pt x="51938" y="36975"/>
                </a:cubicBezTo>
                <a:cubicBezTo>
                  <a:pt x="51865" y="36916"/>
                  <a:pt x="51740" y="36890"/>
                  <a:pt x="51607" y="36890"/>
                </a:cubicBezTo>
                <a:cubicBezTo>
                  <a:pt x="51436" y="36890"/>
                  <a:pt x="51250" y="36933"/>
                  <a:pt x="51137" y="37008"/>
                </a:cubicBezTo>
                <a:cubicBezTo>
                  <a:pt x="50604" y="37375"/>
                  <a:pt x="50137" y="37875"/>
                  <a:pt x="49570" y="38342"/>
                </a:cubicBezTo>
                <a:cubicBezTo>
                  <a:pt x="49570" y="38076"/>
                  <a:pt x="49570" y="37775"/>
                  <a:pt x="49570" y="37475"/>
                </a:cubicBezTo>
                <a:cubicBezTo>
                  <a:pt x="49570" y="35807"/>
                  <a:pt x="49603" y="34139"/>
                  <a:pt x="49536" y="32472"/>
                </a:cubicBezTo>
                <a:cubicBezTo>
                  <a:pt x="49469" y="31671"/>
                  <a:pt x="49870" y="31237"/>
                  <a:pt x="50504" y="30937"/>
                </a:cubicBezTo>
                <a:cubicBezTo>
                  <a:pt x="51571" y="30437"/>
                  <a:pt x="52238" y="29536"/>
                  <a:pt x="52805" y="28602"/>
                </a:cubicBezTo>
                <a:cubicBezTo>
                  <a:pt x="52905" y="28435"/>
                  <a:pt x="52939" y="28202"/>
                  <a:pt x="52839" y="28035"/>
                </a:cubicBezTo>
                <a:cubicBezTo>
                  <a:pt x="52805" y="27935"/>
                  <a:pt x="52538" y="27902"/>
                  <a:pt x="52372" y="27902"/>
                </a:cubicBezTo>
                <a:cubicBezTo>
                  <a:pt x="51438" y="28035"/>
                  <a:pt x="50670" y="28435"/>
                  <a:pt x="50070" y="29203"/>
                </a:cubicBezTo>
                <a:cubicBezTo>
                  <a:pt x="49936" y="29403"/>
                  <a:pt x="49770" y="29569"/>
                  <a:pt x="49570" y="29803"/>
                </a:cubicBezTo>
                <a:cubicBezTo>
                  <a:pt x="49503" y="29603"/>
                  <a:pt x="49469" y="29503"/>
                  <a:pt x="49469" y="29369"/>
                </a:cubicBezTo>
                <a:cubicBezTo>
                  <a:pt x="49436" y="26701"/>
                  <a:pt x="49403" y="24032"/>
                  <a:pt x="49369" y="21364"/>
                </a:cubicBezTo>
                <a:cubicBezTo>
                  <a:pt x="49369" y="21230"/>
                  <a:pt x="49503" y="20997"/>
                  <a:pt x="49636" y="20930"/>
                </a:cubicBezTo>
                <a:cubicBezTo>
                  <a:pt x="50470" y="20396"/>
                  <a:pt x="51137" y="19762"/>
                  <a:pt x="51571" y="18895"/>
                </a:cubicBezTo>
                <a:cubicBezTo>
                  <a:pt x="51704" y="18662"/>
                  <a:pt x="51704" y="18361"/>
                  <a:pt x="51738" y="18061"/>
                </a:cubicBezTo>
                <a:cubicBezTo>
                  <a:pt x="51438" y="18061"/>
                  <a:pt x="51104" y="17995"/>
                  <a:pt x="50804" y="17995"/>
                </a:cubicBezTo>
                <a:cubicBezTo>
                  <a:pt x="50670" y="17995"/>
                  <a:pt x="50537" y="18095"/>
                  <a:pt x="50403" y="18195"/>
                </a:cubicBezTo>
                <a:cubicBezTo>
                  <a:pt x="50070" y="18428"/>
                  <a:pt x="49736" y="18695"/>
                  <a:pt x="49369" y="18995"/>
                </a:cubicBezTo>
                <a:cubicBezTo>
                  <a:pt x="49303" y="17694"/>
                  <a:pt x="49203" y="16427"/>
                  <a:pt x="49169" y="15159"/>
                </a:cubicBezTo>
                <a:cubicBezTo>
                  <a:pt x="49136" y="11823"/>
                  <a:pt x="49136" y="8488"/>
                  <a:pt x="49136" y="5119"/>
                </a:cubicBezTo>
                <a:cubicBezTo>
                  <a:pt x="49136" y="3718"/>
                  <a:pt x="49203" y="2283"/>
                  <a:pt x="49203" y="882"/>
                </a:cubicBezTo>
                <a:cubicBezTo>
                  <a:pt x="49236" y="615"/>
                  <a:pt x="49336" y="282"/>
                  <a:pt x="48936" y="248"/>
                </a:cubicBezTo>
                <a:cubicBezTo>
                  <a:pt x="48636" y="182"/>
                  <a:pt x="48302" y="182"/>
                  <a:pt x="48002" y="182"/>
                </a:cubicBezTo>
                <a:cubicBezTo>
                  <a:pt x="46140" y="209"/>
                  <a:pt x="44278" y="258"/>
                  <a:pt x="42416" y="258"/>
                </a:cubicBezTo>
                <a:cubicBezTo>
                  <a:pt x="41976" y="258"/>
                  <a:pt x="41536" y="255"/>
                  <a:pt x="41097" y="248"/>
                </a:cubicBezTo>
                <a:cubicBezTo>
                  <a:pt x="38628" y="248"/>
                  <a:pt x="36193" y="48"/>
                  <a:pt x="33725" y="48"/>
                </a:cubicBezTo>
                <a:cubicBezTo>
                  <a:pt x="28688" y="15"/>
                  <a:pt x="23618" y="15"/>
                  <a:pt x="18547" y="15"/>
                </a:cubicBezTo>
                <a:lnTo>
                  <a:pt x="10275" y="15"/>
                </a:lnTo>
                <a:cubicBezTo>
                  <a:pt x="8918" y="15"/>
                  <a:pt x="7547" y="0"/>
                  <a:pt x="61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2178270" y="571285"/>
            <a:ext cx="5430227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Quy</a:t>
            </a:r>
            <a:r>
              <a:rPr lang="en-US" sz="2400" b="1" dirty="0"/>
              <a:t> </a:t>
            </a:r>
            <a:r>
              <a:rPr lang="en-US" sz="2400" b="1" dirty="0" err="1"/>
              <a:t>tắc</a:t>
            </a:r>
            <a:r>
              <a:rPr lang="en-US" sz="2400" b="1" dirty="0"/>
              <a:t> </a:t>
            </a:r>
            <a:r>
              <a:rPr lang="en-US" sz="2400" b="1" dirty="0" err="1"/>
              <a:t>cộng</a:t>
            </a:r>
            <a:r>
              <a:rPr lang="en-US" sz="2400" b="1" dirty="0"/>
              <a:t> </a:t>
            </a:r>
            <a:r>
              <a:rPr lang="en-US" sz="2400" b="1" dirty="0" err="1"/>
              <a:t>hai</a:t>
            </a:r>
            <a:r>
              <a:rPr lang="en-US" sz="2400" b="1" dirty="0"/>
              <a:t> </a:t>
            </a:r>
            <a:r>
              <a:rPr lang="en-US" sz="2400" b="1" dirty="0" err="1"/>
              <a:t>phân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cùng</a:t>
            </a:r>
            <a:r>
              <a:rPr lang="en-US" sz="2400" b="1" dirty="0"/>
              <a:t> </a:t>
            </a:r>
            <a:r>
              <a:rPr lang="en-US" sz="2400" b="1" dirty="0" err="1"/>
              <a:t>mẫu</a:t>
            </a:r>
            <a:endParaRPr lang="vi-VN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6" grpId="0" uiExpand="1" build="p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97" b="8852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030" y="694616"/>
            <a:ext cx="851769" cy="4518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98143" y="565295"/>
                <a:ext cx="2796157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US" sz="28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/>
                  <a:t>  </a:t>
                </a:r>
                <a:endParaRPr lang="vi-VN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143" y="565295"/>
                <a:ext cx="2796157" cy="710451"/>
              </a:xfrm>
              <a:prstGeom prst="rect">
                <a:avLst/>
              </a:prstGeom>
              <a:blipFill>
                <a:blip r:embed="rId4"/>
                <a:stretch>
                  <a:fillRect l="-4357" b="-9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117030" y="1335030"/>
                <a:ext cx="7023670" cy="23538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 b="1" dirty="0" err="1">
                    <a:latin typeface="+mn-lt"/>
                    <a:ea typeface="Times New Roman" panose="02020603050405020304" pitchFamily="18" charset="0"/>
                  </a:rPr>
                  <a:t>Bước</a:t>
                </a:r>
                <a:r>
                  <a:rPr lang="en-US" sz="2400" b="1" dirty="0">
                    <a:latin typeface="+mn-lt"/>
                    <a:ea typeface="Times New Roman" panose="02020603050405020304" pitchFamily="18" charset="0"/>
                  </a:rPr>
                  <a:t> 1:</a:t>
                </a:r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+mn-lt"/>
                    <a:ea typeface="Times New Roman" panose="02020603050405020304" pitchFamily="18" charset="0"/>
                  </a:rPr>
                  <a:t>Quy</a:t>
                </a:r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+mn-lt"/>
                    <a:ea typeface="Times New Roman" panose="02020603050405020304" pitchFamily="18" charset="0"/>
                  </a:rPr>
                  <a:t>đồng</a:t>
                </a:r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+mn-lt"/>
                    <a:ea typeface="Times New Roman" panose="02020603050405020304" pitchFamily="18" charset="0"/>
                  </a:rPr>
                  <a:t>mẫu</a:t>
                </a:r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+mn-lt"/>
                    <a:ea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+mn-lt"/>
                    <a:ea typeface="Times New Roman" panose="02020603050405020304" pitchFamily="18" charset="0"/>
                  </a:rPr>
                  <a:t>phân</a:t>
                </a:r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+mn-lt"/>
                    <a:ea typeface="Times New Roman" panose="02020603050405020304" pitchFamily="18" charset="0"/>
                  </a:rPr>
                  <a:t>số</a:t>
                </a:r>
                <a:endParaRPr lang="en-US" sz="2400" dirty="0">
                  <a:latin typeface="+mn-lt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+mn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−6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; BCNN(9, 6) = 18</a:t>
                </a:r>
                <a:endParaRPr lang="en-US" sz="2400" dirty="0">
                  <a:latin typeface="+mn-lt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−11. 2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9.2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−22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−6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−5.3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6.3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18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400" dirty="0">
                  <a:latin typeface="+mn-lt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030" y="1335030"/>
                <a:ext cx="7023670" cy="2353850"/>
              </a:xfrm>
              <a:prstGeom prst="rect">
                <a:avLst/>
              </a:prstGeom>
              <a:blipFill>
                <a:blip r:embed="rId5"/>
                <a:stretch>
                  <a:fillRect l="-130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019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97" b="8852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1799" y="563570"/>
            <a:ext cx="903977" cy="4795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436243" y="487690"/>
                <a:ext cx="2300857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+mn-lt"/>
                  </a:rPr>
                  <a:t>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</a:rPr>
                  <a:t>  </a:t>
                </a:r>
                <a:endParaRPr lang="vi-VN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243" y="487690"/>
                <a:ext cx="2300857" cy="631263"/>
              </a:xfrm>
              <a:prstGeom prst="rect">
                <a:avLst/>
              </a:prstGeom>
              <a:blipFill>
                <a:blip r:embed="rId4"/>
                <a:stretch>
                  <a:fillRect l="-4244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230462" y="1336206"/>
                <a:ext cx="7013276" cy="2311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 b="1" dirty="0" err="1">
                    <a:latin typeface="+mn-lt"/>
                    <a:ea typeface="Times New Roman" panose="02020603050405020304" pitchFamily="18" charset="0"/>
                  </a:rPr>
                  <a:t>Bước</a:t>
                </a:r>
                <a:r>
                  <a:rPr lang="en-US" sz="2400" b="1" dirty="0">
                    <a:latin typeface="+mn-lt"/>
                    <a:ea typeface="Times New Roman" panose="02020603050405020304" pitchFamily="18" charset="0"/>
                  </a:rPr>
                  <a:t> 2:</a:t>
                </a:r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+mn-lt"/>
                    <a:ea typeface="Times New Roman" panose="02020603050405020304" pitchFamily="18" charset="0"/>
                  </a:rPr>
                  <a:t>Cộng</a:t>
                </a:r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+mn-lt"/>
                    <a:ea typeface="Times New Roman" panose="02020603050405020304" pitchFamily="18" charset="0"/>
                  </a:rPr>
                  <a:t>các</a:t>
                </a:r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+mn-lt"/>
                    <a:ea typeface="Times New Roman" panose="02020603050405020304" pitchFamily="18" charset="0"/>
                  </a:rPr>
                  <a:t>tử</a:t>
                </a:r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+mn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+mn-lt"/>
                    <a:ea typeface="Times New Roman" panose="02020603050405020304" pitchFamily="18" charset="0"/>
                  </a:rPr>
                  <a:t>giữ</a:t>
                </a:r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+mn-lt"/>
                    <a:ea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+mn-lt"/>
                    <a:ea typeface="Times New Roman" panose="02020603050405020304" pitchFamily="18" charset="0"/>
                  </a:rPr>
                  <a:t>mẫu</a:t>
                </a:r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+mn-lt"/>
                    <a:ea typeface="Times New Roman" panose="02020603050405020304" pitchFamily="18" charset="0"/>
                  </a:rPr>
                  <a:t>chung</a:t>
                </a:r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latin typeface="+mn-lt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latin typeface="+mn-lt"/>
                    <a:ea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−22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18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18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−22+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−15</m:t>
                            </m:r>
                          </m:e>
                        </m:d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18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−37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18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</m:t>
                    </m:r>
                  </m:oMath>
                </a14:m>
                <a:endParaRPr lang="en-US" sz="2400" dirty="0">
                  <a:latin typeface="+mn-lt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 dirty="0" err="1">
                    <a:latin typeface="+mn-lt"/>
                    <a:ea typeface="Times New Roman" panose="02020603050405020304" pitchFamily="18" charset="0"/>
                  </a:rPr>
                  <a:t>Vậy</a:t>
                </a:r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−6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−37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18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 </m:t>
                    </m:r>
                  </m:oMath>
                </a14:m>
                <a:endParaRPr lang="en-US" sz="2400" dirty="0">
                  <a:latin typeface="+mn-lt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462" y="1336206"/>
                <a:ext cx="7013276" cy="2311658"/>
              </a:xfrm>
              <a:prstGeom prst="rect">
                <a:avLst/>
              </a:prstGeom>
              <a:blipFill>
                <a:blip r:embed="rId5"/>
                <a:stretch>
                  <a:fillRect l="-1391" b="-21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3103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45"/>
          <p:cNvSpPr/>
          <p:nvPr/>
        </p:nvSpPr>
        <p:spPr>
          <a:xfrm rot="-5400000">
            <a:off x="3338426" y="-871270"/>
            <a:ext cx="3140014" cy="6883881"/>
          </a:xfrm>
          <a:custGeom>
            <a:avLst/>
            <a:gdLst/>
            <a:ahLst/>
            <a:cxnLst/>
            <a:rect l="l" t="t" r="r" b="b"/>
            <a:pathLst>
              <a:path w="53197" h="78011" extrusionOk="0">
                <a:moveTo>
                  <a:pt x="2369" y="17961"/>
                </a:moveTo>
                <a:cubicBezTo>
                  <a:pt x="2179" y="19105"/>
                  <a:pt x="1353" y="20036"/>
                  <a:pt x="554" y="20036"/>
                </a:cubicBezTo>
                <a:cubicBezTo>
                  <a:pt x="514" y="20036"/>
                  <a:pt x="474" y="20034"/>
                  <a:pt x="434" y="20029"/>
                </a:cubicBezTo>
                <a:cubicBezTo>
                  <a:pt x="1068" y="19362"/>
                  <a:pt x="1702" y="18662"/>
                  <a:pt x="2369" y="17961"/>
                </a:cubicBezTo>
                <a:close/>
                <a:moveTo>
                  <a:pt x="3470" y="18862"/>
                </a:moveTo>
                <a:cubicBezTo>
                  <a:pt x="4070" y="18962"/>
                  <a:pt x="4604" y="19596"/>
                  <a:pt x="4704" y="20263"/>
                </a:cubicBezTo>
                <a:cubicBezTo>
                  <a:pt x="4004" y="20029"/>
                  <a:pt x="3804" y="19429"/>
                  <a:pt x="3470" y="18862"/>
                </a:cubicBezTo>
                <a:close/>
                <a:moveTo>
                  <a:pt x="51237" y="18395"/>
                </a:moveTo>
                <a:cubicBezTo>
                  <a:pt x="51237" y="18995"/>
                  <a:pt x="50337" y="19963"/>
                  <a:pt x="49403" y="20363"/>
                </a:cubicBezTo>
                <a:cubicBezTo>
                  <a:pt x="49336" y="19529"/>
                  <a:pt x="50270" y="18495"/>
                  <a:pt x="51237" y="18395"/>
                </a:cubicBezTo>
                <a:close/>
                <a:moveTo>
                  <a:pt x="46567" y="18128"/>
                </a:moveTo>
                <a:cubicBezTo>
                  <a:pt x="47501" y="18728"/>
                  <a:pt x="48435" y="19295"/>
                  <a:pt x="48736" y="20463"/>
                </a:cubicBezTo>
                <a:cubicBezTo>
                  <a:pt x="47601" y="20029"/>
                  <a:pt x="47201" y="18962"/>
                  <a:pt x="46567" y="18128"/>
                </a:cubicBezTo>
                <a:close/>
                <a:moveTo>
                  <a:pt x="2036" y="27935"/>
                </a:moveTo>
                <a:lnTo>
                  <a:pt x="2036" y="27935"/>
                </a:lnTo>
                <a:cubicBezTo>
                  <a:pt x="1769" y="28602"/>
                  <a:pt x="1202" y="28969"/>
                  <a:pt x="635" y="29303"/>
                </a:cubicBezTo>
                <a:cubicBezTo>
                  <a:pt x="901" y="28635"/>
                  <a:pt x="1402" y="28202"/>
                  <a:pt x="2036" y="27935"/>
                </a:cubicBezTo>
                <a:close/>
                <a:moveTo>
                  <a:pt x="46868" y="28435"/>
                </a:moveTo>
                <a:cubicBezTo>
                  <a:pt x="47401" y="28535"/>
                  <a:pt x="48769" y="29903"/>
                  <a:pt x="48769" y="30537"/>
                </a:cubicBezTo>
                <a:cubicBezTo>
                  <a:pt x="48102" y="29870"/>
                  <a:pt x="47435" y="29203"/>
                  <a:pt x="46768" y="28569"/>
                </a:cubicBezTo>
                <a:cubicBezTo>
                  <a:pt x="46801" y="28502"/>
                  <a:pt x="46834" y="28469"/>
                  <a:pt x="46868" y="28435"/>
                </a:cubicBezTo>
                <a:close/>
                <a:moveTo>
                  <a:pt x="52472" y="28335"/>
                </a:moveTo>
                <a:lnTo>
                  <a:pt x="52472" y="28335"/>
                </a:lnTo>
                <a:cubicBezTo>
                  <a:pt x="51871" y="29436"/>
                  <a:pt x="51037" y="30203"/>
                  <a:pt x="49903" y="30604"/>
                </a:cubicBezTo>
                <a:cubicBezTo>
                  <a:pt x="49870" y="29803"/>
                  <a:pt x="51337" y="28469"/>
                  <a:pt x="52472" y="28335"/>
                </a:cubicBezTo>
                <a:close/>
                <a:moveTo>
                  <a:pt x="46686" y="37267"/>
                </a:moveTo>
                <a:cubicBezTo>
                  <a:pt x="47428" y="37267"/>
                  <a:pt x="48277" y="38127"/>
                  <a:pt x="48435" y="39076"/>
                </a:cubicBezTo>
                <a:cubicBezTo>
                  <a:pt x="47968" y="38943"/>
                  <a:pt x="46734" y="37775"/>
                  <a:pt x="46567" y="37275"/>
                </a:cubicBezTo>
                <a:cubicBezTo>
                  <a:pt x="46607" y="37270"/>
                  <a:pt x="46646" y="37267"/>
                  <a:pt x="46686" y="37267"/>
                </a:cubicBezTo>
                <a:close/>
                <a:moveTo>
                  <a:pt x="51538" y="37442"/>
                </a:moveTo>
                <a:lnTo>
                  <a:pt x="51538" y="37442"/>
                </a:lnTo>
                <a:cubicBezTo>
                  <a:pt x="51337" y="38276"/>
                  <a:pt x="50804" y="38743"/>
                  <a:pt x="49970" y="39076"/>
                </a:cubicBezTo>
                <a:cubicBezTo>
                  <a:pt x="50303" y="38276"/>
                  <a:pt x="50804" y="37742"/>
                  <a:pt x="51538" y="37442"/>
                </a:cubicBezTo>
                <a:close/>
                <a:moveTo>
                  <a:pt x="2936" y="38042"/>
                </a:moveTo>
                <a:lnTo>
                  <a:pt x="2936" y="38042"/>
                </a:lnTo>
                <a:cubicBezTo>
                  <a:pt x="3470" y="38576"/>
                  <a:pt x="4337" y="38809"/>
                  <a:pt x="4471" y="39710"/>
                </a:cubicBezTo>
                <a:cubicBezTo>
                  <a:pt x="3804" y="39310"/>
                  <a:pt x="3270" y="38776"/>
                  <a:pt x="2936" y="38042"/>
                </a:cubicBezTo>
                <a:close/>
                <a:moveTo>
                  <a:pt x="2302" y="37609"/>
                </a:moveTo>
                <a:lnTo>
                  <a:pt x="2302" y="37609"/>
                </a:lnTo>
                <a:cubicBezTo>
                  <a:pt x="2369" y="38242"/>
                  <a:pt x="1635" y="39310"/>
                  <a:pt x="835" y="39743"/>
                </a:cubicBezTo>
                <a:cubicBezTo>
                  <a:pt x="768" y="39076"/>
                  <a:pt x="1569" y="37942"/>
                  <a:pt x="2302" y="37609"/>
                </a:cubicBezTo>
                <a:close/>
                <a:moveTo>
                  <a:pt x="52505" y="45648"/>
                </a:moveTo>
                <a:lnTo>
                  <a:pt x="52505" y="45648"/>
                </a:lnTo>
                <a:cubicBezTo>
                  <a:pt x="51671" y="46482"/>
                  <a:pt x="51104" y="47582"/>
                  <a:pt x="49870" y="47983"/>
                </a:cubicBezTo>
                <a:cubicBezTo>
                  <a:pt x="50504" y="46949"/>
                  <a:pt x="51271" y="46048"/>
                  <a:pt x="52505" y="45648"/>
                </a:cubicBezTo>
                <a:close/>
                <a:moveTo>
                  <a:pt x="3203" y="46415"/>
                </a:moveTo>
                <a:lnTo>
                  <a:pt x="3203" y="46415"/>
                </a:lnTo>
                <a:cubicBezTo>
                  <a:pt x="3570" y="46915"/>
                  <a:pt x="3970" y="47416"/>
                  <a:pt x="4337" y="47916"/>
                </a:cubicBezTo>
                <a:cubicBezTo>
                  <a:pt x="4271" y="47983"/>
                  <a:pt x="4237" y="48016"/>
                  <a:pt x="4204" y="48049"/>
                </a:cubicBezTo>
                <a:cubicBezTo>
                  <a:pt x="3837" y="47516"/>
                  <a:pt x="3036" y="47349"/>
                  <a:pt x="3203" y="46415"/>
                </a:cubicBezTo>
                <a:close/>
                <a:moveTo>
                  <a:pt x="2336" y="46015"/>
                </a:moveTo>
                <a:lnTo>
                  <a:pt x="2336" y="46015"/>
                </a:lnTo>
                <a:cubicBezTo>
                  <a:pt x="2369" y="47115"/>
                  <a:pt x="1602" y="47582"/>
                  <a:pt x="901" y="48149"/>
                </a:cubicBezTo>
                <a:cubicBezTo>
                  <a:pt x="701" y="47449"/>
                  <a:pt x="1469" y="46348"/>
                  <a:pt x="2336" y="46015"/>
                </a:cubicBezTo>
                <a:close/>
                <a:moveTo>
                  <a:pt x="46734" y="46348"/>
                </a:moveTo>
                <a:lnTo>
                  <a:pt x="46734" y="46348"/>
                </a:lnTo>
                <a:cubicBezTo>
                  <a:pt x="47601" y="46915"/>
                  <a:pt x="48669" y="46982"/>
                  <a:pt x="49002" y="48116"/>
                </a:cubicBezTo>
                <a:cubicBezTo>
                  <a:pt x="48818" y="48190"/>
                  <a:pt x="48654" y="48231"/>
                  <a:pt x="48500" y="48231"/>
                </a:cubicBezTo>
                <a:cubicBezTo>
                  <a:pt x="47960" y="48231"/>
                  <a:pt x="47539" y="47724"/>
                  <a:pt x="46734" y="46348"/>
                </a:cubicBezTo>
                <a:close/>
                <a:moveTo>
                  <a:pt x="46701" y="54220"/>
                </a:moveTo>
                <a:cubicBezTo>
                  <a:pt x="47735" y="54587"/>
                  <a:pt x="48335" y="55455"/>
                  <a:pt x="48936" y="56322"/>
                </a:cubicBezTo>
                <a:cubicBezTo>
                  <a:pt x="47935" y="55855"/>
                  <a:pt x="47268" y="55054"/>
                  <a:pt x="46701" y="54220"/>
                </a:cubicBezTo>
                <a:close/>
                <a:moveTo>
                  <a:pt x="52572" y="54454"/>
                </a:moveTo>
                <a:lnTo>
                  <a:pt x="52572" y="54454"/>
                </a:lnTo>
                <a:cubicBezTo>
                  <a:pt x="52705" y="55455"/>
                  <a:pt x="51538" y="56389"/>
                  <a:pt x="50103" y="56422"/>
                </a:cubicBezTo>
                <a:cubicBezTo>
                  <a:pt x="50837" y="55588"/>
                  <a:pt x="51371" y="54621"/>
                  <a:pt x="52572" y="54454"/>
                </a:cubicBezTo>
                <a:close/>
                <a:moveTo>
                  <a:pt x="2236" y="55021"/>
                </a:moveTo>
                <a:lnTo>
                  <a:pt x="2236" y="55021"/>
                </a:lnTo>
                <a:cubicBezTo>
                  <a:pt x="2369" y="55688"/>
                  <a:pt x="1735" y="56422"/>
                  <a:pt x="935" y="56622"/>
                </a:cubicBezTo>
                <a:cubicBezTo>
                  <a:pt x="1335" y="56122"/>
                  <a:pt x="1769" y="55588"/>
                  <a:pt x="2236" y="55021"/>
                </a:cubicBezTo>
                <a:close/>
                <a:moveTo>
                  <a:pt x="48636" y="382"/>
                </a:moveTo>
                <a:lnTo>
                  <a:pt x="48636" y="19095"/>
                </a:lnTo>
                <a:cubicBezTo>
                  <a:pt x="48002" y="18628"/>
                  <a:pt x="47301" y="18061"/>
                  <a:pt x="46567" y="17494"/>
                </a:cubicBezTo>
                <a:cubicBezTo>
                  <a:pt x="46467" y="17394"/>
                  <a:pt x="46367" y="17294"/>
                  <a:pt x="46267" y="17261"/>
                </a:cubicBezTo>
                <a:cubicBezTo>
                  <a:pt x="46231" y="17252"/>
                  <a:pt x="46191" y="17248"/>
                  <a:pt x="46149" y="17248"/>
                </a:cubicBezTo>
                <a:cubicBezTo>
                  <a:pt x="46034" y="17248"/>
                  <a:pt x="45907" y="17279"/>
                  <a:pt x="45834" y="17327"/>
                </a:cubicBezTo>
                <a:cubicBezTo>
                  <a:pt x="45800" y="17361"/>
                  <a:pt x="45800" y="17561"/>
                  <a:pt x="45834" y="17661"/>
                </a:cubicBezTo>
                <a:cubicBezTo>
                  <a:pt x="46100" y="18195"/>
                  <a:pt x="46367" y="18695"/>
                  <a:pt x="46701" y="19195"/>
                </a:cubicBezTo>
                <a:cubicBezTo>
                  <a:pt x="46901" y="19529"/>
                  <a:pt x="47168" y="19796"/>
                  <a:pt x="47435" y="20129"/>
                </a:cubicBezTo>
                <a:cubicBezTo>
                  <a:pt x="47665" y="20463"/>
                  <a:pt x="47955" y="20697"/>
                  <a:pt x="48365" y="20697"/>
                </a:cubicBezTo>
                <a:cubicBezTo>
                  <a:pt x="48488" y="20697"/>
                  <a:pt x="48622" y="20676"/>
                  <a:pt x="48769" y="20630"/>
                </a:cubicBezTo>
                <a:lnTo>
                  <a:pt x="48769" y="29303"/>
                </a:lnTo>
                <a:cubicBezTo>
                  <a:pt x="48502" y="29036"/>
                  <a:pt x="48269" y="28769"/>
                  <a:pt x="47968" y="28502"/>
                </a:cubicBezTo>
                <a:cubicBezTo>
                  <a:pt x="47635" y="28269"/>
                  <a:pt x="47301" y="27968"/>
                  <a:pt x="46934" y="27835"/>
                </a:cubicBezTo>
                <a:cubicBezTo>
                  <a:pt x="46881" y="27808"/>
                  <a:pt x="46819" y="27798"/>
                  <a:pt x="46752" y="27798"/>
                </a:cubicBezTo>
                <a:cubicBezTo>
                  <a:pt x="46565" y="27798"/>
                  <a:pt x="46339" y="27877"/>
                  <a:pt x="46167" y="27902"/>
                </a:cubicBezTo>
                <a:cubicBezTo>
                  <a:pt x="46167" y="28135"/>
                  <a:pt x="46167" y="28402"/>
                  <a:pt x="46267" y="28602"/>
                </a:cubicBezTo>
                <a:cubicBezTo>
                  <a:pt x="46768" y="29736"/>
                  <a:pt x="47935" y="30303"/>
                  <a:pt x="48702" y="31204"/>
                </a:cubicBezTo>
                <a:cubicBezTo>
                  <a:pt x="48836" y="31371"/>
                  <a:pt x="48936" y="31571"/>
                  <a:pt x="48936" y="31771"/>
                </a:cubicBezTo>
                <a:cubicBezTo>
                  <a:pt x="48969" y="34006"/>
                  <a:pt x="48969" y="36241"/>
                  <a:pt x="49002" y="38476"/>
                </a:cubicBezTo>
                <a:cubicBezTo>
                  <a:pt x="49002" y="38576"/>
                  <a:pt x="48969" y="38709"/>
                  <a:pt x="48969" y="38943"/>
                </a:cubicBezTo>
                <a:cubicBezTo>
                  <a:pt x="48869" y="38709"/>
                  <a:pt x="48802" y="38609"/>
                  <a:pt x="48769" y="38509"/>
                </a:cubicBezTo>
                <a:cubicBezTo>
                  <a:pt x="48469" y="37508"/>
                  <a:pt x="47702" y="37041"/>
                  <a:pt x="46834" y="36741"/>
                </a:cubicBezTo>
                <a:cubicBezTo>
                  <a:pt x="46798" y="36729"/>
                  <a:pt x="46757" y="36724"/>
                  <a:pt x="46712" y="36724"/>
                </a:cubicBezTo>
                <a:cubicBezTo>
                  <a:pt x="46511" y="36724"/>
                  <a:pt x="46249" y="36838"/>
                  <a:pt x="46167" y="36975"/>
                </a:cubicBezTo>
                <a:cubicBezTo>
                  <a:pt x="46067" y="37142"/>
                  <a:pt x="46067" y="37542"/>
                  <a:pt x="46200" y="37675"/>
                </a:cubicBezTo>
                <a:cubicBezTo>
                  <a:pt x="46934" y="38543"/>
                  <a:pt x="47668" y="39376"/>
                  <a:pt x="48736" y="39843"/>
                </a:cubicBezTo>
                <a:cubicBezTo>
                  <a:pt x="48836" y="39910"/>
                  <a:pt x="49002" y="40077"/>
                  <a:pt x="49002" y="40210"/>
                </a:cubicBezTo>
                <a:cubicBezTo>
                  <a:pt x="49069" y="42412"/>
                  <a:pt x="49103" y="44647"/>
                  <a:pt x="49169" y="46915"/>
                </a:cubicBezTo>
                <a:cubicBezTo>
                  <a:pt x="48469" y="46582"/>
                  <a:pt x="47802" y="46248"/>
                  <a:pt x="47134" y="45915"/>
                </a:cubicBezTo>
                <a:cubicBezTo>
                  <a:pt x="46983" y="45839"/>
                  <a:pt x="46811" y="45753"/>
                  <a:pt x="46659" y="45753"/>
                </a:cubicBezTo>
                <a:cubicBezTo>
                  <a:pt x="46543" y="45753"/>
                  <a:pt x="46440" y="45803"/>
                  <a:pt x="46367" y="45948"/>
                </a:cubicBezTo>
                <a:cubicBezTo>
                  <a:pt x="46234" y="46148"/>
                  <a:pt x="46234" y="46548"/>
                  <a:pt x="46334" y="46782"/>
                </a:cubicBezTo>
                <a:cubicBezTo>
                  <a:pt x="46567" y="47249"/>
                  <a:pt x="46868" y="47649"/>
                  <a:pt x="47168" y="48049"/>
                </a:cubicBezTo>
                <a:cubicBezTo>
                  <a:pt x="47557" y="48605"/>
                  <a:pt x="48132" y="48767"/>
                  <a:pt x="48775" y="48767"/>
                </a:cubicBezTo>
                <a:cubicBezTo>
                  <a:pt x="48904" y="48767"/>
                  <a:pt x="49036" y="48761"/>
                  <a:pt x="49169" y="48750"/>
                </a:cubicBezTo>
                <a:lnTo>
                  <a:pt x="49169" y="55221"/>
                </a:lnTo>
                <a:cubicBezTo>
                  <a:pt x="48836" y="54921"/>
                  <a:pt x="48402" y="54554"/>
                  <a:pt x="47968" y="54220"/>
                </a:cubicBezTo>
                <a:cubicBezTo>
                  <a:pt x="47635" y="53987"/>
                  <a:pt x="47268" y="53787"/>
                  <a:pt x="46868" y="53653"/>
                </a:cubicBezTo>
                <a:cubicBezTo>
                  <a:pt x="46801" y="53631"/>
                  <a:pt x="46708" y="53620"/>
                  <a:pt x="46612" y="53620"/>
                </a:cubicBezTo>
                <a:cubicBezTo>
                  <a:pt x="46419" y="53620"/>
                  <a:pt x="46212" y="53665"/>
                  <a:pt x="46167" y="53753"/>
                </a:cubicBezTo>
                <a:cubicBezTo>
                  <a:pt x="46067" y="53920"/>
                  <a:pt x="46067" y="54321"/>
                  <a:pt x="46200" y="54521"/>
                </a:cubicBezTo>
                <a:cubicBezTo>
                  <a:pt x="46901" y="55521"/>
                  <a:pt x="47702" y="56389"/>
                  <a:pt x="48836" y="56922"/>
                </a:cubicBezTo>
                <a:cubicBezTo>
                  <a:pt x="48936" y="56989"/>
                  <a:pt x="49036" y="57022"/>
                  <a:pt x="49103" y="57056"/>
                </a:cubicBezTo>
                <a:cubicBezTo>
                  <a:pt x="49103" y="58090"/>
                  <a:pt x="49103" y="59124"/>
                  <a:pt x="49103" y="60125"/>
                </a:cubicBezTo>
                <a:cubicBezTo>
                  <a:pt x="49103" y="62159"/>
                  <a:pt x="48969" y="64161"/>
                  <a:pt x="49103" y="66196"/>
                </a:cubicBezTo>
                <a:cubicBezTo>
                  <a:pt x="49269" y="68731"/>
                  <a:pt x="48969" y="71233"/>
                  <a:pt x="48936" y="73768"/>
                </a:cubicBezTo>
                <a:cubicBezTo>
                  <a:pt x="48902" y="74502"/>
                  <a:pt x="48936" y="75269"/>
                  <a:pt x="48969" y="76003"/>
                </a:cubicBezTo>
                <a:cubicBezTo>
                  <a:pt x="49002" y="76470"/>
                  <a:pt x="48836" y="76670"/>
                  <a:pt x="48335" y="76670"/>
                </a:cubicBezTo>
                <a:cubicBezTo>
                  <a:pt x="47334" y="76651"/>
                  <a:pt x="46332" y="76631"/>
                  <a:pt x="45331" y="76631"/>
                </a:cubicBezTo>
                <a:cubicBezTo>
                  <a:pt x="44598" y="76631"/>
                  <a:pt x="43865" y="76642"/>
                  <a:pt x="43132" y="76670"/>
                </a:cubicBezTo>
                <a:cubicBezTo>
                  <a:pt x="40196" y="76803"/>
                  <a:pt x="37261" y="77037"/>
                  <a:pt x="34292" y="77137"/>
                </a:cubicBezTo>
                <a:cubicBezTo>
                  <a:pt x="30456" y="77237"/>
                  <a:pt x="26620" y="77270"/>
                  <a:pt x="22750" y="77304"/>
                </a:cubicBezTo>
                <a:cubicBezTo>
                  <a:pt x="21183" y="77304"/>
                  <a:pt x="19615" y="77204"/>
                  <a:pt x="18047" y="77170"/>
                </a:cubicBezTo>
                <a:cubicBezTo>
                  <a:pt x="14778" y="77104"/>
                  <a:pt x="11509" y="77104"/>
                  <a:pt x="8273" y="77070"/>
                </a:cubicBezTo>
                <a:cubicBezTo>
                  <a:pt x="6806" y="77037"/>
                  <a:pt x="5338" y="76970"/>
                  <a:pt x="3904" y="76903"/>
                </a:cubicBezTo>
                <a:cubicBezTo>
                  <a:pt x="3670" y="69865"/>
                  <a:pt x="3437" y="62827"/>
                  <a:pt x="3203" y="55722"/>
                </a:cubicBezTo>
                <a:lnTo>
                  <a:pt x="3203" y="55722"/>
                </a:lnTo>
                <a:cubicBezTo>
                  <a:pt x="3670" y="56022"/>
                  <a:pt x="4004" y="56255"/>
                  <a:pt x="4371" y="56489"/>
                </a:cubicBezTo>
                <a:cubicBezTo>
                  <a:pt x="4504" y="56555"/>
                  <a:pt x="4671" y="56622"/>
                  <a:pt x="4804" y="56622"/>
                </a:cubicBezTo>
                <a:cubicBezTo>
                  <a:pt x="5004" y="56589"/>
                  <a:pt x="5238" y="56522"/>
                  <a:pt x="5438" y="56455"/>
                </a:cubicBezTo>
                <a:cubicBezTo>
                  <a:pt x="5371" y="56222"/>
                  <a:pt x="5371" y="55922"/>
                  <a:pt x="5205" y="55788"/>
                </a:cubicBezTo>
                <a:cubicBezTo>
                  <a:pt x="4671" y="55388"/>
                  <a:pt x="4104" y="55054"/>
                  <a:pt x="3570" y="54654"/>
                </a:cubicBezTo>
                <a:cubicBezTo>
                  <a:pt x="3437" y="54554"/>
                  <a:pt x="3270" y="54354"/>
                  <a:pt x="3270" y="54220"/>
                </a:cubicBezTo>
                <a:cubicBezTo>
                  <a:pt x="3236" y="52052"/>
                  <a:pt x="3236" y="49917"/>
                  <a:pt x="3236" y="47749"/>
                </a:cubicBezTo>
                <a:lnTo>
                  <a:pt x="3236" y="47749"/>
                </a:lnTo>
                <a:cubicBezTo>
                  <a:pt x="3370" y="47883"/>
                  <a:pt x="3537" y="48049"/>
                  <a:pt x="3737" y="48216"/>
                </a:cubicBezTo>
                <a:cubicBezTo>
                  <a:pt x="3923" y="48355"/>
                  <a:pt x="4141" y="48543"/>
                  <a:pt x="4369" y="48543"/>
                </a:cubicBezTo>
                <a:cubicBezTo>
                  <a:pt x="4468" y="48543"/>
                  <a:pt x="4569" y="48508"/>
                  <a:pt x="4671" y="48416"/>
                </a:cubicBezTo>
                <a:cubicBezTo>
                  <a:pt x="4971" y="48116"/>
                  <a:pt x="4838" y="47716"/>
                  <a:pt x="4604" y="47416"/>
                </a:cubicBezTo>
                <a:cubicBezTo>
                  <a:pt x="4170" y="46849"/>
                  <a:pt x="3670" y="46348"/>
                  <a:pt x="3203" y="45814"/>
                </a:cubicBezTo>
                <a:cubicBezTo>
                  <a:pt x="3103" y="45714"/>
                  <a:pt x="3103" y="45514"/>
                  <a:pt x="3070" y="45347"/>
                </a:cubicBezTo>
                <a:cubicBezTo>
                  <a:pt x="3036" y="43746"/>
                  <a:pt x="3003" y="42112"/>
                  <a:pt x="2970" y="40511"/>
                </a:cubicBezTo>
                <a:cubicBezTo>
                  <a:pt x="2970" y="40010"/>
                  <a:pt x="2970" y="39510"/>
                  <a:pt x="2970" y="38943"/>
                </a:cubicBezTo>
                <a:cubicBezTo>
                  <a:pt x="3136" y="39110"/>
                  <a:pt x="3236" y="39276"/>
                  <a:pt x="3370" y="39376"/>
                </a:cubicBezTo>
                <a:cubicBezTo>
                  <a:pt x="3670" y="39643"/>
                  <a:pt x="3970" y="39944"/>
                  <a:pt x="4337" y="40177"/>
                </a:cubicBezTo>
                <a:cubicBezTo>
                  <a:pt x="4385" y="40201"/>
                  <a:pt x="4453" y="40212"/>
                  <a:pt x="4527" y="40212"/>
                </a:cubicBezTo>
                <a:cubicBezTo>
                  <a:pt x="4662" y="40212"/>
                  <a:pt x="4818" y="40175"/>
                  <a:pt x="4904" y="40110"/>
                </a:cubicBezTo>
                <a:cubicBezTo>
                  <a:pt x="5038" y="40044"/>
                  <a:pt x="5071" y="39743"/>
                  <a:pt x="5004" y="39610"/>
                </a:cubicBezTo>
                <a:cubicBezTo>
                  <a:pt x="4838" y="39210"/>
                  <a:pt x="4637" y="38809"/>
                  <a:pt x="4371" y="38509"/>
                </a:cubicBezTo>
                <a:cubicBezTo>
                  <a:pt x="3970" y="38109"/>
                  <a:pt x="3470" y="37775"/>
                  <a:pt x="3070" y="37408"/>
                </a:cubicBezTo>
                <a:cubicBezTo>
                  <a:pt x="2970" y="37342"/>
                  <a:pt x="2903" y="37208"/>
                  <a:pt x="2903" y="37075"/>
                </a:cubicBezTo>
                <a:cubicBezTo>
                  <a:pt x="2903" y="34473"/>
                  <a:pt x="2903" y="31838"/>
                  <a:pt x="2903" y="29203"/>
                </a:cubicBezTo>
                <a:cubicBezTo>
                  <a:pt x="2903" y="29169"/>
                  <a:pt x="2936" y="29136"/>
                  <a:pt x="3003" y="29002"/>
                </a:cubicBezTo>
                <a:cubicBezTo>
                  <a:pt x="3270" y="29303"/>
                  <a:pt x="3503" y="29603"/>
                  <a:pt x="3804" y="29836"/>
                </a:cubicBezTo>
                <a:cubicBezTo>
                  <a:pt x="3957" y="29968"/>
                  <a:pt x="4153" y="30128"/>
                  <a:pt x="4336" y="30128"/>
                </a:cubicBezTo>
                <a:cubicBezTo>
                  <a:pt x="4432" y="30128"/>
                  <a:pt x="4524" y="30084"/>
                  <a:pt x="4604" y="29970"/>
                </a:cubicBezTo>
                <a:cubicBezTo>
                  <a:pt x="4771" y="29803"/>
                  <a:pt x="4771" y="29369"/>
                  <a:pt x="4637" y="29136"/>
                </a:cubicBezTo>
                <a:cubicBezTo>
                  <a:pt x="4504" y="28836"/>
                  <a:pt x="4204" y="28535"/>
                  <a:pt x="3904" y="28369"/>
                </a:cubicBezTo>
                <a:cubicBezTo>
                  <a:pt x="3136" y="27835"/>
                  <a:pt x="2836" y="27234"/>
                  <a:pt x="2903" y="26234"/>
                </a:cubicBezTo>
                <a:cubicBezTo>
                  <a:pt x="3036" y="23932"/>
                  <a:pt x="3036" y="21597"/>
                  <a:pt x="3103" y="19195"/>
                </a:cubicBezTo>
                <a:cubicBezTo>
                  <a:pt x="3437" y="19629"/>
                  <a:pt x="3703" y="20029"/>
                  <a:pt x="4037" y="20363"/>
                </a:cubicBezTo>
                <a:cubicBezTo>
                  <a:pt x="4229" y="20555"/>
                  <a:pt x="4456" y="20782"/>
                  <a:pt x="4717" y="20782"/>
                </a:cubicBezTo>
                <a:cubicBezTo>
                  <a:pt x="4819" y="20782"/>
                  <a:pt x="4926" y="20747"/>
                  <a:pt x="5038" y="20663"/>
                </a:cubicBezTo>
                <a:cubicBezTo>
                  <a:pt x="5438" y="20363"/>
                  <a:pt x="5138" y="19963"/>
                  <a:pt x="4971" y="19629"/>
                </a:cubicBezTo>
                <a:cubicBezTo>
                  <a:pt x="4604" y="18895"/>
                  <a:pt x="4004" y="18361"/>
                  <a:pt x="3170" y="18095"/>
                </a:cubicBezTo>
                <a:cubicBezTo>
                  <a:pt x="3236" y="16527"/>
                  <a:pt x="3270" y="14992"/>
                  <a:pt x="3370" y="13425"/>
                </a:cubicBezTo>
                <a:cubicBezTo>
                  <a:pt x="3670" y="9355"/>
                  <a:pt x="3837" y="5252"/>
                  <a:pt x="3670" y="1149"/>
                </a:cubicBezTo>
                <a:cubicBezTo>
                  <a:pt x="3637" y="449"/>
                  <a:pt x="3670" y="382"/>
                  <a:pt x="4337" y="382"/>
                </a:cubicBezTo>
                <a:cubicBezTo>
                  <a:pt x="7106" y="415"/>
                  <a:pt x="9908" y="449"/>
                  <a:pt x="12677" y="449"/>
                </a:cubicBezTo>
                <a:cubicBezTo>
                  <a:pt x="15312" y="465"/>
                  <a:pt x="17939" y="465"/>
                  <a:pt x="20566" y="465"/>
                </a:cubicBezTo>
                <a:cubicBezTo>
                  <a:pt x="23192" y="465"/>
                  <a:pt x="25819" y="465"/>
                  <a:pt x="28454" y="482"/>
                </a:cubicBezTo>
                <a:cubicBezTo>
                  <a:pt x="32391" y="515"/>
                  <a:pt x="36327" y="615"/>
                  <a:pt x="40296" y="615"/>
                </a:cubicBezTo>
                <a:cubicBezTo>
                  <a:pt x="40643" y="620"/>
                  <a:pt x="40990" y="622"/>
                  <a:pt x="41337" y="622"/>
                </a:cubicBezTo>
                <a:cubicBezTo>
                  <a:pt x="43533" y="622"/>
                  <a:pt x="45746" y="540"/>
                  <a:pt x="47935" y="482"/>
                </a:cubicBezTo>
                <a:cubicBezTo>
                  <a:pt x="48135" y="482"/>
                  <a:pt x="48369" y="415"/>
                  <a:pt x="48636" y="382"/>
                </a:cubicBezTo>
                <a:close/>
                <a:moveTo>
                  <a:pt x="6181" y="0"/>
                </a:moveTo>
                <a:cubicBezTo>
                  <a:pt x="5497" y="0"/>
                  <a:pt x="4815" y="4"/>
                  <a:pt x="4137" y="15"/>
                </a:cubicBezTo>
                <a:cubicBezTo>
                  <a:pt x="3370" y="15"/>
                  <a:pt x="3236" y="215"/>
                  <a:pt x="3470" y="949"/>
                </a:cubicBezTo>
                <a:cubicBezTo>
                  <a:pt x="3470" y="1016"/>
                  <a:pt x="3470" y="1116"/>
                  <a:pt x="3470" y="1182"/>
                </a:cubicBezTo>
                <a:cubicBezTo>
                  <a:pt x="3303" y="4918"/>
                  <a:pt x="3103" y="8655"/>
                  <a:pt x="2936" y="12357"/>
                </a:cubicBezTo>
                <a:cubicBezTo>
                  <a:pt x="2836" y="13958"/>
                  <a:pt x="2769" y="15559"/>
                  <a:pt x="2669" y="17161"/>
                </a:cubicBezTo>
                <a:cubicBezTo>
                  <a:pt x="2669" y="17461"/>
                  <a:pt x="2569" y="17628"/>
                  <a:pt x="2302" y="17761"/>
                </a:cubicBezTo>
                <a:cubicBezTo>
                  <a:pt x="1402" y="18228"/>
                  <a:pt x="768" y="18962"/>
                  <a:pt x="268" y="19796"/>
                </a:cubicBezTo>
                <a:cubicBezTo>
                  <a:pt x="168" y="19963"/>
                  <a:pt x="101" y="20263"/>
                  <a:pt x="201" y="20363"/>
                </a:cubicBezTo>
                <a:cubicBezTo>
                  <a:pt x="301" y="20496"/>
                  <a:pt x="601" y="20530"/>
                  <a:pt x="768" y="20530"/>
                </a:cubicBezTo>
                <a:cubicBezTo>
                  <a:pt x="1435" y="20430"/>
                  <a:pt x="1869" y="19963"/>
                  <a:pt x="2202" y="19429"/>
                </a:cubicBezTo>
                <a:cubicBezTo>
                  <a:pt x="2302" y="19262"/>
                  <a:pt x="2403" y="19095"/>
                  <a:pt x="2603" y="18795"/>
                </a:cubicBezTo>
                <a:lnTo>
                  <a:pt x="2603" y="18795"/>
                </a:lnTo>
                <a:cubicBezTo>
                  <a:pt x="2536" y="20797"/>
                  <a:pt x="2469" y="22665"/>
                  <a:pt x="2403" y="24533"/>
                </a:cubicBezTo>
                <a:cubicBezTo>
                  <a:pt x="2403" y="25333"/>
                  <a:pt x="2403" y="26134"/>
                  <a:pt x="2369" y="26934"/>
                </a:cubicBezTo>
                <a:cubicBezTo>
                  <a:pt x="2336" y="27134"/>
                  <a:pt x="2169" y="27468"/>
                  <a:pt x="2002" y="27501"/>
                </a:cubicBezTo>
                <a:cubicBezTo>
                  <a:pt x="1302" y="27668"/>
                  <a:pt x="868" y="28135"/>
                  <a:pt x="401" y="28635"/>
                </a:cubicBezTo>
                <a:cubicBezTo>
                  <a:pt x="101" y="29002"/>
                  <a:pt x="1" y="29536"/>
                  <a:pt x="268" y="29703"/>
                </a:cubicBezTo>
                <a:cubicBezTo>
                  <a:pt x="390" y="29803"/>
                  <a:pt x="509" y="29844"/>
                  <a:pt x="623" y="29844"/>
                </a:cubicBezTo>
                <a:cubicBezTo>
                  <a:pt x="853" y="29844"/>
                  <a:pt x="1068" y="29681"/>
                  <a:pt x="1268" y="29503"/>
                </a:cubicBezTo>
                <a:cubicBezTo>
                  <a:pt x="1602" y="29203"/>
                  <a:pt x="1936" y="28936"/>
                  <a:pt x="2302" y="28569"/>
                </a:cubicBezTo>
                <a:cubicBezTo>
                  <a:pt x="2336" y="28769"/>
                  <a:pt x="2336" y="28836"/>
                  <a:pt x="2336" y="28902"/>
                </a:cubicBezTo>
                <a:cubicBezTo>
                  <a:pt x="2336" y="31571"/>
                  <a:pt x="2336" y="34206"/>
                  <a:pt x="2336" y="36875"/>
                </a:cubicBezTo>
                <a:cubicBezTo>
                  <a:pt x="2336" y="37041"/>
                  <a:pt x="2169" y="37242"/>
                  <a:pt x="2036" y="37375"/>
                </a:cubicBezTo>
                <a:cubicBezTo>
                  <a:pt x="1368" y="37875"/>
                  <a:pt x="735" y="38442"/>
                  <a:pt x="468" y="39243"/>
                </a:cubicBezTo>
                <a:cubicBezTo>
                  <a:pt x="401" y="39477"/>
                  <a:pt x="535" y="39777"/>
                  <a:pt x="568" y="40044"/>
                </a:cubicBezTo>
                <a:cubicBezTo>
                  <a:pt x="835" y="39977"/>
                  <a:pt x="1135" y="39977"/>
                  <a:pt x="1335" y="39843"/>
                </a:cubicBezTo>
                <a:cubicBezTo>
                  <a:pt x="1702" y="39543"/>
                  <a:pt x="2002" y="39143"/>
                  <a:pt x="2436" y="38709"/>
                </a:cubicBezTo>
                <a:lnTo>
                  <a:pt x="2436" y="45614"/>
                </a:lnTo>
                <a:cubicBezTo>
                  <a:pt x="2403" y="45648"/>
                  <a:pt x="2336" y="45648"/>
                  <a:pt x="2269" y="45681"/>
                </a:cubicBezTo>
                <a:cubicBezTo>
                  <a:pt x="1135" y="45881"/>
                  <a:pt x="701" y="46782"/>
                  <a:pt x="401" y="47749"/>
                </a:cubicBezTo>
                <a:cubicBezTo>
                  <a:pt x="334" y="47983"/>
                  <a:pt x="501" y="48316"/>
                  <a:pt x="568" y="48616"/>
                </a:cubicBezTo>
                <a:cubicBezTo>
                  <a:pt x="835" y="48516"/>
                  <a:pt x="1135" y="48483"/>
                  <a:pt x="1368" y="48350"/>
                </a:cubicBezTo>
                <a:cubicBezTo>
                  <a:pt x="1802" y="48016"/>
                  <a:pt x="2169" y="47616"/>
                  <a:pt x="2569" y="47282"/>
                </a:cubicBezTo>
                <a:lnTo>
                  <a:pt x="2703" y="47282"/>
                </a:lnTo>
                <a:cubicBezTo>
                  <a:pt x="2703" y="49450"/>
                  <a:pt x="2703" y="51585"/>
                  <a:pt x="2736" y="53753"/>
                </a:cubicBezTo>
                <a:cubicBezTo>
                  <a:pt x="2736" y="54154"/>
                  <a:pt x="2603" y="54387"/>
                  <a:pt x="2269" y="54621"/>
                </a:cubicBezTo>
                <a:cubicBezTo>
                  <a:pt x="1502" y="55054"/>
                  <a:pt x="901" y="55722"/>
                  <a:pt x="568" y="56522"/>
                </a:cubicBezTo>
                <a:cubicBezTo>
                  <a:pt x="501" y="56722"/>
                  <a:pt x="601" y="56989"/>
                  <a:pt x="635" y="57223"/>
                </a:cubicBezTo>
                <a:cubicBezTo>
                  <a:pt x="701" y="57211"/>
                  <a:pt x="779" y="57211"/>
                  <a:pt x="858" y="57211"/>
                </a:cubicBezTo>
                <a:cubicBezTo>
                  <a:pt x="1016" y="57211"/>
                  <a:pt x="1179" y="57211"/>
                  <a:pt x="1268" y="57123"/>
                </a:cubicBezTo>
                <a:cubicBezTo>
                  <a:pt x="1769" y="56722"/>
                  <a:pt x="2236" y="56255"/>
                  <a:pt x="2736" y="55822"/>
                </a:cubicBezTo>
                <a:cubicBezTo>
                  <a:pt x="2736" y="55855"/>
                  <a:pt x="2736" y="55988"/>
                  <a:pt x="2736" y="56122"/>
                </a:cubicBezTo>
                <a:cubicBezTo>
                  <a:pt x="2803" y="58957"/>
                  <a:pt x="2836" y="61826"/>
                  <a:pt x="2936" y="64661"/>
                </a:cubicBezTo>
                <a:cubicBezTo>
                  <a:pt x="3003" y="67196"/>
                  <a:pt x="3136" y="69698"/>
                  <a:pt x="3203" y="72200"/>
                </a:cubicBezTo>
                <a:cubicBezTo>
                  <a:pt x="3236" y="73768"/>
                  <a:pt x="3236" y="75336"/>
                  <a:pt x="3236" y="76903"/>
                </a:cubicBezTo>
                <a:cubicBezTo>
                  <a:pt x="3236" y="77204"/>
                  <a:pt x="3236" y="77404"/>
                  <a:pt x="3603" y="77437"/>
                </a:cubicBezTo>
                <a:cubicBezTo>
                  <a:pt x="5371" y="77504"/>
                  <a:pt x="7139" y="77571"/>
                  <a:pt x="8941" y="77637"/>
                </a:cubicBezTo>
                <a:cubicBezTo>
                  <a:pt x="13344" y="77737"/>
                  <a:pt x="17747" y="77804"/>
                  <a:pt x="22150" y="77904"/>
                </a:cubicBezTo>
                <a:cubicBezTo>
                  <a:pt x="23355" y="77933"/>
                  <a:pt x="24561" y="78011"/>
                  <a:pt x="25766" y="78011"/>
                </a:cubicBezTo>
                <a:cubicBezTo>
                  <a:pt x="25962" y="78011"/>
                  <a:pt x="26157" y="78009"/>
                  <a:pt x="26353" y="78004"/>
                </a:cubicBezTo>
                <a:cubicBezTo>
                  <a:pt x="30623" y="77871"/>
                  <a:pt x="34892" y="77671"/>
                  <a:pt x="39195" y="77537"/>
                </a:cubicBezTo>
                <a:cubicBezTo>
                  <a:pt x="42131" y="77437"/>
                  <a:pt x="45066" y="77337"/>
                  <a:pt x="48035" y="77270"/>
                </a:cubicBezTo>
                <a:cubicBezTo>
                  <a:pt x="49203" y="77237"/>
                  <a:pt x="49136" y="77237"/>
                  <a:pt x="49403" y="76036"/>
                </a:cubicBezTo>
                <a:cubicBezTo>
                  <a:pt x="49436" y="75936"/>
                  <a:pt x="49436" y="75836"/>
                  <a:pt x="49436" y="75736"/>
                </a:cubicBezTo>
                <a:cubicBezTo>
                  <a:pt x="49503" y="74101"/>
                  <a:pt x="49570" y="72433"/>
                  <a:pt x="49636" y="70799"/>
                </a:cubicBezTo>
                <a:cubicBezTo>
                  <a:pt x="49670" y="69565"/>
                  <a:pt x="49736" y="68297"/>
                  <a:pt x="49770" y="67063"/>
                </a:cubicBezTo>
                <a:cubicBezTo>
                  <a:pt x="49770" y="63861"/>
                  <a:pt x="49770" y="60692"/>
                  <a:pt x="49736" y="57489"/>
                </a:cubicBezTo>
                <a:cubicBezTo>
                  <a:pt x="49736" y="57189"/>
                  <a:pt x="49870" y="57123"/>
                  <a:pt x="50137" y="57022"/>
                </a:cubicBezTo>
                <a:cubicBezTo>
                  <a:pt x="50737" y="56856"/>
                  <a:pt x="51337" y="56656"/>
                  <a:pt x="51905" y="56422"/>
                </a:cubicBezTo>
                <a:cubicBezTo>
                  <a:pt x="52672" y="56122"/>
                  <a:pt x="53005" y="55488"/>
                  <a:pt x="53139" y="54721"/>
                </a:cubicBezTo>
                <a:cubicBezTo>
                  <a:pt x="53197" y="54256"/>
                  <a:pt x="52976" y="53968"/>
                  <a:pt x="52565" y="53968"/>
                </a:cubicBezTo>
                <a:cubicBezTo>
                  <a:pt x="52505" y="53968"/>
                  <a:pt x="52440" y="53974"/>
                  <a:pt x="52372" y="53987"/>
                </a:cubicBezTo>
                <a:cubicBezTo>
                  <a:pt x="51738" y="54120"/>
                  <a:pt x="51171" y="54387"/>
                  <a:pt x="50737" y="54888"/>
                </a:cubicBezTo>
                <a:cubicBezTo>
                  <a:pt x="50437" y="55255"/>
                  <a:pt x="50137" y="55621"/>
                  <a:pt x="49803" y="56022"/>
                </a:cubicBezTo>
                <a:cubicBezTo>
                  <a:pt x="49803" y="53620"/>
                  <a:pt x="49803" y="51318"/>
                  <a:pt x="49803" y="49017"/>
                </a:cubicBezTo>
                <a:cubicBezTo>
                  <a:pt x="49803" y="48917"/>
                  <a:pt x="49936" y="48717"/>
                  <a:pt x="50070" y="48683"/>
                </a:cubicBezTo>
                <a:cubicBezTo>
                  <a:pt x="51438" y="48116"/>
                  <a:pt x="52138" y="46849"/>
                  <a:pt x="53005" y="45781"/>
                </a:cubicBezTo>
                <a:cubicBezTo>
                  <a:pt x="53105" y="45681"/>
                  <a:pt x="53139" y="45381"/>
                  <a:pt x="53072" y="45281"/>
                </a:cubicBezTo>
                <a:cubicBezTo>
                  <a:pt x="52969" y="45203"/>
                  <a:pt x="52785" y="45126"/>
                  <a:pt x="52646" y="45126"/>
                </a:cubicBezTo>
                <a:cubicBezTo>
                  <a:pt x="52605" y="45126"/>
                  <a:pt x="52568" y="45132"/>
                  <a:pt x="52538" y="45147"/>
                </a:cubicBezTo>
                <a:cubicBezTo>
                  <a:pt x="52005" y="45381"/>
                  <a:pt x="51471" y="45648"/>
                  <a:pt x="50971" y="45981"/>
                </a:cubicBezTo>
                <a:cubicBezTo>
                  <a:pt x="50570" y="46281"/>
                  <a:pt x="50237" y="46682"/>
                  <a:pt x="49770" y="47115"/>
                </a:cubicBezTo>
                <a:cubicBezTo>
                  <a:pt x="49736" y="44880"/>
                  <a:pt x="49703" y="42779"/>
                  <a:pt x="49636" y="40677"/>
                </a:cubicBezTo>
                <a:cubicBezTo>
                  <a:pt x="49603" y="40077"/>
                  <a:pt x="49803" y="39743"/>
                  <a:pt x="50337" y="39510"/>
                </a:cubicBezTo>
                <a:cubicBezTo>
                  <a:pt x="51137" y="39176"/>
                  <a:pt x="51738" y="38609"/>
                  <a:pt x="52038" y="37775"/>
                </a:cubicBezTo>
                <a:cubicBezTo>
                  <a:pt x="52105" y="37508"/>
                  <a:pt x="52105" y="37108"/>
                  <a:pt x="51938" y="36975"/>
                </a:cubicBezTo>
                <a:cubicBezTo>
                  <a:pt x="51865" y="36916"/>
                  <a:pt x="51740" y="36890"/>
                  <a:pt x="51607" y="36890"/>
                </a:cubicBezTo>
                <a:cubicBezTo>
                  <a:pt x="51436" y="36890"/>
                  <a:pt x="51250" y="36933"/>
                  <a:pt x="51137" y="37008"/>
                </a:cubicBezTo>
                <a:cubicBezTo>
                  <a:pt x="50604" y="37375"/>
                  <a:pt x="50137" y="37875"/>
                  <a:pt x="49570" y="38342"/>
                </a:cubicBezTo>
                <a:cubicBezTo>
                  <a:pt x="49570" y="38076"/>
                  <a:pt x="49570" y="37775"/>
                  <a:pt x="49570" y="37475"/>
                </a:cubicBezTo>
                <a:cubicBezTo>
                  <a:pt x="49570" y="35807"/>
                  <a:pt x="49603" y="34139"/>
                  <a:pt x="49536" y="32472"/>
                </a:cubicBezTo>
                <a:cubicBezTo>
                  <a:pt x="49469" y="31671"/>
                  <a:pt x="49870" y="31237"/>
                  <a:pt x="50504" y="30937"/>
                </a:cubicBezTo>
                <a:cubicBezTo>
                  <a:pt x="51571" y="30437"/>
                  <a:pt x="52238" y="29536"/>
                  <a:pt x="52805" y="28602"/>
                </a:cubicBezTo>
                <a:cubicBezTo>
                  <a:pt x="52905" y="28435"/>
                  <a:pt x="52939" y="28202"/>
                  <a:pt x="52839" y="28035"/>
                </a:cubicBezTo>
                <a:cubicBezTo>
                  <a:pt x="52805" y="27935"/>
                  <a:pt x="52538" y="27902"/>
                  <a:pt x="52372" y="27902"/>
                </a:cubicBezTo>
                <a:cubicBezTo>
                  <a:pt x="51438" y="28035"/>
                  <a:pt x="50670" y="28435"/>
                  <a:pt x="50070" y="29203"/>
                </a:cubicBezTo>
                <a:cubicBezTo>
                  <a:pt x="49936" y="29403"/>
                  <a:pt x="49770" y="29569"/>
                  <a:pt x="49570" y="29803"/>
                </a:cubicBezTo>
                <a:cubicBezTo>
                  <a:pt x="49503" y="29603"/>
                  <a:pt x="49469" y="29503"/>
                  <a:pt x="49469" y="29369"/>
                </a:cubicBezTo>
                <a:cubicBezTo>
                  <a:pt x="49436" y="26701"/>
                  <a:pt x="49403" y="24032"/>
                  <a:pt x="49369" y="21364"/>
                </a:cubicBezTo>
                <a:cubicBezTo>
                  <a:pt x="49369" y="21230"/>
                  <a:pt x="49503" y="20997"/>
                  <a:pt x="49636" y="20930"/>
                </a:cubicBezTo>
                <a:cubicBezTo>
                  <a:pt x="50470" y="20396"/>
                  <a:pt x="51137" y="19762"/>
                  <a:pt x="51571" y="18895"/>
                </a:cubicBezTo>
                <a:cubicBezTo>
                  <a:pt x="51704" y="18662"/>
                  <a:pt x="51704" y="18361"/>
                  <a:pt x="51738" y="18061"/>
                </a:cubicBezTo>
                <a:cubicBezTo>
                  <a:pt x="51438" y="18061"/>
                  <a:pt x="51104" y="17995"/>
                  <a:pt x="50804" y="17995"/>
                </a:cubicBezTo>
                <a:cubicBezTo>
                  <a:pt x="50670" y="17995"/>
                  <a:pt x="50537" y="18095"/>
                  <a:pt x="50403" y="18195"/>
                </a:cubicBezTo>
                <a:cubicBezTo>
                  <a:pt x="50070" y="18428"/>
                  <a:pt x="49736" y="18695"/>
                  <a:pt x="49369" y="18995"/>
                </a:cubicBezTo>
                <a:cubicBezTo>
                  <a:pt x="49303" y="17694"/>
                  <a:pt x="49203" y="16427"/>
                  <a:pt x="49169" y="15159"/>
                </a:cubicBezTo>
                <a:cubicBezTo>
                  <a:pt x="49136" y="11823"/>
                  <a:pt x="49136" y="8488"/>
                  <a:pt x="49136" y="5119"/>
                </a:cubicBezTo>
                <a:cubicBezTo>
                  <a:pt x="49136" y="3718"/>
                  <a:pt x="49203" y="2283"/>
                  <a:pt x="49203" y="882"/>
                </a:cubicBezTo>
                <a:cubicBezTo>
                  <a:pt x="49236" y="615"/>
                  <a:pt x="49336" y="282"/>
                  <a:pt x="48936" y="248"/>
                </a:cubicBezTo>
                <a:cubicBezTo>
                  <a:pt x="48636" y="182"/>
                  <a:pt x="48302" y="182"/>
                  <a:pt x="48002" y="182"/>
                </a:cubicBezTo>
                <a:cubicBezTo>
                  <a:pt x="46140" y="209"/>
                  <a:pt x="44278" y="258"/>
                  <a:pt x="42416" y="258"/>
                </a:cubicBezTo>
                <a:cubicBezTo>
                  <a:pt x="41976" y="258"/>
                  <a:pt x="41536" y="255"/>
                  <a:pt x="41097" y="248"/>
                </a:cubicBezTo>
                <a:cubicBezTo>
                  <a:pt x="38628" y="248"/>
                  <a:pt x="36193" y="48"/>
                  <a:pt x="33725" y="48"/>
                </a:cubicBezTo>
                <a:cubicBezTo>
                  <a:pt x="28688" y="15"/>
                  <a:pt x="23618" y="15"/>
                  <a:pt x="18547" y="15"/>
                </a:cubicBezTo>
                <a:lnTo>
                  <a:pt x="10275" y="15"/>
                </a:lnTo>
                <a:cubicBezTo>
                  <a:pt x="8918" y="15"/>
                  <a:pt x="7547" y="0"/>
                  <a:pt x="61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660686" y="571285"/>
            <a:ext cx="6495494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Quy</a:t>
            </a:r>
            <a:r>
              <a:rPr lang="en-US" sz="2400" b="1" dirty="0"/>
              <a:t> </a:t>
            </a:r>
            <a:r>
              <a:rPr lang="en-US" sz="2400" b="1" dirty="0" err="1"/>
              <a:t>tắc</a:t>
            </a:r>
            <a:r>
              <a:rPr lang="en-US" sz="2400" b="1" dirty="0"/>
              <a:t> </a:t>
            </a:r>
            <a:r>
              <a:rPr lang="en-US" sz="2400" b="1" dirty="0" err="1"/>
              <a:t>cộng</a:t>
            </a:r>
            <a:r>
              <a:rPr lang="en-US" sz="2400" b="1" dirty="0"/>
              <a:t> </a:t>
            </a:r>
            <a:r>
              <a:rPr lang="en-US" sz="2400" b="1" dirty="0" err="1"/>
              <a:t>hai</a:t>
            </a:r>
            <a:r>
              <a:rPr lang="en-US" sz="2400" b="1" dirty="0"/>
              <a:t> </a:t>
            </a:r>
            <a:r>
              <a:rPr lang="en-US" sz="2400" b="1" dirty="0" err="1"/>
              <a:t>phân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cùng</a:t>
            </a:r>
            <a:r>
              <a:rPr lang="en-US" sz="2400" b="1" dirty="0"/>
              <a:t> </a:t>
            </a:r>
            <a:r>
              <a:rPr lang="en-US" sz="2400" b="1" dirty="0" err="1"/>
              <a:t>mẫu</a:t>
            </a:r>
            <a:endParaRPr lang="vi-VN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82726" y="1803400"/>
            <a:ext cx="6251414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</a:rPr>
              <a:t>Muốn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</a:rPr>
              <a:t>cộng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</a:rPr>
              <a:t>hai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</a:rPr>
              <a:t>phân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</a:rPr>
              <a:t>số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</a:rPr>
              <a:t>không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</a:rPr>
              <a:t>cùng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</a:rPr>
              <a:t>mẫu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, ta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</a:rPr>
              <a:t>quy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</a:rPr>
              <a:t>đồng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</a:rPr>
              <a:t>mẫu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</a:rPr>
              <a:t>những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</a:rPr>
              <a:t>phân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</a:rPr>
              <a:t>số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</a:rPr>
              <a:t>đó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</a:rPr>
              <a:t>rồi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</a:rPr>
              <a:t>cộng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</a:rPr>
              <a:t>các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</a:rPr>
              <a:t>tử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</a:rPr>
              <a:t>và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</a:rPr>
              <a:t>giữ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</a:rPr>
              <a:t>nguyên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</a:rPr>
              <a:t>mẫu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</a:rPr>
              <a:t>chung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pPr algn="just">
              <a:lnSpc>
                <a:spcPct val="120000"/>
              </a:lnSpc>
            </a:pP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413740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46"/>
          <p:cNvSpPr txBox="1">
            <a:spLocks noGrp="1"/>
          </p:cNvSpPr>
          <p:nvPr>
            <p:ph type="title"/>
          </p:nvPr>
        </p:nvSpPr>
        <p:spPr>
          <a:xfrm>
            <a:off x="1692200" y="567025"/>
            <a:ext cx="328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2400" b="1" i="1" u="sng" dirty="0" err="1"/>
              <a:t>Luyện</a:t>
            </a:r>
            <a:r>
              <a:rPr lang="en-GB" sz="2400" b="1" i="1" u="sng" dirty="0"/>
              <a:t> </a:t>
            </a:r>
            <a:r>
              <a:rPr lang="en-GB" sz="2400" b="1" i="1" u="sng" dirty="0" err="1"/>
              <a:t>tập</a:t>
            </a:r>
            <a:r>
              <a:rPr lang="en-GB" sz="2400" b="1" i="1" u="sng" dirty="0"/>
              <a:t> 1.</a:t>
            </a:r>
            <a:br>
              <a:rPr lang="en-GB" sz="2400" b="1" i="1" u="sng" dirty="0"/>
            </a:br>
            <a:endParaRPr sz="2400" dirty="0"/>
          </a:p>
        </p:txBody>
      </p:sp>
      <p:sp>
        <p:nvSpPr>
          <p:cNvPr id="6" name="Rectangle 5"/>
          <p:cNvSpPr/>
          <p:nvPr/>
        </p:nvSpPr>
        <p:spPr>
          <a:xfrm>
            <a:off x="4317000" y="522936"/>
            <a:ext cx="1322800" cy="536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 err="1">
                <a:latin typeface="+mn-lt"/>
                <a:ea typeface="Calibri" panose="020F0502020204030204" pitchFamily="34" charset="0"/>
              </a:rPr>
              <a:t>Tính</a:t>
            </a:r>
            <a:r>
              <a:rPr lang="en-GB" sz="2400" dirty="0">
                <a:latin typeface="+mn-lt"/>
                <a:ea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33500" y="1447800"/>
                <a:ext cx="2095500" cy="75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2400" dirty="0">
                    <a:latin typeface="+mn-lt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  <a:ea typeface="Calibri" panose="020F050202020403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00" y="1447800"/>
                <a:ext cx="2095500" cy="752514"/>
              </a:xfrm>
              <a:prstGeom prst="rect">
                <a:avLst/>
              </a:prstGeom>
              <a:blipFill>
                <a:blip r:embed="rId3"/>
                <a:stretch>
                  <a:fillRect l="-4651" b="-813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256800" y="1381596"/>
                <a:ext cx="2095500" cy="765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 dirty="0">
                    <a:latin typeface="+mn-lt"/>
                    <a:ea typeface="TimesNewRomanPSMT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−3</m:t>
                        </m:r>
                      </m:den>
                    </m:f>
                  </m:oMath>
                </a14:m>
                <a:endParaRPr lang="vi-VN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800" y="1381596"/>
                <a:ext cx="2095500" cy="765851"/>
              </a:xfrm>
              <a:prstGeom prst="rect">
                <a:avLst/>
              </a:prstGeom>
              <a:blipFill>
                <a:blip r:embed="rId4"/>
                <a:stretch>
                  <a:fillRect l="-4360" b="-72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611576" y="1887467"/>
            <a:ext cx="107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/>
              <a:t>Giải</a:t>
            </a:r>
            <a:r>
              <a:rPr lang="en-US" sz="2400" b="1" u="sng" dirty="0"/>
              <a:t>:</a:t>
            </a:r>
            <a:endParaRPr lang="vi-VN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65276" y="2349132"/>
                <a:ext cx="2686050" cy="764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  <a:buAutoNum type="alphaLcParenR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400" i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  <a:ea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276" y="2349132"/>
                <a:ext cx="2686050" cy="764697"/>
              </a:xfrm>
              <a:prstGeom prst="rect">
                <a:avLst/>
              </a:prstGeom>
              <a:blipFill>
                <a:blip r:embed="rId5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713926" y="2972133"/>
                <a:ext cx="2095500" cy="875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−3+2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 </m:t>
                    </m:r>
                  </m:oMath>
                </a14:m>
                <a:r>
                  <a:rPr lang="en-US" sz="2400" dirty="0">
                    <a:ea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926" y="2972133"/>
                <a:ext cx="2095500" cy="8751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3975100" y="2575977"/>
            <a:ext cx="0" cy="20102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713926" y="3845459"/>
                <a:ext cx="945002" cy="6248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</a:rPr>
                  <a:t> </a:t>
                </a:r>
                <a:endParaRPr lang="vi-VN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926" y="3845459"/>
                <a:ext cx="945002" cy="6248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317000" y="2216228"/>
                <a:ext cx="4438650" cy="2545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 dirty="0"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>
                    <a:ea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−3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400" i="1" dirty="0"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=</a:t>
                </a:r>
                <a:r>
                  <a:rPr lang="en-US" sz="2400" i="1" dirty="0"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>
                    <a:ea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ea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−4.1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9.1</m:t>
                        </m:r>
                      </m:den>
                    </m:f>
                  </m:oMath>
                </a14:m>
                <a:r>
                  <a:rPr lang="en-US" sz="2400" dirty="0">
                    <a:ea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−2.3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3.3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  </m:t>
                    </m:r>
                  </m:oMath>
                </a14:m>
                <a:endParaRPr lang="en-US" sz="2400" dirty="0"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 dirty="0">
                    <a:ea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>
                    <a:ea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ea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−4+(−6)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vi-VN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000" y="2216228"/>
                <a:ext cx="4438650" cy="2545249"/>
              </a:xfrm>
              <a:prstGeom prst="rect">
                <a:avLst/>
              </a:prstGeom>
              <a:blipFill>
                <a:blip r:embed="rId8"/>
                <a:stretch>
                  <a:fillRect l="-206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367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2" grpId="0"/>
      <p:bldP spid="6" grpId="0"/>
      <p:bldP spid="2" grpId="0"/>
      <p:bldP spid="5" grpId="0"/>
      <p:bldP spid="3" grpId="0"/>
      <p:bldP spid="7" grpId="0"/>
      <p:bldP spid="8" grpId="0"/>
      <p:bldP spid="11" grpId="0"/>
      <p:bldP spid="1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00" y="499041"/>
            <a:ext cx="5635700" cy="601375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2400" b="1" dirty="0"/>
              <a:t>2. </a:t>
            </a:r>
            <a:r>
              <a:rPr lang="en-US" sz="2400" b="1" dirty="0" err="1"/>
              <a:t>Tính</a:t>
            </a:r>
            <a:r>
              <a:rPr lang="en-US" sz="2400" b="1" dirty="0"/>
              <a:t> </a:t>
            </a:r>
            <a:r>
              <a:rPr lang="en-US" sz="2400" b="1" dirty="0" err="1"/>
              <a:t>chất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phép</a:t>
            </a:r>
            <a:r>
              <a:rPr lang="en-US" sz="2400" b="1" dirty="0"/>
              <a:t> </a:t>
            </a:r>
            <a:r>
              <a:rPr lang="en-US" sz="2400" b="1" dirty="0" err="1"/>
              <a:t>cộng</a:t>
            </a:r>
            <a:r>
              <a:rPr lang="en-US" sz="2400" b="1" dirty="0"/>
              <a:t> </a:t>
            </a:r>
            <a:r>
              <a:rPr lang="en-US" sz="2400" b="1" dirty="0" err="1"/>
              <a:t>phân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endParaRPr lang="vi-VN" sz="2400" b="1" dirty="0"/>
          </a:p>
        </p:txBody>
      </p:sp>
      <p:pic>
        <p:nvPicPr>
          <p:cNvPr id="3074" name="Picture 2" descr="Những câu hỏi và hình ảnh hại não. - Home | Faceboo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86" y="1175569"/>
            <a:ext cx="468205" cy="75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96791" y="1290697"/>
            <a:ext cx="6987351" cy="522451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i="1" dirty="0" err="1">
                <a:latin typeface="+mn-lt"/>
              </a:rPr>
              <a:t>Hãy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i="1" dirty="0" err="1">
                <a:latin typeface="+mn-lt"/>
              </a:rPr>
              <a:t>nêu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i="1" dirty="0" err="1">
                <a:latin typeface="+mn-lt"/>
              </a:rPr>
              <a:t>các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i="1" dirty="0" err="1">
                <a:latin typeface="+mn-lt"/>
              </a:rPr>
              <a:t>tính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i="1" dirty="0" err="1">
                <a:latin typeface="+mn-lt"/>
              </a:rPr>
              <a:t>chất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i="1" dirty="0" err="1">
                <a:latin typeface="+mn-lt"/>
              </a:rPr>
              <a:t>của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i="1" dirty="0" err="1">
                <a:latin typeface="+mn-lt"/>
              </a:rPr>
              <a:t>phép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i="1" dirty="0" err="1">
                <a:latin typeface="+mn-lt"/>
              </a:rPr>
              <a:t>cộng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i="1" dirty="0" err="1">
                <a:latin typeface="+mn-lt"/>
              </a:rPr>
              <a:t>số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i="1" dirty="0" err="1">
                <a:latin typeface="+mn-lt"/>
              </a:rPr>
              <a:t>tự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i="1" dirty="0" err="1">
                <a:latin typeface="+mn-lt"/>
              </a:rPr>
              <a:t>nhiên</a:t>
            </a:r>
            <a:r>
              <a:rPr lang="en-US" sz="2400" i="1" dirty="0">
                <a:latin typeface="+mn-lt"/>
              </a:rPr>
              <a:t>. </a:t>
            </a:r>
            <a:endParaRPr lang="vi-VN" sz="2400" i="1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36194" y="2078509"/>
            <a:ext cx="7147948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i="1" dirty="0" err="1">
                <a:solidFill>
                  <a:srgbClr val="002060"/>
                </a:solidFill>
                <a:latin typeface="+mn-lt"/>
              </a:rPr>
              <a:t>Giống</a:t>
            </a:r>
            <a:r>
              <a:rPr lang="en-US" sz="24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n-lt"/>
              </a:rPr>
              <a:t>như</a:t>
            </a:r>
            <a:r>
              <a:rPr lang="en-US" sz="24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n-lt"/>
              </a:rPr>
              <a:t>phép</a:t>
            </a:r>
            <a:r>
              <a:rPr lang="en-US" sz="24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n-lt"/>
              </a:rPr>
              <a:t>cộng</a:t>
            </a:r>
            <a:r>
              <a:rPr lang="en-US" sz="24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n-lt"/>
              </a:rPr>
              <a:t>số</a:t>
            </a:r>
            <a:r>
              <a:rPr lang="en-US" sz="24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n-lt"/>
              </a:rPr>
              <a:t>tự</a:t>
            </a:r>
            <a:r>
              <a:rPr lang="en-US" sz="24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n-lt"/>
              </a:rPr>
              <a:t>nhiên</a:t>
            </a:r>
            <a:r>
              <a:rPr lang="en-US" sz="2400" i="1" dirty="0">
                <a:solidFill>
                  <a:srgbClr val="002060"/>
                </a:solidFill>
                <a:latin typeface="+mn-lt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+mn-lt"/>
              </a:rPr>
              <a:t>phép</a:t>
            </a:r>
            <a:r>
              <a:rPr lang="en-US" sz="24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n-lt"/>
              </a:rPr>
              <a:t>cộng</a:t>
            </a:r>
            <a:r>
              <a:rPr lang="en-US" sz="24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n-lt"/>
              </a:rPr>
              <a:t>phân</a:t>
            </a:r>
            <a:r>
              <a:rPr lang="en-US" sz="24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n-lt"/>
              </a:rPr>
              <a:t>số</a:t>
            </a:r>
            <a:r>
              <a:rPr lang="en-US" sz="24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n-lt"/>
              </a:rPr>
              <a:t>cũng</a:t>
            </a:r>
            <a:r>
              <a:rPr lang="en-US" sz="24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n-lt"/>
              </a:rPr>
              <a:t>có</a:t>
            </a:r>
            <a:r>
              <a:rPr lang="en-US" sz="24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n-lt"/>
              </a:rPr>
              <a:t>các</a:t>
            </a:r>
            <a:r>
              <a:rPr lang="en-US" sz="24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n-lt"/>
              </a:rPr>
              <a:t>tính</a:t>
            </a:r>
            <a:r>
              <a:rPr lang="en-US" sz="24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n-lt"/>
              </a:rPr>
              <a:t>chất</a:t>
            </a:r>
            <a:r>
              <a:rPr lang="en-US" sz="24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n-lt"/>
              </a:rPr>
              <a:t>giao</a:t>
            </a:r>
            <a:r>
              <a:rPr lang="en-US" sz="24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n-lt"/>
              </a:rPr>
              <a:t>hoán</a:t>
            </a:r>
            <a:r>
              <a:rPr lang="en-US" sz="2400" i="1" dirty="0">
                <a:solidFill>
                  <a:srgbClr val="002060"/>
                </a:solidFill>
                <a:latin typeface="+mn-lt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+mn-lt"/>
              </a:rPr>
              <a:t>kết</a:t>
            </a:r>
            <a:r>
              <a:rPr lang="en-US" sz="24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n-lt"/>
              </a:rPr>
              <a:t>hợp</a:t>
            </a:r>
            <a:r>
              <a:rPr lang="en-US" sz="2400" i="1" dirty="0">
                <a:solidFill>
                  <a:srgbClr val="002060"/>
                </a:solidFill>
                <a:latin typeface="+mn-lt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+mn-lt"/>
              </a:rPr>
              <a:t>cộng</a:t>
            </a:r>
            <a:r>
              <a:rPr lang="en-US" sz="24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n-lt"/>
              </a:rPr>
              <a:t>với</a:t>
            </a:r>
            <a:r>
              <a:rPr lang="en-US" sz="24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+mn-lt"/>
              </a:rPr>
              <a:t>số</a:t>
            </a:r>
            <a:r>
              <a:rPr lang="en-US" sz="2400" i="1" dirty="0">
                <a:solidFill>
                  <a:srgbClr val="002060"/>
                </a:solidFill>
                <a:latin typeface="+mn-lt"/>
              </a:rPr>
              <a:t> 0. </a:t>
            </a:r>
            <a:endParaRPr lang="vi-VN" sz="2400" i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388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14239" y="1658797"/>
            <a:ext cx="6297650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000" b="1" dirty="0">
                <a:latin typeface="+mj-lt"/>
                <a:ea typeface="Calibri" panose="020F0502020204030204" pitchFamily="34" charset="0"/>
              </a:rPr>
              <a:t>b) Tính chất kết hợp:</a:t>
            </a:r>
            <a:endParaRPr lang="en-US" sz="2000" b="1" dirty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14239" y="430410"/>
            <a:ext cx="31060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000" b="1" dirty="0">
                <a:latin typeface="+mn-lt"/>
                <a:ea typeface="Calibri" panose="020F0502020204030204" pitchFamily="34" charset="0"/>
              </a:rPr>
              <a:t>a) Tính chất giao hoán:</a:t>
            </a:r>
            <a:endParaRPr lang="en-US" sz="2000" b="1" dirty="0">
              <a:latin typeface="+mn-lt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612687" y="857057"/>
                <a:ext cx="1815112" cy="854465"/>
              </a:xfrm>
              <a:prstGeom prst="rect">
                <a:avLst/>
              </a:prstGeom>
              <a:solidFill>
                <a:schemeClr val="bg1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nl-NL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𝑏</m:t>
                          </m:r>
                        </m:den>
                      </m:f>
                      <m:r>
                        <a:rPr lang="nl-NL" sz="2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nl-NL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𝑑</m:t>
                          </m:r>
                        </m:den>
                      </m:f>
                      <m:r>
                        <a:rPr lang="nl-NL" sz="2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nl-NL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𝑑</m:t>
                          </m:r>
                        </m:den>
                      </m:f>
                      <m:r>
                        <a:rPr lang="nl-NL" sz="2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nl-NL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en-US" sz="2000" dirty="0">
                  <a:latin typeface="+mn-lt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2687" y="857057"/>
                <a:ext cx="1815112" cy="8544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967241" y="2091765"/>
                <a:ext cx="3489673" cy="99912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nl-NL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nl-NL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𝑏</m:t>
                              </m:r>
                            </m:den>
                          </m:f>
                          <m:r>
                            <a:rPr lang="nl-NL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nl-NL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nl-NL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𝑑</m:t>
                              </m:r>
                            </m:den>
                          </m:f>
                          <m:r>
                            <a:rPr lang="nl-NL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 </m:t>
                          </m:r>
                        </m:e>
                      </m:d>
                      <m:r>
                        <a:rPr lang="nl-NL" sz="2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𝑝</m:t>
                          </m:r>
                        </m:num>
                        <m:den>
                          <m:r>
                            <a:rPr lang="nl-NL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𝑞</m:t>
                          </m:r>
                        </m:den>
                      </m:f>
                      <m:r>
                        <a:rPr lang="nl-NL" sz="2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nl-NL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𝑏</m:t>
                          </m:r>
                        </m:den>
                      </m:f>
                      <m:r>
                        <a:rPr lang="nl-NL" sz="2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nl-NL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nl-NL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𝑑</m:t>
                              </m:r>
                            </m:den>
                          </m:f>
                          <m:r>
                            <a:rPr lang="nl-NL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nl-NL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nl-NL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𝑞</m:t>
                              </m:r>
                            </m:den>
                          </m:f>
                          <m:r>
                            <a:rPr lang="nl-NL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 </m:t>
                          </m:r>
                        </m:e>
                      </m:d>
                      <m:r>
                        <a:rPr lang="nl-NL" sz="2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 </m:t>
                      </m:r>
                    </m:oMath>
                  </m:oMathPara>
                </a14:m>
                <a:endParaRPr lang="en-US" sz="1800" dirty="0"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241" y="2091765"/>
                <a:ext cx="3489673" cy="9991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1414239" y="3193205"/>
            <a:ext cx="62976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000" b="1" dirty="0">
                <a:latin typeface="+mj-lt"/>
                <a:ea typeface="Calibri" panose="020F0502020204030204" pitchFamily="34" charset="0"/>
              </a:rPr>
              <a:t>c) Cộng với số 0</a:t>
            </a:r>
            <a:endParaRPr lang="en-US" sz="2000" b="1" dirty="0">
              <a:latin typeface="+mj-lt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577182" y="3654870"/>
                <a:ext cx="2269789" cy="80175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nl-NL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𝑏</m:t>
                          </m:r>
                        </m:den>
                      </m:f>
                      <m:r>
                        <a:rPr lang="nl-NL" sz="2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+0=0+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nl-NL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𝑏</m:t>
                          </m:r>
                        </m:den>
                      </m:f>
                      <m:r>
                        <a:rPr lang="nl-NL" sz="2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nl-NL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en-US" sz="2000" dirty="0"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182" y="3654870"/>
                <a:ext cx="2269789" cy="8017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352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 animBg="1"/>
      <p:bldP spid="8" grpId="0" animBg="1"/>
      <p:bldP spid="10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93;p43"/>
          <p:cNvSpPr txBox="1">
            <a:spLocks/>
          </p:cNvSpPr>
          <p:nvPr/>
        </p:nvSpPr>
        <p:spPr>
          <a:xfrm>
            <a:off x="1229694" y="380686"/>
            <a:ext cx="2328626" cy="4827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b="1" i="1" u="sng" dirty="0" err="1">
                <a:solidFill>
                  <a:schemeClr val="tx1"/>
                </a:solidFill>
                <a:latin typeface="+mn-lt"/>
              </a:rPr>
              <a:t>Luyện</a:t>
            </a:r>
            <a:r>
              <a:rPr lang="en-GB" sz="2400" b="1" i="1" u="sng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2400" b="1" i="1" u="sng" dirty="0" err="1">
                <a:solidFill>
                  <a:schemeClr val="tx1"/>
                </a:solidFill>
                <a:latin typeface="+mn-lt"/>
              </a:rPr>
              <a:t>tập</a:t>
            </a:r>
            <a:r>
              <a:rPr lang="en-GB" sz="2400" b="1" i="1" u="sng" dirty="0">
                <a:solidFill>
                  <a:schemeClr val="tx1"/>
                </a:solidFill>
                <a:latin typeface="+mn-lt"/>
              </a:rPr>
              <a:t> 2.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29694" y="1206671"/>
                <a:ext cx="2721206" cy="631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400" dirty="0">
                    <a:latin typeface="+mn-lt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</m:t>
                        </m:r>
                      </m:num>
                      <m:den>
                        <m:r>
                          <a:rPr lang="nl-NL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nl-NL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nl-NL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nl-NL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nl-NL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vi-VN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694" y="1206671"/>
                <a:ext cx="2721206" cy="631263"/>
              </a:xfrm>
              <a:prstGeom prst="rect">
                <a:avLst/>
              </a:prstGeom>
              <a:blipFill>
                <a:blip r:embed="rId2"/>
                <a:stretch>
                  <a:fillRect l="-3587" b="-873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272770" y="1072019"/>
                <a:ext cx="2688685" cy="7659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2400" dirty="0">
                    <a:latin typeface="+mn-lt"/>
                    <a:ea typeface="Calibri" panose="020F0502020204030204" pitchFamily="3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−2</m:t>
                        </m:r>
                      </m:num>
                      <m:den>
                        <m:r>
                          <a:rPr lang="nl-NL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nl-NL" sz="2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nl-NL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den>
                    </m:f>
                    <m:r>
                      <a:rPr lang="nl-NL" sz="2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−3</m:t>
                        </m:r>
                      </m:num>
                      <m:den>
                        <m:r>
                          <a:rPr lang="nl-NL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nl-NL" sz="24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13</m:t>
                        </m:r>
                      </m:num>
                      <m:den>
                        <m:r>
                          <a:rPr lang="nl-NL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latin typeface="+mn-lt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770" y="1072019"/>
                <a:ext cx="2688685" cy="765915"/>
              </a:xfrm>
              <a:prstGeom prst="rect">
                <a:avLst/>
              </a:prstGeom>
              <a:blipFill>
                <a:blip r:embed="rId3"/>
                <a:stretch>
                  <a:fillRect l="-3628" r="-2494" b="-72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3558320" y="422516"/>
            <a:ext cx="39953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+mn-lt"/>
                <a:ea typeface="Calibri" panose="020F0502020204030204" pitchFamily="34" charset="0"/>
              </a:rPr>
              <a:t>Tính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</a:rPr>
              <a:t>một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  </a:t>
            </a:r>
            <a:r>
              <a:rPr lang="en-US" sz="2400" dirty="0" err="1">
                <a:latin typeface="+mn-lt"/>
                <a:ea typeface="Calibri" panose="020F0502020204030204" pitchFamily="34" charset="0"/>
              </a:rPr>
              <a:t>cách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</a:rPr>
              <a:t>hợp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</a:rPr>
              <a:t>lí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:</a:t>
            </a:r>
            <a:endParaRPr lang="vi-VN" sz="24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4082" y="1919326"/>
            <a:ext cx="933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/>
              <a:t>Giải</a:t>
            </a:r>
            <a:r>
              <a:rPr lang="en-US" sz="2000" b="1" u="sng" dirty="0"/>
              <a:t>:</a:t>
            </a:r>
            <a:endParaRPr lang="vi-VN" sz="20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29693" y="2160424"/>
                <a:ext cx="2904389" cy="1474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−5</m:t>
                        </m:r>
                      </m:num>
                      <m:den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  <m:r>
                      <a:rPr lang="nl-NL" sz="2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11</m:t>
                        </m:r>
                      </m:den>
                    </m:f>
                    <m:r>
                      <a:rPr lang="nl-NL" sz="2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2000" i="1" dirty="0">
                  <a:latin typeface="+mn-lt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2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−5</m:t>
                        </m:r>
                      </m:num>
                      <m:den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  <m:r>
                      <a:rPr lang="nl-NL" sz="2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nl-NL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nl-NL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11</m:t>
                            </m:r>
                          </m:den>
                        </m:f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nl-NL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7</m:t>
                            </m:r>
                          </m:num>
                          <m:den>
                            <m:r>
                              <a:rPr lang="nl-NL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11</m:t>
                            </m:r>
                          </m:den>
                        </m:f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693" y="2160424"/>
                <a:ext cx="2904389" cy="1474443"/>
              </a:xfrm>
              <a:prstGeom prst="rect">
                <a:avLst/>
              </a:prstGeom>
              <a:blipFill>
                <a:blip r:embed="rId4"/>
                <a:stretch>
                  <a:fillRect l="-23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 flipH="1">
            <a:off x="4334396" y="2480681"/>
            <a:ext cx="6117" cy="21248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762500" y="2377018"/>
                <a:ext cx="3198955" cy="22285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2000" dirty="0" smtClean="0">
                    <a:latin typeface="+mn-lt"/>
                    <a:ea typeface="Calibri" panose="020F0502020204030204" pitchFamily="3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−2</m:t>
                        </m:r>
                      </m:num>
                      <m:den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nl-NL" sz="2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den>
                    </m:f>
                    <m:r>
                      <a:rPr lang="nl-NL" sz="2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−3</m:t>
                        </m:r>
                      </m:num>
                      <m:den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nl-NL" sz="2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13</m:t>
                        </m:r>
                      </m:num>
                      <m:den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2000" dirty="0">
                  <a:latin typeface="+mn-lt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2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nl-NL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nl-NL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nl-NL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nl-NL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e>
                    </m:d>
                    <m:r>
                      <a:rPr lang="nl-NL" sz="2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nl-NL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nl-NL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nl-NL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13 </m:t>
                            </m:r>
                          </m:num>
                          <m:den>
                            <m:r>
                              <a:rPr lang="nl-NL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nl-NL" sz="2000" dirty="0">
                    <a:latin typeface="+mn-lt"/>
                    <a:ea typeface="Calibri" panose="020F0502020204030204" pitchFamily="34" charset="0"/>
                  </a:rPr>
                  <a:t> </a:t>
                </a:r>
              </a:p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2000" dirty="0">
                    <a:latin typeface="+mn-lt"/>
                    <a:ea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−5</m:t>
                        </m:r>
                      </m:num>
                      <m:den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lang="nl-NL" sz="2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nl-NL" sz="2000" dirty="0">
                    <a:latin typeface="+mn-lt"/>
                    <a:ea typeface="Calibri" panose="020F0502020204030204" pitchFamily="34" charset="0"/>
                  </a:rPr>
                  <a:t>+</a:t>
                </a:r>
                <a14:m>
                  <m:oMath xmlns:m="http://schemas.openxmlformats.org/officeDocument/2006/math">
                    <m:r>
                      <a:rPr lang="nl-NL" sz="2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16 </m:t>
                        </m:r>
                      </m:num>
                      <m:den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den>
                    </m:f>
                    <m:r>
                      <a:rPr lang="nl-NL" sz="2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nl-NL" sz="2000" dirty="0">
                    <a:latin typeface="+mn-lt"/>
                    <a:ea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nl-NL" sz="20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−1 +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  <m:r>
                      <a:rPr lang="nl-NL" sz="20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=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</m:t>
                    </m:r>
                    <m:r>
                      <a:rPr lang="nl-NL" sz="2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endParaRPr lang="en-US" sz="2000" dirty="0">
                  <a:latin typeface="+mn-lt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0" y="2377018"/>
                <a:ext cx="3198955" cy="2228559"/>
              </a:xfrm>
              <a:prstGeom prst="rect">
                <a:avLst/>
              </a:prstGeom>
              <a:blipFill rotWithShape="0">
                <a:blip r:embed="rId5"/>
                <a:stretch>
                  <a:fillRect l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229693" y="3729563"/>
                <a:ext cx="2661889" cy="698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2000" i="1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−5</m:t>
                        </m:r>
                      </m:num>
                      <m:den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  <m:r>
                      <a:rPr lang="nl-NL" sz="2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</m:t>
                    </m:r>
                  </m:oMath>
                </a14:m>
                <a:r>
                  <a:rPr lang="en-US" sz="2000" dirty="0"/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lang="nl-NL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693" y="3729563"/>
                <a:ext cx="2661889" cy="69871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503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 build="allAtOnce"/>
      <p:bldP spid="12" grpId="0" build="allAtOnce"/>
      <p:bldP spid="14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8813" y="0"/>
            <a:ext cx="2031564" cy="39580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07023" y="1382539"/>
            <a:ext cx="4158831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30" y="2131378"/>
            <a:ext cx="897671" cy="6954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48" y="1784380"/>
            <a:ext cx="1529967" cy="13894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244" y="2401158"/>
            <a:ext cx="1114405" cy="15568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0" y="4063381"/>
            <a:ext cx="638176" cy="9549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381"/>
            <a:ext cx="638176" cy="9549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381"/>
            <a:ext cx="638176" cy="9549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7" y="4063381"/>
            <a:ext cx="638176" cy="9549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664359" y="4537858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95500" y="190277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00249" y="1134363"/>
                <a:ext cx="5788263" cy="892552"/>
              </a:xfrm>
              <a:prstGeom prst="rect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800" i="1" dirty="0">
                    <a:latin typeface="+mn-lt"/>
                    <a:ea typeface="Times New Roman" panose="02020603050405020304" pitchFamily="18" charset="0"/>
                  </a:rPr>
                  <a:t>Thái </a:t>
                </a:r>
                <a:r>
                  <a:rPr lang="en-US" sz="1800" i="1" dirty="0" err="1">
                    <a:latin typeface="+mn-lt"/>
                    <a:ea typeface="Times New Roman" panose="02020603050405020304" pitchFamily="18" charset="0"/>
                  </a:rPr>
                  <a:t>Bình</a:t>
                </a:r>
                <a:r>
                  <a:rPr lang="en-US" sz="1800" i="1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i="1" dirty="0" err="1">
                    <a:latin typeface="+mn-lt"/>
                    <a:ea typeface="Times New Roman" panose="02020603050405020304" pitchFamily="18" charset="0"/>
                  </a:rPr>
                  <a:t>Dương</a:t>
                </a:r>
                <a:r>
                  <a:rPr lang="en-US" sz="1800" i="1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i="1" dirty="0" err="1">
                    <a:latin typeface="+mn-lt"/>
                    <a:ea typeface="Times New Roman" panose="02020603050405020304" pitchFamily="18" charset="0"/>
                  </a:rPr>
                  <a:t>bao</a:t>
                </a:r>
                <a:r>
                  <a:rPr lang="en-US" sz="1800" i="1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i="1" dirty="0" err="1">
                    <a:latin typeface="+mn-lt"/>
                    <a:ea typeface="Times New Roman" panose="02020603050405020304" pitchFamily="18" charset="0"/>
                  </a:rPr>
                  <a:t>phủ</a:t>
                </a:r>
                <a:r>
                  <a:rPr lang="en-US" sz="1800" i="1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i="1" dirty="0" err="1">
                    <a:latin typeface="+mn-lt"/>
                    <a:ea typeface="Times New Roman" panose="02020603050405020304" pitchFamily="18" charset="0"/>
                  </a:rPr>
                  <a:t>khoảng</a:t>
                </a:r>
                <a:r>
                  <a:rPr lang="en-US" sz="1800" i="1" dirty="0">
                    <a:latin typeface="+mn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800" i="1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i="1" dirty="0" err="1">
                    <a:latin typeface="+mn-lt"/>
                    <a:ea typeface="Times New Roman" panose="02020603050405020304" pitchFamily="18" charset="0"/>
                  </a:rPr>
                  <a:t>bề</a:t>
                </a:r>
                <a:r>
                  <a:rPr lang="en-US" sz="1800" i="1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i="1" dirty="0" err="1">
                    <a:latin typeface="+mn-lt"/>
                    <a:ea typeface="Times New Roman" panose="02020603050405020304" pitchFamily="18" charset="0"/>
                  </a:rPr>
                  <a:t>mặt</a:t>
                </a:r>
                <a:r>
                  <a:rPr lang="en-US" sz="1800" i="1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i="1" dirty="0" err="1">
                    <a:latin typeface="+mn-lt"/>
                    <a:ea typeface="Times New Roman" panose="02020603050405020304" pitchFamily="18" charset="0"/>
                  </a:rPr>
                  <a:t>Trái</a:t>
                </a:r>
                <a:r>
                  <a:rPr lang="en-US" sz="1800" i="1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i="1" dirty="0" err="1">
                    <a:latin typeface="+mn-lt"/>
                    <a:ea typeface="Times New Roman" panose="02020603050405020304" pitchFamily="18" charset="0"/>
                  </a:rPr>
                  <a:t>Đất</a:t>
                </a:r>
                <a:r>
                  <a:rPr lang="en-US" sz="1800" i="1" dirty="0">
                    <a:latin typeface="+mn-lt"/>
                    <a:ea typeface="Times New Roman" panose="02020603050405020304" pitchFamily="18" charset="0"/>
                  </a:rPr>
                  <a:t>, </a:t>
                </a:r>
                <a:r>
                  <a:rPr lang="en-US" sz="1800" i="1" dirty="0" err="1">
                    <a:latin typeface="+mn-lt"/>
                    <a:ea typeface="Times New Roman" panose="02020603050405020304" pitchFamily="18" charset="0"/>
                  </a:rPr>
                  <a:t>Đại</a:t>
                </a:r>
                <a:r>
                  <a:rPr lang="en-US" sz="1800" i="1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i="1" dirty="0" err="1">
                    <a:latin typeface="+mn-lt"/>
                    <a:ea typeface="Times New Roman" panose="02020603050405020304" pitchFamily="18" charset="0"/>
                  </a:rPr>
                  <a:t>Tây</a:t>
                </a:r>
                <a:r>
                  <a:rPr lang="en-US" sz="1800" i="1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i="1" dirty="0" err="1">
                    <a:latin typeface="+mn-lt"/>
                    <a:ea typeface="Times New Roman" panose="02020603050405020304" pitchFamily="18" charset="0"/>
                  </a:rPr>
                  <a:t>Dương</a:t>
                </a:r>
                <a:r>
                  <a:rPr lang="en-US" sz="1800" i="1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i="1" dirty="0" err="1">
                    <a:latin typeface="+mn-lt"/>
                    <a:ea typeface="Times New Roman" panose="02020603050405020304" pitchFamily="18" charset="0"/>
                  </a:rPr>
                  <a:t>bao</a:t>
                </a:r>
                <a:r>
                  <a:rPr lang="en-US" sz="1800" i="1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i="1" dirty="0" err="1">
                    <a:latin typeface="+mn-lt"/>
                    <a:ea typeface="Times New Roman" panose="02020603050405020304" pitchFamily="18" charset="0"/>
                  </a:rPr>
                  <a:t>phủ</a:t>
                </a:r>
                <a:r>
                  <a:rPr lang="en-US" sz="1800" i="1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i="1" dirty="0" err="1">
                    <a:latin typeface="+mn-lt"/>
                    <a:ea typeface="Times New Roman" panose="02020603050405020304" pitchFamily="18" charset="0"/>
                  </a:rPr>
                  <a:t>khoảng</a:t>
                </a:r>
                <a:r>
                  <a:rPr lang="en-US" sz="1800" i="1" dirty="0">
                    <a:latin typeface="+mn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1800" i="1" dirty="0">
                    <a:latin typeface="+mn-lt"/>
                    <a:ea typeface="Times New Roman" panose="02020603050405020304" pitchFamily="18" charset="0"/>
                  </a:rPr>
                  <a:t> bề </a:t>
                </a:r>
                <a:r>
                  <a:rPr lang="en-US" sz="1800" i="1" dirty="0" err="1">
                    <a:latin typeface="+mn-lt"/>
                    <a:ea typeface="Times New Roman" panose="02020603050405020304" pitchFamily="18" charset="0"/>
                  </a:rPr>
                  <a:t>mặt</a:t>
                </a:r>
                <a:r>
                  <a:rPr lang="en-US" sz="1800" i="1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i="1" dirty="0" err="1">
                    <a:latin typeface="+mn-lt"/>
                    <a:ea typeface="Times New Roman" panose="02020603050405020304" pitchFamily="18" charset="0"/>
                  </a:rPr>
                  <a:t>Trái</a:t>
                </a:r>
                <a:r>
                  <a:rPr lang="en-US" sz="1800" i="1" dirty="0"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i="1" dirty="0" err="1">
                    <a:latin typeface="+mn-lt"/>
                    <a:ea typeface="Times New Roman" panose="02020603050405020304" pitchFamily="18" charset="0"/>
                  </a:rPr>
                  <a:t>Đất</a:t>
                </a:r>
                <a:r>
                  <a:rPr lang="en-US" sz="1800" i="1" dirty="0">
                    <a:latin typeface="+mn-lt"/>
                    <a:ea typeface="Times New Roman" panose="02020603050405020304" pitchFamily="18" charset="0"/>
                  </a:rPr>
                  <a:t>. </a:t>
                </a:r>
                <a:endParaRPr lang="vi-VN" sz="1800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0249" y="1134363"/>
                <a:ext cx="5788263" cy="892552"/>
              </a:xfrm>
              <a:prstGeom prst="rect">
                <a:avLst/>
              </a:prstGeom>
              <a:blipFill>
                <a:blip r:embed="rId2"/>
                <a:stretch>
                  <a:fillRect l="-948" r="-843" b="-34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4 bí kíp giúp 2k1 “xử đẹp” những bài Toán hình Blog HOCMAI - Kênh chia sẻ  thông tin, bí kíp học tập luyện thi cho học sinh lớp 1-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225" y="3356342"/>
            <a:ext cx="1621875" cy="133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901699" y="2110453"/>
            <a:ext cx="6400801" cy="2195202"/>
          </a:xfrm>
          <a:prstGeom prst="cloudCallout">
            <a:avLst>
              <a:gd name="adj1" fmla="val 47094"/>
              <a:gd name="adj2" fmla="val 43536"/>
            </a:avLst>
          </a:prstGeom>
          <a:solidFill>
            <a:srgbClr val="A4C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1800" i="1" dirty="0" err="1">
                <a:solidFill>
                  <a:schemeClr val="tx1">
                    <a:lumMod val="50000"/>
                  </a:schemeClr>
                </a:solidFill>
              </a:rPr>
              <a:t>Thái</a:t>
            </a: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</a:schemeClr>
                </a:solidFill>
              </a:rPr>
              <a:t>Bình</a:t>
            </a: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</a:schemeClr>
                </a:solidFill>
              </a:rPr>
              <a:t>Dương</a:t>
            </a: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</a:schemeClr>
                </a:solidFill>
              </a:rPr>
              <a:t>và</a:t>
            </a: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</a:schemeClr>
                </a:solidFill>
              </a:rPr>
              <a:t>Đại</a:t>
            </a: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</a:schemeClr>
                </a:solidFill>
              </a:rPr>
              <a:t>Tây</a:t>
            </a: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</a:schemeClr>
                </a:solidFill>
              </a:rPr>
              <a:t>Dương</a:t>
            </a: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</a:schemeClr>
                </a:solidFill>
              </a:rPr>
              <a:t>bao</a:t>
            </a: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</a:schemeClr>
                </a:solidFill>
              </a:rPr>
              <a:t>phủ</a:t>
            </a: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</a:schemeClr>
                </a:solidFill>
              </a:rPr>
              <a:t>khoảng</a:t>
            </a: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</a:schemeClr>
                </a:solidFill>
              </a:rPr>
              <a:t>bao</a:t>
            </a: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</a:schemeClr>
                </a:solidFill>
              </a:rPr>
              <a:t>nhiêu</a:t>
            </a: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</a:schemeClr>
                </a:solidFill>
              </a:rPr>
              <a:t>phần</a:t>
            </a: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</a:schemeClr>
                </a:solidFill>
              </a:rPr>
              <a:t>bề</a:t>
            </a: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</a:schemeClr>
                </a:solidFill>
              </a:rPr>
              <a:t>mặt</a:t>
            </a: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</a:schemeClr>
                </a:solidFill>
              </a:rPr>
              <a:t>Trái</a:t>
            </a: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</a:schemeClr>
                </a:solidFill>
              </a:rPr>
              <a:t>Đất</a:t>
            </a: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? </a:t>
            </a: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050" name="Picture 2" descr="Top 10 Câu hỏi về biển Thái Bình Dương mà trẻ em hay hỏi nhất và cách trả  lời khoa học - Toplist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412" y="2501901"/>
            <a:ext cx="1256328" cy="9667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1190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9F9BCA-644E-47A7-BCF6-C1713FB5CEA1}"/>
              </a:ext>
            </a:extLst>
          </p:cNvPr>
          <p:cNvSpPr txBox="1"/>
          <p:nvPr/>
        </p:nvSpPr>
        <p:spPr>
          <a:xfrm>
            <a:off x="2311400" y="1955800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VẬN DỤNG</a:t>
            </a:r>
            <a:endParaRPr lang="vi-VN" sz="4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85700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ịch sử, ý nghĩa của ngày Quốc tế Phụ nữ 8/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40" y="1204577"/>
            <a:ext cx="4631083" cy="324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le 35"/>
          <p:cNvSpPr>
            <a:spLocks noChangeArrowheads="1"/>
          </p:cNvSpPr>
          <p:nvPr/>
        </p:nvSpPr>
        <p:spPr bwMode="auto">
          <a:xfrm>
            <a:off x="1371600" y="4514850"/>
            <a:ext cx="3755204" cy="62865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250" b="1" dirty="0" smtClean="0">
                <a:solidFill>
                  <a:srgbClr val="FFFF00"/>
                </a:solidFill>
              </a:rPr>
              <a:t>NGÀY QUỐC TẾ PHỤ NỮ </a:t>
            </a:r>
            <a:endParaRPr lang="en-US" altLang="en-US" sz="2250" b="1" dirty="0">
              <a:solidFill>
                <a:srgbClr val="FFFF00"/>
              </a:solidFill>
            </a:endParaRPr>
          </a:p>
        </p:txBody>
      </p:sp>
      <p:sp>
        <p:nvSpPr>
          <p:cNvPr id="35" name="Rounded Rectangle 34"/>
          <p:cNvSpPr>
            <a:spLocks noChangeArrowheads="1"/>
          </p:cNvSpPr>
          <p:nvPr/>
        </p:nvSpPr>
        <p:spPr bwMode="auto">
          <a:xfrm>
            <a:off x="6457950" y="2686050"/>
            <a:ext cx="1371600" cy="131445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1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1910.</a:t>
            </a:r>
            <a:endParaRPr lang="en-US" altLang="en-US" sz="1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>
            <a:spLocks noChangeArrowheads="1"/>
          </p:cNvSpPr>
          <p:nvPr/>
        </p:nvSpPr>
        <p:spPr bwMode="auto">
          <a:xfrm>
            <a:off x="6457950" y="1371600"/>
            <a:ext cx="1371600" cy="108585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1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3" name="Rounded Rectangle 32"/>
          <p:cNvSpPr>
            <a:spLocks noChangeArrowheads="1"/>
          </p:cNvSpPr>
          <p:nvPr/>
        </p:nvSpPr>
        <p:spPr bwMode="auto">
          <a:xfrm>
            <a:off x="6457950" y="171450"/>
            <a:ext cx="1371600" cy="108585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1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altLang="en-US" sz="21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559440" y="1204577"/>
            <a:ext cx="2343150" cy="1714500"/>
            <a:chOff x="352427" y="927099"/>
            <a:chExt cx="3124200" cy="2286000"/>
          </a:xfrm>
        </p:grpSpPr>
        <p:sp>
          <p:nvSpPr>
            <p:cNvPr id="7" name="Flowchart: Process 6"/>
            <p:cNvSpPr/>
            <p:nvPr/>
          </p:nvSpPr>
          <p:spPr>
            <a:xfrm>
              <a:off x="352427" y="927099"/>
              <a:ext cx="3124200" cy="2286000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36890" name="TextBox 11"/>
            <p:cNvSpPr txBox="1">
              <a:spLocks noChangeArrowheads="1"/>
            </p:cNvSpPr>
            <p:nvPr/>
          </p:nvSpPr>
          <p:spPr bwMode="auto">
            <a:xfrm>
              <a:off x="1447800" y="1371600"/>
              <a:ext cx="990600" cy="1600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200" dirty="0"/>
                <a:t>1</a:t>
              </a:r>
              <a:endParaRPr lang="en-US" altLang="en-US" sz="1050" dirty="0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884237" y="1204577"/>
            <a:ext cx="2343150" cy="1714500"/>
            <a:chOff x="3505200" y="914400"/>
            <a:chExt cx="3124200" cy="2286000"/>
          </a:xfrm>
        </p:grpSpPr>
        <p:sp>
          <p:nvSpPr>
            <p:cNvPr id="9" name="Flowchart: Process 8"/>
            <p:cNvSpPr/>
            <p:nvPr/>
          </p:nvSpPr>
          <p:spPr>
            <a:xfrm>
              <a:off x="3505200" y="914400"/>
              <a:ext cx="3124200" cy="2286000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36888" name="TextBox 12"/>
            <p:cNvSpPr txBox="1">
              <a:spLocks noChangeArrowheads="1"/>
            </p:cNvSpPr>
            <p:nvPr/>
          </p:nvSpPr>
          <p:spPr bwMode="auto">
            <a:xfrm>
              <a:off x="4648200" y="1295400"/>
              <a:ext cx="990600" cy="1600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200"/>
                <a:t>2</a:t>
              </a:r>
              <a:endParaRPr lang="en-US" altLang="en-US" sz="1050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559440" y="2918903"/>
            <a:ext cx="2343150" cy="1714500"/>
            <a:chOff x="381000" y="3200400"/>
            <a:chExt cx="3124200" cy="2286000"/>
          </a:xfrm>
        </p:grpSpPr>
        <p:sp>
          <p:nvSpPr>
            <p:cNvPr id="10" name="Flowchart: Process 9"/>
            <p:cNvSpPr/>
            <p:nvPr/>
          </p:nvSpPr>
          <p:spPr>
            <a:xfrm>
              <a:off x="381000" y="3200400"/>
              <a:ext cx="3124200" cy="2286000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36886" name="TextBox 13"/>
            <p:cNvSpPr txBox="1">
              <a:spLocks noChangeArrowheads="1"/>
            </p:cNvSpPr>
            <p:nvPr/>
          </p:nvSpPr>
          <p:spPr bwMode="auto">
            <a:xfrm>
              <a:off x="1524000" y="3505200"/>
              <a:ext cx="990600" cy="1600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200"/>
                <a:t>3</a:t>
              </a:r>
              <a:endParaRPr lang="en-US" altLang="en-US" sz="1050"/>
            </a:p>
          </p:txBody>
        </p:sp>
      </p:grpSp>
      <p:grpSp>
        <p:nvGrpSpPr>
          <p:cNvPr id="8" name="Group 18"/>
          <p:cNvGrpSpPr>
            <a:grpSpLocks/>
          </p:cNvGrpSpPr>
          <p:nvPr/>
        </p:nvGrpSpPr>
        <p:grpSpPr bwMode="auto">
          <a:xfrm>
            <a:off x="3884237" y="2938161"/>
            <a:ext cx="2343150" cy="1714500"/>
            <a:chOff x="3505200" y="3200400"/>
            <a:chExt cx="3124200" cy="2286000"/>
          </a:xfrm>
        </p:grpSpPr>
        <p:sp>
          <p:nvSpPr>
            <p:cNvPr id="11" name="Flowchart: Process 10"/>
            <p:cNvSpPr/>
            <p:nvPr/>
          </p:nvSpPr>
          <p:spPr>
            <a:xfrm>
              <a:off x="3505200" y="3200400"/>
              <a:ext cx="3124200" cy="2286000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36884" name="TextBox 14"/>
            <p:cNvSpPr txBox="1">
              <a:spLocks noChangeArrowheads="1"/>
            </p:cNvSpPr>
            <p:nvPr/>
          </p:nvSpPr>
          <p:spPr bwMode="auto">
            <a:xfrm>
              <a:off x="4495800" y="3505200"/>
              <a:ext cx="990600" cy="1600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200" dirty="0"/>
                <a:t>4</a:t>
              </a:r>
              <a:endParaRPr lang="en-US" altLang="en-US" sz="1050" dirty="0"/>
            </a:p>
          </p:txBody>
        </p:sp>
      </p:grpSp>
      <p:sp>
        <p:nvSpPr>
          <p:cNvPr id="36875" name="TextBox 19"/>
          <p:cNvSpPr txBox="1">
            <a:spLocks noChangeArrowheads="1"/>
          </p:cNvSpPr>
          <p:nvPr/>
        </p:nvSpPr>
        <p:spPr bwMode="auto">
          <a:xfrm>
            <a:off x="2677716" y="543008"/>
            <a:ext cx="41719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NGÀY GÌ?</a:t>
            </a:r>
          </a:p>
        </p:txBody>
      </p:sp>
      <p:sp>
        <p:nvSpPr>
          <p:cNvPr id="24" name="Vertical Scroll 23"/>
          <p:cNvSpPr/>
          <p:nvPr/>
        </p:nvSpPr>
        <p:spPr>
          <a:xfrm>
            <a:off x="6387911" y="542925"/>
            <a:ext cx="1543050" cy="3086100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1" dirty="0" err="1">
                <a:solidFill>
                  <a:srgbClr val="002060"/>
                </a:solidFill>
              </a:rPr>
              <a:t>Đáp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án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câu</a:t>
            </a:r>
            <a:r>
              <a:rPr lang="en-US" sz="1800" b="1" dirty="0">
                <a:solidFill>
                  <a:srgbClr val="002060"/>
                </a:solidFill>
              </a:rPr>
              <a:t> 3: </a:t>
            </a:r>
          </a:p>
          <a:p>
            <a:pPr algn="ctr">
              <a:defRPr/>
            </a:pPr>
            <a:r>
              <a:rPr lang="en-US" sz="1800" b="1" dirty="0" smtClean="0">
                <a:solidFill>
                  <a:srgbClr val="002060"/>
                </a:solidFill>
              </a:rPr>
              <a:t>1910</a:t>
            </a:r>
            <a:endParaRPr lang="en-US" sz="1800" b="1" dirty="0">
              <a:solidFill>
                <a:srgbClr val="002060"/>
              </a:solidFill>
            </a:endParaRPr>
          </a:p>
        </p:txBody>
      </p:sp>
      <p:sp>
        <p:nvSpPr>
          <p:cNvPr id="22" name="Vertical Scroll 21"/>
          <p:cNvSpPr/>
          <p:nvPr/>
        </p:nvSpPr>
        <p:spPr>
          <a:xfrm>
            <a:off x="6293645" y="550583"/>
            <a:ext cx="1943100" cy="3086100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1" dirty="0" err="1">
                <a:solidFill>
                  <a:srgbClr val="002060"/>
                </a:solidFill>
              </a:rPr>
              <a:t>Đáp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án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câu</a:t>
            </a:r>
            <a:r>
              <a:rPr lang="en-US" sz="1800" b="1" dirty="0">
                <a:solidFill>
                  <a:srgbClr val="002060"/>
                </a:solidFill>
              </a:rPr>
              <a:t> 2: </a:t>
            </a:r>
          </a:p>
          <a:p>
            <a:pPr algn="ctr">
              <a:defRPr/>
            </a:pPr>
            <a:r>
              <a:rPr lang="en-US" sz="1800" b="1" dirty="0">
                <a:solidFill>
                  <a:srgbClr val="002060"/>
                </a:solidFill>
              </a:rPr>
              <a:t>3</a:t>
            </a:r>
          </a:p>
          <a:p>
            <a:pPr algn="ctr">
              <a:defRPr/>
            </a:pPr>
            <a:endParaRPr lang="en-US" sz="1800" b="1" dirty="0">
              <a:solidFill>
                <a:srgbClr val="002060"/>
              </a:solidFill>
            </a:endParaRPr>
          </a:p>
          <a:p>
            <a:pPr algn="ctr">
              <a:defRPr/>
            </a:pPr>
            <a:endParaRPr lang="en-US" sz="1050" dirty="0">
              <a:solidFill>
                <a:srgbClr val="002060"/>
              </a:solidFill>
            </a:endParaRPr>
          </a:p>
        </p:txBody>
      </p:sp>
      <p:sp>
        <p:nvSpPr>
          <p:cNvPr id="6" name="Vertical Scroll 5"/>
          <p:cNvSpPr/>
          <p:nvPr/>
        </p:nvSpPr>
        <p:spPr>
          <a:xfrm>
            <a:off x="6291934" y="558158"/>
            <a:ext cx="2000250" cy="3086100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1" dirty="0" err="1">
                <a:solidFill>
                  <a:srgbClr val="002060"/>
                </a:solidFill>
              </a:rPr>
              <a:t>Đáp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án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câu</a:t>
            </a:r>
            <a:r>
              <a:rPr lang="en-US" sz="1800" b="1" dirty="0">
                <a:solidFill>
                  <a:srgbClr val="002060"/>
                </a:solidFill>
              </a:rPr>
              <a:t> 1:</a:t>
            </a:r>
          </a:p>
          <a:p>
            <a:pPr algn="ctr">
              <a:defRPr/>
            </a:pPr>
            <a:r>
              <a:rPr lang="en-US" sz="1800" b="1" dirty="0">
                <a:solidFill>
                  <a:srgbClr val="002060"/>
                </a:solidFill>
              </a:rPr>
              <a:t>8</a:t>
            </a:r>
          </a:p>
          <a:p>
            <a:pPr algn="ctr">
              <a:defRPr/>
            </a:pPr>
            <a:endParaRPr lang="en-US" sz="1800" b="1" dirty="0">
              <a:solidFill>
                <a:srgbClr val="002060"/>
              </a:solidFill>
            </a:endParaRPr>
          </a:p>
          <a:p>
            <a:pPr algn="ctr">
              <a:defRPr/>
            </a:pPr>
            <a:endParaRPr lang="en-US" sz="1050" dirty="0">
              <a:solidFill>
                <a:srgbClr val="002060"/>
              </a:solidFill>
            </a:endParaRPr>
          </a:p>
        </p:txBody>
      </p:sp>
      <p:sp>
        <p:nvSpPr>
          <p:cNvPr id="27" name="5-Point Star 26"/>
          <p:cNvSpPr/>
          <p:nvPr/>
        </p:nvSpPr>
        <p:spPr>
          <a:xfrm>
            <a:off x="6491959" y="1015604"/>
            <a:ext cx="1600200" cy="165735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700" b="1" dirty="0">
                <a:solidFill>
                  <a:srgbClr val="FF0000"/>
                </a:solidFill>
              </a:rPr>
              <a:t>10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371600" y="4465733"/>
            <a:ext cx="6457950" cy="685800"/>
            <a:chOff x="1427035" y="5341659"/>
            <a:chExt cx="6457950" cy="685800"/>
          </a:xfrm>
        </p:grpSpPr>
        <p:sp>
          <p:nvSpPr>
            <p:cNvPr id="5" name="Rectangle 4"/>
            <p:cNvSpPr/>
            <p:nvPr/>
          </p:nvSpPr>
          <p:spPr bwMode="auto">
            <a:xfrm>
              <a:off x="1427035" y="5341659"/>
              <a:ext cx="6457950" cy="6858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800" b="1" dirty="0" err="1">
                  <a:solidFill>
                    <a:schemeClr val="tx1"/>
                  </a:solidFill>
                </a:rPr>
                <a:t>Câu</a:t>
              </a:r>
              <a:r>
                <a:rPr lang="en-US" sz="1800" b="1" dirty="0">
                  <a:solidFill>
                    <a:schemeClr val="tx1"/>
                  </a:solidFill>
                </a:rPr>
                <a:t> 1: </a:t>
              </a:r>
              <a:r>
                <a:rPr lang="en-US" sz="1800" b="1" dirty="0" err="1">
                  <a:solidFill>
                    <a:schemeClr val="tx1"/>
                  </a:solidFill>
                </a:rPr>
                <a:t>Kết</a:t>
              </a:r>
              <a:r>
                <a:rPr lang="en-US" sz="1800" b="1" dirty="0">
                  <a:solidFill>
                    <a:schemeClr val="tx1"/>
                  </a:solidFill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</a:rPr>
                <a:t>quả</a:t>
              </a:r>
              <a:r>
                <a:rPr lang="en-US" sz="1800" b="1" dirty="0">
                  <a:solidFill>
                    <a:schemeClr val="tx1"/>
                  </a:solidFill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</a:rPr>
                <a:t>của</a:t>
              </a:r>
              <a:r>
                <a:rPr lang="en-US" sz="1800" b="1" dirty="0">
                  <a:solidFill>
                    <a:schemeClr val="tx1"/>
                  </a:solidFill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</a:rPr>
                <a:t>phép</a:t>
              </a:r>
              <a:r>
                <a:rPr lang="en-US" sz="1800" b="1" dirty="0">
                  <a:solidFill>
                    <a:schemeClr val="tx1"/>
                  </a:solidFill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</a:rPr>
                <a:t>tính</a:t>
              </a:r>
              <a:r>
                <a:rPr lang="en-US" sz="1800" b="1" dirty="0">
                  <a:solidFill>
                    <a:schemeClr val="tx1"/>
                  </a:solidFill>
                </a:rPr>
                <a:t> </a:t>
              </a:r>
              <a:r>
                <a:rPr lang="en-US" sz="1800" b="1" dirty="0" smtClean="0">
                  <a:solidFill>
                    <a:schemeClr val="tx1"/>
                  </a:solidFill>
                </a:rPr>
                <a:t>           </a:t>
              </a:r>
              <a:r>
                <a:rPr lang="en-US" sz="1800" b="1" dirty="0" err="1" smtClean="0">
                  <a:solidFill>
                    <a:schemeClr val="tx1"/>
                  </a:solidFill>
                </a:rPr>
                <a:t>là</a:t>
              </a:r>
              <a:r>
                <a:rPr lang="en-US" sz="1800" b="1" dirty="0">
                  <a:solidFill>
                    <a:schemeClr val="tx1"/>
                  </a:solidFill>
                </a:rPr>
                <a:t>? </a:t>
              </a: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/>
            </p:nvPr>
          </p:nvGraphicFramePr>
          <p:xfrm>
            <a:off x="4763691" y="5437621"/>
            <a:ext cx="577978" cy="5269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7" name="Equation" r:id="rId5" imgW="431640" imgH="393480" progId="Equation.DSMT4">
                    <p:embed/>
                  </p:oleObj>
                </mc:Choice>
                <mc:Fallback>
                  <p:oleObj name="Equation" r:id="rId5" imgW="43164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763691" y="5437621"/>
                          <a:ext cx="577978" cy="5269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" name="Group 18"/>
          <p:cNvGrpSpPr/>
          <p:nvPr/>
        </p:nvGrpSpPr>
        <p:grpSpPr>
          <a:xfrm>
            <a:off x="1363266" y="4482285"/>
            <a:ext cx="3771900" cy="685800"/>
            <a:chOff x="1392520" y="1624802"/>
            <a:chExt cx="3771900" cy="685800"/>
          </a:xfrm>
        </p:grpSpPr>
        <p:sp>
          <p:nvSpPr>
            <p:cNvPr id="21" name="Rectangle 20"/>
            <p:cNvSpPr/>
            <p:nvPr/>
          </p:nvSpPr>
          <p:spPr bwMode="auto">
            <a:xfrm>
              <a:off x="1392520" y="1624802"/>
              <a:ext cx="3771900" cy="6858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800" b="1" dirty="0" err="1">
                  <a:solidFill>
                    <a:schemeClr val="tx1"/>
                  </a:solidFill>
                </a:rPr>
                <a:t>Câu</a:t>
              </a:r>
              <a:r>
                <a:rPr lang="en-US" sz="1800" b="1" dirty="0">
                  <a:solidFill>
                    <a:schemeClr val="tx1"/>
                  </a:solidFill>
                </a:rPr>
                <a:t> 2: </a:t>
              </a:r>
              <a:r>
                <a:rPr lang="en-US" sz="1800" b="1" dirty="0" err="1">
                  <a:solidFill>
                    <a:schemeClr val="tx1"/>
                  </a:solidFill>
                </a:rPr>
                <a:t>Tìm</a:t>
              </a:r>
              <a:r>
                <a:rPr lang="en-US" sz="1800" b="1" dirty="0">
                  <a:solidFill>
                    <a:schemeClr val="tx1"/>
                  </a:solidFill>
                </a:rPr>
                <a:t> x</a:t>
              </a:r>
              <a:r>
                <a:rPr lang="en-US" sz="1800" b="1" dirty="0" smtClean="0">
                  <a:solidFill>
                    <a:schemeClr val="tx1"/>
                  </a:solidFill>
                </a:rPr>
                <a:t>: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3120742" y="1715289"/>
            <a:ext cx="863090" cy="5048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8" name="Equation" r:id="rId7" imgW="672840" imgH="393480" progId="Equation.DSMT4">
                    <p:embed/>
                  </p:oleObj>
                </mc:Choice>
                <mc:Fallback>
                  <p:oleObj name="Equation" r:id="rId7" imgW="67284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120742" y="1715289"/>
                          <a:ext cx="863090" cy="5048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6"/>
          <p:cNvGrpSpPr/>
          <p:nvPr/>
        </p:nvGrpSpPr>
        <p:grpSpPr>
          <a:xfrm>
            <a:off x="1358996" y="4474009"/>
            <a:ext cx="5600700" cy="685800"/>
            <a:chOff x="1382316" y="4467225"/>
            <a:chExt cx="5600700" cy="685800"/>
          </a:xfrm>
        </p:grpSpPr>
        <p:sp>
          <p:nvSpPr>
            <p:cNvPr id="23" name="Rectangle 22"/>
            <p:cNvSpPr/>
            <p:nvPr/>
          </p:nvSpPr>
          <p:spPr bwMode="auto">
            <a:xfrm>
              <a:off x="1382316" y="4467225"/>
              <a:ext cx="5600700" cy="6858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800" b="1" dirty="0" err="1">
                  <a:solidFill>
                    <a:schemeClr val="tx1"/>
                  </a:solidFill>
                </a:rPr>
                <a:t>Câu</a:t>
              </a:r>
              <a:r>
                <a:rPr lang="en-US" sz="1800" b="1" dirty="0">
                  <a:solidFill>
                    <a:schemeClr val="tx1"/>
                  </a:solidFill>
                </a:rPr>
                <a:t> </a:t>
              </a:r>
              <a:r>
                <a:rPr lang="en-US" sz="1800" b="1" dirty="0" smtClean="0">
                  <a:solidFill>
                    <a:schemeClr val="tx1"/>
                  </a:solidFill>
                </a:rPr>
                <a:t>3:Tính: 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/>
            </p:nvPr>
          </p:nvGraphicFramePr>
          <p:xfrm>
            <a:off x="2750254" y="4600576"/>
            <a:ext cx="1076503" cy="476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9" name="Equation" r:id="rId9" imgW="888840" imgH="393480" progId="Equation.DSMT4">
                    <p:embed/>
                  </p:oleObj>
                </mc:Choice>
                <mc:Fallback>
                  <p:oleObj name="Equation" r:id="rId9" imgW="88884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750254" y="4600576"/>
                          <a:ext cx="1076503" cy="4767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0784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6" grpId="0" animBg="1"/>
      <p:bldP spid="35" grpId="0" animBg="1"/>
      <p:bldP spid="34" grpId="0" animBg="1"/>
      <p:bldP spid="33" grpId="0" animBg="1"/>
      <p:bldP spid="24" grpId="0" animBg="1"/>
      <p:bldP spid="24" grpId="1" animBg="1"/>
      <p:bldP spid="22" grpId="0" animBg="1"/>
      <p:bldP spid="22" grpId="1" animBg="1"/>
      <p:bldP spid="6" grpId="0" animBg="1"/>
      <p:bldP spid="6" grpId="1" animBg="1"/>
      <p:bldP spid="27" grpId="0" animBg="1"/>
      <p:bldP spid="2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e_bn8PybF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83096" y="327992"/>
            <a:ext cx="8044069" cy="45247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6125" y="2185988"/>
            <a:ext cx="2528888" cy="4039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25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025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VIDEO</a:t>
            </a:r>
          </a:p>
        </p:txBody>
      </p:sp>
    </p:spTree>
    <p:extLst>
      <p:ext uri="{BB962C8B-B14F-4D97-AF65-F5344CB8AC3E}">
        <p14:creationId xmlns:p14="http://schemas.microsoft.com/office/powerpoint/2010/main" val="102883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Lý thuyết sơ đồ tư duy phép cộng và phép trừ phân trừ toán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30" y="369631"/>
            <a:ext cx="8357789" cy="437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973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42184902-FE4E-47C1-9A04-462BCC478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475" y="554480"/>
            <a:ext cx="4620925" cy="626620"/>
          </a:xfrm>
        </p:spPr>
        <p:txBody>
          <a:bodyPr/>
          <a:lstStyle/>
          <a:p>
            <a:r>
              <a:rPr lang="en-US" sz="3200" b="1" dirty="0"/>
              <a:t>HƯỚNG DẪN VỀ NHÀ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554D4C-14EA-4FF9-BF0F-9FA7E8474D82}"/>
              </a:ext>
            </a:extLst>
          </p:cNvPr>
          <p:cNvSpPr txBox="1"/>
          <p:nvPr/>
        </p:nvSpPr>
        <p:spPr>
          <a:xfrm>
            <a:off x="1501774" y="1569833"/>
            <a:ext cx="6575425" cy="1742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Hoàn thành bài tập 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1, 2 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trong </a:t>
            </a:r>
            <a:r>
              <a:rPr lang="en-GB" sz="2400" dirty="0" smtClean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SGK </a:t>
            </a:r>
            <a:r>
              <a:rPr lang="en-GB" sz="2400" dirty="0" err="1" smtClean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trang</a:t>
            </a:r>
            <a:r>
              <a:rPr lang="en-GB" sz="2400" dirty="0" smtClean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38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Chuẩn bị bài 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mới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đọc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tiếp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“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Phép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 smtClean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cộng</a:t>
            </a:r>
            <a:r>
              <a:rPr lang="en-GB" sz="2400" b="1" dirty="0" smtClean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phép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 smtClean="0">
                <a:latin typeface="+mn-lt"/>
                <a:ea typeface="Calibri" panose="020F0502020204030204" pitchFamily="34" charset="0"/>
              </a:rPr>
              <a:t>trừ</a:t>
            </a:r>
            <a:r>
              <a:rPr lang="en-GB" sz="2400" b="1" dirty="0" smtClean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phân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”.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41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2895BF-0311-42B4-816A-522761A12BD2}"/>
              </a:ext>
            </a:extLst>
          </p:cNvPr>
          <p:cNvSpPr txBox="1"/>
          <p:nvPr/>
        </p:nvSpPr>
        <p:spPr>
          <a:xfrm>
            <a:off x="3124200" y="558800"/>
            <a:ext cx="3314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PHIẾU BÀI TẬP</a:t>
            </a:r>
            <a:endParaRPr lang="vi-VN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108BA374-8A2C-4EC8-ACCC-A355DD71C43C}"/>
                  </a:ext>
                </a:extLst>
              </p:cNvPr>
              <p:cNvSpPr txBox="1"/>
              <p:nvPr/>
            </p:nvSpPr>
            <p:spPr>
              <a:xfrm>
                <a:off x="1187450" y="1492124"/>
                <a:ext cx="7188200" cy="28546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800" b="1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Bài</a:t>
                </a:r>
                <a:r>
                  <a:rPr lang="en-GB" sz="1800" b="1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1: 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Hai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người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cùng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làm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chung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một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công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việc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.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Nếu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làm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riêng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,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người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thứ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nhất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mất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3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giờ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,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người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thứ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hai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mất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4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giờ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.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Hỏi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nếu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làm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chung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thì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mỗi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giờ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cả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hai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người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làm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dược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mấy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phần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công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GB" sz="1800" dirty="0" err="1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việc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?</a:t>
                </a:r>
                <a:endParaRPr lang="en-US" sz="1800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b="1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Bài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2: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Vòi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nước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chảy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đầy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bể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mất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6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giờ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vòi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nước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B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chảy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đầy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bể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mát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8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giờ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.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Hỏi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trong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1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giờ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vòi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chảy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nhiều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hơn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vòi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B bao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nhiêu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phần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bể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?</a:t>
                </a:r>
                <a:endParaRPr lang="en-US" sz="1800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b="1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Bài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3: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Tính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</a:t>
                </a:r>
                <a:r>
                  <a:rPr lang="en-US" sz="1800" dirty="0">
                    <a:latin typeface="+mn-lt"/>
                    <a:ea typeface="Times New Roman" panose="02020603050405020304" pitchFamily="18" charset="0"/>
                  </a:rPr>
                  <a:t>  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18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  <m:r>
                          <a:rPr lang="en-US" sz="18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.</m:t>
                        </m:r>
                        <m:r>
                          <a:rPr lang="en-US" sz="18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18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18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18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  <m:r>
                          <a:rPr lang="en-US" sz="18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.</m:t>
                        </m:r>
                        <m:r>
                          <a:rPr lang="en-US" sz="18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18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18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18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𝟒</m:t>
                        </m:r>
                        <m:r>
                          <a:rPr lang="en-US" sz="18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.</m:t>
                        </m:r>
                        <m:r>
                          <a:rPr lang="en-US" sz="18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18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18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18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  <m:r>
                          <a:rPr lang="en-US" sz="18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.</m:t>
                        </m:r>
                        <m:r>
                          <a:rPr lang="en-US" sz="18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1800" b="1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8BA374-8A2C-4EC8-ACCC-A355DD71C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450" y="1492124"/>
                <a:ext cx="7188200" cy="2854628"/>
              </a:xfrm>
              <a:prstGeom prst="rect">
                <a:avLst/>
              </a:prstGeom>
              <a:blipFill>
                <a:blip r:embed="rId2"/>
                <a:stretch>
                  <a:fillRect l="-763" t="-214" r="-679" b="-42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577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5BB394-FD73-460F-82D5-06BC2504E1B1}"/>
              </a:ext>
            </a:extLst>
          </p:cNvPr>
          <p:cNvSpPr txBox="1"/>
          <p:nvPr/>
        </p:nvSpPr>
        <p:spPr>
          <a:xfrm>
            <a:off x="1149350" y="1714500"/>
            <a:ext cx="6845300" cy="145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chemeClr val="accent3"/>
                </a:solidFill>
              </a:rPr>
              <a:t>CẢM ƠN CÁC </a:t>
            </a:r>
            <a:r>
              <a:rPr lang="en-US" sz="3600" b="1" dirty="0" smtClean="0">
                <a:solidFill>
                  <a:schemeClr val="accent3"/>
                </a:solidFill>
              </a:rPr>
              <a:t>THẦY, CÔ GIÁO VÀ CÁC EM HỌC SINH!</a:t>
            </a:r>
            <a:endParaRPr lang="vi-VN" sz="36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001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628900" y="4699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LUYỆN TẬP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11300" y="1178125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1.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: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533525" y="1614493"/>
                <a:ext cx="1739900" cy="536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 </a:t>
                </a:r>
                <a:endParaRPr lang="vi-VN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3525" y="1614493"/>
                <a:ext cx="1739900" cy="536942"/>
              </a:xfrm>
              <a:prstGeom prst="rect">
                <a:avLst/>
              </a:prstGeom>
              <a:blipFill>
                <a:blip r:embed="rId2"/>
                <a:stretch>
                  <a:fillRect l="-3860" b="-681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895725" y="1578235"/>
                <a:ext cx="1739900" cy="528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 </a:t>
                </a:r>
                <a:endParaRPr lang="vi-VN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725" y="1578235"/>
                <a:ext cx="1739900" cy="528863"/>
              </a:xfrm>
              <a:prstGeom prst="rect">
                <a:avLst/>
              </a:prstGeom>
              <a:blipFill>
                <a:blip r:embed="rId3"/>
                <a:stretch>
                  <a:fillRect l="-3509" b="-68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064250" y="1614493"/>
                <a:ext cx="2190750" cy="533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 </a:t>
                </a:r>
                <a:endParaRPr lang="vi-VN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4250" y="1614493"/>
                <a:ext cx="2190750" cy="533929"/>
              </a:xfrm>
              <a:prstGeom prst="rect">
                <a:avLst/>
              </a:prstGeom>
              <a:blipFill>
                <a:blip r:embed="rId4"/>
                <a:stretch>
                  <a:fillRect l="-3064" b="-68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4270375" y="2148422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err="1"/>
              <a:t>Giải</a:t>
            </a:r>
            <a:r>
              <a:rPr lang="en-US" sz="2000" b="1" u="sng" dirty="0"/>
              <a:t>:</a:t>
            </a:r>
            <a:endParaRPr lang="vi-VN" sz="20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393825" y="2712129"/>
                <a:ext cx="1879600" cy="1692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dirty="0">
                    <a:latin typeface="+mn-lt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000" dirty="0">
                    <a:latin typeface="+mn-lt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000" dirty="0">
                    <a:latin typeface="+mn-lt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= 1</a:t>
                </a:r>
                <a:endParaRPr lang="vi-VN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825" y="2712129"/>
                <a:ext cx="1879600" cy="1692964"/>
              </a:xfrm>
              <a:prstGeom prst="rect">
                <a:avLst/>
              </a:prstGeom>
              <a:blipFill>
                <a:blip r:embed="rId5"/>
                <a:stretch>
                  <a:fillRect l="-357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/>
          <p:cNvCxnSpPr/>
          <p:nvPr/>
        </p:nvCxnSpPr>
        <p:spPr>
          <a:xfrm>
            <a:off x="3048001" y="2712129"/>
            <a:ext cx="0" cy="19599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568700" y="2712129"/>
                <a:ext cx="1879600" cy="1692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dirty="0">
                    <a:latin typeface="+mn-lt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−6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−15</m:t>
                        </m:r>
                      </m:den>
                    </m:f>
                  </m:oMath>
                </a14:m>
                <a:endParaRPr lang="en-US" sz="2000" dirty="0">
                  <a:latin typeface="+mn-lt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sz="2000" dirty="0">
                    <a:latin typeface="+mn-lt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−26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000" dirty="0">
                    <a:latin typeface="+mn-lt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endParaRPr lang="vi-VN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700" y="2712129"/>
                <a:ext cx="1879600" cy="1692964"/>
              </a:xfrm>
              <a:prstGeom prst="rect">
                <a:avLst/>
              </a:prstGeom>
              <a:blipFill>
                <a:blip r:embed="rId6"/>
                <a:stretch>
                  <a:fillRect l="-32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>
          <a:xfrm>
            <a:off x="5635625" y="2712129"/>
            <a:ext cx="0" cy="19599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930900" y="2712129"/>
                <a:ext cx="2324100" cy="1676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dirty="0">
                    <a:latin typeface="+mn-lt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−6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endParaRPr lang="en-US" sz="2000" dirty="0">
                  <a:latin typeface="+mn-lt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sz="2000" dirty="0">
                    <a:latin typeface="+mn-lt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endParaRPr lang="en-US" sz="2000" dirty="0">
                  <a:latin typeface="+mn-lt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sz="2000" dirty="0">
                    <a:latin typeface="+mn-lt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endParaRPr lang="vi-VN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0900" y="2712129"/>
                <a:ext cx="2324100" cy="1676741"/>
              </a:xfrm>
              <a:prstGeom prst="rect">
                <a:avLst/>
              </a:prstGeom>
              <a:blipFill>
                <a:blip r:embed="rId7"/>
                <a:stretch>
                  <a:fillRect l="-2887" b="-3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14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 build="allAtOnce"/>
      <p:bldP spid="24" grpId="0" build="allAtOnce"/>
      <p:bldP spid="26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1F63C8-5D52-42EB-93D4-6F1076989364}"/>
              </a:ext>
            </a:extLst>
          </p:cNvPr>
          <p:cNvSpPr txBox="1"/>
          <p:nvPr/>
        </p:nvSpPr>
        <p:spPr>
          <a:xfrm>
            <a:off x="1727199" y="568525"/>
            <a:ext cx="4124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2.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một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cách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hợp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</a:rPr>
              <a:t>lí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: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155D653B-0136-40A7-BAA2-8AC6BD7EDFCF}"/>
                  </a:ext>
                </a:extLst>
              </p:cNvPr>
              <p:cNvSpPr txBox="1"/>
              <p:nvPr/>
            </p:nvSpPr>
            <p:spPr>
              <a:xfrm>
                <a:off x="1749425" y="1004893"/>
                <a:ext cx="1739900" cy="529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 </a:t>
                </a:r>
                <a:endParaRPr lang="vi-VN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55D653B-0136-40A7-BAA2-8AC6BD7ED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425" y="1004893"/>
                <a:ext cx="1739900" cy="529504"/>
              </a:xfrm>
              <a:prstGeom prst="rect">
                <a:avLst/>
              </a:prstGeom>
              <a:blipFill>
                <a:blip r:embed="rId2"/>
                <a:stretch>
                  <a:fillRect l="-3860" b="-68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73E3A14D-AACB-4F3B-AAE2-6A30789D53D3}"/>
                  </a:ext>
                </a:extLst>
              </p:cNvPr>
              <p:cNvSpPr txBox="1"/>
              <p:nvPr/>
            </p:nvSpPr>
            <p:spPr>
              <a:xfrm>
                <a:off x="3867150" y="1004893"/>
                <a:ext cx="2035175" cy="529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 </a:t>
                </a:r>
                <a:endParaRPr lang="vi-VN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E3A14D-AACB-4F3B-AAE2-6A30789D5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150" y="1004893"/>
                <a:ext cx="2035175" cy="529504"/>
              </a:xfrm>
              <a:prstGeom prst="rect">
                <a:avLst/>
              </a:prstGeom>
              <a:blipFill>
                <a:blip r:embed="rId3"/>
                <a:stretch>
                  <a:fillRect l="-2994" b="-68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67B16D80-0088-4666-955E-FDA01EE33DB3}"/>
                  </a:ext>
                </a:extLst>
              </p:cNvPr>
              <p:cNvSpPr txBox="1"/>
              <p:nvPr/>
            </p:nvSpPr>
            <p:spPr>
              <a:xfrm>
                <a:off x="6064250" y="1004893"/>
                <a:ext cx="2190750" cy="534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  </a:t>
                </a:r>
                <a:endParaRPr lang="vi-VN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B16D80-0088-4666-955E-FDA01EE33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4250" y="1004893"/>
                <a:ext cx="2190750" cy="534121"/>
              </a:xfrm>
              <a:prstGeom prst="rect">
                <a:avLst/>
              </a:prstGeom>
              <a:blipFill>
                <a:blip r:embed="rId4"/>
                <a:stretch>
                  <a:fillRect l="-3064" b="-68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889AA9D-A308-4E95-ADD9-D01D596DDBA8}"/>
              </a:ext>
            </a:extLst>
          </p:cNvPr>
          <p:cNvSpPr txBox="1"/>
          <p:nvPr/>
        </p:nvSpPr>
        <p:spPr>
          <a:xfrm>
            <a:off x="4270375" y="1534397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err="1"/>
              <a:t>Giải</a:t>
            </a:r>
            <a:r>
              <a:rPr lang="en-US" sz="2000" b="1" u="sng" dirty="0"/>
              <a:t>:</a:t>
            </a:r>
            <a:endParaRPr lang="vi-VN" sz="20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3CFAFCB0-0B07-4BDB-8201-B0A0371ADA7D}"/>
                  </a:ext>
                </a:extLst>
              </p:cNvPr>
              <p:cNvSpPr txBox="1"/>
              <p:nvPr/>
            </p:nvSpPr>
            <p:spPr>
              <a:xfrm>
                <a:off x="1066801" y="2098104"/>
                <a:ext cx="2206624" cy="2199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dirty="0">
                    <a:latin typeface="+mn-lt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2000" dirty="0">
                  <a:latin typeface="+mn-lt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sz="2000" dirty="0">
                    <a:latin typeface="+mn-lt"/>
                  </a:rPr>
                  <a:t>=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m:rPr>
                        <m:nor/>
                      </m:rPr>
                      <a:rPr lang="en-US" sz="2000" dirty="0"/>
                      <m:t> +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000" dirty="0">
                    <a:latin typeface="+mn-lt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- 1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000" dirty="0">
                    <a:latin typeface="+mn-lt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vi-VN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CFAFCB0-0B07-4BDB-8201-B0A0371AD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1" y="2098104"/>
                <a:ext cx="2206624" cy="2199705"/>
              </a:xfrm>
              <a:prstGeom prst="rect">
                <a:avLst/>
              </a:prstGeom>
              <a:blipFill>
                <a:blip r:embed="rId5"/>
                <a:stretch>
                  <a:fillRect l="-276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537F1D8-D3C2-4409-93C4-F06F27F6553C}"/>
              </a:ext>
            </a:extLst>
          </p:cNvPr>
          <p:cNvCxnSpPr/>
          <p:nvPr/>
        </p:nvCxnSpPr>
        <p:spPr>
          <a:xfrm>
            <a:off x="3048001" y="2098104"/>
            <a:ext cx="0" cy="19599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DCEC9978-A05D-41E1-89EB-8F2244817D0E}"/>
                  </a:ext>
                </a:extLst>
              </p:cNvPr>
              <p:cNvSpPr txBox="1"/>
              <p:nvPr/>
            </p:nvSpPr>
            <p:spPr>
              <a:xfrm>
                <a:off x="3568700" y="2098104"/>
                <a:ext cx="1879600" cy="2200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dirty="0">
                    <a:latin typeface="+mn-lt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2000" dirty="0">
                  <a:latin typeface="+mn-lt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sz="2000" dirty="0">
                    <a:latin typeface="+mn-lt"/>
                  </a:rPr>
                  <a:t>=(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) +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000" dirty="0">
                    <a:latin typeface="+mn-lt"/>
                  </a:rPr>
                  <a:t>=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000" dirty="0">
                    <a:latin typeface="+mn-lt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000" dirty="0">
                  <a:latin typeface="+mn-lt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sz="2000" dirty="0">
                    <a:latin typeface="+mn-lt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vi-VN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EC9978-A05D-41E1-89EB-8F2244817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700" y="2098104"/>
                <a:ext cx="1879600" cy="2200346"/>
              </a:xfrm>
              <a:prstGeom prst="rect">
                <a:avLst/>
              </a:prstGeom>
              <a:blipFill>
                <a:blip r:embed="rId6"/>
                <a:stretch>
                  <a:fillRect l="-32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80216C3-A122-4480-A871-921E16B82797}"/>
              </a:ext>
            </a:extLst>
          </p:cNvPr>
          <p:cNvCxnSpPr/>
          <p:nvPr/>
        </p:nvCxnSpPr>
        <p:spPr>
          <a:xfrm>
            <a:off x="5635625" y="2098104"/>
            <a:ext cx="0" cy="19599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343C9724-8D7D-47E3-B12D-1D362A0DA98C}"/>
                  </a:ext>
                </a:extLst>
              </p:cNvPr>
              <p:cNvSpPr txBox="1"/>
              <p:nvPr/>
            </p:nvSpPr>
            <p:spPr>
              <a:xfrm>
                <a:off x="5743575" y="2098104"/>
                <a:ext cx="2511425" cy="1521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dirty="0">
                    <a:latin typeface="+mn-lt"/>
                  </a:rPr>
                  <a:t>c.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000" dirty="0">
                  <a:latin typeface="+mn-lt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sz="2000" dirty="0">
                    <a:latin typeface="+mn-lt"/>
                  </a:rPr>
                  <a:t>=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) +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+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000" dirty="0">
                    <a:latin typeface="+mn-lt"/>
                  </a:rPr>
                  <a:t>=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2000" dirty="0">
                    <a:latin typeface="+mn-lt"/>
                  </a:rPr>
                  <a:t> </a:t>
                </a:r>
                <a:endParaRPr lang="vi-VN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43C9724-8D7D-47E3-B12D-1D362A0DA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3575" y="2098104"/>
                <a:ext cx="2511425" cy="1521955"/>
              </a:xfrm>
              <a:prstGeom prst="rect">
                <a:avLst/>
              </a:prstGeom>
              <a:blipFill>
                <a:blip r:embed="rId7"/>
                <a:stretch>
                  <a:fillRect l="-2427" b="-4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802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 build="allAtOnce"/>
      <p:bldP spid="10" grpId="0" build="allAtOnce"/>
      <p:bldP spid="1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30" y="2131378"/>
            <a:ext cx="897671" cy="695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4450" y="247805"/>
            <a:ext cx="1245757" cy="2427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375" y="331631"/>
            <a:ext cx="1857375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390" y="2476016"/>
            <a:ext cx="1262348" cy="1262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54" y="1713676"/>
            <a:ext cx="1185863" cy="152468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324065" y="2270909"/>
            <a:ext cx="2557463" cy="1009293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071722" y="957263"/>
            <a:ext cx="2267286" cy="1005908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286936" y="2943226"/>
            <a:ext cx="2343150" cy="795138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697007" y="306491"/>
            <a:ext cx="3670826" cy="54513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318" y="2017855"/>
            <a:ext cx="1262348" cy="12623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03907"/>
            <a:ext cx="795701" cy="950420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281475" y="2826842"/>
            <a:ext cx="2557463" cy="1009293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0" y="4063381"/>
            <a:ext cx="638176" cy="9549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381"/>
            <a:ext cx="638176" cy="9549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381"/>
            <a:ext cx="638176" cy="954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7" y="4063381"/>
            <a:ext cx="638176" cy="9549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664359" y="4537858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84364" y="-67757"/>
            <a:ext cx="457200" cy="4572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84364" y="905895"/>
            <a:ext cx="457200" cy="4572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015538" y="905895"/>
            <a:ext cx="457200" cy="4572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787063" y="875816"/>
            <a:ext cx="457200" cy="4572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015538" y="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2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A838AB-262C-41AE-BC52-67608ADEFA22}"/>
              </a:ext>
            </a:extLst>
          </p:cNvPr>
          <p:cNvSpPr txBox="1"/>
          <p:nvPr/>
        </p:nvSpPr>
        <p:spPr>
          <a:xfrm>
            <a:off x="3467100" y="636488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3</a:t>
            </a:r>
            <a:r>
              <a:rPr lang="en-US" sz="2400" dirty="0" smtClean="0">
                <a:solidFill>
                  <a:srgbClr val="0070C0"/>
                </a:solidFill>
              </a:rPr>
              <a:t>. </a:t>
            </a:r>
            <a:r>
              <a:rPr lang="en-US" sz="2400" dirty="0" err="1"/>
              <a:t>Tìm</a:t>
            </a:r>
            <a:r>
              <a:rPr lang="en-US" sz="2400" dirty="0"/>
              <a:t> x, </a:t>
            </a:r>
            <a:r>
              <a:rPr lang="en-US" sz="2400" dirty="0" err="1"/>
              <a:t>biết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F9782AB1-2687-48B6-A497-9CC4ACDEDF23}"/>
                  </a:ext>
                </a:extLst>
              </p:cNvPr>
              <p:cNvSpPr txBox="1"/>
              <p:nvPr/>
            </p:nvSpPr>
            <p:spPr>
              <a:xfrm>
                <a:off x="1862138" y="1348663"/>
                <a:ext cx="2247900" cy="541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a)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782AB1-2687-48B6-A497-9CC4ACDED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138" y="1348663"/>
                <a:ext cx="2247900" cy="541495"/>
              </a:xfrm>
              <a:prstGeom prst="rect">
                <a:avLst/>
              </a:prstGeom>
              <a:blipFill>
                <a:blip r:embed="rId2"/>
                <a:stretch>
                  <a:fillRect l="-2710" b="-4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6037CB84-9E9E-4108-A9DE-0077A1E5D448}"/>
                  </a:ext>
                </a:extLst>
              </p:cNvPr>
              <p:cNvSpPr txBox="1"/>
              <p:nvPr/>
            </p:nvSpPr>
            <p:spPr>
              <a:xfrm>
                <a:off x="5727700" y="1309547"/>
                <a:ext cx="2247900" cy="541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b)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- x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vi-VN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37CB84-9E9E-4108-A9DE-0077A1E5D4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700" y="1309547"/>
                <a:ext cx="2247900" cy="541495"/>
              </a:xfrm>
              <a:prstGeom prst="rect">
                <a:avLst/>
              </a:prstGeom>
              <a:blipFill>
                <a:blip r:embed="rId3"/>
                <a:stretch>
                  <a:fillRect l="-2989" b="-4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40F4004-4534-4B82-8423-BFE65F478977}"/>
              </a:ext>
            </a:extLst>
          </p:cNvPr>
          <p:cNvCxnSpPr>
            <a:cxnSpLocks/>
          </p:cNvCxnSpPr>
          <p:nvPr/>
        </p:nvCxnSpPr>
        <p:spPr>
          <a:xfrm flipH="1">
            <a:off x="4575249" y="2571750"/>
            <a:ext cx="0" cy="19869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0234062C-1210-46DA-B97F-A63FAE631D42}"/>
                  </a:ext>
                </a:extLst>
              </p:cNvPr>
              <p:cNvSpPr txBox="1"/>
              <p:nvPr/>
            </p:nvSpPr>
            <p:spPr>
              <a:xfrm>
                <a:off x="2154238" y="3115019"/>
                <a:ext cx="1689100" cy="541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</a:t>
                </a:r>
                <a:endParaRPr lang="vi-VN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34062C-1210-46DA-B97F-A63FAE631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238" y="3115019"/>
                <a:ext cx="1689100" cy="541495"/>
              </a:xfrm>
              <a:prstGeom prst="rect">
                <a:avLst/>
              </a:prstGeom>
              <a:blipFill>
                <a:blip r:embed="rId4"/>
                <a:stretch>
                  <a:fillRect l="-3610" b="-674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78FF9B5F-A313-4470-9D88-2FE9CD3DD321}"/>
                  </a:ext>
                </a:extLst>
              </p:cNvPr>
              <p:cNvSpPr txBox="1"/>
              <p:nvPr/>
            </p:nvSpPr>
            <p:spPr>
              <a:xfrm>
                <a:off x="2154238" y="3635181"/>
                <a:ext cx="1689100" cy="541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x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</a:t>
                </a:r>
                <a:endParaRPr lang="vi-VN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FF9B5F-A313-4470-9D88-2FE9CD3DD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238" y="3635181"/>
                <a:ext cx="1689100" cy="541495"/>
              </a:xfrm>
              <a:prstGeom prst="rect">
                <a:avLst/>
              </a:prstGeom>
              <a:blipFill>
                <a:blip r:embed="rId5"/>
                <a:stretch>
                  <a:fillRect l="-3610" b="-674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10CB8BBB-1CA0-41EA-B999-08708C0D8588}"/>
                  </a:ext>
                </a:extLst>
              </p:cNvPr>
              <p:cNvSpPr txBox="1"/>
              <p:nvPr/>
            </p:nvSpPr>
            <p:spPr>
              <a:xfrm>
                <a:off x="2132807" y="4160729"/>
                <a:ext cx="1689100" cy="536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x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0CB8BBB-1CA0-41EA-B999-08708C0D8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807" y="4160729"/>
                <a:ext cx="1689100" cy="536109"/>
              </a:xfrm>
              <a:prstGeom prst="rect">
                <a:avLst/>
              </a:prstGeom>
              <a:blipFill>
                <a:blip r:embed="rId6"/>
                <a:stretch>
                  <a:fillRect l="-3971" b="-804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D358B711-1375-4E2F-8A7A-ECE3676A846A}"/>
                  </a:ext>
                </a:extLst>
              </p:cNvPr>
              <p:cNvSpPr txBox="1"/>
              <p:nvPr/>
            </p:nvSpPr>
            <p:spPr>
              <a:xfrm>
                <a:off x="6007100" y="3167906"/>
                <a:ext cx="1689100" cy="535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vi-VN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358B711-1375-4E2F-8A7A-ECE3676A8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7100" y="3167906"/>
                <a:ext cx="1689100" cy="535468"/>
              </a:xfrm>
              <a:prstGeom prst="rect">
                <a:avLst/>
              </a:prstGeom>
              <a:blipFill>
                <a:blip r:embed="rId7"/>
                <a:stretch>
                  <a:fillRect l="-3597" b="-568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B570732B-2FA6-49F8-BF17-CD1053E37C03}"/>
                  </a:ext>
                </a:extLst>
              </p:cNvPr>
              <p:cNvSpPr txBox="1"/>
              <p:nvPr/>
            </p:nvSpPr>
            <p:spPr>
              <a:xfrm>
                <a:off x="6007100" y="3633148"/>
                <a:ext cx="1689100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vi-VN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70732B-2FA6-49F8-BF17-CD1053E37C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7100" y="3633148"/>
                <a:ext cx="1689100" cy="527580"/>
              </a:xfrm>
              <a:prstGeom prst="rect">
                <a:avLst/>
              </a:prstGeom>
              <a:blipFill>
                <a:blip r:embed="rId8"/>
                <a:stretch>
                  <a:fillRect l="-3597" b="-804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4F7D6605-D219-44F5-B968-30FF87A0D4C4}"/>
                  </a:ext>
                </a:extLst>
              </p:cNvPr>
              <p:cNvSpPr txBox="1"/>
              <p:nvPr/>
            </p:nvSpPr>
            <p:spPr>
              <a:xfrm>
                <a:off x="6007100" y="4160728"/>
                <a:ext cx="1689100" cy="536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7D6605-D219-44F5-B968-30FF87A0D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7100" y="4160728"/>
                <a:ext cx="1689100" cy="536109"/>
              </a:xfrm>
              <a:prstGeom prst="rect">
                <a:avLst/>
              </a:prstGeom>
              <a:blipFill>
                <a:blip r:embed="rId9"/>
                <a:stretch>
                  <a:fillRect l="-3597" b="-68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4632AA8-97CE-45C2-8BCA-9A712395CDC8}"/>
              </a:ext>
            </a:extLst>
          </p:cNvPr>
          <p:cNvSpPr txBox="1"/>
          <p:nvPr/>
        </p:nvSpPr>
        <p:spPr>
          <a:xfrm>
            <a:off x="4332290" y="1843090"/>
            <a:ext cx="806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/>
              <a:t>Giải</a:t>
            </a:r>
            <a:r>
              <a:rPr lang="en-US" sz="2000" b="1" u="sng" dirty="0"/>
              <a:t>:</a:t>
            </a:r>
            <a:endParaRPr lang="vi-VN" sz="20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6FA8BAC4-D864-42F7-A4F5-2D314A0135DB}"/>
                  </a:ext>
                </a:extLst>
              </p:cNvPr>
              <p:cNvSpPr txBox="1"/>
              <p:nvPr/>
            </p:nvSpPr>
            <p:spPr>
              <a:xfrm>
                <a:off x="1548607" y="2552322"/>
                <a:ext cx="2247900" cy="541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a)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FA8BAC4-D864-42F7-A4F5-2D314A013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607" y="2552322"/>
                <a:ext cx="2247900" cy="541495"/>
              </a:xfrm>
              <a:prstGeom prst="rect">
                <a:avLst/>
              </a:prstGeom>
              <a:blipFill>
                <a:blip r:embed="rId10"/>
                <a:stretch>
                  <a:fillRect l="-2710" b="-4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905CF5FE-B381-4778-8EC9-99A2F633A5C9}"/>
                  </a:ext>
                </a:extLst>
              </p:cNvPr>
              <p:cNvSpPr txBox="1"/>
              <p:nvPr/>
            </p:nvSpPr>
            <p:spPr>
              <a:xfrm>
                <a:off x="5138737" y="2635358"/>
                <a:ext cx="2247900" cy="541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b)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>
                    <a:latin typeface="+mn-lt"/>
                  </a:rPr>
                  <a:t> - x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vi-VN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05CF5FE-B381-4778-8EC9-99A2F633A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737" y="2635358"/>
                <a:ext cx="2247900" cy="541495"/>
              </a:xfrm>
              <a:prstGeom prst="rect">
                <a:avLst/>
              </a:prstGeom>
              <a:blipFill>
                <a:blip r:embed="rId11"/>
                <a:stretch>
                  <a:fillRect l="-2981" b="-4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678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1" grpId="0"/>
      <p:bldP spid="12" grpId="0"/>
      <p:bldP spid="13" grpId="0"/>
      <p:bldP spid="14" grpId="0"/>
      <p:bldP spid="15" grpId="0"/>
      <p:bldP spid="18" grpId="0"/>
      <p:bldP spid="19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276720" y="2827527"/>
            <a:ext cx="70377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04749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839258" y="3808167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lang="en-US" sz="15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829507" y="4545319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lang="en-US" sz="15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4601922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4826679" y="3897873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lang="en-US" sz="15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lang="en-US" sz="15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867376" y="2827528"/>
          <a:ext cx="704624" cy="728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Equation" r:id="rId13" imgW="380880" imgH="393480" progId="Equation.DSMT4">
                  <p:embed/>
                </p:oleObj>
              </mc:Choice>
              <mc:Fallback>
                <p:oleObj name="Equation" r:id="rId13" imgW="380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867376" y="2827528"/>
                        <a:ext cx="704624" cy="7281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276720" y="3766478"/>
          <a:ext cx="497342" cy="576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" name="Equation" r:id="rId15" imgW="139680" imgH="393480" progId="Equation.DSMT4">
                  <p:embed/>
                </p:oleObj>
              </mc:Choice>
              <mc:Fallback>
                <p:oleObj name="Equation" r:id="rId15" imgW="139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276720" y="3766478"/>
                        <a:ext cx="497342" cy="5766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389960" y="3754227"/>
          <a:ext cx="428624" cy="601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Equation" r:id="rId17" imgW="152280" imgH="393480" progId="Equation.DSMT4">
                  <p:embed/>
                </p:oleObj>
              </mc:Choice>
              <mc:Fallback>
                <p:oleObj name="Equation" r:id="rId17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389960" y="3754227"/>
                        <a:ext cx="428624" cy="601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352443" y="4482436"/>
          <a:ext cx="527728" cy="523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Equation" r:id="rId19" imgW="152280" imgH="393480" progId="Equation.DSMT4">
                  <p:embed/>
                </p:oleObj>
              </mc:Choice>
              <mc:Fallback>
                <p:oleObj name="Equation" r:id="rId19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352443" y="4482436"/>
                        <a:ext cx="527728" cy="5234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472332" y="4439767"/>
          <a:ext cx="370262" cy="49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Equation" r:id="rId21" imgW="139680" imgH="393480" progId="Equation.DSMT4">
                  <p:embed/>
                </p:oleObj>
              </mc:Choice>
              <mc:Fallback>
                <p:oleObj name="Equation" r:id="rId21" imgW="139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472332" y="4439767"/>
                        <a:ext cx="370262" cy="494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497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038688" y="2712410"/>
            <a:ext cx="7037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Câu hỏi : thầy cô đánh nội dung vào đây 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4601922" y="382543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4826679" y="3902088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15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Đáp án này là đáp án đúng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829507" y="4545319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15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Đáp án này là đáp án sai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829507" y="3897872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15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Đáp án này là đáp án sai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15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Đáp án này là đáp án sai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0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038688" y="2712410"/>
            <a:ext cx="7037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Câu hỏi : thầy cô đánh nội dung vào đây 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03457" y="4470969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4601922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828214" y="4547620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15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Đáp án này là đáp án đúng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4826679" y="3897872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15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Đáp án này là đáp án sai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829507" y="3897872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15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Đáp án này là đáp án sai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15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Đáp án này là đáp án sai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038688" y="2712410"/>
            <a:ext cx="7037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Câu hỏi : thầy cô đánh nội dung vào đây 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4601922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4601922" y="3821220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4826679" y="4545318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15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Đáp án này là đáp án đúng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4826679" y="3897871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15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Đáp án này là đáp án sai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04749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829507" y="3897872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15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Đáp án này là đáp án sai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829507" y="4545318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1500" kern="12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Đáp án này là đáp án sai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9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69" y="1025128"/>
            <a:ext cx="4606529" cy="324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ounded Rectangle 35"/>
          <p:cNvSpPr>
            <a:spLocks noChangeArrowheads="1"/>
          </p:cNvSpPr>
          <p:nvPr/>
        </p:nvSpPr>
        <p:spPr bwMode="auto">
          <a:xfrm>
            <a:off x="1371600" y="4514850"/>
            <a:ext cx="3755204" cy="62865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250" b="1" dirty="0" smtClean="0">
                <a:solidFill>
                  <a:srgbClr val="FFFF00"/>
                </a:solidFill>
              </a:rPr>
              <a:t>NGÀY QUỐC TẾ PHỤ NỮ </a:t>
            </a:r>
            <a:endParaRPr lang="en-US" altLang="en-US" sz="2250" b="1" dirty="0">
              <a:solidFill>
                <a:srgbClr val="FFFF00"/>
              </a:solidFill>
            </a:endParaRPr>
          </a:p>
        </p:txBody>
      </p:sp>
      <p:sp>
        <p:nvSpPr>
          <p:cNvPr id="35" name="Rounded Rectangle 34"/>
          <p:cNvSpPr>
            <a:spLocks noChangeArrowheads="1"/>
          </p:cNvSpPr>
          <p:nvPr/>
        </p:nvSpPr>
        <p:spPr bwMode="auto">
          <a:xfrm>
            <a:off x="6457950" y="2686050"/>
            <a:ext cx="1371600" cy="131445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1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1910.</a:t>
            </a:r>
            <a:endParaRPr lang="en-US" altLang="en-US" sz="1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>
            <a:spLocks noChangeArrowheads="1"/>
          </p:cNvSpPr>
          <p:nvPr/>
        </p:nvSpPr>
        <p:spPr bwMode="auto">
          <a:xfrm>
            <a:off x="6457950" y="1371600"/>
            <a:ext cx="1371600" cy="108585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1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3" name="Rounded Rectangle 32"/>
          <p:cNvSpPr>
            <a:spLocks noChangeArrowheads="1"/>
          </p:cNvSpPr>
          <p:nvPr/>
        </p:nvSpPr>
        <p:spPr bwMode="auto">
          <a:xfrm>
            <a:off x="6457950" y="171450"/>
            <a:ext cx="1371600" cy="108585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1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altLang="en-US" sz="21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683544" y="1015604"/>
            <a:ext cx="2343150" cy="1714500"/>
            <a:chOff x="381000" y="914400"/>
            <a:chExt cx="3124200" cy="2286000"/>
          </a:xfrm>
        </p:grpSpPr>
        <p:sp>
          <p:nvSpPr>
            <p:cNvPr id="7" name="Flowchart: Process 6"/>
            <p:cNvSpPr/>
            <p:nvPr/>
          </p:nvSpPr>
          <p:spPr>
            <a:xfrm>
              <a:off x="381000" y="914400"/>
              <a:ext cx="3124200" cy="2286000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36890" name="TextBox 11"/>
            <p:cNvSpPr txBox="1">
              <a:spLocks noChangeArrowheads="1"/>
            </p:cNvSpPr>
            <p:nvPr/>
          </p:nvSpPr>
          <p:spPr bwMode="auto">
            <a:xfrm>
              <a:off x="1447800" y="1371600"/>
              <a:ext cx="990600" cy="1600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200" dirty="0"/>
                <a:t>1</a:t>
              </a:r>
              <a:endParaRPr lang="en-US" altLang="en-US" sz="1050" dirty="0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4010025" y="1015604"/>
            <a:ext cx="2343150" cy="1714500"/>
            <a:chOff x="3505200" y="914400"/>
            <a:chExt cx="3124200" cy="2286000"/>
          </a:xfrm>
        </p:grpSpPr>
        <p:sp>
          <p:nvSpPr>
            <p:cNvPr id="9" name="Flowchart: Process 8"/>
            <p:cNvSpPr/>
            <p:nvPr/>
          </p:nvSpPr>
          <p:spPr>
            <a:xfrm>
              <a:off x="3505200" y="914400"/>
              <a:ext cx="3124200" cy="2286000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36888" name="TextBox 12"/>
            <p:cNvSpPr txBox="1">
              <a:spLocks noChangeArrowheads="1"/>
            </p:cNvSpPr>
            <p:nvPr/>
          </p:nvSpPr>
          <p:spPr bwMode="auto">
            <a:xfrm>
              <a:off x="4648200" y="1295400"/>
              <a:ext cx="990600" cy="1600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200"/>
                <a:t>2</a:t>
              </a:r>
              <a:endParaRPr lang="en-US" altLang="en-US" sz="1050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688306" y="2732485"/>
            <a:ext cx="2343150" cy="1714500"/>
            <a:chOff x="381000" y="3200400"/>
            <a:chExt cx="3124200" cy="2286000"/>
          </a:xfrm>
        </p:grpSpPr>
        <p:sp>
          <p:nvSpPr>
            <p:cNvPr id="10" name="Flowchart: Process 9"/>
            <p:cNvSpPr/>
            <p:nvPr/>
          </p:nvSpPr>
          <p:spPr>
            <a:xfrm>
              <a:off x="381000" y="3200400"/>
              <a:ext cx="3124200" cy="2286000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36886" name="TextBox 13"/>
            <p:cNvSpPr txBox="1">
              <a:spLocks noChangeArrowheads="1"/>
            </p:cNvSpPr>
            <p:nvPr/>
          </p:nvSpPr>
          <p:spPr bwMode="auto">
            <a:xfrm>
              <a:off x="1524000" y="3505200"/>
              <a:ext cx="990600" cy="1600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200"/>
                <a:t>3</a:t>
              </a:r>
              <a:endParaRPr lang="en-US" altLang="en-US" sz="1050"/>
            </a:p>
          </p:txBody>
        </p:sp>
      </p:grpSp>
      <p:grpSp>
        <p:nvGrpSpPr>
          <p:cNvPr id="8" name="Group 18"/>
          <p:cNvGrpSpPr>
            <a:grpSpLocks/>
          </p:cNvGrpSpPr>
          <p:nvPr/>
        </p:nvGrpSpPr>
        <p:grpSpPr bwMode="auto">
          <a:xfrm>
            <a:off x="4020741" y="2730104"/>
            <a:ext cx="2343150" cy="1714500"/>
            <a:chOff x="3505200" y="3200400"/>
            <a:chExt cx="3124200" cy="2286000"/>
          </a:xfrm>
        </p:grpSpPr>
        <p:sp>
          <p:nvSpPr>
            <p:cNvPr id="11" name="Flowchart: Process 10"/>
            <p:cNvSpPr/>
            <p:nvPr/>
          </p:nvSpPr>
          <p:spPr>
            <a:xfrm>
              <a:off x="3505200" y="3200400"/>
              <a:ext cx="3124200" cy="2286000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36884" name="TextBox 14"/>
            <p:cNvSpPr txBox="1">
              <a:spLocks noChangeArrowheads="1"/>
            </p:cNvSpPr>
            <p:nvPr/>
          </p:nvSpPr>
          <p:spPr bwMode="auto">
            <a:xfrm>
              <a:off x="4495800" y="3505200"/>
              <a:ext cx="990600" cy="1600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200" dirty="0"/>
                <a:t>4</a:t>
              </a:r>
              <a:endParaRPr lang="en-US" altLang="en-US" sz="1050" dirty="0"/>
            </a:p>
          </p:txBody>
        </p:sp>
      </p:grpSp>
      <p:sp>
        <p:nvSpPr>
          <p:cNvPr id="36875" name="TextBox 19"/>
          <p:cNvSpPr txBox="1">
            <a:spLocks noChangeArrowheads="1"/>
          </p:cNvSpPr>
          <p:nvPr/>
        </p:nvSpPr>
        <p:spPr bwMode="auto">
          <a:xfrm>
            <a:off x="2677716" y="543008"/>
            <a:ext cx="41719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NGÀY GÌ?</a:t>
            </a:r>
          </a:p>
        </p:txBody>
      </p:sp>
      <p:sp>
        <p:nvSpPr>
          <p:cNvPr id="24" name="Vertical Scroll 23"/>
          <p:cNvSpPr/>
          <p:nvPr/>
        </p:nvSpPr>
        <p:spPr>
          <a:xfrm>
            <a:off x="6387911" y="542925"/>
            <a:ext cx="1543050" cy="3086100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1" dirty="0" err="1">
                <a:solidFill>
                  <a:srgbClr val="002060"/>
                </a:solidFill>
              </a:rPr>
              <a:t>Đáp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án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câu</a:t>
            </a:r>
            <a:r>
              <a:rPr lang="en-US" sz="1800" b="1" dirty="0">
                <a:solidFill>
                  <a:srgbClr val="002060"/>
                </a:solidFill>
              </a:rPr>
              <a:t> 3: </a:t>
            </a:r>
          </a:p>
          <a:p>
            <a:pPr algn="ctr">
              <a:defRPr/>
            </a:pPr>
            <a:r>
              <a:rPr lang="en-US" sz="1800" b="1" dirty="0" smtClean="0">
                <a:solidFill>
                  <a:srgbClr val="002060"/>
                </a:solidFill>
              </a:rPr>
              <a:t>1910</a:t>
            </a:r>
            <a:endParaRPr lang="en-US" sz="1800" b="1" dirty="0">
              <a:solidFill>
                <a:srgbClr val="002060"/>
              </a:solidFill>
            </a:endParaRPr>
          </a:p>
        </p:txBody>
      </p:sp>
      <p:sp>
        <p:nvSpPr>
          <p:cNvPr id="22" name="Vertical Scroll 21"/>
          <p:cNvSpPr/>
          <p:nvPr/>
        </p:nvSpPr>
        <p:spPr>
          <a:xfrm>
            <a:off x="6293645" y="550583"/>
            <a:ext cx="1943100" cy="3086100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1" dirty="0" err="1">
                <a:solidFill>
                  <a:srgbClr val="002060"/>
                </a:solidFill>
              </a:rPr>
              <a:t>Đáp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án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câu</a:t>
            </a:r>
            <a:r>
              <a:rPr lang="en-US" sz="1800" b="1" dirty="0">
                <a:solidFill>
                  <a:srgbClr val="002060"/>
                </a:solidFill>
              </a:rPr>
              <a:t> 2: </a:t>
            </a:r>
          </a:p>
          <a:p>
            <a:pPr algn="ctr">
              <a:defRPr/>
            </a:pPr>
            <a:r>
              <a:rPr lang="en-US" sz="1800" b="1" dirty="0">
                <a:solidFill>
                  <a:srgbClr val="002060"/>
                </a:solidFill>
              </a:rPr>
              <a:t>3</a:t>
            </a:r>
          </a:p>
          <a:p>
            <a:pPr algn="ctr">
              <a:defRPr/>
            </a:pPr>
            <a:endParaRPr lang="en-US" sz="1800" b="1" dirty="0">
              <a:solidFill>
                <a:srgbClr val="002060"/>
              </a:solidFill>
            </a:endParaRPr>
          </a:p>
          <a:p>
            <a:pPr algn="ctr">
              <a:defRPr/>
            </a:pPr>
            <a:endParaRPr lang="en-US" sz="1050" dirty="0">
              <a:solidFill>
                <a:srgbClr val="002060"/>
              </a:solidFill>
            </a:endParaRPr>
          </a:p>
        </p:txBody>
      </p:sp>
      <p:sp>
        <p:nvSpPr>
          <p:cNvPr id="6" name="Vertical Scroll 5"/>
          <p:cNvSpPr/>
          <p:nvPr/>
        </p:nvSpPr>
        <p:spPr>
          <a:xfrm>
            <a:off x="6291934" y="558158"/>
            <a:ext cx="2000250" cy="3086100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1" dirty="0" err="1">
                <a:solidFill>
                  <a:srgbClr val="002060"/>
                </a:solidFill>
              </a:rPr>
              <a:t>Đáp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án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câu</a:t>
            </a:r>
            <a:r>
              <a:rPr lang="en-US" sz="1800" b="1" dirty="0">
                <a:solidFill>
                  <a:srgbClr val="002060"/>
                </a:solidFill>
              </a:rPr>
              <a:t> 1:</a:t>
            </a:r>
          </a:p>
          <a:p>
            <a:pPr algn="ctr">
              <a:defRPr/>
            </a:pPr>
            <a:r>
              <a:rPr lang="en-US" sz="1800" b="1" dirty="0">
                <a:solidFill>
                  <a:srgbClr val="002060"/>
                </a:solidFill>
              </a:rPr>
              <a:t>8</a:t>
            </a:r>
          </a:p>
          <a:p>
            <a:pPr algn="ctr">
              <a:defRPr/>
            </a:pPr>
            <a:endParaRPr lang="en-US" sz="1800" b="1" dirty="0">
              <a:solidFill>
                <a:srgbClr val="002060"/>
              </a:solidFill>
            </a:endParaRPr>
          </a:p>
          <a:p>
            <a:pPr algn="ctr">
              <a:defRPr/>
            </a:pPr>
            <a:endParaRPr lang="en-US" sz="1050" dirty="0">
              <a:solidFill>
                <a:srgbClr val="002060"/>
              </a:solidFill>
            </a:endParaRPr>
          </a:p>
        </p:txBody>
      </p:sp>
      <p:sp>
        <p:nvSpPr>
          <p:cNvPr id="27" name="5-Point Star 26"/>
          <p:cNvSpPr/>
          <p:nvPr/>
        </p:nvSpPr>
        <p:spPr>
          <a:xfrm>
            <a:off x="6491959" y="1015604"/>
            <a:ext cx="1600200" cy="165735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700" b="1" dirty="0">
                <a:solidFill>
                  <a:srgbClr val="FF0000"/>
                </a:solidFill>
              </a:rPr>
              <a:t>10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371600" y="4465733"/>
            <a:ext cx="6457950" cy="685800"/>
            <a:chOff x="1427035" y="5341659"/>
            <a:chExt cx="6457950" cy="685800"/>
          </a:xfrm>
        </p:grpSpPr>
        <p:sp>
          <p:nvSpPr>
            <p:cNvPr id="5" name="Rectangle 4"/>
            <p:cNvSpPr/>
            <p:nvPr/>
          </p:nvSpPr>
          <p:spPr bwMode="auto">
            <a:xfrm>
              <a:off x="1427035" y="5341659"/>
              <a:ext cx="6457950" cy="6858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800" b="1" dirty="0" err="1">
                  <a:solidFill>
                    <a:schemeClr val="tx1"/>
                  </a:solidFill>
                </a:rPr>
                <a:t>Câu</a:t>
              </a:r>
              <a:r>
                <a:rPr lang="en-US" sz="1800" b="1" dirty="0">
                  <a:solidFill>
                    <a:schemeClr val="tx1"/>
                  </a:solidFill>
                </a:rPr>
                <a:t> 1: </a:t>
              </a:r>
              <a:r>
                <a:rPr lang="en-US" sz="1800" b="1" dirty="0" err="1">
                  <a:solidFill>
                    <a:schemeClr val="tx1"/>
                  </a:solidFill>
                </a:rPr>
                <a:t>Kết</a:t>
              </a:r>
              <a:r>
                <a:rPr lang="en-US" sz="1800" b="1" dirty="0">
                  <a:solidFill>
                    <a:schemeClr val="tx1"/>
                  </a:solidFill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</a:rPr>
                <a:t>quả</a:t>
              </a:r>
              <a:r>
                <a:rPr lang="en-US" sz="1800" b="1" dirty="0">
                  <a:solidFill>
                    <a:schemeClr val="tx1"/>
                  </a:solidFill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</a:rPr>
                <a:t>của</a:t>
              </a:r>
              <a:r>
                <a:rPr lang="en-US" sz="1800" b="1" dirty="0">
                  <a:solidFill>
                    <a:schemeClr val="tx1"/>
                  </a:solidFill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</a:rPr>
                <a:t>phép</a:t>
              </a:r>
              <a:r>
                <a:rPr lang="en-US" sz="1800" b="1" dirty="0">
                  <a:solidFill>
                    <a:schemeClr val="tx1"/>
                  </a:solidFill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</a:rPr>
                <a:t>tính</a:t>
              </a:r>
              <a:r>
                <a:rPr lang="en-US" sz="1800" b="1" dirty="0">
                  <a:solidFill>
                    <a:schemeClr val="tx1"/>
                  </a:solidFill>
                </a:rPr>
                <a:t> </a:t>
              </a:r>
              <a:r>
                <a:rPr lang="en-US" sz="1800" b="1" dirty="0" smtClean="0">
                  <a:solidFill>
                    <a:schemeClr val="tx1"/>
                  </a:solidFill>
                </a:rPr>
                <a:t>           </a:t>
              </a:r>
              <a:r>
                <a:rPr lang="en-US" sz="1800" b="1" dirty="0" err="1" smtClean="0">
                  <a:solidFill>
                    <a:schemeClr val="tx1"/>
                  </a:solidFill>
                </a:rPr>
                <a:t>là</a:t>
              </a:r>
              <a:r>
                <a:rPr lang="en-US" sz="1800" b="1" dirty="0">
                  <a:solidFill>
                    <a:schemeClr val="tx1"/>
                  </a:solidFill>
                </a:rPr>
                <a:t>? </a:t>
              </a: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/>
            </p:nvPr>
          </p:nvGraphicFramePr>
          <p:xfrm>
            <a:off x="4763691" y="5437621"/>
            <a:ext cx="577978" cy="5269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32" name="Equation" r:id="rId5" imgW="431640" imgH="393480" progId="Equation.DSMT4">
                    <p:embed/>
                  </p:oleObj>
                </mc:Choice>
                <mc:Fallback>
                  <p:oleObj name="Equation" r:id="rId5" imgW="43164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763691" y="5437621"/>
                          <a:ext cx="577978" cy="5269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" name="Group 18"/>
          <p:cNvGrpSpPr/>
          <p:nvPr/>
        </p:nvGrpSpPr>
        <p:grpSpPr>
          <a:xfrm>
            <a:off x="1363266" y="4482285"/>
            <a:ext cx="3771900" cy="685800"/>
            <a:chOff x="1392520" y="1624802"/>
            <a:chExt cx="3771900" cy="685800"/>
          </a:xfrm>
        </p:grpSpPr>
        <p:sp>
          <p:nvSpPr>
            <p:cNvPr id="21" name="Rectangle 20"/>
            <p:cNvSpPr/>
            <p:nvPr/>
          </p:nvSpPr>
          <p:spPr bwMode="auto">
            <a:xfrm>
              <a:off x="1392520" y="1624802"/>
              <a:ext cx="3771900" cy="6858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800" b="1" dirty="0" err="1">
                  <a:solidFill>
                    <a:schemeClr val="tx1"/>
                  </a:solidFill>
                </a:rPr>
                <a:t>Câu</a:t>
              </a:r>
              <a:r>
                <a:rPr lang="en-US" sz="1800" b="1" dirty="0">
                  <a:solidFill>
                    <a:schemeClr val="tx1"/>
                  </a:solidFill>
                </a:rPr>
                <a:t> 2: </a:t>
              </a:r>
              <a:r>
                <a:rPr lang="en-US" sz="1800" b="1" dirty="0" err="1">
                  <a:solidFill>
                    <a:schemeClr val="tx1"/>
                  </a:solidFill>
                </a:rPr>
                <a:t>Tìm</a:t>
              </a:r>
              <a:r>
                <a:rPr lang="en-US" sz="1800" b="1" dirty="0">
                  <a:solidFill>
                    <a:schemeClr val="tx1"/>
                  </a:solidFill>
                </a:rPr>
                <a:t> x</a:t>
              </a:r>
              <a:r>
                <a:rPr lang="en-US" sz="1800" b="1" dirty="0" smtClean="0">
                  <a:solidFill>
                    <a:schemeClr val="tx1"/>
                  </a:solidFill>
                </a:rPr>
                <a:t>: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3120742" y="1715289"/>
            <a:ext cx="863090" cy="5048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33" name="Equation" r:id="rId7" imgW="672840" imgH="393480" progId="Equation.DSMT4">
                    <p:embed/>
                  </p:oleObj>
                </mc:Choice>
                <mc:Fallback>
                  <p:oleObj name="Equation" r:id="rId7" imgW="67284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120742" y="1715289"/>
                          <a:ext cx="863090" cy="5048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6"/>
          <p:cNvGrpSpPr/>
          <p:nvPr/>
        </p:nvGrpSpPr>
        <p:grpSpPr>
          <a:xfrm>
            <a:off x="1358996" y="4474009"/>
            <a:ext cx="5600700" cy="685800"/>
            <a:chOff x="1382316" y="4467225"/>
            <a:chExt cx="5600700" cy="685800"/>
          </a:xfrm>
        </p:grpSpPr>
        <p:sp>
          <p:nvSpPr>
            <p:cNvPr id="23" name="Rectangle 22"/>
            <p:cNvSpPr/>
            <p:nvPr/>
          </p:nvSpPr>
          <p:spPr bwMode="auto">
            <a:xfrm>
              <a:off x="1382316" y="4467225"/>
              <a:ext cx="5600700" cy="6858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800" b="1" dirty="0" err="1">
                  <a:solidFill>
                    <a:schemeClr val="tx1"/>
                  </a:solidFill>
                </a:rPr>
                <a:t>Câu</a:t>
              </a:r>
              <a:r>
                <a:rPr lang="en-US" sz="1800" b="1" dirty="0">
                  <a:solidFill>
                    <a:schemeClr val="tx1"/>
                  </a:solidFill>
                </a:rPr>
                <a:t> </a:t>
              </a:r>
              <a:r>
                <a:rPr lang="en-US" sz="1800" b="1" dirty="0" smtClean="0">
                  <a:solidFill>
                    <a:schemeClr val="tx1"/>
                  </a:solidFill>
                </a:rPr>
                <a:t>3:Tính: 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/>
            </p:nvPr>
          </p:nvGraphicFramePr>
          <p:xfrm>
            <a:off x="2750254" y="4600576"/>
            <a:ext cx="1076503" cy="476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34" name="Equation" r:id="rId9" imgW="888840" imgH="393480" progId="Equation.DSMT4">
                    <p:embed/>
                  </p:oleObj>
                </mc:Choice>
                <mc:Fallback>
                  <p:oleObj name="Equation" r:id="rId9" imgW="88884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750254" y="4600576"/>
                          <a:ext cx="1076503" cy="4767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46877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6" grpId="0" animBg="1"/>
      <p:bldP spid="35" grpId="0" animBg="1"/>
      <p:bldP spid="34" grpId="0" animBg="1"/>
      <p:bldP spid="33" grpId="0" animBg="1"/>
      <p:bldP spid="24" grpId="0" animBg="1"/>
      <p:bldP spid="24" grpId="1" animBg="1"/>
      <p:bldP spid="22" grpId="0" animBg="1"/>
      <p:bldP spid="22" grpId="1" animBg="1"/>
      <p:bldP spid="6" grpId="0" animBg="1"/>
      <p:bldP spid="6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18" y="3416611"/>
            <a:ext cx="937499" cy="10021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11" y="3367162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30" y="2131378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286062" y="2986406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4450" y="247805"/>
            <a:ext cx="1245757" cy="2427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861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03907"/>
            <a:ext cx="795701" cy="95042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108100" y="1058622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15" y="3367162"/>
            <a:ext cx="937499" cy="1002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09" y="3416612"/>
            <a:ext cx="1081916" cy="9825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311588" y="4109802"/>
            <a:ext cx="617273" cy="459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0" y="4063381"/>
            <a:ext cx="638176" cy="9549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02" y="3367163"/>
            <a:ext cx="1081916" cy="9825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645381" y="4060353"/>
            <a:ext cx="617273" cy="459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381"/>
            <a:ext cx="638176" cy="954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702" y="3395738"/>
            <a:ext cx="1081916" cy="9825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11" y="3395737"/>
            <a:ext cx="937499" cy="10021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968981" y="4088928"/>
            <a:ext cx="617273" cy="4593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381"/>
            <a:ext cx="638176" cy="9549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53" y="3257481"/>
            <a:ext cx="826889" cy="10201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7" y="4063381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352871" y="6644"/>
            <a:ext cx="5291417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664359" y="4537858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108100" y="1429230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108100" y="1799838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</a:p>
        </p:txBody>
      </p:sp>
      <p:sp>
        <p:nvSpPr>
          <p:cNvPr id="83" name="Rectangle 82"/>
          <p:cNvSpPr/>
          <p:nvPr/>
        </p:nvSpPr>
        <p:spPr>
          <a:xfrm>
            <a:off x="4108100" y="2170447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967830" y="454900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Equation" r:id="rId17" imgW="914400" imgH="198720" progId="Equation.DSMT4">
                  <p:embed/>
                </p:oleObj>
              </mc:Choice>
              <mc:Fallback>
                <p:oleObj name="Equation" r:id="rId17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967830" y="454900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5272007"/>
              </p:ext>
            </p:extLst>
          </p:nvPr>
        </p:nvGraphicFramePr>
        <p:xfrm>
          <a:off x="6170540" y="293063"/>
          <a:ext cx="493730" cy="51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" name="Equation" r:id="rId19" imgW="380880" imgH="393480" progId="Equation.DSMT4">
                  <p:embed/>
                </p:oleObj>
              </mc:Choice>
              <mc:Fallback>
                <p:oleObj name="Equation" r:id="rId19" imgW="380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170540" y="293063"/>
                        <a:ext cx="493730" cy="51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802846"/>
              </p:ext>
            </p:extLst>
          </p:nvPr>
        </p:nvGraphicFramePr>
        <p:xfrm>
          <a:off x="4512085" y="1044931"/>
          <a:ext cx="360017" cy="384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" name="Equation" r:id="rId21" imgW="139680" imgH="393480" progId="Equation.DSMT4">
                  <p:embed/>
                </p:oleObj>
              </mc:Choice>
              <mc:Fallback>
                <p:oleObj name="Equation" r:id="rId21" imgW="139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512085" y="1044931"/>
                        <a:ext cx="360017" cy="3842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9917745"/>
              </p:ext>
            </p:extLst>
          </p:nvPr>
        </p:nvGraphicFramePr>
        <p:xfrm>
          <a:off x="4543921" y="1450133"/>
          <a:ext cx="219911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" name="Equation" r:id="rId23" imgW="152280" imgH="393480" progId="Equation.DSMT4">
                  <p:embed/>
                </p:oleObj>
              </mc:Choice>
              <mc:Fallback>
                <p:oleObj name="Equation" r:id="rId23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543921" y="1450133"/>
                        <a:ext cx="219911" cy="29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184596"/>
              </p:ext>
            </p:extLst>
          </p:nvPr>
        </p:nvGraphicFramePr>
        <p:xfrm>
          <a:off x="4593432" y="1796654"/>
          <a:ext cx="116681" cy="302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Equation" r:id="rId25" imgW="152280" imgH="393480" progId="Equation.DSMT4">
                  <p:embed/>
                </p:oleObj>
              </mc:Choice>
              <mc:Fallback>
                <p:oleObj name="Equation" r:id="rId25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593432" y="1796654"/>
                        <a:ext cx="116681" cy="302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0482213"/>
              </p:ext>
            </p:extLst>
          </p:nvPr>
        </p:nvGraphicFramePr>
        <p:xfrm>
          <a:off x="4599385" y="2184797"/>
          <a:ext cx="1047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name="Equation" r:id="rId27" imgW="139680" imgH="393480" progId="Equation.DSMT4">
                  <p:embed/>
                </p:oleObj>
              </mc:Choice>
              <mc:Fallback>
                <p:oleObj name="Equation" r:id="rId27" imgW="139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4599385" y="2184797"/>
                        <a:ext cx="104775" cy="29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375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18" y="3416611"/>
            <a:ext cx="937499" cy="10021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11" y="3367162"/>
            <a:ext cx="937499" cy="10021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11" y="3395737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30" y="2131378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909549" y="2970410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4450" y="247805"/>
            <a:ext cx="1245757" cy="2427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861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03907"/>
            <a:ext cx="795701" cy="9504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15" y="3367162"/>
            <a:ext cx="937499" cy="1002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09" y="3416612"/>
            <a:ext cx="1081916" cy="9825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311588" y="4109802"/>
            <a:ext cx="617273" cy="459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0" y="4063381"/>
            <a:ext cx="638176" cy="9549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02" y="3367163"/>
            <a:ext cx="1081916" cy="9825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645381" y="4060353"/>
            <a:ext cx="617273" cy="459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381"/>
            <a:ext cx="638176" cy="954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89" y="3260302"/>
            <a:ext cx="796388" cy="9825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381"/>
            <a:ext cx="638176" cy="9549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54" y="3288823"/>
            <a:ext cx="1186121" cy="10771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7" y="4063381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352871" y="6644"/>
            <a:ext cx="5291417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664359" y="4537858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413991" y="4109801"/>
            <a:ext cx="617273" cy="45939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108100" y="1058622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108100" y="1429230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08100" y="1799838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08100" y="2170447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967494"/>
              </p:ext>
            </p:extLst>
          </p:nvPr>
        </p:nvGraphicFramePr>
        <p:xfrm>
          <a:off x="6189300" y="247805"/>
          <a:ext cx="508363" cy="525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Equation" r:id="rId16" imgW="380880" imgH="393480" progId="Equation.DSMT4">
                  <p:embed/>
                </p:oleObj>
              </mc:Choice>
              <mc:Fallback>
                <p:oleObj name="Equation" r:id="rId16" imgW="380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189300" y="247805"/>
                        <a:ext cx="508363" cy="5253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658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11" y="3395737"/>
            <a:ext cx="937499" cy="10021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15" y="3367162"/>
            <a:ext cx="937499" cy="10021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851" y="3294228"/>
            <a:ext cx="1185586" cy="10767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54" y="3288823"/>
            <a:ext cx="1186121" cy="1077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18" y="3416611"/>
            <a:ext cx="937499" cy="10021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11" y="3367162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30" y="2131378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559726" y="2964152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4450" y="247805"/>
            <a:ext cx="1245757" cy="2427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861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03907"/>
            <a:ext cx="795701" cy="9504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09" y="3416612"/>
            <a:ext cx="1081916" cy="9825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311588" y="4109802"/>
            <a:ext cx="617273" cy="459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0" y="4063381"/>
            <a:ext cx="638176" cy="9549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30" y="3254043"/>
            <a:ext cx="804860" cy="9825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381"/>
            <a:ext cx="638176" cy="9549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381"/>
            <a:ext cx="638176" cy="9549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7" y="4063381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352871" y="6644"/>
            <a:ext cx="5291417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của phép tính: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664359" y="4537858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413991" y="4109801"/>
            <a:ext cx="617273" cy="459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4022386" y="4050268"/>
            <a:ext cx="617273" cy="45939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108100" y="1058622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108100" y="1429230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08100" y="1799838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08100" y="2170447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0125251"/>
              </p:ext>
            </p:extLst>
          </p:nvPr>
        </p:nvGraphicFramePr>
        <p:xfrm>
          <a:off x="6170540" y="293063"/>
          <a:ext cx="493730" cy="51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2" name="Equation" r:id="rId16" imgW="380880" imgH="393480" progId="Equation.DSMT4">
                  <p:embed/>
                </p:oleObj>
              </mc:Choice>
              <mc:Fallback>
                <p:oleObj name="Equation" r:id="rId16" imgW="380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170540" y="293063"/>
                        <a:ext cx="493730" cy="51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6191701"/>
              </p:ext>
            </p:extLst>
          </p:nvPr>
        </p:nvGraphicFramePr>
        <p:xfrm>
          <a:off x="4667250" y="1047750"/>
          <a:ext cx="152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3" name="Equation" r:id="rId18" imgW="152280" imgH="393480" progId="Equation.DSMT4">
                  <p:embed/>
                </p:oleObj>
              </mc:Choice>
              <mc:Fallback>
                <p:oleObj name="Equation" r:id="rId18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667250" y="1047750"/>
                        <a:ext cx="1524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804944"/>
              </p:ext>
            </p:extLst>
          </p:nvPr>
        </p:nvGraphicFramePr>
        <p:xfrm>
          <a:off x="4651885" y="1414664"/>
          <a:ext cx="152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Equation" r:id="rId20" imgW="152280" imgH="393480" progId="Equation.DSMT4">
                  <p:embed/>
                </p:oleObj>
              </mc:Choice>
              <mc:Fallback>
                <p:oleObj name="Equation" r:id="rId20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651885" y="1414664"/>
                        <a:ext cx="1524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7267691"/>
              </p:ext>
            </p:extLst>
          </p:nvPr>
        </p:nvGraphicFramePr>
        <p:xfrm>
          <a:off x="4666310" y="1847956"/>
          <a:ext cx="152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5" name="Equation" r:id="rId22" imgW="152280" imgH="393480" progId="Equation.DSMT4">
                  <p:embed/>
                </p:oleObj>
              </mc:Choice>
              <mc:Fallback>
                <p:oleObj name="Equation" r:id="rId22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666310" y="1847956"/>
                        <a:ext cx="1524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9088248"/>
              </p:ext>
            </p:extLst>
          </p:nvPr>
        </p:nvGraphicFramePr>
        <p:xfrm>
          <a:off x="4666310" y="2272329"/>
          <a:ext cx="152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6" name="Equation" r:id="rId24" imgW="152280" imgH="393480" progId="Equation.DSMT4">
                  <p:embed/>
                </p:oleObj>
              </mc:Choice>
              <mc:Fallback>
                <p:oleObj name="Equation" r:id="rId24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666310" y="2272329"/>
                        <a:ext cx="1524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094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11" y="3367162"/>
            <a:ext cx="937499" cy="10021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11" y="3395737"/>
            <a:ext cx="937499" cy="10021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15" y="3367162"/>
            <a:ext cx="937499" cy="10021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660" y="3321186"/>
            <a:ext cx="1185587" cy="10767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850" y="3294228"/>
            <a:ext cx="1185587" cy="10767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54" y="3288823"/>
            <a:ext cx="1186121" cy="1077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18" y="3416611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30" y="2131378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217290" y="2959172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4450" y="247805"/>
            <a:ext cx="1245757" cy="2427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861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03907"/>
            <a:ext cx="795701" cy="9504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795" y="3249064"/>
            <a:ext cx="804860" cy="982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0" y="4063381"/>
            <a:ext cx="638176" cy="9549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381"/>
            <a:ext cx="638176" cy="9549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381"/>
            <a:ext cx="638176" cy="9549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7" y="4063381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352871" y="6644"/>
            <a:ext cx="5291417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của phép tính: 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664359" y="4537858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413991" y="4109801"/>
            <a:ext cx="617273" cy="459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4022386" y="4050268"/>
            <a:ext cx="617273" cy="4593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677171" y="4080290"/>
            <a:ext cx="617273" cy="45939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108100" y="1058622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108100" y="1429230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08100" y="1799838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08100" y="2170447"/>
            <a:ext cx="3935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440985"/>
              </p:ext>
            </p:extLst>
          </p:nvPr>
        </p:nvGraphicFramePr>
        <p:xfrm>
          <a:off x="6178550" y="293688"/>
          <a:ext cx="477838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" name="Equation" r:id="rId17" imgW="368280" imgH="393480" progId="Equation.DSMT4">
                  <p:embed/>
                </p:oleObj>
              </mc:Choice>
              <mc:Fallback>
                <p:oleObj name="Equation" r:id="rId17" imgW="368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178550" y="293688"/>
                        <a:ext cx="477838" cy="509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3435891"/>
              </p:ext>
            </p:extLst>
          </p:nvPr>
        </p:nvGraphicFramePr>
        <p:xfrm>
          <a:off x="4518025" y="1069975"/>
          <a:ext cx="203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7" name="Equation" r:id="rId19" imgW="203040" imgH="393480" progId="Equation.DSMT4">
                  <p:embed/>
                </p:oleObj>
              </mc:Choice>
              <mc:Fallback>
                <p:oleObj name="Equation" r:id="rId19" imgW="203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518025" y="1069975"/>
                        <a:ext cx="2032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2651277"/>
              </p:ext>
            </p:extLst>
          </p:nvPr>
        </p:nvGraphicFramePr>
        <p:xfrm>
          <a:off x="4518025" y="1430338"/>
          <a:ext cx="203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" name="Equation" r:id="rId21" imgW="203040" imgH="393480" progId="Equation.DSMT4">
                  <p:embed/>
                </p:oleObj>
              </mc:Choice>
              <mc:Fallback>
                <p:oleObj name="Equation" r:id="rId21" imgW="203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518025" y="1430338"/>
                        <a:ext cx="2032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4956018"/>
              </p:ext>
            </p:extLst>
          </p:nvPr>
        </p:nvGraphicFramePr>
        <p:xfrm>
          <a:off x="4511675" y="1822450"/>
          <a:ext cx="203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9" name="Equation" r:id="rId23" imgW="203040" imgH="393480" progId="Equation.DSMT4">
                  <p:embed/>
                </p:oleObj>
              </mc:Choice>
              <mc:Fallback>
                <p:oleObj name="Equation" r:id="rId23" imgW="203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511675" y="1822450"/>
                        <a:ext cx="2032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213859"/>
              </p:ext>
            </p:extLst>
          </p:nvPr>
        </p:nvGraphicFramePr>
        <p:xfrm>
          <a:off x="4511675" y="2271713"/>
          <a:ext cx="203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Equation" r:id="rId25" imgW="203040" imgH="393480" progId="Equation.DSMT4">
                  <p:embed/>
                </p:oleObj>
              </mc:Choice>
              <mc:Fallback>
                <p:oleObj name="Equation" r:id="rId25" imgW="203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511675" y="2271713"/>
                        <a:ext cx="2032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615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41"/>
          <p:cNvSpPr txBox="1">
            <a:spLocks noGrp="1"/>
          </p:cNvSpPr>
          <p:nvPr>
            <p:ph type="subTitle" idx="1"/>
          </p:nvPr>
        </p:nvSpPr>
        <p:spPr>
          <a:xfrm>
            <a:off x="2427392" y="1365140"/>
            <a:ext cx="5142520" cy="25183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TIẾT 65 - BÀI </a:t>
            </a:r>
            <a:r>
              <a:rPr lang="en-US" sz="3200" b="1" dirty="0">
                <a:solidFill>
                  <a:srgbClr val="FF0000"/>
                </a:solidFill>
              </a:rPr>
              <a:t>3. 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</a:rPr>
              <a:t>PHÉP CỘNG, PHÉP TRỪ PHÂN </a:t>
            </a:r>
            <a:r>
              <a:rPr lang="en-US" sz="3200" b="1" dirty="0" smtClean="0">
                <a:solidFill>
                  <a:srgbClr val="002060"/>
                </a:solidFill>
              </a:rPr>
              <a:t>SỐ</a:t>
            </a:r>
            <a:endParaRPr lang="en-US" sz="3200" b="1" dirty="0">
              <a:solidFill>
                <a:srgbClr val="002060"/>
              </a:solidFill>
            </a:endParaRPr>
          </a:p>
        </p:txBody>
      </p:sp>
      <p:grpSp>
        <p:nvGrpSpPr>
          <p:cNvPr id="1141" name="Google Shape;1141;p41"/>
          <p:cNvGrpSpPr/>
          <p:nvPr/>
        </p:nvGrpSpPr>
        <p:grpSpPr>
          <a:xfrm>
            <a:off x="1849784" y="1130945"/>
            <a:ext cx="5760582" cy="2752530"/>
            <a:chOff x="1908700" y="1591450"/>
            <a:chExt cx="5287849" cy="2526648"/>
          </a:xfrm>
        </p:grpSpPr>
        <p:sp>
          <p:nvSpPr>
            <p:cNvPr id="1142" name="Google Shape;1142;p41"/>
            <p:cNvSpPr/>
            <p:nvPr/>
          </p:nvSpPr>
          <p:spPr>
            <a:xfrm>
              <a:off x="1908700" y="2160455"/>
              <a:ext cx="436956" cy="1438956"/>
            </a:xfrm>
            <a:custGeom>
              <a:avLst/>
              <a:gdLst/>
              <a:ahLst/>
              <a:cxnLst/>
              <a:rect l="l" t="t" r="r" b="b"/>
              <a:pathLst>
                <a:path w="8740" h="28782" extrusionOk="0">
                  <a:moveTo>
                    <a:pt x="8110" y="559"/>
                  </a:moveTo>
                  <a:cubicBezTo>
                    <a:pt x="8131" y="559"/>
                    <a:pt x="8152" y="560"/>
                    <a:pt x="8173" y="562"/>
                  </a:cubicBezTo>
                  <a:cubicBezTo>
                    <a:pt x="7272" y="1596"/>
                    <a:pt x="6438" y="2530"/>
                    <a:pt x="5538" y="3564"/>
                  </a:cubicBezTo>
                  <a:cubicBezTo>
                    <a:pt x="5832" y="2094"/>
                    <a:pt x="7117" y="559"/>
                    <a:pt x="8110" y="559"/>
                  </a:cubicBezTo>
                  <a:close/>
                  <a:moveTo>
                    <a:pt x="6638" y="6332"/>
                  </a:moveTo>
                  <a:cubicBezTo>
                    <a:pt x="6672" y="6399"/>
                    <a:pt x="6705" y="6466"/>
                    <a:pt x="6772" y="6499"/>
                  </a:cubicBezTo>
                  <a:cubicBezTo>
                    <a:pt x="6338" y="6833"/>
                    <a:pt x="5904" y="7133"/>
                    <a:pt x="5504" y="7433"/>
                  </a:cubicBezTo>
                  <a:cubicBezTo>
                    <a:pt x="5471" y="7366"/>
                    <a:pt x="5404" y="7333"/>
                    <a:pt x="5371" y="7300"/>
                  </a:cubicBezTo>
                  <a:cubicBezTo>
                    <a:pt x="5804" y="6966"/>
                    <a:pt x="6205" y="6666"/>
                    <a:pt x="6638" y="6332"/>
                  </a:cubicBezTo>
                  <a:close/>
                  <a:moveTo>
                    <a:pt x="2836" y="4765"/>
                  </a:moveTo>
                  <a:lnTo>
                    <a:pt x="2836" y="4765"/>
                  </a:lnTo>
                  <a:cubicBezTo>
                    <a:pt x="3436" y="5732"/>
                    <a:pt x="3870" y="7233"/>
                    <a:pt x="3770" y="7900"/>
                  </a:cubicBezTo>
                  <a:cubicBezTo>
                    <a:pt x="3036" y="6999"/>
                    <a:pt x="2736" y="5999"/>
                    <a:pt x="2836" y="4765"/>
                  </a:cubicBezTo>
                  <a:close/>
                  <a:moveTo>
                    <a:pt x="1134" y="9902"/>
                  </a:moveTo>
                  <a:lnTo>
                    <a:pt x="1134" y="9902"/>
                  </a:lnTo>
                  <a:cubicBezTo>
                    <a:pt x="1701" y="10002"/>
                    <a:pt x="2168" y="10602"/>
                    <a:pt x="2469" y="11603"/>
                  </a:cubicBezTo>
                  <a:cubicBezTo>
                    <a:pt x="1435" y="10702"/>
                    <a:pt x="1234" y="10435"/>
                    <a:pt x="1134" y="9902"/>
                  </a:cubicBezTo>
                  <a:close/>
                  <a:moveTo>
                    <a:pt x="7205" y="10235"/>
                  </a:moveTo>
                  <a:lnTo>
                    <a:pt x="4503" y="12070"/>
                  </a:lnTo>
                  <a:cubicBezTo>
                    <a:pt x="4970" y="11136"/>
                    <a:pt x="6238" y="10235"/>
                    <a:pt x="7205" y="10235"/>
                  </a:cubicBezTo>
                  <a:close/>
                  <a:moveTo>
                    <a:pt x="1101" y="15939"/>
                  </a:moveTo>
                  <a:cubicBezTo>
                    <a:pt x="1635" y="16506"/>
                    <a:pt x="2168" y="17073"/>
                    <a:pt x="2702" y="17674"/>
                  </a:cubicBezTo>
                  <a:cubicBezTo>
                    <a:pt x="2635" y="17707"/>
                    <a:pt x="2569" y="17774"/>
                    <a:pt x="2502" y="17807"/>
                  </a:cubicBezTo>
                  <a:cubicBezTo>
                    <a:pt x="2002" y="17207"/>
                    <a:pt x="1501" y="16606"/>
                    <a:pt x="1001" y="16039"/>
                  </a:cubicBezTo>
                  <a:cubicBezTo>
                    <a:pt x="1034" y="16006"/>
                    <a:pt x="1068" y="15973"/>
                    <a:pt x="1101" y="15939"/>
                  </a:cubicBezTo>
                  <a:close/>
                  <a:moveTo>
                    <a:pt x="6271" y="14705"/>
                  </a:moveTo>
                  <a:lnTo>
                    <a:pt x="6271" y="14705"/>
                  </a:lnTo>
                  <a:cubicBezTo>
                    <a:pt x="6138" y="15672"/>
                    <a:pt x="4937" y="17374"/>
                    <a:pt x="3936" y="18107"/>
                  </a:cubicBezTo>
                  <a:cubicBezTo>
                    <a:pt x="4237" y="16573"/>
                    <a:pt x="5404" y="15839"/>
                    <a:pt x="6271" y="14705"/>
                  </a:cubicBezTo>
                  <a:close/>
                  <a:moveTo>
                    <a:pt x="7072" y="20242"/>
                  </a:moveTo>
                  <a:lnTo>
                    <a:pt x="7072" y="20242"/>
                  </a:lnTo>
                  <a:cubicBezTo>
                    <a:pt x="7039" y="20943"/>
                    <a:pt x="5938" y="22110"/>
                    <a:pt x="5137" y="22477"/>
                  </a:cubicBezTo>
                  <a:cubicBezTo>
                    <a:pt x="5104" y="22444"/>
                    <a:pt x="5071" y="22377"/>
                    <a:pt x="5037" y="22344"/>
                  </a:cubicBezTo>
                  <a:cubicBezTo>
                    <a:pt x="5704" y="21643"/>
                    <a:pt x="6371" y="20943"/>
                    <a:pt x="7072" y="20242"/>
                  </a:cubicBezTo>
                  <a:close/>
                  <a:moveTo>
                    <a:pt x="1034" y="21443"/>
                  </a:moveTo>
                  <a:cubicBezTo>
                    <a:pt x="1668" y="21510"/>
                    <a:pt x="2802" y="22310"/>
                    <a:pt x="3436" y="23178"/>
                  </a:cubicBezTo>
                  <a:cubicBezTo>
                    <a:pt x="2402" y="23144"/>
                    <a:pt x="1401" y="22444"/>
                    <a:pt x="1034" y="21443"/>
                  </a:cubicBezTo>
                  <a:close/>
                  <a:moveTo>
                    <a:pt x="2269" y="26313"/>
                  </a:moveTo>
                  <a:lnTo>
                    <a:pt x="2269" y="26313"/>
                  </a:lnTo>
                  <a:cubicBezTo>
                    <a:pt x="3002" y="26647"/>
                    <a:pt x="3603" y="26914"/>
                    <a:pt x="4203" y="27181"/>
                  </a:cubicBezTo>
                  <a:cubicBezTo>
                    <a:pt x="4126" y="27206"/>
                    <a:pt x="4037" y="27218"/>
                    <a:pt x="3940" y="27218"/>
                  </a:cubicBezTo>
                  <a:cubicBezTo>
                    <a:pt x="3408" y="27218"/>
                    <a:pt x="2635" y="26849"/>
                    <a:pt x="2269" y="26313"/>
                  </a:cubicBezTo>
                  <a:close/>
                  <a:moveTo>
                    <a:pt x="8271" y="0"/>
                  </a:moveTo>
                  <a:cubicBezTo>
                    <a:pt x="8167" y="0"/>
                    <a:pt x="8034" y="32"/>
                    <a:pt x="7873" y="95"/>
                  </a:cubicBezTo>
                  <a:cubicBezTo>
                    <a:pt x="6638" y="495"/>
                    <a:pt x="5871" y="1395"/>
                    <a:pt x="5437" y="2563"/>
                  </a:cubicBezTo>
                  <a:cubicBezTo>
                    <a:pt x="5004" y="3764"/>
                    <a:pt x="4604" y="4998"/>
                    <a:pt x="4170" y="6232"/>
                  </a:cubicBezTo>
                  <a:cubicBezTo>
                    <a:pt x="4137" y="6199"/>
                    <a:pt x="4070" y="6166"/>
                    <a:pt x="4070" y="6132"/>
                  </a:cubicBezTo>
                  <a:cubicBezTo>
                    <a:pt x="3670" y="5332"/>
                    <a:pt x="3303" y="4531"/>
                    <a:pt x="2902" y="3730"/>
                  </a:cubicBezTo>
                  <a:cubicBezTo>
                    <a:pt x="2836" y="3630"/>
                    <a:pt x="2669" y="3530"/>
                    <a:pt x="2569" y="3464"/>
                  </a:cubicBezTo>
                  <a:cubicBezTo>
                    <a:pt x="2469" y="3530"/>
                    <a:pt x="2335" y="3630"/>
                    <a:pt x="2335" y="3730"/>
                  </a:cubicBezTo>
                  <a:cubicBezTo>
                    <a:pt x="2269" y="5232"/>
                    <a:pt x="2202" y="6699"/>
                    <a:pt x="3236" y="7967"/>
                  </a:cubicBezTo>
                  <a:cubicBezTo>
                    <a:pt x="3469" y="8267"/>
                    <a:pt x="3703" y="8634"/>
                    <a:pt x="3703" y="8968"/>
                  </a:cubicBezTo>
                  <a:cubicBezTo>
                    <a:pt x="3670" y="9902"/>
                    <a:pt x="3503" y="10836"/>
                    <a:pt x="3369" y="11770"/>
                  </a:cubicBezTo>
                  <a:cubicBezTo>
                    <a:pt x="3336" y="11770"/>
                    <a:pt x="3303" y="11803"/>
                    <a:pt x="3269" y="11803"/>
                  </a:cubicBezTo>
                  <a:cubicBezTo>
                    <a:pt x="3102" y="11436"/>
                    <a:pt x="2902" y="11069"/>
                    <a:pt x="2702" y="10702"/>
                  </a:cubicBezTo>
                  <a:cubicBezTo>
                    <a:pt x="2402" y="10035"/>
                    <a:pt x="1902" y="9535"/>
                    <a:pt x="1268" y="9234"/>
                  </a:cubicBezTo>
                  <a:cubicBezTo>
                    <a:pt x="1176" y="9179"/>
                    <a:pt x="1044" y="9155"/>
                    <a:pt x="916" y="9155"/>
                  </a:cubicBezTo>
                  <a:cubicBezTo>
                    <a:pt x="811" y="9155"/>
                    <a:pt x="709" y="9171"/>
                    <a:pt x="634" y="9201"/>
                  </a:cubicBezTo>
                  <a:cubicBezTo>
                    <a:pt x="501" y="9268"/>
                    <a:pt x="467" y="9601"/>
                    <a:pt x="501" y="9768"/>
                  </a:cubicBezTo>
                  <a:cubicBezTo>
                    <a:pt x="601" y="10135"/>
                    <a:pt x="701" y="10535"/>
                    <a:pt x="968" y="10802"/>
                  </a:cubicBezTo>
                  <a:cubicBezTo>
                    <a:pt x="1601" y="11569"/>
                    <a:pt x="2335" y="12270"/>
                    <a:pt x="3002" y="13004"/>
                  </a:cubicBezTo>
                  <a:cubicBezTo>
                    <a:pt x="3169" y="13137"/>
                    <a:pt x="3303" y="13404"/>
                    <a:pt x="3303" y="13604"/>
                  </a:cubicBezTo>
                  <a:cubicBezTo>
                    <a:pt x="3336" y="15072"/>
                    <a:pt x="3369" y="16540"/>
                    <a:pt x="3369" y="18007"/>
                  </a:cubicBezTo>
                  <a:cubicBezTo>
                    <a:pt x="3369" y="18041"/>
                    <a:pt x="3336" y="18074"/>
                    <a:pt x="3269" y="18141"/>
                  </a:cubicBezTo>
                  <a:cubicBezTo>
                    <a:pt x="3169" y="17974"/>
                    <a:pt x="3069" y="17874"/>
                    <a:pt x="3036" y="17740"/>
                  </a:cubicBezTo>
                  <a:cubicBezTo>
                    <a:pt x="2669" y="16740"/>
                    <a:pt x="1835" y="16139"/>
                    <a:pt x="1168" y="15439"/>
                  </a:cubicBezTo>
                  <a:cubicBezTo>
                    <a:pt x="1001" y="15272"/>
                    <a:pt x="801" y="15172"/>
                    <a:pt x="601" y="15139"/>
                  </a:cubicBezTo>
                  <a:cubicBezTo>
                    <a:pt x="553" y="15123"/>
                    <a:pt x="504" y="15116"/>
                    <a:pt x="456" y="15116"/>
                  </a:cubicBezTo>
                  <a:cubicBezTo>
                    <a:pt x="304" y="15116"/>
                    <a:pt x="152" y="15180"/>
                    <a:pt x="0" y="15205"/>
                  </a:cubicBezTo>
                  <a:cubicBezTo>
                    <a:pt x="67" y="15372"/>
                    <a:pt x="100" y="15572"/>
                    <a:pt x="200" y="15706"/>
                  </a:cubicBezTo>
                  <a:cubicBezTo>
                    <a:pt x="734" y="16373"/>
                    <a:pt x="1301" y="17007"/>
                    <a:pt x="1868" y="17674"/>
                  </a:cubicBezTo>
                  <a:cubicBezTo>
                    <a:pt x="2068" y="17907"/>
                    <a:pt x="2269" y="18174"/>
                    <a:pt x="2535" y="18308"/>
                  </a:cubicBezTo>
                  <a:cubicBezTo>
                    <a:pt x="3203" y="18641"/>
                    <a:pt x="3436" y="19175"/>
                    <a:pt x="3569" y="19842"/>
                  </a:cubicBezTo>
                  <a:cubicBezTo>
                    <a:pt x="3636" y="20209"/>
                    <a:pt x="3670" y="20576"/>
                    <a:pt x="3703" y="20909"/>
                  </a:cubicBezTo>
                  <a:cubicBezTo>
                    <a:pt x="3770" y="21543"/>
                    <a:pt x="3836" y="22177"/>
                    <a:pt x="3903" y="22811"/>
                  </a:cubicBezTo>
                  <a:cubicBezTo>
                    <a:pt x="3102" y="22210"/>
                    <a:pt x="2335" y="21643"/>
                    <a:pt x="1535" y="21110"/>
                  </a:cubicBezTo>
                  <a:cubicBezTo>
                    <a:pt x="1335" y="20943"/>
                    <a:pt x="968" y="20909"/>
                    <a:pt x="701" y="20909"/>
                  </a:cubicBezTo>
                  <a:cubicBezTo>
                    <a:pt x="367" y="20909"/>
                    <a:pt x="267" y="21110"/>
                    <a:pt x="434" y="21376"/>
                  </a:cubicBezTo>
                  <a:cubicBezTo>
                    <a:pt x="734" y="21843"/>
                    <a:pt x="1034" y="22310"/>
                    <a:pt x="1401" y="22744"/>
                  </a:cubicBezTo>
                  <a:cubicBezTo>
                    <a:pt x="1635" y="23011"/>
                    <a:pt x="1935" y="23178"/>
                    <a:pt x="2235" y="23378"/>
                  </a:cubicBezTo>
                  <a:cubicBezTo>
                    <a:pt x="2451" y="23501"/>
                    <a:pt x="2667" y="23682"/>
                    <a:pt x="2883" y="23682"/>
                  </a:cubicBezTo>
                  <a:cubicBezTo>
                    <a:pt x="2901" y="23682"/>
                    <a:pt x="2918" y="23681"/>
                    <a:pt x="2936" y="23678"/>
                  </a:cubicBezTo>
                  <a:cubicBezTo>
                    <a:pt x="3029" y="23668"/>
                    <a:pt x="3117" y="23663"/>
                    <a:pt x="3201" y="23663"/>
                  </a:cubicBezTo>
                  <a:cubicBezTo>
                    <a:pt x="3959" y="23663"/>
                    <a:pt x="4347" y="24071"/>
                    <a:pt x="4437" y="24912"/>
                  </a:cubicBezTo>
                  <a:cubicBezTo>
                    <a:pt x="4470" y="25046"/>
                    <a:pt x="4537" y="25179"/>
                    <a:pt x="4604" y="25313"/>
                  </a:cubicBezTo>
                  <a:cubicBezTo>
                    <a:pt x="4770" y="25846"/>
                    <a:pt x="4937" y="26347"/>
                    <a:pt x="5137" y="27014"/>
                  </a:cubicBezTo>
                  <a:cubicBezTo>
                    <a:pt x="4270" y="26613"/>
                    <a:pt x="3536" y="26280"/>
                    <a:pt x="2802" y="25980"/>
                  </a:cubicBezTo>
                  <a:cubicBezTo>
                    <a:pt x="2535" y="25880"/>
                    <a:pt x="2235" y="25780"/>
                    <a:pt x="1968" y="25780"/>
                  </a:cubicBezTo>
                  <a:cubicBezTo>
                    <a:pt x="1535" y="25780"/>
                    <a:pt x="1401" y="26113"/>
                    <a:pt x="1635" y="26480"/>
                  </a:cubicBezTo>
                  <a:cubicBezTo>
                    <a:pt x="1968" y="26980"/>
                    <a:pt x="2435" y="27314"/>
                    <a:pt x="3036" y="27547"/>
                  </a:cubicBezTo>
                  <a:cubicBezTo>
                    <a:pt x="3450" y="27727"/>
                    <a:pt x="3863" y="27820"/>
                    <a:pt x="4272" y="27820"/>
                  </a:cubicBezTo>
                  <a:cubicBezTo>
                    <a:pt x="4621" y="27820"/>
                    <a:pt x="4966" y="27752"/>
                    <a:pt x="5304" y="27614"/>
                  </a:cubicBezTo>
                  <a:cubicBezTo>
                    <a:pt x="5538" y="28048"/>
                    <a:pt x="5738" y="28415"/>
                    <a:pt x="5971" y="28782"/>
                  </a:cubicBezTo>
                  <a:cubicBezTo>
                    <a:pt x="6005" y="28748"/>
                    <a:pt x="6038" y="28715"/>
                    <a:pt x="6105" y="28682"/>
                  </a:cubicBezTo>
                  <a:cubicBezTo>
                    <a:pt x="5971" y="28381"/>
                    <a:pt x="5838" y="28081"/>
                    <a:pt x="5771" y="27781"/>
                  </a:cubicBezTo>
                  <a:cubicBezTo>
                    <a:pt x="5738" y="27648"/>
                    <a:pt x="5738" y="27447"/>
                    <a:pt x="5804" y="27314"/>
                  </a:cubicBezTo>
                  <a:cubicBezTo>
                    <a:pt x="6038" y="26947"/>
                    <a:pt x="6305" y="26613"/>
                    <a:pt x="6572" y="26280"/>
                  </a:cubicBezTo>
                  <a:cubicBezTo>
                    <a:pt x="7239" y="25479"/>
                    <a:pt x="7939" y="24679"/>
                    <a:pt x="8573" y="23845"/>
                  </a:cubicBezTo>
                  <a:cubicBezTo>
                    <a:pt x="8706" y="23711"/>
                    <a:pt x="8673" y="23445"/>
                    <a:pt x="8740" y="23244"/>
                  </a:cubicBezTo>
                  <a:cubicBezTo>
                    <a:pt x="8606" y="23244"/>
                    <a:pt x="8462" y="23223"/>
                    <a:pt x="8338" y="23223"/>
                  </a:cubicBezTo>
                  <a:cubicBezTo>
                    <a:pt x="8245" y="23223"/>
                    <a:pt x="8163" y="23235"/>
                    <a:pt x="8106" y="23278"/>
                  </a:cubicBezTo>
                  <a:cubicBezTo>
                    <a:pt x="6905" y="24078"/>
                    <a:pt x="5704" y="24846"/>
                    <a:pt x="5437" y="26413"/>
                  </a:cubicBezTo>
                  <a:cubicBezTo>
                    <a:pt x="5437" y="26413"/>
                    <a:pt x="5371" y="26447"/>
                    <a:pt x="5337" y="26447"/>
                  </a:cubicBezTo>
                  <a:cubicBezTo>
                    <a:pt x="5137" y="25846"/>
                    <a:pt x="4937" y="25212"/>
                    <a:pt x="4704" y="24612"/>
                  </a:cubicBezTo>
                  <a:cubicBezTo>
                    <a:pt x="4470" y="23878"/>
                    <a:pt x="4537" y="23478"/>
                    <a:pt x="5204" y="23078"/>
                  </a:cubicBezTo>
                  <a:cubicBezTo>
                    <a:pt x="6371" y="22444"/>
                    <a:pt x="7172" y="21443"/>
                    <a:pt x="7739" y="20276"/>
                  </a:cubicBezTo>
                  <a:cubicBezTo>
                    <a:pt x="7806" y="20142"/>
                    <a:pt x="7839" y="19975"/>
                    <a:pt x="7873" y="19842"/>
                  </a:cubicBezTo>
                  <a:cubicBezTo>
                    <a:pt x="7734" y="19819"/>
                    <a:pt x="7596" y="19780"/>
                    <a:pt x="7469" y="19780"/>
                  </a:cubicBezTo>
                  <a:cubicBezTo>
                    <a:pt x="7412" y="19780"/>
                    <a:pt x="7357" y="19788"/>
                    <a:pt x="7305" y="19809"/>
                  </a:cubicBezTo>
                  <a:cubicBezTo>
                    <a:pt x="6905" y="20042"/>
                    <a:pt x="6505" y="20342"/>
                    <a:pt x="6138" y="20643"/>
                  </a:cubicBezTo>
                  <a:cubicBezTo>
                    <a:pt x="5404" y="21343"/>
                    <a:pt x="4704" y="22077"/>
                    <a:pt x="4370" y="23078"/>
                  </a:cubicBezTo>
                  <a:cubicBezTo>
                    <a:pt x="4170" y="21743"/>
                    <a:pt x="4003" y="20409"/>
                    <a:pt x="3870" y="19108"/>
                  </a:cubicBezTo>
                  <a:cubicBezTo>
                    <a:pt x="3836" y="19008"/>
                    <a:pt x="3970" y="18841"/>
                    <a:pt x="4070" y="18741"/>
                  </a:cubicBezTo>
                  <a:cubicBezTo>
                    <a:pt x="4470" y="18308"/>
                    <a:pt x="5004" y="17941"/>
                    <a:pt x="5337" y="17440"/>
                  </a:cubicBezTo>
                  <a:cubicBezTo>
                    <a:pt x="6071" y="16373"/>
                    <a:pt x="6738" y="15205"/>
                    <a:pt x="7406" y="14105"/>
                  </a:cubicBezTo>
                  <a:cubicBezTo>
                    <a:pt x="7439" y="14071"/>
                    <a:pt x="7406" y="14004"/>
                    <a:pt x="7406" y="13804"/>
                  </a:cubicBezTo>
                  <a:cubicBezTo>
                    <a:pt x="7105" y="13904"/>
                    <a:pt x="6838" y="13971"/>
                    <a:pt x="6638" y="14105"/>
                  </a:cubicBezTo>
                  <a:cubicBezTo>
                    <a:pt x="5471" y="14905"/>
                    <a:pt x="4537" y="15939"/>
                    <a:pt x="3770" y="17140"/>
                  </a:cubicBezTo>
                  <a:cubicBezTo>
                    <a:pt x="3736" y="17073"/>
                    <a:pt x="3703" y="17040"/>
                    <a:pt x="3703" y="17040"/>
                  </a:cubicBezTo>
                  <a:cubicBezTo>
                    <a:pt x="3703" y="15839"/>
                    <a:pt x="3670" y="14638"/>
                    <a:pt x="3703" y="13437"/>
                  </a:cubicBezTo>
                  <a:cubicBezTo>
                    <a:pt x="3703" y="13304"/>
                    <a:pt x="3803" y="13171"/>
                    <a:pt x="3903" y="13104"/>
                  </a:cubicBezTo>
                  <a:cubicBezTo>
                    <a:pt x="5271" y="12103"/>
                    <a:pt x="6672" y="11102"/>
                    <a:pt x="8039" y="10135"/>
                  </a:cubicBezTo>
                  <a:cubicBezTo>
                    <a:pt x="8139" y="10035"/>
                    <a:pt x="8173" y="9902"/>
                    <a:pt x="8273" y="9801"/>
                  </a:cubicBezTo>
                  <a:cubicBezTo>
                    <a:pt x="8239" y="9735"/>
                    <a:pt x="8173" y="9701"/>
                    <a:pt x="8139" y="9668"/>
                  </a:cubicBezTo>
                  <a:cubicBezTo>
                    <a:pt x="6171" y="9768"/>
                    <a:pt x="4704" y="10735"/>
                    <a:pt x="3736" y="12537"/>
                  </a:cubicBezTo>
                  <a:cubicBezTo>
                    <a:pt x="3803" y="11303"/>
                    <a:pt x="3936" y="10135"/>
                    <a:pt x="4137" y="8934"/>
                  </a:cubicBezTo>
                  <a:cubicBezTo>
                    <a:pt x="4170" y="8734"/>
                    <a:pt x="4437" y="8467"/>
                    <a:pt x="4670" y="8367"/>
                  </a:cubicBezTo>
                  <a:cubicBezTo>
                    <a:pt x="5838" y="7933"/>
                    <a:pt x="6738" y="7133"/>
                    <a:pt x="7672" y="6399"/>
                  </a:cubicBezTo>
                  <a:cubicBezTo>
                    <a:pt x="7806" y="6266"/>
                    <a:pt x="7839" y="6032"/>
                    <a:pt x="7906" y="5832"/>
                  </a:cubicBezTo>
                  <a:cubicBezTo>
                    <a:pt x="7727" y="5772"/>
                    <a:pt x="7549" y="5660"/>
                    <a:pt x="7394" y="5660"/>
                  </a:cubicBezTo>
                  <a:cubicBezTo>
                    <a:pt x="7375" y="5660"/>
                    <a:pt x="7357" y="5662"/>
                    <a:pt x="7339" y="5665"/>
                  </a:cubicBezTo>
                  <a:cubicBezTo>
                    <a:pt x="6505" y="5865"/>
                    <a:pt x="5704" y="6132"/>
                    <a:pt x="5071" y="6799"/>
                  </a:cubicBezTo>
                  <a:cubicBezTo>
                    <a:pt x="4904" y="6999"/>
                    <a:pt x="4737" y="7233"/>
                    <a:pt x="4570" y="7433"/>
                  </a:cubicBezTo>
                  <a:cubicBezTo>
                    <a:pt x="4403" y="7266"/>
                    <a:pt x="4337" y="7166"/>
                    <a:pt x="4370" y="7066"/>
                  </a:cubicBezTo>
                  <a:cubicBezTo>
                    <a:pt x="4670" y="6166"/>
                    <a:pt x="4704" y="5198"/>
                    <a:pt x="5538" y="4431"/>
                  </a:cubicBezTo>
                  <a:cubicBezTo>
                    <a:pt x="6572" y="3464"/>
                    <a:pt x="7406" y="2263"/>
                    <a:pt x="8340" y="1162"/>
                  </a:cubicBezTo>
                  <a:cubicBezTo>
                    <a:pt x="8440" y="1029"/>
                    <a:pt x="8473" y="862"/>
                    <a:pt x="8506" y="695"/>
                  </a:cubicBezTo>
                  <a:cubicBezTo>
                    <a:pt x="8628" y="232"/>
                    <a:pt x="8554" y="0"/>
                    <a:pt x="8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1"/>
            <p:cNvSpPr/>
            <p:nvPr/>
          </p:nvSpPr>
          <p:spPr>
            <a:xfrm>
              <a:off x="2160523" y="1591450"/>
              <a:ext cx="5015092" cy="1000000"/>
            </a:xfrm>
            <a:custGeom>
              <a:avLst/>
              <a:gdLst/>
              <a:ahLst/>
              <a:cxnLst/>
              <a:rect l="l" t="t" r="r" b="b"/>
              <a:pathLst>
                <a:path w="71919" h="20002" extrusionOk="0">
                  <a:moveTo>
                    <a:pt x="9240" y="1"/>
                  </a:moveTo>
                  <a:cubicBezTo>
                    <a:pt x="7639" y="34"/>
                    <a:pt x="6038" y="201"/>
                    <a:pt x="4437" y="267"/>
                  </a:cubicBezTo>
                  <a:cubicBezTo>
                    <a:pt x="3436" y="334"/>
                    <a:pt x="2435" y="234"/>
                    <a:pt x="1601" y="935"/>
                  </a:cubicBezTo>
                  <a:cubicBezTo>
                    <a:pt x="1568" y="968"/>
                    <a:pt x="1501" y="968"/>
                    <a:pt x="1435" y="1001"/>
                  </a:cubicBezTo>
                  <a:cubicBezTo>
                    <a:pt x="501" y="1201"/>
                    <a:pt x="501" y="1201"/>
                    <a:pt x="434" y="2102"/>
                  </a:cubicBezTo>
                  <a:cubicBezTo>
                    <a:pt x="300" y="4704"/>
                    <a:pt x="167" y="7339"/>
                    <a:pt x="34" y="9941"/>
                  </a:cubicBezTo>
                  <a:cubicBezTo>
                    <a:pt x="0" y="10308"/>
                    <a:pt x="0" y="10675"/>
                    <a:pt x="0" y="11042"/>
                  </a:cubicBezTo>
                  <a:cubicBezTo>
                    <a:pt x="67" y="11075"/>
                    <a:pt x="100" y="11075"/>
                    <a:pt x="167" y="11109"/>
                  </a:cubicBezTo>
                  <a:cubicBezTo>
                    <a:pt x="267" y="10942"/>
                    <a:pt x="434" y="10808"/>
                    <a:pt x="434" y="10642"/>
                  </a:cubicBezTo>
                  <a:cubicBezTo>
                    <a:pt x="534" y="9141"/>
                    <a:pt x="634" y="7639"/>
                    <a:pt x="667" y="6138"/>
                  </a:cubicBezTo>
                  <a:cubicBezTo>
                    <a:pt x="701" y="4837"/>
                    <a:pt x="667" y="3536"/>
                    <a:pt x="701" y="2236"/>
                  </a:cubicBezTo>
                  <a:cubicBezTo>
                    <a:pt x="701" y="2069"/>
                    <a:pt x="734" y="1802"/>
                    <a:pt x="834" y="1735"/>
                  </a:cubicBezTo>
                  <a:cubicBezTo>
                    <a:pt x="1601" y="1335"/>
                    <a:pt x="2302" y="701"/>
                    <a:pt x="3269" y="668"/>
                  </a:cubicBezTo>
                  <a:cubicBezTo>
                    <a:pt x="5171" y="568"/>
                    <a:pt x="7105" y="434"/>
                    <a:pt x="9040" y="401"/>
                  </a:cubicBezTo>
                  <a:cubicBezTo>
                    <a:pt x="9310" y="396"/>
                    <a:pt x="9580" y="394"/>
                    <a:pt x="9848" y="394"/>
                  </a:cubicBezTo>
                  <a:cubicBezTo>
                    <a:pt x="11506" y="394"/>
                    <a:pt x="13141" y="472"/>
                    <a:pt x="14777" y="501"/>
                  </a:cubicBezTo>
                  <a:cubicBezTo>
                    <a:pt x="17880" y="534"/>
                    <a:pt x="20948" y="601"/>
                    <a:pt x="24051" y="634"/>
                  </a:cubicBezTo>
                  <a:cubicBezTo>
                    <a:pt x="27887" y="668"/>
                    <a:pt x="31723" y="701"/>
                    <a:pt x="35559" y="701"/>
                  </a:cubicBezTo>
                  <a:cubicBezTo>
                    <a:pt x="39295" y="701"/>
                    <a:pt x="43031" y="658"/>
                    <a:pt x="46784" y="658"/>
                  </a:cubicBezTo>
                  <a:cubicBezTo>
                    <a:pt x="47722" y="658"/>
                    <a:pt x="48662" y="661"/>
                    <a:pt x="49602" y="668"/>
                  </a:cubicBezTo>
                  <a:cubicBezTo>
                    <a:pt x="53572" y="701"/>
                    <a:pt x="57541" y="801"/>
                    <a:pt x="61511" y="868"/>
                  </a:cubicBezTo>
                  <a:cubicBezTo>
                    <a:pt x="62978" y="901"/>
                    <a:pt x="64480" y="1035"/>
                    <a:pt x="65981" y="1068"/>
                  </a:cubicBezTo>
                  <a:cubicBezTo>
                    <a:pt x="66848" y="1101"/>
                    <a:pt x="67682" y="1101"/>
                    <a:pt x="68516" y="1101"/>
                  </a:cubicBezTo>
                  <a:cubicBezTo>
                    <a:pt x="69250" y="1101"/>
                    <a:pt x="69950" y="1101"/>
                    <a:pt x="70684" y="1068"/>
                  </a:cubicBezTo>
                  <a:cubicBezTo>
                    <a:pt x="71018" y="1068"/>
                    <a:pt x="71251" y="1201"/>
                    <a:pt x="71251" y="1602"/>
                  </a:cubicBezTo>
                  <a:cubicBezTo>
                    <a:pt x="71284" y="5138"/>
                    <a:pt x="71318" y="8707"/>
                    <a:pt x="71351" y="12243"/>
                  </a:cubicBezTo>
                  <a:cubicBezTo>
                    <a:pt x="71385" y="14644"/>
                    <a:pt x="71385" y="17046"/>
                    <a:pt x="71385" y="19448"/>
                  </a:cubicBezTo>
                  <a:cubicBezTo>
                    <a:pt x="71385" y="19737"/>
                    <a:pt x="71410" y="20001"/>
                    <a:pt x="71742" y="20001"/>
                  </a:cubicBezTo>
                  <a:cubicBezTo>
                    <a:pt x="71793" y="20001"/>
                    <a:pt x="71852" y="19995"/>
                    <a:pt x="71918" y="19982"/>
                  </a:cubicBezTo>
                  <a:cubicBezTo>
                    <a:pt x="71918" y="19781"/>
                    <a:pt x="71918" y="19615"/>
                    <a:pt x="71918" y="19448"/>
                  </a:cubicBezTo>
                  <a:cubicBezTo>
                    <a:pt x="71918" y="14745"/>
                    <a:pt x="71885" y="10075"/>
                    <a:pt x="71852" y="5371"/>
                  </a:cubicBezTo>
                  <a:cubicBezTo>
                    <a:pt x="71818" y="4037"/>
                    <a:pt x="71785" y="2669"/>
                    <a:pt x="71718" y="1335"/>
                  </a:cubicBezTo>
                  <a:cubicBezTo>
                    <a:pt x="71718" y="1135"/>
                    <a:pt x="71551" y="835"/>
                    <a:pt x="71385" y="801"/>
                  </a:cubicBezTo>
                  <a:cubicBezTo>
                    <a:pt x="71018" y="668"/>
                    <a:pt x="70617" y="668"/>
                    <a:pt x="70217" y="668"/>
                  </a:cubicBezTo>
                  <a:cubicBezTo>
                    <a:pt x="68983" y="668"/>
                    <a:pt x="67749" y="701"/>
                    <a:pt x="66514" y="701"/>
                  </a:cubicBezTo>
                  <a:cubicBezTo>
                    <a:pt x="66147" y="701"/>
                    <a:pt x="65747" y="634"/>
                    <a:pt x="65380" y="601"/>
                  </a:cubicBezTo>
                  <a:cubicBezTo>
                    <a:pt x="63746" y="568"/>
                    <a:pt x="62111" y="501"/>
                    <a:pt x="60477" y="468"/>
                  </a:cubicBezTo>
                  <a:cubicBezTo>
                    <a:pt x="55940" y="368"/>
                    <a:pt x="51370" y="234"/>
                    <a:pt x="46834" y="234"/>
                  </a:cubicBezTo>
                  <a:cubicBezTo>
                    <a:pt x="46009" y="229"/>
                    <a:pt x="45185" y="227"/>
                    <a:pt x="44361" y="227"/>
                  </a:cubicBezTo>
                  <a:cubicBezTo>
                    <a:pt x="39281" y="227"/>
                    <a:pt x="34201" y="306"/>
                    <a:pt x="29121" y="334"/>
                  </a:cubicBezTo>
                  <a:cubicBezTo>
                    <a:pt x="27220" y="334"/>
                    <a:pt x="25318" y="301"/>
                    <a:pt x="23417" y="267"/>
                  </a:cubicBezTo>
                  <a:cubicBezTo>
                    <a:pt x="20415" y="201"/>
                    <a:pt x="17379" y="134"/>
                    <a:pt x="14377" y="101"/>
                  </a:cubicBezTo>
                  <a:cubicBezTo>
                    <a:pt x="12643" y="67"/>
                    <a:pt x="10941" y="1"/>
                    <a:pt x="9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1"/>
            <p:cNvSpPr/>
            <p:nvPr/>
          </p:nvSpPr>
          <p:spPr>
            <a:xfrm>
              <a:off x="2162824" y="3644196"/>
              <a:ext cx="4977855" cy="473903"/>
            </a:xfrm>
            <a:custGeom>
              <a:avLst/>
              <a:gdLst/>
              <a:ahLst/>
              <a:cxnLst/>
              <a:rect l="l" t="t" r="r" b="b"/>
              <a:pathLst>
                <a:path w="71385" h="9479" extrusionOk="0">
                  <a:moveTo>
                    <a:pt x="160" y="0"/>
                  </a:moveTo>
                  <a:cubicBezTo>
                    <a:pt x="132" y="0"/>
                    <a:pt x="101" y="2"/>
                    <a:pt x="67" y="5"/>
                  </a:cubicBezTo>
                  <a:cubicBezTo>
                    <a:pt x="67" y="72"/>
                    <a:pt x="34" y="172"/>
                    <a:pt x="34" y="239"/>
                  </a:cubicBezTo>
                  <a:cubicBezTo>
                    <a:pt x="34" y="1640"/>
                    <a:pt x="1" y="3041"/>
                    <a:pt x="34" y="4442"/>
                  </a:cubicBezTo>
                  <a:cubicBezTo>
                    <a:pt x="34" y="5810"/>
                    <a:pt x="101" y="7177"/>
                    <a:pt x="167" y="8545"/>
                  </a:cubicBezTo>
                  <a:cubicBezTo>
                    <a:pt x="192" y="8985"/>
                    <a:pt x="342" y="9192"/>
                    <a:pt x="644" y="9192"/>
                  </a:cubicBezTo>
                  <a:cubicBezTo>
                    <a:pt x="754" y="9192"/>
                    <a:pt x="884" y="9165"/>
                    <a:pt x="1035" y="9112"/>
                  </a:cubicBezTo>
                  <a:cubicBezTo>
                    <a:pt x="1085" y="9095"/>
                    <a:pt x="1135" y="9087"/>
                    <a:pt x="1189" y="9087"/>
                  </a:cubicBezTo>
                  <a:cubicBezTo>
                    <a:pt x="1243" y="9087"/>
                    <a:pt x="1301" y="9095"/>
                    <a:pt x="1368" y="9112"/>
                  </a:cubicBezTo>
                  <a:cubicBezTo>
                    <a:pt x="1635" y="9145"/>
                    <a:pt x="1902" y="9245"/>
                    <a:pt x="2169" y="9279"/>
                  </a:cubicBezTo>
                  <a:cubicBezTo>
                    <a:pt x="4103" y="9345"/>
                    <a:pt x="6005" y="9479"/>
                    <a:pt x="7940" y="9479"/>
                  </a:cubicBezTo>
                  <a:cubicBezTo>
                    <a:pt x="10208" y="9445"/>
                    <a:pt x="12509" y="9312"/>
                    <a:pt x="14811" y="9279"/>
                  </a:cubicBezTo>
                  <a:cubicBezTo>
                    <a:pt x="15269" y="9272"/>
                    <a:pt x="15727" y="9269"/>
                    <a:pt x="16186" y="9269"/>
                  </a:cubicBezTo>
                  <a:cubicBezTo>
                    <a:pt x="17438" y="9269"/>
                    <a:pt x="18689" y="9288"/>
                    <a:pt x="19941" y="9288"/>
                  </a:cubicBezTo>
                  <a:cubicBezTo>
                    <a:pt x="20399" y="9288"/>
                    <a:pt x="20858" y="9286"/>
                    <a:pt x="21316" y="9279"/>
                  </a:cubicBezTo>
                  <a:cubicBezTo>
                    <a:pt x="24518" y="9212"/>
                    <a:pt x="27720" y="9045"/>
                    <a:pt x="30923" y="9012"/>
                  </a:cubicBezTo>
                  <a:cubicBezTo>
                    <a:pt x="32224" y="8978"/>
                    <a:pt x="33533" y="8970"/>
                    <a:pt x="34842" y="8970"/>
                  </a:cubicBezTo>
                  <a:cubicBezTo>
                    <a:pt x="36151" y="8970"/>
                    <a:pt x="37461" y="8978"/>
                    <a:pt x="38762" y="8978"/>
                  </a:cubicBezTo>
                  <a:cubicBezTo>
                    <a:pt x="40996" y="8945"/>
                    <a:pt x="43231" y="8912"/>
                    <a:pt x="45466" y="8845"/>
                  </a:cubicBezTo>
                  <a:cubicBezTo>
                    <a:pt x="47568" y="8778"/>
                    <a:pt x="49669" y="8645"/>
                    <a:pt x="51737" y="8578"/>
                  </a:cubicBezTo>
                  <a:cubicBezTo>
                    <a:pt x="52621" y="8561"/>
                    <a:pt x="53505" y="8553"/>
                    <a:pt x="54389" y="8553"/>
                  </a:cubicBezTo>
                  <a:cubicBezTo>
                    <a:pt x="55273" y="8553"/>
                    <a:pt x="56157" y="8561"/>
                    <a:pt x="57041" y="8578"/>
                  </a:cubicBezTo>
                  <a:cubicBezTo>
                    <a:pt x="58642" y="8578"/>
                    <a:pt x="60244" y="8645"/>
                    <a:pt x="61845" y="8645"/>
                  </a:cubicBezTo>
                  <a:cubicBezTo>
                    <a:pt x="64413" y="8678"/>
                    <a:pt x="67015" y="8745"/>
                    <a:pt x="69584" y="8745"/>
                  </a:cubicBezTo>
                  <a:cubicBezTo>
                    <a:pt x="70217" y="8745"/>
                    <a:pt x="70818" y="8478"/>
                    <a:pt x="71285" y="8044"/>
                  </a:cubicBezTo>
                  <a:cubicBezTo>
                    <a:pt x="71385" y="7944"/>
                    <a:pt x="71385" y="7744"/>
                    <a:pt x="71385" y="7577"/>
                  </a:cubicBezTo>
                  <a:lnTo>
                    <a:pt x="71385" y="7577"/>
                  </a:lnTo>
                  <a:cubicBezTo>
                    <a:pt x="71285" y="7611"/>
                    <a:pt x="71151" y="7644"/>
                    <a:pt x="71018" y="7678"/>
                  </a:cubicBezTo>
                  <a:cubicBezTo>
                    <a:pt x="70651" y="7878"/>
                    <a:pt x="70251" y="8245"/>
                    <a:pt x="69850" y="8245"/>
                  </a:cubicBezTo>
                  <a:cubicBezTo>
                    <a:pt x="68399" y="8320"/>
                    <a:pt x="66948" y="8357"/>
                    <a:pt x="65497" y="8357"/>
                  </a:cubicBezTo>
                  <a:cubicBezTo>
                    <a:pt x="65014" y="8357"/>
                    <a:pt x="64530" y="8353"/>
                    <a:pt x="64046" y="8345"/>
                  </a:cubicBezTo>
                  <a:cubicBezTo>
                    <a:pt x="62445" y="8345"/>
                    <a:pt x="60844" y="8211"/>
                    <a:pt x="59243" y="8178"/>
                  </a:cubicBezTo>
                  <a:cubicBezTo>
                    <a:pt x="57842" y="8178"/>
                    <a:pt x="56456" y="8163"/>
                    <a:pt x="55074" y="8163"/>
                  </a:cubicBezTo>
                  <a:cubicBezTo>
                    <a:pt x="54384" y="8163"/>
                    <a:pt x="53694" y="8167"/>
                    <a:pt x="53005" y="8178"/>
                  </a:cubicBezTo>
                  <a:cubicBezTo>
                    <a:pt x="50637" y="8211"/>
                    <a:pt x="48268" y="8311"/>
                    <a:pt x="45900" y="8378"/>
                  </a:cubicBezTo>
                  <a:cubicBezTo>
                    <a:pt x="43365" y="8445"/>
                    <a:pt x="40796" y="8545"/>
                    <a:pt x="38261" y="8578"/>
                  </a:cubicBezTo>
                  <a:cubicBezTo>
                    <a:pt x="36793" y="8595"/>
                    <a:pt x="35326" y="8595"/>
                    <a:pt x="33858" y="8595"/>
                  </a:cubicBezTo>
                  <a:cubicBezTo>
                    <a:pt x="32390" y="8595"/>
                    <a:pt x="30923" y="8595"/>
                    <a:pt x="29455" y="8612"/>
                  </a:cubicBezTo>
                  <a:cubicBezTo>
                    <a:pt x="25619" y="8678"/>
                    <a:pt x="21783" y="8812"/>
                    <a:pt x="17913" y="8878"/>
                  </a:cubicBezTo>
                  <a:cubicBezTo>
                    <a:pt x="14978" y="8945"/>
                    <a:pt x="12042" y="9012"/>
                    <a:pt x="9107" y="9012"/>
                  </a:cubicBezTo>
                  <a:cubicBezTo>
                    <a:pt x="8666" y="9018"/>
                    <a:pt x="8224" y="9021"/>
                    <a:pt x="7782" y="9021"/>
                  </a:cubicBezTo>
                  <a:cubicBezTo>
                    <a:pt x="5812" y="9021"/>
                    <a:pt x="3823" y="8966"/>
                    <a:pt x="1835" y="8912"/>
                  </a:cubicBezTo>
                  <a:cubicBezTo>
                    <a:pt x="1435" y="8912"/>
                    <a:pt x="935" y="8912"/>
                    <a:pt x="734" y="8712"/>
                  </a:cubicBezTo>
                  <a:cubicBezTo>
                    <a:pt x="501" y="8445"/>
                    <a:pt x="568" y="7944"/>
                    <a:pt x="568" y="7544"/>
                  </a:cubicBezTo>
                  <a:cubicBezTo>
                    <a:pt x="534" y="5176"/>
                    <a:pt x="501" y="2774"/>
                    <a:pt x="501" y="406"/>
                  </a:cubicBezTo>
                  <a:cubicBezTo>
                    <a:pt x="501" y="135"/>
                    <a:pt x="420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1"/>
            <p:cNvSpPr/>
            <p:nvPr/>
          </p:nvSpPr>
          <p:spPr>
            <a:xfrm>
              <a:off x="7082570" y="3082188"/>
              <a:ext cx="76845" cy="935856"/>
            </a:xfrm>
            <a:custGeom>
              <a:avLst/>
              <a:gdLst/>
              <a:ahLst/>
              <a:cxnLst/>
              <a:rect l="l" t="t" r="r" b="b"/>
              <a:pathLst>
                <a:path w="1102" h="18719" extrusionOk="0">
                  <a:moveTo>
                    <a:pt x="629" y="0"/>
                  </a:moveTo>
                  <a:cubicBezTo>
                    <a:pt x="590" y="0"/>
                    <a:pt x="547" y="2"/>
                    <a:pt x="501" y="5"/>
                  </a:cubicBezTo>
                  <a:cubicBezTo>
                    <a:pt x="701" y="6243"/>
                    <a:pt x="1" y="12481"/>
                    <a:pt x="268" y="18718"/>
                  </a:cubicBezTo>
                  <a:cubicBezTo>
                    <a:pt x="435" y="18518"/>
                    <a:pt x="535" y="18285"/>
                    <a:pt x="535" y="18051"/>
                  </a:cubicBezTo>
                  <a:cubicBezTo>
                    <a:pt x="701" y="14682"/>
                    <a:pt x="835" y="11313"/>
                    <a:pt x="935" y="7977"/>
                  </a:cubicBezTo>
                  <a:cubicBezTo>
                    <a:pt x="1035" y="5476"/>
                    <a:pt x="1035" y="2974"/>
                    <a:pt x="1102" y="472"/>
                  </a:cubicBezTo>
                  <a:cubicBezTo>
                    <a:pt x="1102" y="141"/>
                    <a:pt x="993" y="0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1"/>
            <p:cNvSpPr/>
            <p:nvPr/>
          </p:nvSpPr>
          <p:spPr>
            <a:xfrm>
              <a:off x="7111457" y="2832252"/>
              <a:ext cx="65043" cy="68493"/>
            </a:xfrm>
            <a:custGeom>
              <a:avLst/>
              <a:gdLst/>
              <a:ahLst/>
              <a:cxnLst/>
              <a:rect l="l" t="t" r="r" b="b"/>
              <a:pathLst>
                <a:path w="1301" h="1370" extrusionOk="0">
                  <a:moveTo>
                    <a:pt x="701" y="0"/>
                  </a:moveTo>
                  <a:cubicBezTo>
                    <a:pt x="301" y="0"/>
                    <a:pt x="1" y="367"/>
                    <a:pt x="1" y="801"/>
                  </a:cubicBezTo>
                  <a:cubicBezTo>
                    <a:pt x="34" y="1168"/>
                    <a:pt x="234" y="1368"/>
                    <a:pt x="568" y="1368"/>
                  </a:cubicBezTo>
                  <a:cubicBezTo>
                    <a:pt x="581" y="1369"/>
                    <a:pt x="594" y="1370"/>
                    <a:pt x="607" y="1370"/>
                  </a:cubicBezTo>
                  <a:cubicBezTo>
                    <a:pt x="932" y="1370"/>
                    <a:pt x="1300" y="985"/>
                    <a:pt x="1268" y="601"/>
                  </a:cubicBezTo>
                  <a:cubicBezTo>
                    <a:pt x="1235" y="301"/>
                    <a:pt x="1101" y="0"/>
                    <a:pt x="7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1"/>
            <p:cNvSpPr/>
            <p:nvPr/>
          </p:nvSpPr>
          <p:spPr>
            <a:xfrm>
              <a:off x="7131455" y="2696513"/>
              <a:ext cx="65093" cy="54195"/>
            </a:xfrm>
            <a:custGeom>
              <a:avLst/>
              <a:gdLst/>
              <a:ahLst/>
              <a:cxnLst/>
              <a:rect l="l" t="t" r="r" b="b"/>
              <a:pathLst>
                <a:path w="1302" h="1084" extrusionOk="0">
                  <a:moveTo>
                    <a:pt x="444" y="1"/>
                  </a:moveTo>
                  <a:cubicBezTo>
                    <a:pt x="178" y="1"/>
                    <a:pt x="1" y="190"/>
                    <a:pt x="1" y="480"/>
                  </a:cubicBezTo>
                  <a:cubicBezTo>
                    <a:pt x="1" y="797"/>
                    <a:pt x="151" y="1083"/>
                    <a:pt x="480" y="1083"/>
                  </a:cubicBezTo>
                  <a:cubicBezTo>
                    <a:pt x="498" y="1083"/>
                    <a:pt x="516" y="1083"/>
                    <a:pt x="535" y="1081"/>
                  </a:cubicBezTo>
                  <a:cubicBezTo>
                    <a:pt x="735" y="1048"/>
                    <a:pt x="935" y="814"/>
                    <a:pt x="1302" y="547"/>
                  </a:cubicBezTo>
                  <a:cubicBezTo>
                    <a:pt x="968" y="314"/>
                    <a:pt x="768" y="47"/>
                    <a:pt x="568" y="13"/>
                  </a:cubicBezTo>
                  <a:cubicBezTo>
                    <a:pt x="525" y="5"/>
                    <a:pt x="483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1"/>
            <p:cNvSpPr/>
            <p:nvPr/>
          </p:nvSpPr>
          <p:spPr>
            <a:xfrm>
              <a:off x="7139804" y="2945343"/>
              <a:ext cx="54495" cy="46095"/>
            </a:xfrm>
            <a:custGeom>
              <a:avLst/>
              <a:gdLst/>
              <a:ahLst/>
              <a:cxnLst/>
              <a:rect l="l" t="t" r="r" b="b"/>
              <a:pathLst>
                <a:path w="1090" h="922" extrusionOk="0">
                  <a:moveTo>
                    <a:pt x="619" y="1"/>
                  </a:moveTo>
                  <a:cubicBezTo>
                    <a:pt x="590" y="1"/>
                    <a:pt x="562" y="3"/>
                    <a:pt x="534" y="7"/>
                  </a:cubicBezTo>
                  <a:cubicBezTo>
                    <a:pt x="334" y="40"/>
                    <a:pt x="134" y="274"/>
                    <a:pt x="34" y="507"/>
                  </a:cubicBezTo>
                  <a:cubicBezTo>
                    <a:pt x="1" y="574"/>
                    <a:pt x="268" y="874"/>
                    <a:pt x="434" y="907"/>
                  </a:cubicBezTo>
                  <a:cubicBezTo>
                    <a:pt x="478" y="917"/>
                    <a:pt x="520" y="922"/>
                    <a:pt x="561" y="922"/>
                  </a:cubicBezTo>
                  <a:cubicBezTo>
                    <a:pt x="798" y="922"/>
                    <a:pt x="973" y="759"/>
                    <a:pt x="1001" y="474"/>
                  </a:cubicBezTo>
                  <a:cubicBezTo>
                    <a:pt x="1090" y="120"/>
                    <a:pt x="840" y="1"/>
                    <a:pt x="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40"/>
          <p:cNvSpPr txBox="1">
            <a:spLocks noGrp="1"/>
          </p:cNvSpPr>
          <p:nvPr>
            <p:ph type="title"/>
          </p:nvPr>
        </p:nvSpPr>
        <p:spPr>
          <a:xfrm>
            <a:off x="1017875" y="478125"/>
            <a:ext cx="74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b="1" dirty="0"/>
              <a:t>NỘI DUNG</a:t>
            </a:r>
            <a:endParaRPr dirty="0"/>
          </a:p>
        </p:txBody>
      </p:sp>
      <p:sp>
        <p:nvSpPr>
          <p:cNvPr id="27" name="TextBox 26"/>
          <p:cNvSpPr txBox="1"/>
          <p:nvPr/>
        </p:nvSpPr>
        <p:spPr>
          <a:xfrm>
            <a:off x="2133353" y="1218108"/>
            <a:ext cx="389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I. PHÉP CỘNG PHÂN SỐ</a:t>
            </a:r>
            <a:endParaRPr lang="vi-VN" sz="2400" b="1" dirty="0">
              <a:solidFill>
                <a:srgbClr val="7030A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91725" y="2014341"/>
            <a:ext cx="407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1. </a:t>
            </a:r>
            <a:r>
              <a:rPr lang="en-US" sz="2400" dirty="0" err="1">
                <a:solidFill>
                  <a:srgbClr val="002060"/>
                </a:solidFill>
              </a:rPr>
              <a:t>Quy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tắc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cộng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hai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phân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số</a:t>
            </a:r>
            <a:endParaRPr lang="vi-VN" sz="2400" dirty="0">
              <a:solidFill>
                <a:srgbClr val="00206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91725" y="3104954"/>
            <a:ext cx="471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2. </a:t>
            </a:r>
            <a:r>
              <a:rPr lang="en-US" sz="2400" dirty="0" err="1">
                <a:solidFill>
                  <a:srgbClr val="002060"/>
                </a:solidFill>
              </a:rPr>
              <a:t>Tính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cộng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hai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phân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số</a:t>
            </a:r>
            <a:endParaRPr lang="vi-VN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2" grpId="0"/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Tropical Style Book Slideshow for Marketing by Slidesgo">
  <a:themeElements>
    <a:clrScheme name="Simple Light">
      <a:dk1>
        <a:srgbClr val="086245"/>
      </a:dk1>
      <a:lt1>
        <a:srgbClr val="F8B428"/>
      </a:lt1>
      <a:dk2>
        <a:srgbClr val="FBF7CA"/>
      </a:dk2>
      <a:lt2>
        <a:srgbClr val="FFFFFF"/>
      </a:lt2>
      <a:accent1>
        <a:srgbClr val="7F6000"/>
      </a:accent1>
      <a:accent2>
        <a:srgbClr val="F8B428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862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963</Words>
  <Application>Microsoft Office PowerPoint</Application>
  <PresentationFormat>On-screen Show (16:9)</PresentationFormat>
  <Paragraphs>213</Paragraphs>
  <Slides>35</Slides>
  <Notes>7</Notes>
  <HiddenSlides>0</HiddenSlides>
  <MMClips>23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Wingdings</vt:lpstr>
      <vt:lpstr>Playfair Display ExtraBold</vt:lpstr>
      <vt:lpstr>Tahoma</vt:lpstr>
      <vt:lpstr>Cambria Math</vt:lpstr>
      <vt:lpstr>Calibri</vt:lpstr>
      <vt:lpstr>Times New Roman</vt:lpstr>
      <vt:lpstr>Lato</vt:lpstr>
      <vt:lpstr>TimesNewRomanPSMT</vt:lpstr>
      <vt:lpstr>Tropical Style Book Slideshow for Marketing by Slidesgo</vt:lpstr>
      <vt:lpstr>Equation</vt:lpstr>
      <vt:lpstr>CHÀO MỪNG QUÝ THẦY, CÔ VỀ DỰ GIỜ LỚP 6A4!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</vt:lpstr>
      <vt:lpstr>PHÉP CỘNG PHÂN SỐ</vt:lpstr>
      <vt:lpstr>1. Quy tắc cộng hai phân số</vt:lpstr>
      <vt:lpstr>PowerPoint Presentation</vt:lpstr>
      <vt:lpstr>PowerPoint Presentation</vt:lpstr>
      <vt:lpstr>PowerPoint Presentation</vt:lpstr>
      <vt:lpstr>PowerPoint Presentation</vt:lpstr>
      <vt:lpstr>Luyện tập 1. </vt:lpstr>
      <vt:lpstr>2. Tính chất của phép cộng phân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Tropical Style Book Slideshow for Marketing</dc:title>
  <dc:creator>LaptopAZ.vn</dc:creator>
  <cp:lastModifiedBy>Microsoft account</cp:lastModifiedBy>
  <cp:revision>96</cp:revision>
  <dcterms:modified xsi:type="dcterms:W3CDTF">2023-03-07T16:01:51Z</dcterms:modified>
</cp:coreProperties>
</file>