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asf" ContentType="video/x-ms-as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2.wav" ContentType="audio/x-wav"/>
  <Override PartName="/ppt/media/audio3.wav" ContentType="audio/x-wav"/>
  <Override PartName="/ppt/media/audio4.wav" ContentType="audio/x-wav"/>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A6B6C-545A-4F1A-9F20-4257A4847FDC}" type="datetimeFigureOut">
              <a:rPr lang="en-US" smtClean="0"/>
              <a:t>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5A081E-45EC-492A-894A-F978E6934180}" type="slidenum">
              <a:rPr lang="en-US" smtClean="0"/>
              <a:t>‹#›</a:t>
            </a:fld>
            <a:endParaRPr lang="en-US"/>
          </a:p>
        </p:txBody>
      </p:sp>
    </p:spTree>
    <p:extLst>
      <p:ext uri="{BB962C8B-B14F-4D97-AF65-F5344CB8AC3E}">
        <p14:creationId xmlns:p14="http://schemas.microsoft.com/office/powerpoint/2010/main" val="1073706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3</a:t>
            </a:fld>
            <a:endParaRPr lang="en-US"/>
          </a:p>
        </p:txBody>
      </p:sp>
    </p:spTree>
    <p:extLst>
      <p:ext uri="{BB962C8B-B14F-4D97-AF65-F5344CB8AC3E}">
        <p14:creationId xmlns:p14="http://schemas.microsoft.com/office/powerpoint/2010/main" val="3426539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24</a:t>
            </a:fld>
            <a:endParaRPr lang="en-US"/>
          </a:p>
        </p:txBody>
      </p:sp>
    </p:spTree>
    <p:extLst>
      <p:ext uri="{BB962C8B-B14F-4D97-AF65-F5344CB8AC3E}">
        <p14:creationId xmlns:p14="http://schemas.microsoft.com/office/powerpoint/2010/main" val="3252516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mỗi</a:t>
            </a:r>
            <a:r>
              <a:rPr lang="en-US" baseline="0" dirty="0" smtClean="0"/>
              <a:t> ô </a:t>
            </a:r>
            <a:r>
              <a:rPr lang="en-US" baseline="0" dirty="0" err="1" smtClean="0"/>
              <a:t>có</a:t>
            </a:r>
            <a:r>
              <a:rPr lang="en-US" baseline="0" dirty="0" smtClean="0"/>
              <a:t> </a:t>
            </a:r>
            <a:r>
              <a:rPr lang="en-US" baseline="0" dirty="0" err="1" smtClean="0"/>
              <a:t>dấu</a:t>
            </a:r>
            <a:r>
              <a:rPr lang="en-US" baseline="0" dirty="0" smtClean="0"/>
              <a:t> ? </a:t>
            </a:r>
            <a:r>
              <a:rPr lang="en-US" baseline="0" dirty="0" err="1" smtClean="0"/>
              <a:t>để</a:t>
            </a:r>
            <a:r>
              <a:rPr lang="en-US" baseline="0" dirty="0" smtClean="0"/>
              <a:t> </a:t>
            </a:r>
            <a:r>
              <a:rPr lang="en-US" baseline="0" dirty="0" err="1" smtClean="0"/>
              <a:t>điền</a:t>
            </a:r>
            <a:r>
              <a:rPr lang="en-US" baseline="0" dirty="0" smtClean="0"/>
              <a:t> </a:t>
            </a:r>
            <a:r>
              <a:rPr lang="en-US" baseline="0" dirty="0" err="1" smtClean="0"/>
              <a:t>đáp</a:t>
            </a:r>
            <a:r>
              <a:rPr lang="en-US" baseline="0" dirty="0" smtClean="0"/>
              <a:t> </a:t>
            </a:r>
            <a:r>
              <a:rPr lang="en-US" baseline="0" dirty="0" err="1" smtClean="0"/>
              <a:t>án</a:t>
            </a:r>
            <a:endParaRPr lang="en-US" baseline="0" dirty="0" smtClean="0"/>
          </a:p>
          <a:p>
            <a:r>
              <a:rPr lang="en-US" baseline="0" dirty="0" err="1" smtClean="0"/>
              <a:t>Nhấn</a:t>
            </a:r>
            <a:r>
              <a:rPr lang="en-US" baseline="0" dirty="0" smtClean="0"/>
              <a:t> </a:t>
            </a:r>
            <a:r>
              <a:rPr lang="en-US" baseline="0" dirty="0" err="1" smtClean="0"/>
              <a:t>vào</a:t>
            </a:r>
            <a:r>
              <a:rPr lang="en-US" baseline="0" dirty="0" smtClean="0"/>
              <a:t> ô n </a:t>
            </a:r>
            <a:r>
              <a:rPr lang="en-US" baseline="0" dirty="0" err="1" smtClean="0"/>
              <a:t>và</a:t>
            </a:r>
            <a:r>
              <a:rPr lang="en-US" baseline="0" dirty="0" smtClean="0"/>
              <a:t> ô (-36):n </a:t>
            </a:r>
            <a:r>
              <a:rPr lang="en-US" baseline="0" dirty="0" err="1" smtClean="0"/>
              <a:t>để</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ý b</a:t>
            </a:r>
          </a:p>
          <a:p>
            <a:r>
              <a:rPr lang="en-US" baseline="0" dirty="0" err="1" smtClean="0"/>
              <a:t>Nhấn</a:t>
            </a:r>
            <a:r>
              <a:rPr lang="en-US" baseline="0" dirty="0" smtClean="0"/>
              <a:t> </a:t>
            </a:r>
            <a:r>
              <a:rPr lang="en-US" baseline="0" dirty="0" err="1" smtClean="0"/>
              <a:t>vào</a:t>
            </a:r>
            <a:r>
              <a:rPr lang="en-US" baseline="0" dirty="0" smtClean="0"/>
              <a:t> ô (-36):n 1 </a:t>
            </a:r>
            <a:r>
              <a:rPr lang="en-US" baseline="0" dirty="0" err="1" smtClean="0"/>
              <a:t>lần</a:t>
            </a:r>
            <a:r>
              <a:rPr lang="en-US" baseline="0" dirty="0" smtClean="0"/>
              <a:t> </a:t>
            </a:r>
            <a:r>
              <a:rPr lang="en-US" baseline="0" dirty="0" err="1" smtClean="0"/>
              <a:t>nữa</a:t>
            </a:r>
            <a:r>
              <a:rPr lang="en-US" baseline="0" dirty="0" smtClean="0"/>
              <a:t> </a:t>
            </a:r>
            <a:r>
              <a:rPr lang="en-US" baseline="0" dirty="0" err="1" smtClean="0"/>
              <a:t>để</a:t>
            </a:r>
            <a:r>
              <a:rPr lang="en-US" baseline="0" dirty="0" smtClean="0"/>
              <a:t> </a:t>
            </a:r>
            <a:r>
              <a:rPr lang="en-US" baseline="0" dirty="0" err="1" smtClean="0"/>
              <a:t>sắp</a:t>
            </a:r>
            <a:r>
              <a:rPr lang="en-US" baseline="0" dirty="0" smtClean="0"/>
              <a:t> </a:t>
            </a:r>
            <a:r>
              <a:rPr lang="en-US" baseline="0" dirty="0" err="1" smtClean="0"/>
              <a:t>xếp</a:t>
            </a:r>
            <a:r>
              <a:rPr lang="en-US" baseline="0" dirty="0" smtClean="0"/>
              <a:t> </a:t>
            </a:r>
            <a:r>
              <a:rPr lang="en-US" baseline="0" dirty="0" err="1" smtClean="0"/>
              <a:t>các</a:t>
            </a:r>
            <a:r>
              <a:rPr lang="en-US" baseline="0" dirty="0" smtClean="0"/>
              <a:t> </a:t>
            </a:r>
            <a:r>
              <a:rPr lang="en-US" baseline="0" dirty="0" err="1" smtClean="0"/>
              <a:t>giá</a:t>
            </a:r>
            <a:r>
              <a:rPr lang="en-US" baseline="0" dirty="0" smtClean="0"/>
              <a:t> </a:t>
            </a:r>
            <a:r>
              <a:rPr lang="en-US" baseline="0" dirty="0" err="1" smtClean="0"/>
              <a:t>trị</a:t>
            </a:r>
            <a:r>
              <a:rPr lang="en-US" baseline="0" dirty="0" smtClean="0"/>
              <a:t> </a:t>
            </a:r>
            <a:r>
              <a:rPr lang="en-US" baseline="0" dirty="0" err="1" smtClean="0"/>
              <a:t>theo</a:t>
            </a:r>
            <a:r>
              <a:rPr lang="en-US" baseline="0" dirty="0" smtClean="0"/>
              <a:t> </a:t>
            </a:r>
            <a:r>
              <a:rPr lang="en-US" baseline="0" dirty="0" err="1" smtClean="0"/>
              <a:t>từng</a:t>
            </a:r>
            <a:r>
              <a:rPr lang="en-US" baseline="0" dirty="0" smtClean="0"/>
              <a:t> </a:t>
            </a:r>
            <a:r>
              <a:rPr lang="en-US" baseline="0" dirty="0" err="1" smtClean="0"/>
              <a:t>cặp</a:t>
            </a:r>
            <a:r>
              <a:rPr lang="en-US" baseline="0" dirty="0" smtClean="0"/>
              <a:t> </a:t>
            </a:r>
            <a:r>
              <a:rPr lang="en-US" baseline="0" dirty="0" err="1" smtClean="0"/>
              <a:t>đối</a:t>
            </a:r>
            <a:r>
              <a:rPr lang="en-US" baseline="0" dirty="0" smtClean="0"/>
              <a:t> </a:t>
            </a:r>
            <a:r>
              <a:rPr lang="en-US" baseline="0" dirty="0" err="1" smtClean="0"/>
              <a:t>nhau</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4</a:t>
            </a:fld>
            <a:endParaRPr lang="en-US"/>
          </a:p>
        </p:txBody>
      </p:sp>
    </p:spTree>
    <p:extLst>
      <p:ext uri="{BB962C8B-B14F-4D97-AF65-F5344CB8AC3E}">
        <p14:creationId xmlns:p14="http://schemas.microsoft.com/office/powerpoint/2010/main" val="2332330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dấu</a:t>
            </a:r>
            <a:r>
              <a:rPr lang="en-US" baseline="0" dirty="0" smtClean="0"/>
              <a:t> …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đáp</a:t>
            </a:r>
            <a:r>
              <a:rPr lang="en-US" baseline="0" dirty="0" smtClean="0"/>
              <a:t> </a:t>
            </a:r>
            <a:r>
              <a:rPr lang="en-US" baseline="0" dirty="0" err="1" smtClean="0"/>
              <a:t>án</a:t>
            </a:r>
            <a:endParaRPr lang="en-US" baseline="0" dirty="0" smtClean="0"/>
          </a:p>
          <a:p>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từ</a:t>
            </a:r>
            <a:r>
              <a:rPr lang="en-US" baseline="0" dirty="0" smtClean="0"/>
              <a:t> “</a:t>
            </a:r>
            <a:r>
              <a:rPr lang="en-US" baseline="0" dirty="0" err="1" smtClean="0"/>
              <a:t>tự</a:t>
            </a:r>
            <a:r>
              <a:rPr lang="en-US" baseline="0" dirty="0" smtClean="0"/>
              <a:t> </a:t>
            </a:r>
            <a:r>
              <a:rPr lang="en-US" baseline="0" dirty="0" err="1" smtClean="0"/>
              <a:t>nhiên</a:t>
            </a:r>
            <a:r>
              <a:rPr lang="en-US" baseline="0" dirty="0" smtClean="0"/>
              <a:t>” 2 </a:t>
            </a:r>
            <a:r>
              <a:rPr lang="en-US" baseline="0" dirty="0" err="1" smtClean="0"/>
              <a:t>lần</a:t>
            </a:r>
            <a:r>
              <a:rPr lang="en-US" baseline="0" dirty="0" smtClean="0"/>
              <a:t> </a:t>
            </a:r>
            <a:r>
              <a:rPr lang="en-US" baseline="0" dirty="0" err="1" smtClean="0"/>
              <a:t>để</a:t>
            </a:r>
            <a:r>
              <a:rPr lang="en-US" baseline="0" dirty="0" smtClean="0"/>
              <a:t> </a:t>
            </a:r>
            <a:r>
              <a:rPr lang="en-US" baseline="0" dirty="0" err="1" smtClean="0"/>
              <a:t>thay</a:t>
            </a:r>
            <a:r>
              <a:rPr lang="en-US" baseline="0" dirty="0" smtClean="0"/>
              <a:t> </a:t>
            </a:r>
            <a:r>
              <a:rPr lang="en-US" baseline="0" dirty="0" err="1" smtClean="0"/>
              <a:t>thế</a:t>
            </a:r>
            <a:r>
              <a:rPr lang="en-US" baseline="0" dirty="0" smtClean="0"/>
              <a:t> </a:t>
            </a:r>
            <a:r>
              <a:rPr lang="en-US" baseline="0" dirty="0" err="1" smtClean="0"/>
              <a:t>thành</a:t>
            </a:r>
            <a:r>
              <a:rPr lang="en-US" baseline="0" dirty="0" smtClean="0"/>
              <a:t> </a:t>
            </a:r>
            <a:r>
              <a:rPr lang="en-US" baseline="0" dirty="0" err="1" smtClean="0"/>
              <a:t>từ</a:t>
            </a:r>
            <a:r>
              <a:rPr lang="en-US" baseline="0" dirty="0" smtClean="0"/>
              <a:t> “</a:t>
            </a:r>
            <a:r>
              <a:rPr lang="en-US" baseline="0" dirty="0" err="1" smtClean="0"/>
              <a:t>nguyên</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5</a:t>
            </a:fld>
            <a:endParaRPr lang="en-US"/>
          </a:p>
        </p:txBody>
      </p:sp>
    </p:spTree>
    <p:extLst>
      <p:ext uri="{BB962C8B-B14F-4D97-AF65-F5344CB8AC3E}">
        <p14:creationId xmlns:p14="http://schemas.microsoft.com/office/powerpoint/2010/main" val="1614329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câu</a:t>
            </a:r>
            <a:r>
              <a:rPr lang="en-US" baseline="0" dirty="0" smtClean="0"/>
              <a:t> a </a:t>
            </a:r>
            <a:r>
              <a:rPr lang="en-US" baseline="0" dirty="0" err="1" smtClean="0"/>
              <a:t>để</a:t>
            </a:r>
            <a:r>
              <a:rPr lang="en-US" baseline="0" dirty="0" smtClean="0"/>
              <a:t> </a:t>
            </a:r>
            <a:r>
              <a:rPr lang="en-US" baseline="0" dirty="0" err="1" smtClean="0"/>
              <a:t>hiện</a:t>
            </a:r>
            <a:r>
              <a:rPr lang="en-US" baseline="0" dirty="0" smtClean="0"/>
              <a:t> 4 </a:t>
            </a:r>
            <a:r>
              <a:rPr lang="en-US" baseline="0" dirty="0" err="1" smtClean="0"/>
              <a:t>số</a:t>
            </a:r>
            <a:endParaRPr lang="en-US" baseline="0" dirty="0" smtClean="0"/>
          </a:p>
          <a:p>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từng</a:t>
            </a:r>
            <a:r>
              <a:rPr lang="en-US" baseline="0" dirty="0" smtClean="0"/>
              <a:t> </a:t>
            </a:r>
            <a:r>
              <a:rPr lang="en-US" baseline="0" dirty="0" err="1" smtClean="0"/>
              <a:t>số</a:t>
            </a:r>
            <a:r>
              <a:rPr lang="en-US" baseline="0" dirty="0" smtClean="0"/>
              <a:t>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câu</a:t>
            </a:r>
            <a:r>
              <a:rPr lang="en-US" baseline="0" dirty="0" smtClean="0"/>
              <a:t> </a:t>
            </a:r>
            <a:r>
              <a:rPr lang="en-US" baseline="0" dirty="0" err="1" smtClean="0"/>
              <a:t>giải</a:t>
            </a:r>
            <a:r>
              <a:rPr lang="en-US" baseline="0" dirty="0" smtClean="0"/>
              <a:t> </a:t>
            </a:r>
            <a:r>
              <a:rPr lang="en-US" baseline="0" dirty="0" err="1" smtClean="0"/>
              <a:t>thích</a:t>
            </a:r>
            <a:endParaRPr lang="en-US" baseline="0" dirty="0" smtClean="0"/>
          </a:p>
          <a:p>
            <a:r>
              <a:rPr lang="en-US" baseline="0" dirty="0" err="1" smtClean="0"/>
              <a:t>Câu</a:t>
            </a:r>
            <a:r>
              <a:rPr lang="en-US" baseline="0" dirty="0" smtClean="0"/>
              <a:t> b </a:t>
            </a:r>
            <a:r>
              <a:rPr lang="en-US" baseline="0" dirty="0" err="1" smtClean="0"/>
              <a:t>thực</a:t>
            </a:r>
            <a:r>
              <a:rPr lang="en-US" baseline="0" dirty="0" smtClean="0"/>
              <a:t> </a:t>
            </a:r>
            <a:r>
              <a:rPr lang="en-US" baseline="0" dirty="0" err="1" smtClean="0"/>
              <a:t>hiện</a:t>
            </a:r>
            <a:r>
              <a:rPr lang="en-US" baseline="0" dirty="0" smtClean="0"/>
              <a:t> </a:t>
            </a:r>
            <a:r>
              <a:rPr lang="en-US" baseline="0" dirty="0" err="1" smtClean="0"/>
              <a:t>tương</a:t>
            </a:r>
            <a:r>
              <a:rPr lang="en-US" baseline="0" dirty="0" smtClean="0"/>
              <a:t> </a:t>
            </a:r>
            <a:r>
              <a:rPr lang="en-US" baseline="0" dirty="0" err="1" smtClean="0"/>
              <a:t>tự</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7</a:t>
            </a:fld>
            <a:endParaRPr lang="en-US"/>
          </a:p>
        </p:txBody>
      </p:sp>
    </p:spTree>
    <p:extLst>
      <p:ext uri="{BB962C8B-B14F-4D97-AF65-F5344CB8AC3E}">
        <p14:creationId xmlns:p14="http://schemas.microsoft.com/office/powerpoint/2010/main" val="2448760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các</a:t>
            </a:r>
            <a:r>
              <a:rPr lang="en-US" baseline="0" dirty="0" smtClean="0"/>
              <a:t> </a:t>
            </a:r>
            <a:r>
              <a:rPr lang="en-US" baseline="0" dirty="0" err="1" smtClean="0"/>
              <a:t>số</a:t>
            </a:r>
            <a:r>
              <a:rPr lang="en-US" baseline="0" dirty="0" smtClean="0"/>
              <a:t> 10, 1, -1, p 2 </a:t>
            </a:r>
            <a:r>
              <a:rPr lang="en-US" baseline="0" dirty="0" err="1" smtClean="0"/>
              <a:t>lần</a:t>
            </a:r>
            <a:r>
              <a:rPr lang="en-US" baseline="0" dirty="0" smtClean="0"/>
              <a:t>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đáp</a:t>
            </a:r>
            <a:r>
              <a:rPr lang="en-US" baseline="0" dirty="0" smtClean="0"/>
              <a:t> </a:t>
            </a:r>
            <a:r>
              <a:rPr lang="en-US" baseline="0" dirty="0" err="1" smtClean="0"/>
              <a:t>án</a:t>
            </a:r>
            <a:endParaRPr lang="en-US" baseline="0" smtClean="0"/>
          </a:p>
          <a:p>
            <a:endParaRPr lang="en-US"/>
          </a:p>
        </p:txBody>
      </p:sp>
      <p:sp>
        <p:nvSpPr>
          <p:cNvPr id="4" name="Slide Number Placeholder 3"/>
          <p:cNvSpPr>
            <a:spLocks noGrp="1"/>
          </p:cNvSpPr>
          <p:nvPr>
            <p:ph type="sldNum" sz="quarter" idx="5"/>
          </p:nvPr>
        </p:nvSpPr>
        <p:spPr/>
        <p:txBody>
          <a:bodyPr/>
          <a:lstStyle/>
          <a:p>
            <a:fld id="{C853816F-A1CF-4485-B308-1B9F14B36EAD}" type="slidenum">
              <a:rPr lang="en-US" smtClean="0"/>
              <a:t>9</a:t>
            </a:fld>
            <a:endParaRPr lang="en-US"/>
          </a:p>
        </p:txBody>
      </p:sp>
    </p:spTree>
    <p:extLst>
      <p:ext uri="{BB962C8B-B14F-4D97-AF65-F5344CB8AC3E}">
        <p14:creationId xmlns:p14="http://schemas.microsoft.com/office/powerpoint/2010/main" val="3455675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dấu</a:t>
            </a:r>
            <a:r>
              <a:rPr lang="en-US" baseline="0" dirty="0" smtClean="0"/>
              <a:t> ? ở </a:t>
            </a:r>
            <a:r>
              <a:rPr lang="en-US" baseline="0" dirty="0" err="1" smtClean="0"/>
              <a:t>mỗi</a:t>
            </a:r>
            <a:r>
              <a:rPr lang="en-US" baseline="0" dirty="0" smtClean="0"/>
              <a:t> </a:t>
            </a:r>
            <a:r>
              <a:rPr lang="en-US" baseline="0" dirty="0" err="1" smtClean="0"/>
              <a:t>câu</a:t>
            </a:r>
            <a:r>
              <a:rPr lang="en-US" baseline="0" dirty="0" smtClean="0"/>
              <a:t>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đáp</a:t>
            </a:r>
            <a:r>
              <a:rPr lang="en-US" baseline="0" dirty="0" smtClean="0"/>
              <a:t> </a:t>
            </a:r>
            <a:r>
              <a:rPr lang="en-US" baseline="0" dirty="0" err="1" smtClean="0"/>
              <a:t>án</a:t>
            </a:r>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10</a:t>
            </a:fld>
            <a:endParaRPr lang="en-US"/>
          </a:p>
        </p:txBody>
      </p:sp>
    </p:spTree>
    <p:extLst>
      <p:ext uri="{BB962C8B-B14F-4D97-AF65-F5344CB8AC3E}">
        <p14:creationId xmlns:p14="http://schemas.microsoft.com/office/powerpoint/2010/main" val="2425757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Nhấn</a:t>
            </a:r>
            <a:r>
              <a:rPr lang="en-US" baseline="0" dirty="0" smtClean="0"/>
              <a:t> </a:t>
            </a:r>
            <a:r>
              <a:rPr lang="en-US" baseline="0" dirty="0" err="1" smtClean="0"/>
              <a:t>vào</a:t>
            </a:r>
            <a:r>
              <a:rPr lang="en-US" baseline="0" dirty="0" smtClean="0"/>
              <a:t> </a:t>
            </a:r>
            <a:r>
              <a:rPr lang="en-US" baseline="0" dirty="0" err="1" smtClean="0"/>
              <a:t>dấu</a:t>
            </a:r>
            <a:r>
              <a:rPr lang="en-US" baseline="0" dirty="0" smtClean="0"/>
              <a:t> ? ở </a:t>
            </a:r>
            <a:r>
              <a:rPr lang="en-US" baseline="0" dirty="0" err="1" smtClean="0"/>
              <a:t>mỗi</a:t>
            </a:r>
            <a:r>
              <a:rPr lang="en-US" baseline="0" dirty="0" smtClean="0"/>
              <a:t> </a:t>
            </a:r>
            <a:r>
              <a:rPr lang="en-US" baseline="0" dirty="0" err="1" smtClean="0"/>
              <a:t>câu</a:t>
            </a:r>
            <a:r>
              <a:rPr lang="en-US" baseline="0" dirty="0" smtClean="0"/>
              <a:t>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đáp</a:t>
            </a:r>
            <a:r>
              <a:rPr lang="en-US" baseline="0" dirty="0" smtClean="0"/>
              <a:t> </a:t>
            </a:r>
            <a:r>
              <a:rPr lang="en-US" baseline="0" dirty="0" err="1" smtClean="0"/>
              <a:t>án</a:t>
            </a:r>
            <a:endParaRPr lang="en-US" dirty="0"/>
          </a:p>
        </p:txBody>
      </p:sp>
      <p:sp>
        <p:nvSpPr>
          <p:cNvPr id="4" name="Slide Number Placeholder 3"/>
          <p:cNvSpPr>
            <a:spLocks noGrp="1"/>
          </p:cNvSpPr>
          <p:nvPr>
            <p:ph type="sldNum" sz="quarter" idx="5"/>
          </p:nvPr>
        </p:nvSpPr>
        <p:spPr/>
        <p:txBody>
          <a:bodyPr/>
          <a:lstStyle/>
          <a:p>
            <a:fld id="{C853816F-A1CF-4485-B308-1B9F14B36EAD}" type="slidenum">
              <a:rPr lang="en-US" smtClean="0"/>
              <a:t>11</a:t>
            </a:fld>
            <a:endParaRPr lang="en-US"/>
          </a:p>
        </p:txBody>
      </p:sp>
    </p:spTree>
    <p:extLst>
      <p:ext uri="{BB962C8B-B14F-4D97-AF65-F5344CB8AC3E}">
        <p14:creationId xmlns:p14="http://schemas.microsoft.com/office/powerpoint/2010/main" val="1821025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Sau</a:t>
            </a:r>
            <a:r>
              <a:rPr lang="en-US" dirty="0" smtClean="0"/>
              <a:t> </a:t>
            </a:r>
            <a:r>
              <a:rPr lang="en-US" dirty="0" err="1" smtClean="0"/>
              <a:t>khi</a:t>
            </a:r>
            <a:r>
              <a:rPr lang="en-US" dirty="0" smtClean="0"/>
              <a:t> </a:t>
            </a:r>
            <a:r>
              <a:rPr lang="en-US" dirty="0" err="1" smtClean="0"/>
              <a:t>tiêu</a:t>
            </a:r>
            <a:r>
              <a:rPr lang="en-US" baseline="0" dirty="0" smtClean="0"/>
              <a:t> </a:t>
            </a:r>
            <a:r>
              <a:rPr lang="en-US" baseline="0" dirty="0" err="1" smtClean="0"/>
              <a:t>diệt</a:t>
            </a:r>
            <a:r>
              <a:rPr lang="en-US" baseline="0" dirty="0" smtClean="0"/>
              <a:t> </a:t>
            </a:r>
            <a:r>
              <a:rPr lang="en-US" baseline="0" dirty="0" err="1" smtClean="0"/>
              <a:t>hết</a:t>
            </a:r>
            <a:r>
              <a:rPr lang="en-US" baseline="0" dirty="0" smtClean="0"/>
              <a:t> </a:t>
            </a:r>
            <a:r>
              <a:rPr lang="en-US" baseline="0" dirty="0" err="1" smtClean="0"/>
              <a:t>các</a:t>
            </a:r>
            <a:r>
              <a:rPr lang="en-US" baseline="0" dirty="0" smtClean="0"/>
              <a:t> </a:t>
            </a:r>
            <a:r>
              <a:rPr lang="en-US" baseline="0" dirty="0" err="1" smtClean="0"/>
              <a:t>máy</a:t>
            </a:r>
            <a:r>
              <a:rPr lang="en-US" baseline="0" dirty="0" smtClean="0"/>
              <a:t> bay</a:t>
            </a:r>
          </a:p>
          <a:p>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các</a:t>
            </a:r>
            <a:r>
              <a:rPr lang="en-US" baseline="0" dirty="0" smtClean="0"/>
              <a:t> </a:t>
            </a:r>
            <a:r>
              <a:rPr lang="en-US" baseline="0" dirty="0" err="1" smtClean="0"/>
              <a:t>người</a:t>
            </a:r>
            <a:r>
              <a:rPr lang="en-US" baseline="0" dirty="0" smtClean="0"/>
              <a:t> </a:t>
            </a:r>
            <a:r>
              <a:rPr lang="en-US" baseline="0" dirty="0" err="1" smtClean="0"/>
              <a:t>lính</a:t>
            </a:r>
            <a:r>
              <a:rPr lang="en-US" baseline="0" dirty="0" smtClean="0"/>
              <a:t> </a:t>
            </a:r>
            <a:r>
              <a:rPr lang="en-US" baseline="0" dirty="0" err="1" smtClean="0"/>
              <a:t>để</a:t>
            </a:r>
            <a:r>
              <a:rPr lang="en-US" baseline="0" dirty="0" smtClean="0"/>
              <a:t> </a:t>
            </a:r>
            <a:r>
              <a:rPr lang="en-US" baseline="0" dirty="0" err="1" smtClean="0"/>
              <a:t>đến</a:t>
            </a:r>
            <a:r>
              <a:rPr lang="en-US" baseline="0" dirty="0" smtClean="0"/>
              <a:t> slide </a:t>
            </a:r>
            <a:r>
              <a:rPr lang="en-US" baseline="0" dirty="0" err="1" smtClean="0"/>
              <a:t>kết</a:t>
            </a:r>
            <a:r>
              <a:rPr lang="en-US" baseline="0" dirty="0" smtClean="0"/>
              <a:t> </a:t>
            </a:r>
            <a:r>
              <a:rPr lang="en-US" baseline="0" dirty="0" err="1" smtClean="0"/>
              <a:t>thúc</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17</a:t>
            </a:fld>
            <a:endParaRPr lang="en-US"/>
          </a:p>
        </p:txBody>
      </p:sp>
    </p:spTree>
    <p:extLst>
      <p:ext uri="{BB962C8B-B14F-4D97-AF65-F5344CB8AC3E}">
        <p14:creationId xmlns:p14="http://schemas.microsoft.com/office/powerpoint/2010/main" val="2650965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Sau</a:t>
            </a:r>
            <a:r>
              <a:rPr lang="en-US" dirty="0" smtClean="0"/>
              <a:t> </a:t>
            </a:r>
            <a:r>
              <a:rPr lang="en-US" dirty="0" err="1" smtClean="0"/>
              <a:t>khi</a:t>
            </a:r>
            <a:r>
              <a:rPr lang="en-US" dirty="0" smtClean="0"/>
              <a:t> </a:t>
            </a:r>
            <a:r>
              <a:rPr lang="en-US" dirty="0" err="1" smtClean="0"/>
              <a:t>chọn</a:t>
            </a:r>
            <a:r>
              <a:rPr lang="en-US" baseline="0" dirty="0" smtClean="0"/>
              <a:t> </a:t>
            </a:r>
            <a:r>
              <a:rPr lang="en-US" baseline="0" dirty="0" err="1" smtClean="0"/>
              <a:t>được</a:t>
            </a:r>
            <a:r>
              <a:rPr lang="en-US" baseline="0" dirty="0" smtClean="0"/>
              <a:t> </a:t>
            </a:r>
            <a:r>
              <a:rPr lang="en-US" baseline="0" dirty="0" err="1" smtClean="0"/>
              <a:t>câu</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đúng</a:t>
            </a:r>
            <a:endParaRPr lang="en-US" baseline="0" dirty="0" smtClean="0"/>
          </a:p>
          <a:p>
            <a:r>
              <a:rPr lang="en-US" baseline="0" dirty="0" err="1" smtClean="0"/>
              <a:t>Nhấn</a:t>
            </a:r>
            <a:r>
              <a:rPr lang="en-US" baseline="0" dirty="0" smtClean="0"/>
              <a:t> </a:t>
            </a:r>
            <a:r>
              <a:rPr lang="en-US" baseline="0" dirty="0" err="1" smtClean="0"/>
              <a:t>vào</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để</a:t>
            </a:r>
            <a:r>
              <a:rPr lang="en-US" baseline="0" dirty="0" smtClean="0"/>
              <a:t> </a:t>
            </a:r>
            <a:r>
              <a:rPr lang="en-US" baseline="0" dirty="0" err="1" smtClean="0"/>
              <a:t>hiện</a:t>
            </a:r>
            <a:r>
              <a:rPr lang="en-US" baseline="0" dirty="0" smtClean="0"/>
              <a:t> </a:t>
            </a:r>
            <a:r>
              <a:rPr lang="en-US" baseline="0" dirty="0" err="1" smtClean="0"/>
              <a:t>phần</a:t>
            </a:r>
            <a:r>
              <a:rPr lang="en-US" baseline="0" dirty="0" smtClean="0"/>
              <a:t> </a:t>
            </a:r>
            <a:r>
              <a:rPr lang="en-US" baseline="0" dirty="0" err="1" smtClean="0"/>
              <a:t>hướng</a:t>
            </a:r>
            <a:r>
              <a:rPr lang="en-US" baseline="0" dirty="0" smtClean="0"/>
              <a:t> </a:t>
            </a:r>
            <a:r>
              <a:rPr lang="en-US" baseline="0" dirty="0" err="1" smtClean="0"/>
              <a:t>dẫn</a:t>
            </a:r>
            <a:endParaRPr lang="en-US" dirty="0"/>
          </a:p>
        </p:txBody>
      </p:sp>
      <p:sp>
        <p:nvSpPr>
          <p:cNvPr id="4" name="Slide Number Placeholder 3"/>
          <p:cNvSpPr>
            <a:spLocks noGrp="1"/>
          </p:cNvSpPr>
          <p:nvPr>
            <p:ph type="sldNum" sz="quarter" idx="10"/>
          </p:nvPr>
        </p:nvSpPr>
        <p:spPr/>
        <p:txBody>
          <a:bodyPr/>
          <a:lstStyle/>
          <a:p>
            <a:fld id="{C853816F-A1CF-4485-B308-1B9F14B36EAD}" type="slidenum">
              <a:rPr lang="en-US" smtClean="0"/>
              <a:t>22</a:t>
            </a:fld>
            <a:endParaRPr lang="en-US"/>
          </a:p>
        </p:txBody>
      </p:sp>
    </p:spTree>
    <p:extLst>
      <p:ext uri="{BB962C8B-B14F-4D97-AF65-F5344CB8AC3E}">
        <p14:creationId xmlns:p14="http://schemas.microsoft.com/office/powerpoint/2010/main" val="1669232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E97EDA-DBA8-431A-A7A3-B10E7C35A15E}"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58ABB3-025F-45F3-B498-E73501E90751}" type="slidenum">
              <a:rPr lang="en-US" smtClean="0"/>
              <a:t>‹#›</a:t>
            </a:fld>
            <a:endParaRPr lang="en-US"/>
          </a:p>
        </p:txBody>
      </p:sp>
    </p:spTree>
    <p:extLst>
      <p:ext uri="{BB962C8B-B14F-4D97-AF65-F5344CB8AC3E}">
        <p14:creationId xmlns:p14="http://schemas.microsoft.com/office/powerpoint/2010/main" val="1832471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E97EDA-DBA8-431A-A7A3-B10E7C35A15E}"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58ABB3-025F-45F3-B498-E73501E90751}" type="slidenum">
              <a:rPr lang="en-US" smtClean="0"/>
              <a:t>‹#›</a:t>
            </a:fld>
            <a:endParaRPr lang="en-US"/>
          </a:p>
        </p:txBody>
      </p:sp>
    </p:spTree>
    <p:extLst>
      <p:ext uri="{BB962C8B-B14F-4D97-AF65-F5344CB8AC3E}">
        <p14:creationId xmlns:p14="http://schemas.microsoft.com/office/powerpoint/2010/main" val="2008280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E97EDA-DBA8-431A-A7A3-B10E7C35A15E}"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58ABB3-025F-45F3-B498-E73501E90751}" type="slidenum">
              <a:rPr lang="en-US" smtClean="0"/>
              <a:t>‹#›</a:t>
            </a:fld>
            <a:endParaRPr lang="en-US"/>
          </a:p>
        </p:txBody>
      </p:sp>
    </p:spTree>
    <p:extLst>
      <p:ext uri="{BB962C8B-B14F-4D97-AF65-F5344CB8AC3E}">
        <p14:creationId xmlns:p14="http://schemas.microsoft.com/office/powerpoint/2010/main" val="415399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E97EDA-DBA8-431A-A7A3-B10E7C35A15E}"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58ABB3-025F-45F3-B498-E73501E90751}" type="slidenum">
              <a:rPr lang="en-US" smtClean="0"/>
              <a:t>‹#›</a:t>
            </a:fld>
            <a:endParaRPr lang="en-US"/>
          </a:p>
        </p:txBody>
      </p:sp>
    </p:spTree>
    <p:extLst>
      <p:ext uri="{BB962C8B-B14F-4D97-AF65-F5344CB8AC3E}">
        <p14:creationId xmlns:p14="http://schemas.microsoft.com/office/powerpoint/2010/main" val="318042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E97EDA-DBA8-431A-A7A3-B10E7C35A15E}" type="datetimeFigureOut">
              <a:rPr lang="en-US" smtClean="0"/>
              <a:t>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58ABB3-025F-45F3-B498-E73501E90751}" type="slidenum">
              <a:rPr lang="en-US" smtClean="0"/>
              <a:t>‹#›</a:t>
            </a:fld>
            <a:endParaRPr lang="en-US"/>
          </a:p>
        </p:txBody>
      </p:sp>
    </p:spTree>
    <p:extLst>
      <p:ext uri="{BB962C8B-B14F-4D97-AF65-F5344CB8AC3E}">
        <p14:creationId xmlns:p14="http://schemas.microsoft.com/office/powerpoint/2010/main" val="1158547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E97EDA-DBA8-431A-A7A3-B10E7C35A15E}"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58ABB3-025F-45F3-B498-E73501E90751}" type="slidenum">
              <a:rPr lang="en-US" smtClean="0"/>
              <a:t>‹#›</a:t>
            </a:fld>
            <a:endParaRPr lang="en-US"/>
          </a:p>
        </p:txBody>
      </p:sp>
    </p:spTree>
    <p:extLst>
      <p:ext uri="{BB962C8B-B14F-4D97-AF65-F5344CB8AC3E}">
        <p14:creationId xmlns:p14="http://schemas.microsoft.com/office/powerpoint/2010/main" val="1466708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E97EDA-DBA8-431A-A7A3-B10E7C35A15E}" type="datetimeFigureOut">
              <a:rPr lang="en-US" smtClean="0"/>
              <a:t>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58ABB3-025F-45F3-B498-E73501E90751}" type="slidenum">
              <a:rPr lang="en-US" smtClean="0"/>
              <a:t>‹#›</a:t>
            </a:fld>
            <a:endParaRPr lang="en-US"/>
          </a:p>
        </p:txBody>
      </p:sp>
    </p:spTree>
    <p:extLst>
      <p:ext uri="{BB962C8B-B14F-4D97-AF65-F5344CB8AC3E}">
        <p14:creationId xmlns:p14="http://schemas.microsoft.com/office/powerpoint/2010/main" val="985813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E97EDA-DBA8-431A-A7A3-B10E7C35A15E}" type="datetimeFigureOut">
              <a:rPr lang="en-US" smtClean="0"/>
              <a:t>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58ABB3-025F-45F3-B498-E73501E90751}" type="slidenum">
              <a:rPr lang="en-US" smtClean="0"/>
              <a:t>‹#›</a:t>
            </a:fld>
            <a:endParaRPr lang="en-US"/>
          </a:p>
        </p:txBody>
      </p:sp>
    </p:spTree>
    <p:extLst>
      <p:ext uri="{BB962C8B-B14F-4D97-AF65-F5344CB8AC3E}">
        <p14:creationId xmlns:p14="http://schemas.microsoft.com/office/powerpoint/2010/main" val="2331970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E97EDA-DBA8-431A-A7A3-B10E7C35A15E}" type="datetimeFigureOut">
              <a:rPr lang="en-US" smtClean="0"/>
              <a:t>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58ABB3-025F-45F3-B498-E73501E90751}" type="slidenum">
              <a:rPr lang="en-US" smtClean="0"/>
              <a:t>‹#›</a:t>
            </a:fld>
            <a:endParaRPr lang="en-US"/>
          </a:p>
        </p:txBody>
      </p:sp>
    </p:spTree>
    <p:extLst>
      <p:ext uri="{BB962C8B-B14F-4D97-AF65-F5344CB8AC3E}">
        <p14:creationId xmlns:p14="http://schemas.microsoft.com/office/powerpoint/2010/main" val="3743014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E97EDA-DBA8-431A-A7A3-B10E7C35A15E}"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58ABB3-025F-45F3-B498-E73501E90751}" type="slidenum">
              <a:rPr lang="en-US" smtClean="0"/>
              <a:t>‹#›</a:t>
            </a:fld>
            <a:endParaRPr lang="en-US"/>
          </a:p>
        </p:txBody>
      </p:sp>
    </p:spTree>
    <p:extLst>
      <p:ext uri="{BB962C8B-B14F-4D97-AF65-F5344CB8AC3E}">
        <p14:creationId xmlns:p14="http://schemas.microsoft.com/office/powerpoint/2010/main" val="4083285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E97EDA-DBA8-431A-A7A3-B10E7C35A15E}" type="datetimeFigureOut">
              <a:rPr lang="en-US" smtClean="0"/>
              <a:t>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58ABB3-025F-45F3-B498-E73501E90751}" type="slidenum">
              <a:rPr lang="en-US" smtClean="0"/>
              <a:t>‹#›</a:t>
            </a:fld>
            <a:endParaRPr lang="en-US"/>
          </a:p>
        </p:txBody>
      </p:sp>
    </p:spTree>
    <p:extLst>
      <p:ext uri="{BB962C8B-B14F-4D97-AF65-F5344CB8AC3E}">
        <p14:creationId xmlns:p14="http://schemas.microsoft.com/office/powerpoint/2010/main" val="1806162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E97EDA-DBA8-431A-A7A3-B10E7C35A15E}" type="datetimeFigureOut">
              <a:rPr lang="en-US" smtClean="0"/>
              <a:t>1/6/2023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58ABB3-025F-45F3-B498-E73501E90751}" type="slidenum">
              <a:rPr lang="en-US" smtClean="0"/>
              <a:t>‹#›</a:t>
            </a:fld>
            <a:endParaRPr lang="en-US"/>
          </a:p>
        </p:txBody>
      </p:sp>
    </p:spTree>
    <p:extLst>
      <p:ext uri="{BB962C8B-B14F-4D97-AF65-F5344CB8AC3E}">
        <p14:creationId xmlns:p14="http://schemas.microsoft.com/office/powerpoint/2010/main" val="12994240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86.png"/><Relationship Id="rId7" Type="http://schemas.openxmlformats.org/officeDocument/2006/relationships/image" Target="../media/image3.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8.png"/><Relationship Id="rId10" Type="http://schemas.openxmlformats.org/officeDocument/2006/relationships/image" Target="../media/image49.png"/><Relationship Id="rId4" Type="http://schemas.openxmlformats.org/officeDocument/2006/relationships/image" Target="../media/image87.png"/><Relationship Id="rId9" Type="http://schemas.openxmlformats.org/officeDocument/2006/relationships/image" Target="../media/image25.svg"/></Relationships>
</file>

<file path=ppt/slides/_rels/slide1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slide" Target="slide24.xml"/><Relationship Id="rId7" Type="http://schemas.openxmlformats.org/officeDocument/2006/relationships/image" Target="../media/image25.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svg"/><Relationship Id="rId10" Type="http://schemas.openxmlformats.org/officeDocument/2006/relationships/image" Target="../media/image92.png"/><Relationship Id="rId4" Type="http://schemas.openxmlformats.org/officeDocument/2006/relationships/image" Target="../media/image1.png"/><Relationship Id="rId9" Type="http://schemas.openxmlformats.org/officeDocument/2006/relationships/image" Target="../media/image66.png"/></Relationships>
</file>

<file path=ppt/slides/_rels/slide12.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3" Type="http://schemas.openxmlformats.org/officeDocument/2006/relationships/slideLayout" Target="../slideLayouts/slideLayout1.xml"/><Relationship Id="rId7" Type="http://schemas.openxmlformats.org/officeDocument/2006/relationships/image" Target="../media/image92.gif"/><Relationship Id="rId12" Type="http://schemas.openxmlformats.org/officeDocument/2006/relationships/image" Target="../media/image96.gif"/><Relationship Id="rId2" Type="http://schemas.openxmlformats.org/officeDocument/2006/relationships/audio" Target="../media/media1.mp3"/><Relationship Id="rId16" Type="http://schemas.openxmlformats.org/officeDocument/2006/relationships/image" Target="../media/image99.png"/><Relationship Id="rId1" Type="http://schemas.microsoft.com/office/2007/relationships/media" Target="../media/media1.mp3"/><Relationship Id="rId6" Type="http://schemas.openxmlformats.org/officeDocument/2006/relationships/image" Target="../media/image91.png"/><Relationship Id="rId11" Type="http://schemas.openxmlformats.org/officeDocument/2006/relationships/image" Target="../media/image95.gif"/><Relationship Id="rId5" Type="http://schemas.microsoft.com/office/2007/relationships/hdphoto" Target="../media/hdphoto1.wdp"/><Relationship Id="rId15" Type="http://schemas.openxmlformats.org/officeDocument/2006/relationships/image" Target="../media/image98.png"/><Relationship Id="rId10" Type="http://schemas.openxmlformats.org/officeDocument/2006/relationships/image" Target="../media/image94.gif"/><Relationship Id="rId4" Type="http://schemas.openxmlformats.org/officeDocument/2006/relationships/image" Target="../media/image89.png"/><Relationship Id="rId9" Type="http://schemas.microsoft.com/office/2007/relationships/hdphoto" Target="../media/hdphoto2.wdp"/><Relationship Id="rId14" Type="http://schemas.openxmlformats.org/officeDocument/2006/relationships/slide" Target="slide1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asf"/><Relationship Id="rId1" Type="http://schemas.microsoft.com/office/2007/relationships/media" Target="../media/media2.asf"/><Relationship Id="rId4" Type="http://schemas.openxmlformats.org/officeDocument/2006/relationships/image" Target="../media/image10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slide" Target="slide17.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106.png"/><Relationship Id="rId13" Type="http://schemas.microsoft.com/office/2007/relationships/hdphoto" Target="../media/hdphoto5.wdp"/><Relationship Id="rId18" Type="http://schemas.microsoft.com/office/2007/relationships/hdphoto" Target="../media/hdphoto7.wdp"/><Relationship Id="rId26" Type="http://schemas.openxmlformats.org/officeDocument/2006/relationships/image" Target="../media/image112.png"/><Relationship Id="rId3" Type="http://schemas.openxmlformats.org/officeDocument/2006/relationships/slideLayout" Target="../slideLayouts/slideLayout1.xml"/><Relationship Id="rId21" Type="http://schemas.microsoft.com/office/2007/relationships/hdphoto" Target="../media/hdphoto8.wdp"/><Relationship Id="rId7" Type="http://schemas.openxmlformats.org/officeDocument/2006/relationships/image" Target="../media/image97.png"/><Relationship Id="rId12" Type="http://schemas.openxmlformats.org/officeDocument/2006/relationships/image" Target="../media/image107.png"/><Relationship Id="rId17" Type="http://schemas.openxmlformats.org/officeDocument/2006/relationships/image" Target="../media/image109.png"/><Relationship Id="rId25" Type="http://schemas.openxmlformats.org/officeDocument/2006/relationships/slide" Target="slide20.xml"/><Relationship Id="rId2" Type="http://schemas.openxmlformats.org/officeDocument/2006/relationships/audio" Target="../media/media3.mp3"/><Relationship Id="rId16" Type="http://schemas.openxmlformats.org/officeDocument/2006/relationships/slide" Target="slide18.xml"/><Relationship Id="rId20" Type="http://schemas.openxmlformats.org/officeDocument/2006/relationships/image" Target="../media/image110.png"/><Relationship Id="rId29" Type="http://schemas.microsoft.com/office/2007/relationships/hdphoto" Target="../media/hdphoto10.wdp"/><Relationship Id="rId1" Type="http://schemas.microsoft.com/office/2007/relationships/media" Target="../media/media3.mp3"/><Relationship Id="rId6" Type="http://schemas.openxmlformats.org/officeDocument/2006/relationships/slide" Target="slide23.xml"/><Relationship Id="rId11" Type="http://schemas.openxmlformats.org/officeDocument/2006/relationships/image" Target="../media/image99.png"/><Relationship Id="rId24" Type="http://schemas.microsoft.com/office/2007/relationships/hdphoto" Target="../media/hdphoto9.wdp"/><Relationship Id="rId5" Type="http://schemas.openxmlformats.org/officeDocument/2006/relationships/image" Target="../media/image105.png"/><Relationship Id="rId15" Type="http://schemas.microsoft.com/office/2007/relationships/hdphoto" Target="../media/hdphoto6.wdp"/><Relationship Id="rId23" Type="http://schemas.openxmlformats.org/officeDocument/2006/relationships/image" Target="../media/image111.png"/><Relationship Id="rId28" Type="http://schemas.openxmlformats.org/officeDocument/2006/relationships/image" Target="../media/image113.png"/><Relationship Id="rId10" Type="http://schemas.openxmlformats.org/officeDocument/2006/relationships/image" Target="../media/image95.gif"/><Relationship Id="rId19" Type="http://schemas.openxmlformats.org/officeDocument/2006/relationships/slide" Target="slide22.xml"/><Relationship Id="rId4" Type="http://schemas.openxmlformats.org/officeDocument/2006/relationships/notesSlide" Target="../notesSlides/notesSlide8.xml"/><Relationship Id="rId9" Type="http://schemas.microsoft.com/office/2007/relationships/hdphoto" Target="../media/hdphoto4.wdp"/><Relationship Id="rId14" Type="http://schemas.openxmlformats.org/officeDocument/2006/relationships/image" Target="../media/image108.png"/><Relationship Id="rId22" Type="http://schemas.openxmlformats.org/officeDocument/2006/relationships/slide" Target="slide19.xml"/><Relationship Id="rId27" Type="http://schemas.openxmlformats.org/officeDocument/2006/relationships/slide" Target="slide21.xml"/><Relationship Id="rId30" Type="http://schemas.openxmlformats.org/officeDocument/2006/relationships/image" Target="../media/image114.gif"/></Relationships>
</file>

<file path=ppt/slides/_rels/slide18.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2.png"/><Relationship Id="rId18" Type="http://schemas.openxmlformats.org/officeDocument/2006/relationships/image" Target="../media/image119.gif"/><Relationship Id="rId3" Type="http://schemas.openxmlformats.org/officeDocument/2006/relationships/audio" Target="../media/audio2.wav"/><Relationship Id="rId7" Type="http://schemas.microsoft.com/office/2007/relationships/hdphoto" Target="../media/hdphoto11.wdp"/><Relationship Id="rId12" Type="http://schemas.microsoft.com/office/2007/relationships/hdphoto" Target="../media/hdphoto12.wdp"/><Relationship Id="rId17" Type="http://schemas.openxmlformats.org/officeDocument/2006/relationships/image" Target="../media/image118.jpeg"/><Relationship Id="rId2" Type="http://schemas.openxmlformats.org/officeDocument/2006/relationships/audio" Target="../media/audio1.wav"/><Relationship Id="rId16"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15.jpeg"/><Relationship Id="rId11" Type="http://schemas.openxmlformats.org/officeDocument/2006/relationships/image" Target="../media/image117.png"/><Relationship Id="rId5" Type="http://schemas.openxmlformats.org/officeDocument/2006/relationships/audio" Target="../media/audio4.wav"/><Relationship Id="rId15" Type="http://schemas.openxmlformats.org/officeDocument/2006/relationships/image" Target="../media/image124.png"/><Relationship Id="rId10" Type="http://schemas.openxmlformats.org/officeDocument/2006/relationships/slide" Target="slide17.xml"/><Relationship Id="rId4" Type="http://schemas.openxmlformats.org/officeDocument/2006/relationships/audio" Target="../media/audio3.wav"/><Relationship Id="rId9" Type="http://schemas.openxmlformats.org/officeDocument/2006/relationships/image" Target="../media/image116.jpeg"/><Relationship Id="rId14" Type="http://schemas.openxmlformats.org/officeDocument/2006/relationships/image" Target="../media/image123.png"/></Relationships>
</file>

<file path=ppt/slides/_rels/slide19.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119.gif"/><Relationship Id="rId3" Type="http://schemas.openxmlformats.org/officeDocument/2006/relationships/audio" Target="../media/audio2.wav"/><Relationship Id="rId7" Type="http://schemas.openxmlformats.org/officeDocument/2006/relationships/image" Target="../media/image116.jpeg"/><Relationship Id="rId12" Type="http://schemas.openxmlformats.org/officeDocument/2006/relationships/image" Target="../media/image118.jpe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126.png"/><Relationship Id="rId5" Type="http://schemas.openxmlformats.org/officeDocument/2006/relationships/image" Target="../media/image115.jpeg"/><Relationship Id="rId10" Type="http://schemas.microsoft.com/office/2007/relationships/hdphoto" Target="../media/hdphoto12.wdp"/><Relationship Id="rId4" Type="http://schemas.openxmlformats.org/officeDocument/2006/relationships/audio" Target="../media/audio4.wav"/><Relationship Id="rId9" Type="http://schemas.openxmlformats.org/officeDocument/2006/relationships/image" Target="../media/image11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image" Target="../media/image128.png"/><Relationship Id="rId18" Type="http://schemas.openxmlformats.org/officeDocument/2006/relationships/image" Target="../media/image119.gif"/><Relationship Id="rId3" Type="http://schemas.openxmlformats.org/officeDocument/2006/relationships/audio" Target="../media/audio2.wav"/><Relationship Id="rId7" Type="http://schemas.microsoft.com/office/2007/relationships/hdphoto" Target="../media/hdphoto11.wdp"/><Relationship Id="rId12" Type="http://schemas.openxmlformats.org/officeDocument/2006/relationships/image" Target="../media/image127.png"/><Relationship Id="rId17" Type="http://schemas.openxmlformats.org/officeDocument/2006/relationships/image" Target="../media/image118.jpeg"/><Relationship Id="rId2" Type="http://schemas.openxmlformats.org/officeDocument/2006/relationships/audio" Target="../media/audio1.wav"/><Relationship Id="rId16" Type="http://schemas.openxmlformats.org/officeDocument/2006/relationships/image" Target="../media/image131.png"/><Relationship Id="rId1" Type="http://schemas.openxmlformats.org/officeDocument/2006/relationships/slideLayout" Target="../slideLayouts/slideLayout2.xml"/><Relationship Id="rId6" Type="http://schemas.openxmlformats.org/officeDocument/2006/relationships/image" Target="../media/image115.jpeg"/><Relationship Id="rId11" Type="http://schemas.microsoft.com/office/2007/relationships/hdphoto" Target="../media/hdphoto12.wdp"/><Relationship Id="rId5" Type="http://schemas.openxmlformats.org/officeDocument/2006/relationships/audio" Target="../media/audio4.wav"/><Relationship Id="rId15" Type="http://schemas.openxmlformats.org/officeDocument/2006/relationships/image" Target="../media/image130.png"/><Relationship Id="rId10" Type="http://schemas.openxmlformats.org/officeDocument/2006/relationships/image" Target="../media/image117.png"/><Relationship Id="rId4" Type="http://schemas.openxmlformats.org/officeDocument/2006/relationships/audio" Target="../media/audio3.wav"/><Relationship Id="rId9" Type="http://schemas.openxmlformats.org/officeDocument/2006/relationships/slide" Target="slide17.xml"/><Relationship Id="rId14" Type="http://schemas.openxmlformats.org/officeDocument/2006/relationships/image" Target="../media/image129.png"/></Relationships>
</file>

<file path=ppt/slides/_rels/slide21.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119.gif"/><Relationship Id="rId3" Type="http://schemas.openxmlformats.org/officeDocument/2006/relationships/audio" Target="../media/audio2.wav"/><Relationship Id="rId7" Type="http://schemas.openxmlformats.org/officeDocument/2006/relationships/image" Target="../media/image116.jpeg"/><Relationship Id="rId12" Type="http://schemas.openxmlformats.org/officeDocument/2006/relationships/image" Target="../media/image118.jpe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132.png"/><Relationship Id="rId5" Type="http://schemas.openxmlformats.org/officeDocument/2006/relationships/image" Target="../media/image115.jpeg"/><Relationship Id="rId10" Type="http://schemas.microsoft.com/office/2007/relationships/hdphoto" Target="../media/hdphoto12.wdp"/><Relationship Id="rId4" Type="http://schemas.openxmlformats.org/officeDocument/2006/relationships/audio" Target="../media/audio4.wav"/><Relationship Id="rId9" Type="http://schemas.openxmlformats.org/officeDocument/2006/relationships/image" Target="../media/image117.png"/></Relationships>
</file>

<file path=ppt/slides/_rels/slide22.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133.png"/><Relationship Id="rId18" Type="http://schemas.openxmlformats.org/officeDocument/2006/relationships/image" Target="../media/image118.jpeg"/><Relationship Id="rId3" Type="http://schemas.openxmlformats.org/officeDocument/2006/relationships/audio" Target="../media/audio1.wav"/><Relationship Id="rId21" Type="http://schemas.openxmlformats.org/officeDocument/2006/relationships/image" Target="../media/image139.png"/><Relationship Id="rId7" Type="http://schemas.openxmlformats.org/officeDocument/2006/relationships/image" Target="../media/image115.jpeg"/><Relationship Id="rId12" Type="http://schemas.microsoft.com/office/2007/relationships/hdphoto" Target="../media/hdphoto12.wdp"/><Relationship Id="rId17" Type="http://schemas.openxmlformats.org/officeDocument/2006/relationships/image" Target="../media/image137.png"/><Relationship Id="rId2" Type="http://schemas.openxmlformats.org/officeDocument/2006/relationships/notesSlide" Target="../notesSlides/notesSlide9.xml"/><Relationship Id="rId16" Type="http://schemas.openxmlformats.org/officeDocument/2006/relationships/image" Target="../media/image136.png"/><Relationship Id="rId20" Type="http://schemas.openxmlformats.org/officeDocument/2006/relationships/image" Target="../media/image138.png"/><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117.png"/><Relationship Id="rId5" Type="http://schemas.openxmlformats.org/officeDocument/2006/relationships/audio" Target="../media/audio3.wav"/><Relationship Id="rId15" Type="http://schemas.openxmlformats.org/officeDocument/2006/relationships/image" Target="../media/image135.png"/><Relationship Id="rId10" Type="http://schemas.openxmlformats.org/officeDocument/2006/relationships/slide" Target="slide17.xml"/><Relationship Id="rId19" Type="http://schemas.openxmlformats.org/officeDocument/2006/relationships/image" Target="../media/image119.gif"/><Relationship Id="rId4" Type="http://schemas.openxmlformats.org/officeDocument/2006/relationships/audio" Target="../media/audio2.wav"/><Relationship Id="rId9" Type="http://schemas.openxmlformats.org/officeDocument/2006/relationships/image" Target="../media/image116.jpeg"/><Relationship Id="rId14" Type="http://schemas.openxmlformats.org/officeDocument/2006/relationships/image" Target="../media/image134.png"/></Relationships>
</file>

<file path=ppt/slides/_rels/slide23.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18" Type="http://schemas.openxmlformats.org/officeDocument/2006/relationships/image" Target="../media/image121.gif"/><Relationship Id="rId3" Type="http://schemas.openxmlformats.org/officeDocument/2006/relationships/slideLayout" Target="../slideLayouts/slideLayout1.xml"/><Relationship Id="rId7" Type="http://schemas.openxmlformats.org/officeDocument/2006/relationships/image" Target="../media/image92.gif"/><Relationship Id="rId12" Type="http://schemas.openxmlformats.org/officeDocument/2006/relationships/image" Target="../media/image96.gif"/><Relationship Id="rId17" Type="http://schemas.openxmlformats.org/officeDocument/2006/relationships/image" Target="../media/image120.gif"/><Relationship Id="rId2" Type="http://schemas.openxmlformats.org/officeDocument/2006/relationships/audio" Target="../media/media1.mp3"/><Relationship Id="rId16" Type="http://schemas.microsoft.com/office/2007/relationships/hdphoto" Target="../media/hdphoto3.wdp"/><Relationship Id="rId1" Type="http://schemas.microsoft.com/office/2007/relationships/media" Target="../media/media1.mp3"/><Relationship Id="rId6" Type="http://schemas.openxmlformats.org/officeDocument/2006/relationships/image" Target="../media/image91.png"/><Relationship Id="rId11" Type="http://schemas.openxmlformats.org/officeDocument/2006/relationships/image" Target="../media/image95.gif"/><Relationship Id="rId5" Type="http://schemas.microsoft.com/office/2007/relationships/hdphoto" Target="../media/hdphoto1.wdp"/><Relationship Id="rId15" Type="http://schemas.openxmlformats.org/officeDocument/2006/relationships/image" Target="../media/image103.png"/><Relationship Id="rId10" Type="http://schemas.openxmlformats.org/officeDocument/2006/relationships/image" Target="../media/image94.gif"/><Relationship Id="rId4" Type="http://schemas.openxmlformats.org/officeDocument/2006/relationships/image" Target="../media/image89.png"/><Relationship Id="rId9" Type="http://schemas.microsoft.com/office/2007/relationships/hdphoto" Target="../media/hdphoto2.wdp"/><Relationship Id="rId14" Type="http://schemas.openxmlformats.org/officeDocument/2006/relationships/image" Target="../media/image99.png"/></Relationships>
</file>

<file path=ppt/slides/_rels/slide2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141.png"/></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sv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8.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9.png"/><Relationship Id="rId21" Type="http://schemas.openxmlformats.org/officeDocument/2006/relationships/image" Target="../media/image26.png"/><Relationship Id="rId7" Type="http://schemas.openxmlformats.org/officeDocument/2006/relationships/image" Target="../media/image13.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6.png"/><Relationship Id="rId24" Type="http://schemas.openxmlformats.org/officeDocument/2006/relationships/image" Target="../media/image28.png"/><Relationship Id="rId5" Type="http://schemas.openxmlformats.org/officeDocument/2006/relationships/image" Target="../media/image11.png"/><Relationship Id="rId15" Type="http://schemas.openxmlformats.org/officeDocument/2006/relationships/image" Target="../media/image20.png"/><Relationship Id="rId23" Type="http://schemas.openxmlformats.org/officeDocument/2006/relationships/image" Target="../media/image29.png"/><Relationship Id="rId28" Type="http://schemas.openxmlformats.org/officeDocument/2006/relationships/image" Target="../media/image34.png"/><Relationship Id="rId10" Type="http://schemas.openxmlformats.org/officeDocument/2006/relationships/image" Target="../media/image15.png"/><Relationship Id="rId19" Type="http://schemas.openxmlformats.org/officeDocument/2006/relationships/image" Target="../media/image23.png"/><Relationship Id="rId4" Type="http://schemas.openxmlformats.org/officeDocument/2006/relationships/image" Target="../media/image8.jpe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3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3" Type="http://schemas.openxmlformats.org/officeDocument/2006/relationships/image" Target="../media/image43.png"/><Relationship Id="rId3" Type="http://schemas.openxmlformats.org/officeDocument/2006/relationships/image" Target="../media/image38.png"/><Relationship Id="rId12"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NULL"/><Relationship Id="rId5" Type="http://schemas.openxmlformats.org/officeDocument/2006/relationships/image" Target="../media/image30.png"/><Relationship Id="rId10" Type="http://schemas.openxmlformats.org/officeDocument/2006/relationships/image" Target="../media/image36.png"/><Relationship Id="rId4" Type="http://schemas.openxmlformats.org/officeDocument/2006/relationships/image" Target="../media/image39.png"/><Relationship Id="rId9" Type="http://schemas.openxmlformats.org/officeDocument/2006/relationships/image" Target="NULL"/><Relationship Id="rId14"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2.png"/><Relationship Id="rId3" Type="http://schemas.openxmlformats.org/officeDocument/2006/relationships/notesSlide" Target="../notesSlides/notesSlide4.xml"/><Relationship Id="rId21" Type="http://schemas.openxmlformats.org/officeDocument/2006/relationships/oleObject" Target="../embeddings/oleObject20.bin"/><Relationship Id="rId7" Type="http://schemas.openxmlformats.org/officeDocument/2006/relationships/oleObject" Target="../embeddings/oleObject10.bin"/><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61.png"/><Relationship Id="rId2" Type="http://schemas.openxmlformats.org/officeDocument/2006/relationships/slideLayout" Target="../slideLayouts/slideLayout2.xml"/><Relationship Id="rId16" Type="http://schemas.openxmlformats.org/officeDocument/2006/relationships/image" Target="../media/image54.png"/><Relationship Id="rId20" Type="http://schemas.openxmlformats.org/officeDocument/2006/relationships/oleObject" Target="../embeddings/oleObject2.bin"/><Relationship Id="rId29" Type="http://schemas.openxmlformats.org/officeDocument/2006/relationships/image" Target="../media/image65.png"/><Relationship Id="rId1" Type="http://schemas.openxmlformats.org/officeDocument/2006/relationships/vmlDrawing" Target="../drawings/vmlDrawing1.vml"/><Relationship Id="rId6" Type="http://schemas.openxmlformats.org/officeDocument/2006/relationships/image" Target="../media/image37.wmf"/><Relationship Id="rId11" Type="http://schemas.openxmlformats.org/officeDocument/2006/relationships/image" Target="../media/image40.png"/><Relationship Id="rId24" Type="http://schemas.openxmlformats.org/officeDocument/2006/relationships/image" Target="../media/image60.png"/><Relationship Id="rId5" Type="http://schemas.openxmlformats.org/officeDocument/2006/relationships/oleObject" Target="../embeddings/oleObject1.bin"/><Relationship Id="rId15" Type="http://schemas.openxmlformats.org/officeDocument/2006/relationships/image" Target="../media/image53.png"/><Relationship Id="rId23" Type="http://schemas.openxmlformats.org/officeDocument/2006/relationships/image" Target="../media/image59.png"/><Relationship Id="rId28" Type="http://schemas.openxmlformats.org/officeDocument/2006/relationships/image" Target="../media/image64.png"/><Relationship Id="rId10" Type="http://schemas.openxmlformats.org/officeDocument/2006/relationships/image" Target="../media/image45.png"/><Relationship Id="rId19" Type="http://schemas.openxmlformats.org/officeDocument/2006/relationships/image" Target="../media/image57.png"/><Relationship Id="rId4" Type="http://schemas.openxmlformats.org/officeDocument/2006/relationships/image" Target="../media/image46.png"/><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58.png"/><Relationship Id="rId27" Type="http://schemas.openxmlformats.org/officeDocument/2006/relationships/image" Target="../media/image63.png"/></Relationships>
</file>

<file path=ppt/slides/_rels/slide8.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image" Target="../media/image48.png"/><Relationship Id="rId3" Type="http://schemas.openxmlformats.org/officeDocument/2006/relationships/image" Target="../media/image68.png"/><Relationship Id="rId7" Type="http://schemas.openxmlformats.org/officeDocument/2006/relationships/oleObject" Target="../embeddings/oleObject3.bin"/><Relationship Id="rId12" Type="http://schemas.openxmlformats.org/officeDocument/2006/relationships/image" Target="../media/image73.png"/><Relationship Id="rId2" Type="http://schemas.openxmlformats.org/officeDocument/2006/relationships/slideLayout" Target="../slideLayouts/slideLayout2.xml"/><Relationship Id="rId16" Type="http://schemas.openxmlformats.org/officeDocument/2006/relationships/image" Target="../media/image77.png"/><Relationship Id="rId1" Type="http://schemas.openxmlformats.org/officeDocument/2006/relationships/vmlDrawing" Target="../drawings/vmlDrawing2.vml"/><Relationship Id="rId6" Type="http://schemas.openxmlformats.org/officeDocument/2006/relationships/image" Target="../media/image71.png"/><Relationship Id="rId11" Type="http://schemas.openxmlformats.org/officeDocument/2006/relationships/image" Target="../media/image72.png"/><Relationship Id="rId5" Type="http://schemas.openxmlformats.org/officeDocument/2006/relationships/image" Target="../media/image70.png"/><Relationship Id="rId15" Type="http://schemas.openxmlformats.org/officeDocument/2006/relationships/image" Target="../media/image76.png"/><Relationship Id="rId10" Type="http://schemas.openxmlformats.org/officeDocument/2006/relationships/image" Target="../media/image42.emf"/><Relationship Id="rId4" Type="http://schemas.openxmlformats.org/officeDocument/2006/relationships/image" Target="../media/image69.png"/><Relationship Id="rId9" Type="http://schemas.openxmlformats.org/officeDocument/2006/relationships/oleObject" Target="../embeddings/oleObject4.bin"/><Relationship Id="rId14" Type="http://schemas.openxmlformats.org/officeDocument/2006/relationships/image" Target="../media/image75.png"/></Relationships>
</file>

<file path=ppt/slides/_rels/slide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png"/><Relationship Id="rId3" Type="http://schemas.openxmlformats.org/officeDocument/2006/relationships/image" Target="../media/image10.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4.png"/><Relationship Id="rId10" Type="http://schemas.openxmlformats.org/officeDocument/2006/relationships/image" Target="../media/image82.png"/><Relationship Id="rId4" Type="http://schemas.openxmlformats.org/officeDocument/2006/relationships/image" Target="../media/image67.png"/><Relationship Id="rId9" Type="http://schemas.openxmlformats.org/officeDocument/2006/relationships/image" Target="../media/image8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 descr="Clipboard">
            <a:extLst>
              <a:ext uri="{FF2B5EF4-FFF2-40B4-BE49-F238E27FC236}">
                <a16:creationId xmlns=""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631394">
            <a:off x="-634327" y="3883012"/>
            <a:ext cx="3194131" cy="3194131"/>
          </a:xfrm>
          <a:prstGeom prst="rect">
            <a:avLst/>
          </a:prstGeom>
        </p:spPr>
      </p:pic>
      <p:pic>
        <p:nvPicPr>
          <p:cNvPr id="19" name="Graphic 18" descr="Ruler">
            <a:extLst>
              <a:ext uri="{FF2B5EF4-FFF2-40B4-BE49-F238E27FC236}">
                <a16:creationId xmlns="" xmlns:a16="http://schemas.microsoft.com/office/drawing/2014/main" id="{39130E3C-1E93-4315-AE76-13C55147DCF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 xmlns:a16="http://schemas.microsoft.com/office/drawing/2014/main" id="{FFEC1660-205F-490E-800A-0D57D250BAE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520790">
            <a:off x="10917677" y="783939"/>
            <a:ext cx="1488402" cy="1488402"/>
          </a:xfrm>
          <a:prstGeom prst="rect">
            <a:avLst/>
          </a:prstGeom>
        </p:spPr>
      </p:pic>
      <p:sp>
        <p:nvSpPr>
          <p:cNvPr id="13" name="!!2">
            <a:extLst>
              <a:ext uri="{FF2B5EF4-FFF2-40B4-BE49-F238E27FC236}">
                <a16:creationId xmlns:a16="http://schemas.microsoft.com/office/drawing/2014/main" xmlns="" id="{F4B5F415-7490-4054-85B4-10F7AE6D3385}"/>
              </a:ext>
            </a:extLst>
          </p:cNvPr>
          <p:cNvSpPr>
            <a:spLocks noGrp="1"/>
          </p:cNvSpPr>
          <p:nvPr>
            <p:ph type="ctrTitle"/>
          </p:nvPr>
        </p:nvSpPr>
        <p:spPr>
          <a:xfrm>
            <a:off x="0" y="2066106"/>
            <a:ext cx="12192000" cy="1943331"/>
          </a:xfrm>
        </p:spPr>
        <p:txBody>
          <a:bodyPr>
            <a:noAutofit/>
          </a:bodyPr>
          <a:lstStyle/>
          <a:p>
            <a:r>
              <a:rPr lang="en-US" sz="4400" b="1" dirty="0" err="1" smtClean="0">
                <a:solidFill>
                  <a:srgbClr val="FFD347"/>
                </a:solidFill>
                <a:latin typeface="Arial" panose="020B0604020202020204" pitchFamily="34" charset="0"/>
                <a:cs typeface="Arial" panose="020B0604020202020204" pitchFamily="34" charset="0"/>
              </a:rPr>
              <a:t>Bài</a:t>
            </a:r>
            <a:r>
              <a:rPr lang="en-US" sz="4400" b="1" dirty="0" smtClean="0">
                <a:solidFill>
                  <a:srgbClr val="FFD347"/>
                </a:solidFill>
                <a:latin typeface="Arial" panose="020B0604020202020204" pitchFamily="34" charset="0"/>
                <a:cs typeface="Arial" panose="020B0604020202020204" pitchFamily="34" charset="0"/>
              </a:rPr>
              <a:t> 6. </a:t>
            </a:r>
            <a:r>
              <a:rPr lang="en-US" sz="4400" b="1" dirty="0" err="1" smtClean="0">
                <a:solidFill>
                  <a:srgbClr val="FFD347"/>
                </a:solidFill>
                <a:latin typeface="Arial" panose="020B0604020202020204" pitchFamily="34" charset="0"/>
                <a:cs typeface="Arial" panose="020B0604020202020204" pitchFamily="34" charset="0"/>
              </a:rPr>
              <a:t>Phép</a:t>
            </a:r>
            <a:r>
              <a:rPr lang="en-US" sz="4400" b="1" dirty="0" smtClean="0">
                <a:solidFill>
                  <a:srgbClr val="FFD347"/>
                </a:solidFill>
                <a:latin typeface="Arial" panose="020B0604020202020204" pitchFamily="34" charset="0"/>
                <a:cs typeface="Arial" panose="020B0604020202020204" pitchFamily="34" charset="0"/>
              </a:rPr>
              <a:t> chia </a:t>
            </a:r>
            <a:r>
              <a:rPr lang="en-US" sz="4400" b="1" dirty="0" err="1" smtClean="0">
                <a:solidFill>
                  <a:srgbClr val="FFD347"/>
                </a:solidFill>
                <a:latin typeface="Arial" panose="020B0604020202020204" pitchFamily="34" charset="0"/>
                <a:cs typeface="Arial" panose="020B0604020202020204" pitchFamily="34" charset="0"/>
              </a:rPr>
              <a:t>hết</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hai</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số</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nguyên</a:t>
            </a:r>
            <a:r>
              <a:rPr lang="en-US" sz="4400" b="1" dirty="0" smtClean="0">
                <a:solidFill>
                  <a:srgbClr val="FFD347"/>
                </a:solidFill>
                <a:latin typeface="Arial" panose="020B0604020202020204" pitchFamily="34" charset="0"/>
                <a:cs typeface="Arial" panose="020B0604020202020204" pitchFamily="34" charset="0"/>
              </a:rPr>
              <a:t/>
            </a:r>
            <a:br>
              <a:rPr lang="en-US" sz="4400" b="1" dirty="0" smtClean="0">
                <a:solidFill>
                  <a:srgbClr val="FFD347"/>
                </a:solidFill>
                <a:latin typeface="Arial" panose="020B0604020202020204" pitchFamily="34" charset="0"/>
                <a:cs typeface="Arial" panose="020B0604020202020204" pitchFamily="34" charset="0"/>
              </a:rPr>
            </a:br>
            <a:r>
              <a:rPr lang="en-US" sz="4400" b="1" dirty="0" err="1" smtClean="0">
                <a:solidFill>
                  <a:srgbClr val="FFD347"/>
                </a:solidFill>
                <a:latin typeface="Arial" panose="020B0604020202020204" pitchFamily="34" charset="0"/>
                <a:cs typeface="Arial" panose="020B0604020202020204" pitchFamily="34" charset="0"/>
              </a:rPr>
              <a:t>Quan</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hệ</a:t>
            </a:r>
            <a:r>
              <a:rPr lang="en-US" sz="4400" b="1" dirty="0" smtClean="0">
                <a:solidFill>
                  <a:srgbClr val="FFD347"/>
                </a:solidFill>
                <a:latin typeface="Arial" panose="020B0604020202020204" pitchFamily="34" charset="0"/>
                <a:cs typeface="Arial" panose="020B0604020202020204" pitchFamily="34" charset="0"/>
              </a:rPr>
              <a:t> chia </a:t>
            </a:r>
            <a:r>
              <a:rPr lang="en-US" sz="4400" b="1" dirty="0" err="1" smtClean="0">
                <a:solidFill>
                  <a:srgbClr val="FFD347"/>
                </a:solidFill>
                <a:latin typeface="Arial" panose="020B0604020202020204" pitchFamily="34" charset="0"/>
                <a:cs typeface="Arial" panose="020B0604020202020204" pitchFamily="34" charset="0"/>
              </a:rPr>
              <a:t>hết</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trong</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tập</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hợp</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số</a:t>
            </a:r>
            <a:r>
              <a:rPr lang="en-US" sz="4400" b="1" dirty="0" smtClean="0">
                <a:solidFill>
                  <a:srgbClr val="FFD347"/>
                </a:solidFill>
                <a:latin typeface="Arial" panose="020B0604020202020204" pitchFamily="34" charset="0"/>
                <a:cs typeface="Arial" panose="020B0604020202020204" pitchFamily="34" charset="0"/>
              </a:rPr>
              <a:t> </a:t>
            </a:r>
            <a:r>
              <a:rPr lang="en-US" sz="4400" b="1" dirty="0" err="1" smtClean="0">
                <a:solidFill>
                  <a:srgbClr val="FFD347"/>
                </a:solidFill>
                <a:latin typeface="Arial" panose="020B0604020202020204" pitchFamily="34" charset="0"/>
                <a:cs typeface="Arial" panose="020B0604020202020204" pitchFamily="34" charset="0"/>
              </a:rPr>
              <a:t>nguyên</a:t>
            </a:r>
            <a:r>
              <a:rPr lang="en-US" sz="4400" b="1" dirty="0">
                <a:solidFill>
                  <a:srgbClr val="FFD347"/>
                </a:solidFill>
                <a:latin typeface="Arial" panose="020B0604020202020204" pitchFamily="34" charset="0"/>
                <a:cs typeface="Arial" panose="020B0604020202020204" pitchFamily="34" charset="0"/>
              </a:rPr>
              <a:t/>
            </a:r>
            <a:br>
              <a:rPr lang="en-US" sz="4400" b="1" dirty="0">
                <a:solidFill>
                  <a:srgbClr val="FFD347"/>
                </a:solidFill>
                <a:latin typeface="Arial" panose="020B0604020202020204" pitchFamily="34" charset="0"/>
                <a:cs typeface="Arial" panose="020B0604020202020204" pitchFamily="34" charset="0"/>
              </a:rPr>
            </a:br>
            <a:endParaRPr lang="en-US" sz="3200" b="1" dirty="0">
              <a:solidFill>
                <a:srgbClr val="FFD347"/>
              </a:solidFill>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xmlns="" id="{AA65E432-C1E6-4C36-BF8E-2DA25E65DC32}"/>
              </a:ext>
              <a:ext uri="{C183D7F6-B498-43B3-948B-1728B52AA6E4}">
                <adec:decorative xmlns:adec="http://schemas.microsoft.com/office/drawing/2017/decorative" xmlns="" val="1"/>
              </a:ext>
            </a:extLst>
          </p:cNvPr>
          <p:cNvCxnSpPr/>
          <p:nvPr/>
        </p:nvCxnSpPr>
        <p:spPr>
          <a:xfrm>
            <a:off x="3579677" y="4747910"/>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xmlns="" id="{CF2EB805-B981-47B9-9661-CF05DB551677}"/>
              </a:ext>
            </a:extLst>
          </p:cNvPr>
          <p:cNvSpPr txBox="1">
            <a:spLocks/>
          </p:cNvSpPr>
          <p:nvPr/>
        </p:nvSpPr>
        <p:spPr>
          <a:xfrm>
            <a:off x="262360" y="160894"/>
            <a:ext cx="9144000" cy="115599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rPr>
              <a:t>    PHÒNG </a:t>
            </a:r>
            <a:r>
              <a:rPr lang="en-US" sz="2800" smtClean="0">
                <a:solidFill>
                  <a:schemeClr val="bg1"/>
                </a:solidFill>
                <a:latin typeface="Arial" panose="020B0604020202020204" pitchFamily="34" charset="0"/>
                <a:ea typeface="Tahoma" panose="020B0604030504040204" pitchFamily="34" charset="0"/>
                <a:cs typeface="Arial" panose="020B0604020202020204" pitchFamily="34" charset="0"/>
              </a:rPr>
              <a:t>GD&amp;ĐT ….</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a:p>
            <a:pPr algn="l"/>
            <a:r>
              <a:rPr lang="en-US" sz="2800" dirty="0">
                <a:solidFill>
                  <a:schemeClr val="bg1"/>
                </a:solidFill>
                <a:latin typeface="Arial" panose="020B0604020202020204" pitchFamily="34" charset="0"/>
                <a:ea typeface="Tahoma" panose="020B0604030504040204" pitchFamily="34" charset="0"/>
                <a:cs typeface="Arial" panose="020B0604020202020204" pitchFamily="34" charset="0"/>
              </a:rPr>
              <a:t>TRƯỜNG </a:t>
            </a:r>
            <a:r>
              <a:rPr lang="en-US" sz="2800">
                <a:solidFill>
                  <a:schemeClr val="bg1"/>
                </a:solidFill>
                <a:latin typeface="Arial" panose="020B0604020202020204" pitchFamily="34" charset="0"/>
                <a:ea typeface="Tahoma" panose="020B0604030504040204" pitchFamily="34" charset="0"/>
                <a:cs typeface="Arial" panose="020B0604020202020204" pitchFamily="34" charset="0"/>
              </a:rPr>
              <a:t>THCS </a:t>
            </a:r>
            <a:r>
              <a:rPr lang="en-US" sz="2800" smtClean="0">
                <a:solidFill>
                  <a:schemeClr val="bg1"/>
                </a:solidFill>
                <a:latin typeface="Arial" panose="020B0604020202020204" pitchFamily="34" charset="0"/>
                <a:ea typeface="Tahoma" panose="020B0604030504040204" pitchFamily="34" charset="0"/>
                <a:cs typeface="Arial" panose="020B0604020202020204" pitchFamily="34" charset="0"/>
              </a:rPr>
              <a:t>………….</a:t>
            </a:r>
            <a:endParaRPr lang="en-US" sz="2800" dirty="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 name="Subtitle 1"/>
          <p:cNvSpPr>
            <a:spLocks noGrp="1"/>
          </p:cNvSpPr>
          <p:nvPr>
            <p:ph type="subTitle" idx="1"/>
          </p:nvPr>
        </p:nvSpPr>
        <p:spPr>
          <a:xfrm>
            <a:off x="1691426" y="4236134"/>
            <a:ext cx="9144000" cy="1655762"/>
          </a:xfrm>
        </p:spPr>
        <p:txBody>
          <a:bodyPr/>
          <a:lstStyle/>
          <a:p>
            <a:endParaRPr lang="en-US" dirty="0"/>
          </a:p>
        </p:txBody>
      </p:sp>
    </p:spTree>
    <p:extLst>
      <p:ext uri="{BB962C8B-B14F-4D97-AF65-F5344CB8AC3E}">
        <p14:creationId xmlns:p14="http://schemas.microsoft.com/office/powerpoint/2010/main" val="767708906"/>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4" name="TextBox 23"/>
              <p:cNvSpPr txBox="1"/>
              <p:nvPr/>
            </p:nvSpPr>
            <p:spPr>
              <a:xfrm>
                <a:off x="2251205" y="5274240"/>
                <a:ext cx="5095795" cy="523220"/>
              </a:xfrm>
              <a:prstGeom prst="rect">
                <a:avLst/>
              </a:prstGeom>
              <a:noFill/>
            </p:spPr>
            <p:txBody>
              <a:bodyPr wrap="square" rtlCol="0">
                <a:spAutoFit/>
              </a:bodyPr>
              <a:lstStyle/>
              <a:p>
                <a:r>
                  <a:rPr lang="en-US" sz="2800" dirty="0" smtClean="0">
                    <a:solidFill>
                      <a:srgbClr val="0070C0"/>
                    </a:solidFill>
                    <a:latin typeface="Arial" panose="020B0604020202020204" pitchFamily="34" charset="0"/>
                    <a:cs typeface="Arial" panose="020B0604020202020204" pitchFamily="34" charset="0"/>
                  </a:rPr>
                  <a:t>a) </a:t>
                </a:r>
                <a14:m>
                  <m:oMath xmlns:m="http://schemas.openxmlformats.org/officeDocument/2006/math">
                    <m:r>
                      <a:rPr lang="en-US" sz="2800" b="0" i="1" smtClean="0">
                        <a:solidFill>
                          <a:srgbClr val="0070C0"/>
                        </a:solidFill>
                        <a:latin typeface="Cambria Math" panose="02040503050406030204" pitchFamily="18" charset="0"/>
                        <a:cs typeface="Arial" panose="020B0604020202020204" pitchFamily="34" charset="0"/>
                      </a:rPr>
                      <m:t>3</m:t>
                    </m:r>
                  </m:oMath>
                </a14:m>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là</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của</a:t>
                </a:r>
                <a:r>
                  <a:rPr lang="en-US" sz="2800" dirty="0" smtClean="0">
                    <a:solidFill>
                      <a:srgbClr val="0070C0"/>
                    </a:solidFill>
                    <a:latin typeface="Arial" panose="020B0604020202020204" pitchFamily="34" charset="0"/>
                    <a:cs typeface="Arial" panose="020B0604020202020204" pitchFamily="34" charset="0"/>
                  </a:rPr>
                  <a:t> </a:t>
                </a:r>
                <a14:m>
                  <m:oMath xmlns:m="http://schemas.openxmlformats.org/officeDocument/2006/math">
                    <m:r>
                      <a:rPr lang="en-US" sz="2800" b="0" i="1" dirty="0" smtClean="0">
                        <a:solidFill>
                          <a:srgbClr val="0070C0"/>
                        </a:solidFill>
                        <a:latin typeface="Cambria Math" panose="02040503050406030204" pitchFamily="18" charset="0"/>
                        <a:cs typeface="Arial" panose="020B0604020202020204" pitchFamily="34" charset="0"/>
                      </a:rPr>
                      <m:t>−27</m:t>
                    </m:r>
                  </m:oMath>
                </a14:m>
                <a:endParaRPr lang="en-US" sz="2800" dirty="0">
                  <a:solidFill>
                    <a:srgbClr val="0070C0"/>
                  </a:solidFill>
                  <a:latin typeface="Arial" panose="020B0604020202020204" pitchFamily="34" charset="0"/>
                  <a:cs typeface="Arial"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2251205" y="5274240"/>
                <a:ext cx="5095795" cy="523220"/>
              </a:xfrm>
              <a:prstGeom prst="rect">
                <a:avLst/>
              </a:prstGeom>
              <a:blipFill rotWithShape="0">
                <a:blip r:embed="rId3"/>
                <a:stretch>
                  <a:fillRect l="-2392"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2251205" y="4379703"/>
                <a:ext cx="5370490" cy="523220"/>
              </a:xfrm>
              <a:prstGeom prst="rect">
                <a:avLst/>
              </a:prstGeom>
              <a:noFill/>
            </p:spPr>
            <p:txBody>
              <a:bodyPr wrap="square" rtlCol="0">
                <a:spAutoFit/>
              </a:bodyPr>
              <a:lstStyle/>
              <a:p>
                <a:r>
                  <a:rPr lang="en-US" sz="2800" dirty="0" smtClean="0">
                    <a:solidFill>
                      <a:srgbClr val="0070C0"/>
                    </a:solidFill>
                    <a:latin typeface="Arial" panose="020B0604020202020204" pitchFamily="34" charset="0"/>
                    <a:cs typeface="Arial" panose="020B0604020202020204" pitchFamily="34" charset="0"/>
                  </a:rPr>
                  <a:t>b) </a:t>
                </a:r>
                <a14:m>
                  <m:oMath xmlns:m="http://schemas.openxmlformats.org/officeDocument/2006/math">
                    <m:r>
                      <a:rPr lang="en-US" sz="2800" b="0" i="1" smtClean="0">
                        <a:solidFill>
                          <a:srgbClr val="0070C0"/>
                        </a:solidFill>
                        <a:latin typeface="Cambria Math" panose="02040503050406030204" pitchFamily="18" charset="0"/>
                        <a:cs typeface="Arial" panose="020B0604020202020204" pitchFamily="34" charset="0"/>
                      </a:rPr>
                      <m:t>−18</m:t>
                    </m:r>
                  </m:oMath>
                </a14:m>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là</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của</a:t>
                </a:r>
                <a:r>
                  <a:rPr lang="en-US" sz="2800" dirty="0" smtClean="0">
                    <a:solidFill>
                      <a:srgbClr val="0070C0"/>
                    </a:solidFill>
                    <a:latin typeface="Arial" panose="020B0604020202020204" pitchFamily="34" charset="0"/>
                    <a:cs typeface="Arial" panose="020B0604020202020204" pitchFamily="34" charset="0"/>
                  </a:rPr>
                  <a:t> </a:t>
                </a:r>
                <a14:m>
                  <m:oMath xmlns:m="http://schemas.openxmlformats.org/officeDocument/2006/math">
                    <m:r>
                      <a:rPr lang="en-US" sz="2800" b="0" i="1" dirty="0" smtClean="0">
                        <a:solidFill>
                          <a:srgbClr val="0070C0"/>
                        </a:solidFill>
                        <a:latin typeface="Cambria Math" panose="02040503050406030204" pitchFamily="18" charset="0"/>
                        <a:cs typeface="Arial" panose="020B0604020202020204" pitchFamily="34" charset="0"/>
                      </a:rPr>
                      <m:t>−6</m:t>
                    </m:r>
                  </m:oMath>
                </a14:m>
                <a:endParaRPr lang="en-US" sz="2800" dirty="0">
                  <a:solidFill>
                    <a:srgbClr val="0070C0"/>
                  </a:solidFill>
                  <a:latin typeface="Arial" panose="020B0604020202020204" pitchFamily="34" charset="0"/>
                  <a:cs typeface="Arial"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251205" y="4379703"/>
                <a:ext cx="5370490" cy="523220"/>
              </a:xfrm>
              <a:prstGeom prst="rect">
                <a:avLst/>
              </a:prstGeom>
              <a:blipFill rotWithShape="0">
                <a:blip r:embed="rId4"/>
                <a:stretch>
                  <a:fillRect l="-2270" t="-11628"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2251205" y="3482370"/>
                <a:ext cx="4594337" cy="523220"/>
              </a:xfrm>
              <a:prstGeom prst="rect">
                <a:avLst/>
              </a:prstGeom>
              <a:noFill/>
            </p:spPr>
            <p:txBody>
              <a:bodyPr wrap="square" rtlCol="0">
                <a:spAutoFit/>
              </a:bodyPr>
              <a:lstStyle/>
              <a:p>
                <a:r>
                  <a:rPr lang="en-US" sz="2800" dirty="0" smtClean="0">
                    <a:solidFill>
                      <a:srgbClr val="0070C0"/>
                    </a:solidFill>
                    <a:latin typeface="Arial" panose="020B0604020202020204" pitchFamily="34" charset="0"/>
                    <a:cs typeface="Arial" panose="020B0604020202020204" pitchFamily="34" charset="0"/>
                  </a:rPr>
                  <a:t>a) </a:t>
                </a:r>
                <a14:m>
                  <m:oMath xmlns:m="http://schemas.openxmlformats.org/officeDocument/2006/math">
                    <m:r>
                      <a:rPr lang="en-US" sz="2800" b="0" i="1" smtClean="0">
                        <a:solidFill>
                          <a:srgbClr val="0070C0"/>
                        </a:solidFill>
                        <a:latin typeface="Cambria Math" panose="02040503050406030204" pitchFamily="18" charset="0"/>
                        <a:cs typeface="Arial" panose="020B0604020202020204" pitchFamily="34" charset="0"/>
                      </a:rPr>
                      <m:t>−16</m:t>
                    </m:r>
                  </m:oMath>
                </a14:m>
                <a:r>
                  <a:rPr lang="en-US" sz="2800" dirty="0" smtClean="0">
                    <a:solidFill>
                      <a:srgbClr val="0070C0"/>
                    </a:solidFill>
                    <a:latin typeface="Arial" panose="020B0604020202020204" pitchFamily="34" charset="0"/>
                    <a:cs typeface="Arial" panose="020B0604020202020204" pitchFamily="34" charset="0"/>
                  </a:rPr>
                  <a:t>                          </a:t>
                </a:r>
                <a14:m>
                  <m:oMath xmlns:m="http://schemas.openxmlformats.org/officeDocument/2006/math">
                    <m:r>
                      <a:rPr lang="en-US" sz="2800" b="0" i="1" dirty="0" smtClean="0">
                        <a:solidFill>
                          <a:srgbClr val="0070C0"/>
                        </a:solidFill>
                        <a:latin typeface="Cambria Math" panose="02040503050406030204" pitchFamily="18" charset="0"/>
                        <a:cs typeface="Arial" panose="020B0604020202020204" pitchFamily="34" charset="0"/>
                      </a:rPr>
                      <m:t>−2</m:t>
                    </m:r>
                  </m:oMath>
                </a14:m>
                <a:endParaRPr lang="en-US" sz="2800" dirty="0">
                  <a:solidFill>
                    <a:srgbClr val="0070C0"/>
                  </a:solidFill>
                  <a:latin typeface="Arial" panose="020B0604020202020204" pitchFamily="34" charset="0"/>
                  <a:cs typeface="Arial" panose="020B0604020202020204" pitchFamily="34"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2251205" y="3482370"/>
                <a:ext cx="4594337" cy="523220"/>
              </a:xfrm>
              <a:prstGeom prst="rect">
                <a:avLst/>
              </a:prstGeom>
              <a:blipFill rotWithShape="0">
                <a:blip r:embed="rId5"/>
                <a:stretch>
                  <a:fillRect l="-2653" t="-11628" b="-31395"/>
                </a:stretch>
              </a:blipFill>
            </p:spPr>
            <p:txBody>
              <a:bodyPr/>
              <a:lstStyle/>
              <a:p>
                <a:r>
                  <a:rPr lang="en-US">
                    <a:noFill/>
                  </a:rPr>
                  <a:t> </a:t>
                </a:r>
              </a:p>
            </p:txBody>
          </p:sp>
        </mc:Fallback>
      </mc:AlternateContent>
      <p:pic>
        <p:nvPicPr>
          <p:cNvPr id="28" name="Graphic 27" descr="Clipboard">
            <a:extLst>
              <a:ext uri="{FF2B5EF4-FFF2-40B4-BE49-F238E27FC236}">
                <a16:creationId xmlns="" xmlns:a16="http://schemas.microsoft.com/office/drawing/2014/main" id="{69A6127C-44C4-4935-8488-02212BF0E6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631394">
            <a:off x="9542697" y="3407595"/>
            <a:ext cx="2047510" cy="2047510"/>
          </a:xfrm>
          <a:prstGeom prst="rect">
            <a:avLst/>
          </a:prstGeom>
        </p:spPr>
      </p:pic>
      <p:sp>
        <p:nvSpPr>
          <p:cNvPr id="27" name="TextBox 26">
            <a:extLst>
              <a:ext uri="{FF2B5EF4-FFF2-40B4-BE49-F238E27FC236}">
                <a16:creationId xmlns="" xmlns:a16="http://schemas.microsoft.com/office/drawing/2014/main" id="{CE530CE9-79B6-4A34-9DE8-7F769B44A120}"/>
              </a:ext>
            </a:extLst>
          </p:cNvPr>
          <p:cNvSpPr txBox="1"/>
          <p:nvPr/>
        </p:nvSpPr>
        <p:spPr>
          <a:xfrm>
            <a:off x="2335237" y="982341"/>
            <a:ext cx="8384345" cy="584775"/>
          </a:xfrm>
          <a:prstGeom prst="rect">
            <a:avLst/>
          </a:prstGeom>
          <a:noFill/>
        </p:spPr>
        <p:txBody>
          <a:bodyPr wrap="square">
            <a:spAutoFit/>
          </a:bodyPr>
          <a:lstStyle/>
          <a:p>
            <a:r>
              <a:rPr lang="en-US" sz="3200" b="1" dirty="0" err="1">
                <a:solidFill>
                  <a:srgbClr val="0070C0"/>
                </a:solidFill>
                <a:latin typeface="Arial" panose="020B0604020202020204" pitchFamily="34" charset="0"/>
                <a:cs typeface="Arial" panose="020B0604020202020204" pitchFamily="34" charset="0"/>
              </a:rPr>
              <a:t>Các</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bạn</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hãy</a:t>
            </a:r>
            <a:r>
              <a:rPr lang="en-US" sz="3200" b="1" dirty="0">
                <a:solidFill>
                  <a:srgbClr val="0070C0"/>
                </a:solidFill>
                <a:latin typeface="Arial" panose="020B0604020202020204" pitchFamily="34" charset="0"/>
                <a:cs typeface="Arial" panose="020B0604020202020204" pitchFamily="34" charset="0"/>
              </a:rPr>
              <a:t> </a:t>
            </a:r>
            <a:r>
              <a:rPr lang="en-US" sz="3200" b="1" dirty="0" err="1">
                <a:solidFill>
                  <a:srgbClr val="0070C0"/>
                </a:solidFill>
                <a:latin typeface="Arial" panose="020B0604020202020204" pitchFamily="34" charset="0"/>
                <a:cs typeface="Arial" panose="020B0604020202020204" pitchFamily="34" charset="0"/>
              </a:rPr>
              <a:t>làm</a:t>
            </a:r>
            <a:r>
              <a:rPr lang="en-US" sz="3200" b="1" dirty="0">
                <a:solidFill>
                  <a:srgbClr val="0070C0"/>
                </a:solidFill>
                <a:latin typeface="Arial" panose="020B0604020202020204" pitchFamily="34" charset="0"/>
                <a:cs typeface="Arial" panose="020B0604020202020204" pitchFamily="34" charset="0"/>
              </a:rPr>
              <a:t> </a:t>
            </a:r>
            <a:r>
              <a:rPr lang="en-US" sz="3200" b="1" dirty="0" smtClean="0">
                <a:solidFill>
                  <a:srgbClr val="0070C0"/>
                </a:solidFill>
                <a:latin typeface="Arial" panose="020B0604020202020204" pitchFamily="34" charset="0"/>
                <a:cs typeface="Arial" panose="020B0604020202020204" pitchFamily="34" charset="0"/>
              </a:rPr>
              <a:t>LT 3/SGK/Tr86 </a:t>
            </a:r>
            <a:r>
              <a:rPr lang="en-US" sz="3200" b="1" dirty="0" err="1">
                <a:solidFill>
                  <a:srgbClr val="0070C0"/>
                </a:solidFill>
                <a:latin typeface="Arial" panose="020B0604020202020204" pitchFamily="34" charset="0"/>
                <a:cs typeface="Arial" panose="020B0604020202020204" pitchFamily="34" charset="0"/>
              </a:rPr>
              <a:t>nào</a:t>
            </a:r>
            <a:r>
              <a:rPr lang="en-US" sz="3200" b="1" dirty="0">
                <a:solidFill>
                  <a:srgbClr val="0070C0"/>
                </a:solidFill>
                <a:latin typeface="Arial" panose="020B0604020202020204" pitchFamily="34" charset="0"/>
                <a:cs typeface="Arial" panose="020B0604020202020204" pitchFamily="34" charset="0"/>
              </a:rPr>
              <a:t>!</a:t>
            </a:r>
            <a:endParaRPr lang="en-US" sz="3200" dirty="0">
              <a:latin typeface="Arial" panose="020B0604020202020204" pitchFamily="34" charset="0"/>
              <a:cs typeface="Arial" panose="020B0604020202020204" pitchFamily="34" charset="0"/>
            </a:endParaRPr>
          </a:p>
        </p:txBody>
      </p:sp>
      <p:pic>
        <p:nvPicPr>
          <p:cNvPr id="32" name="Graphic 31" descr="Pencil">
            <a:extLst>
              <a:ext uri="{FF2B5EF4-FFF2-40B4-BE49-F238E27FC236}">
                <a16:creationId xmlns="" xmlns:a16="http://schemas.microsoft.com/office/drawing/2014/main" id="{F21940DF-3AEF-4263-BDC6-04DEDCE8D6A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0613100" y="3967536"/>
            <a:ext cx="1203243" cy="1203243"/>
          </a:xfrm>
          <a:prstGeom prst="rect">
            <a:avLst/>
          </a:prstGeom>
        </p:spPr>
      </p:pic>
      <p:sp>
        <p:nvSpPr>
          <p:cNvPr id="7" name="Rectangle 2">
            <a:extLst>
              <a:ext uri="{FF2B5EF4-FFF2-40B4-BE49-F238E27FC236}">
                <a16:creationId xmlns=""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 xmlns:a16="http://schemas.microsoft.com/office/drawing/2014/main" id="{58E6D429-DC53-47C4-8036-1E9D12B8E28B}"/>
              </a:ext>
            </a:extLst>
          </p:cNvPr>
          <p:cNvSpPr/>
          <p:nvPr/>
        </p:nvSpPr>
        <p:spPr>
          <a:xfrm>
            <a:off x="87657" y="132142"/>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HOẠT ĐỘNG LUYỆN TẬP</a:t>
            </a:r>
          </a:p>
        </p:txBody>
      </p:sp>
      <p:grpSp>
        <p:nvGrpSpPr>
          <p:cNvPr id="6" name="Group 5"/>
          <p:cNvGrpSpPr/>
          <p:nvPr/>
        </p:nvGrpSpPr>
        <p:grpSpPr>
          <a:xfrm>
            <a:off x="1601849" y="1592433"/>
            <a:ext cx="8964603" cy="1399797"/>
            <a:chOff x="1415861" y="1567116"/>
            <a:chExt cx="8964603" cy="1399797"/>
          </a:xfrm>
        </p:grpSpPr>
        <p:pic>
          <p:nvPicPr>
            <p:cNvPr id="3" name="Picture 2"/>
            <p:cNvPicPr>
              <a:picLocks noChangeAspect="1"/>
            </p:cNvPicPr>
            <p:nvPr/>
          </p:nvPicPr>
          <p:blipFill rotWithShape="1">
            <a:blip r:embed="rId10"/>
            <a:srcRect l="16490" t="25223" r="73528" b="57201"/>
            <a:stretch/>
          </p:blipFill>
          <p:spPr>
            <a:xfrm>
              <a:off x="1415861" y="1567116"/>
              <a:ext cx="1298713" cy="1285693"/>
            </a:xfrm>
            <a:prstGeom prst="rect">
              <a:avLst/>
            </a:prstGeom>
          </p:spPr>
        </p:pic>
        <p:grpSp>
          <p:nvGrpSpPr>
            <p:cNvPr id="5" name="Group 4"/>
            <p:cNvGrpSpPr/>
            <p:nvPr/>
          </p:nvGrpSpPr>
          <p:grpSpPr>
            <a:xfrm>
              <a:off x="2830484" y="1661748"/>
              <a:ext cx="7549980" cy="1305165"/>
              <a:chOff x="2830484" y="1661748"/>
              <a:chExt cx="7549980" cy="1305165"/>
            </a:xfrm>
          </p:grpSpPr>
          <p:sp>
            <p:nvSpPr>
              <p:cNvPr id="12" name="TextBox 11"/>
              <p:cNvSpPr txBox="1"/>
              <p:nvPr/>
            </p:nvSpPr>
            <p:spPr>
              <a:xfrm>
                <a:off x="2830484" y="1661748"/>
                <a:ext cx="7549980" cy="1305165"/>
              </a:xfrm>
              <a:prstGeom prst="rect">
                <a:avLst/>
              </a:prstGeom>
              <a:noFill/>
              <a:ln>
                <a:noFill/>
              </a:ln>
            </p:spPr>
            <p:txBody>
              <a:bodyPr wrap="square" rtlCol="0">
                <a:spAutoFit/>
              </a:bodyPr>
              <a:lstStyle/>
              <a:p>
                <a:pPr>
                  <a:lnSpc>
                    <a:spcPct val="150000"/>
                  </a:lnSpc>
                </a:pPr>
                <a:r>
                  <a:rPr lang="en-US" sz="2800" dirty="0" err="1" smtClean="0">
                    <a:solidFill>
                      <a:srgbClr val="0070C0"/>
                    </a:solidFill>
                    <a:latin typeface="Arial" panose="020B0604020202020204" pitchFamily="34" charset="0"/>
                    <a:cs typeface="Arial" panose="020B0604020202020204" pitchFamily="34" charset="0"/>
                  </a:rPr>
                  <a:t>Sử</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dụng</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các</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từ</a:t>
                </a:r>
                <a:r>
                  <a:rPr lang="en-US" sz="2800" dirty="0" smtClean="0">
                    <a:solidFill>
                      <a:srgbClr val="0070C0"/>
                    </a:solidFill>
                    <a:latin typeface="Arial" panose="020B0604020202020204" pitchFamily="34" charset="0"/>
                    <a:cs typeface="Arial" panose="020B0604020202020204" pitchFamily="34" charset="0"/>
                  </a:rPr>
                  <a:t> “chia </a:t>
                </a:r>
                <a:r>
                  <a:rPr lang="en-US" sz="2800" dirty="0" err="1" smtClean="0">
                    <a:solidFill>
                      <a:srgbClr val="0070C0"/>
                    </a:solidFill>
                    <a:latin typeface="Arial" panose="020B0604020202020204" pitchFamily="34" charset="0"/>
                    <a:cs typeface="Arial" panose="020B0604020202020204" pitchFamily="34" charset="0"/>
                  </a:rPr>
                  <a:t>hết</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cho</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bội</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ước</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thích</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hợp</a:t>
                </a:r>
                <a:r>
                  <a:rPr lang="en-US" sz="2800" dirty="0" smtClean="0">
                    <a:solidFill>
                      <a:srgbClr val="0070C0"/>
                    </a:solidFill>
                    <a:latin typeface="Arial" panose="020B0604020202020204" pitchFamily="34" charset="0"/>
                    <a:cs typeface="Arial" panose="020B0604020202020204" pitchFamily="34" charset="0"/>
                  </a:rPr>
                  <a:t> </a:t>
                </a:r>
                <a:r>
                  <a:rPr lang="en-US" sz="2800" dirty="0" err="1" smtClean="0">
                    <a:solidFill>
                      <a:srgbClr val="0070C0"/>
                    </a:solidFill>
                    <a:latin typeface="Arial" panose="020B0604020202020204" pitchFamily="34" charset="0"/>
                    <a:cs typeface="Arial" panose="020B0604020202020204" pitchFamily="34" charset="0"/>
                  </a:rPr>
                  <a:t>cho</a:t>
                </a:r>
                <a:r>
                  <a:rPr lang="en-US" sz="2800" dirty="0" smtClean="0">
                    <a:solidFill>
                      <a:srgbClr val="0070C0"/>
                    </a:solidFill>
                    <a:latin typeface="Arial" panose="020B0604020202020204" pitchFamily="34" charset="0"/>
                    <a:cs typeface="Arial" panose="020B0604020202020204" pitchFamily="34" charset="0"/>
                  </a:rPr>
                  <a:t>         :</a:t>
                </a:r>
                <a:endParaRPr lang="en-US" sz="2800" dirty="0">
                  <a:solidFill>
                    <a:srgbClr val="0070C0"/>
                  </a:solidFill>
                  <a:latin typeface="Arial" panose="020B0604020202020204" pitchFamily="34" charset="0"/>
                  <a:cs typeface="Arial" panose="020B0604020202020204" pitchFamily="34" charset="0"/>
                </a:endParaRPr>
              </a:p>
            </p:txBody>
          </p:sp>
          <p:sp>
            <p:nvSpPr>
              <p:cNvPr id="4" name="Rounded Rectangle 3"/>
              <p:cNvSpPr/>
              <p:nvPr/>
            </p:nvSpPr>
            <p:spPr>
              <a:xfrm>
                <a:off x="5354190" y="2374249"/>
                <a:ext cx="566671"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70C0"/>
                    </a:solidFill>
                    <a:latin typeface="Arial" panose="020B0604020202020204" pitchFamily="34" charset="0"/>
                    <a:cs typeface="Arial" panose="020B0604020202020204" pitchFamily="34" charset="0"/>
                  </a:rPr>
                  <a:t>?</a:t>
                </a:r>
                <a:endParaRPr lang="en-US" sz="2800" dirty="0">
                  <a:solidFill>
                    <a:srgbClr val="0070C0"/>
                  </a:solidFill>
                  <a:latin typeface="Arial" panose="020B0604020202020204" pitchFamily="34" charset="0"/>
                  <a:cs typeface="Arial" panose="020B0604020202020204" pitchFamily="34" charset="0"/>
                </a:endParaRPr>
              </a:p>
            </p:txBody>
          </p:sp>
        </p:grpSp>
      </p:grpSp>
      <p:sp>
        <p:nvSpPr>
          <p:cNvPr id="16" name="Rounded Rectangle 15"/>
          <p:cNvSpPr/>
          <p:nvPr/>
        </p:nvSpPr>
        <p:spPr>
          <a:xfrm>
            <a:off x="3569272" y="3448839"/>
            <a:ext cx="2263986"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70C0"/>
                </a:solidFill>
                <a:latin typeface="Arial" panose="020B0604020202020204" pitchFamily="34" charset="0"/>
                <a:cs typeface="Arial" panose="020B0604020202020204" pitchFamily="34" charset="0"/>
              </a:rPr>
              <a:t>?</a:t>
            </a:r>
            <a:endParaRPr lang="en-US" sz="2800" dirty="0">
              <a:solidFill>
                <a:srgbClr val="0070C0"/>
              </a:solidFill>
              <a:latin typeface="Arial" panose="020B0604020202020204" pitchFamily="34" charset="0"/>
              <a:cs typeface="Arial" panose="020B0604020202020204" pitchFamily="34" charset="0"/>
            </a:endParaRPr>
          </a:p>
        </p:txBody>
      </p:sp>
      <p:sp>
        <p:nvSpPr>
          <p:cNvPr id="17" name="Rounded Rectangle 16"/>
          <p:cNvSpPr/>
          <p:nvPr/>
        </p:nvSpPr>
        <p:spPr>
          <a:xfrm>
            <a:off x="3933016" y="4341517"/>
            <a:ext cx="2263986"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70C0"/>
                </a:solidFill>
                <a:latin typeface="Arial" panose="020B0604020202020204" pitchFamily="34" charset="0"/>
                <a:cs typeface="Arial" panose="020B0604020202020204" pitchFamily="34" charset="0"/>
              </a:rPr>
              <a:t>?</a:t>
            </a:r>
            <a:endParaRPr lang="en-US" sz="2800" dirty="0">
              <a:solidFill>
                <a:srgbClr val="0070C0"/>
              </a:solidFill>
              <a:latin typeface="Arial" panose="020B0604020202020204" pitchFamily="34" charset="0"/>
              <a:cs typeface="Arial" panose="020B0604020202020204" pitchFamily="34" charset="0"/>
            </a:endParaRPr>
          </a:p>
        </p:txBody>
      </p:sp>
      <p:sp>
        <p:nvSpPr>
          <p:cNvPr id="18" name="Rounded Rectangle 17"/>
          <p:cNvSpPr/>
          <p:nvPr/>
        </p:nvSpPr>
        <p:spPr>
          <a:xfrm>
            <a:off x="3480775" y="5234010"/>
            <a:ext cx="2263986"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70C0"/>
                </a:solidFill>
                <a:latin typeface="Arial" panose="020B0604020202020204" pitchFamily="34" charset="0"/>
                <a:cs typeface="Arial" panose="020B0604020202020204" pitchFamily="34" charset="0"/>
              </a:rPr>
              <a:t>?</a:t>
            </a:r>
            <a:endParaRPr lang="en-US" sz="2800" dirty="0">
              <a:solidFill>
                <a:srgbClr val="0070C0"/>
              </a:solidFill>
              <a:latin typeface="Arial" panose="020B0604020202020204" pitchFamily="34" charset="0"/>
              <a:cs typeface="Arial" panose="020B0604020202020204" pitchFamily="34" charset="0"/>
            </a:endParaRPr>
          </a:p>
        </p:txBody>
      </p:sp>
      <p:sp>
        <p:nvSpPr>
          <p:cNvPr id="19" name="Rounded Rectangle 18"/>
          <p:cNvSpPr/>
          <p:nvPr/>
        </p:nvSpPr>
        <p:spPr>
          <a:xfrm>
            <a:off x="3568178" y="3447439"/>
            <a:ext cx="2263987"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smtClean="0">
                <a:solidFill>
                  <a:srgbClr val="FF0000"/>
                </a:solidFill>
                <a:latin typeface="Arial" panose="020B0604020202020204" pitchFamily="34" charset="0"/>
                <a:cs typeface="Arial" panose="020B0604020202020204" pitchFamily="34" charset="0"/>
              </a:rPr>
              <a:t>chia </a:t>
            </a:r>
            <a:r>
              <a:rPr lang="en-US" sz="2800" i="1" dirty="0" err="1" smtClean="0">
                <a:solidFill>
                  <a:srgbClr val="FF0000"/>
                </a:solidFill>
                <a:latin typeface="Arial" panose="020B0604020202020204" pitchFamily="34" charset="0"/>
                <a:cs typeface="Arial" panose="020B0604020202020204" pitchFamily="34" charset="0"/>
              </a:rPr>
              <a:t>hết</a:t>
            </a:r>
            <a:r>
              <a:rPr lang="en-US" sz="2800" i="1" dirty="0" smtClean="0">
                <a:solidFill>
                  <a:srgbClr val="FF0000"/>
                </a:solidFill>
                <a:latin typeface="Arial" panose="020B0604020202020204" pitchFamily="34" charset="0"/>
                <a:cs typeface="Arial" panose="020B0604020202020204" pitchFamily="34" charset="0"/>
              </a:rPr>
              <a:t> </a:t>
            </a:r>
            <a:r>
              <a:rPr lang="en-US" sz="2800" i="1" dirty="0" err="1" smtClean="0">
                <a:solidFill>
                  <a:srgbClr val="FF0000"/>
                </a:solidFill>
                <a:latin typeface="Arial" panose="020B0604020202020204" pitchFamily="34" charset="0"/>
                <a:cs typeface="Arial" panose="020B0604020202020204" pitchFamily="34" charset="0"/>
              </a:rPr>
              <a:t>cho</a:t>
            </a:r>
            <a:endParaRPr lang="en-US" sz="2800" i="1" dirty="0">
              <a:solidFill>
                <a:srgbClr val="FF0000"/>
              </a:solidFill>
              <a:latin typeface="Arial" panose="020B0604020202020204" pitchFamily="34" charset="0"/>
              <a:cs typeface="Arial" panose="020B0604020202020204" pitchFamily="34" charset="0"/>
            </a:endParaRPr>
          </a:p>
        </p:txBody>
      </p:sp>
      <p:sp>
        <p:nvSpPr>
          <p:cNvPr id="20" name="Rounded Rectangle 19"/>
          <p:cNvSpPr/>
          <p:nvPr/>
        </p:nvSpPr>
        <p:spPr>
          <a:xfrm>
            <a:off x="3933016" y="4341517"/>
            <a:ext cx="2255540"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smtClean="0">
                <a:solidFill>
                  <a:srgbClr val="FF0000"/>
                </a:solidFill>
                <a:latin typeface="Arial" panose="020B0604020202020204" pitchFamily="34" charset="0"/>
                <a:cs typeface="Arial" panose="020B0604020202020204" pitchFamily="34" charset="0"/>
              </a:rPr>
              <a:t>bội</a:t>
            </a:r>
            <a:endParaRPr lang="en-US" sz="2800" i="1" dirty="0">
              <a:solidFill>
                <a:srgbClr val="FF0000"/>
              </a:solidFill>
              <a:latin typeface="Arial" panose="020B0604020202020204" pitchFamily="34" charset="0"/>
              <a:cs typeface="Arial" panose="020B0604020202020204" pitchFamily="34" charset="0"/>
            </a:endParaRPr>
          </a:p>
        </p:txBody>
      </p:sp>
      <p:sp>
        <p:nvSpPr>
          <p:cNvPr id="21" name="Rounded Rectangle 20"/>
          <p:cNvSpPr/>
          <p:nvPr/>
        </p:nvSpPr>
        <p:spPr>
          <a:xfrm>
            <a:off x="3493654" y="5223584"/>
            <a:ext cx="2255540" cy="533794"/>
          </a:xfrm>
          <a:prstGeom prst="roundRect">
            <a:avLst/>
          </a:prstGeom>
          <a:noFill/>
          <a:ln w="38100">
            <a:solidFill>
              <a:srgbClr val="1F4E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err="1" smtClean="0">
                <a:solidFill>
                  <a:srgbClr val="FF0000"/>
                </a:solidFill>
                <a:latin typeface="Arial" panose="020B0604020202020204" pitchFamily="34" charset="0"/>
                <a:cs typeface="Arial" panose="020B0604020202020204" pitchFamily="34" charset="0"/>
              </a:rPr>
              <a:t>ước</a:t>
            </a:r>
            <a:endParaRPr lang="en-US" sz="2800"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33845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nextCondLst>
                <p:cond evt="onClick" delay="0">
                  <p:tgtEl>
                    <p:spTgt spid="16"/>
                  </p:tgtEl>
                </p:cond>
              </p:nextCondLst>
            </p:seq>
            <p:seq concurrent="1" nextAc="seek">
              <p:cTn id="38" restart="whenNotActive" fill="hold" evtFilter="cancelBubble" nodeType="interactiveSeq">
                <p:stCondLst>
                  <p:cond evt="onClick" delay="0">
                    <p:tgtEl>
                      <p:spTgt spid="17"/>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7"/>
                                        </p:tgtEl>
                                        <p:attrNameLst>
                                          <p:attrName>style.visibility</p:attrName>
                                        </p:attrNameLst>
                                      </p:cBhvr>
                                      <p:to>
                                        <p:strVal val="hidden"/>
                                      </p:to>
                                    </p:se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childTnLst>
                    </p:cTn>
                  </p:par>
                </p:childTnLst>
              </p:cTn>
              <p:nextCondLst>
                <p:cond evt="onClick" delay="0">
                  <p:tgtEl>
                    <p:spTgt spid="18"/>
                  </p:tgtEl>
                </p:cond>
              </p:nextCondLst>
            </p:seq>
          </p:childTnLst>
        </p:cTn>
      </p:par>
    </p:tnLst>
    <p:bldLst>
      <p:bldP spid="24" grpId="0"/>
      <p:bldP spid="23" grpId="0"/>
      <p:bldP spid="11" grpId="0"/>
      <p:bldP spid="16" grpId="0" animBg="1"/>
      <p:bldP spid="16" grpId="1" animBg="1"/>
      <p:bldP spid="17" grpId="0" animBg="1"/>
      <p:bldP spid="17" grpId="1" animBg="1"/>
      <p:bldP spid="18" grpId="0" animBg="1"/>
      <p:bldP spid="18" grpId="1" animBg="1"/>
      <p:bldP spid="19"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phic 27" descr="Clipboard">
            <a:hlinkClick r:id="rId3" action="ppaction://hlinksldjump"/>
            <a:extLst>
              <a:ext uri="{FF2B5EF4-FFF2-40B4-BE49-F238E27FC236}">
                <a16:creationId xmlns="" xmlns:a16="http://schemas.microsoft.com/office/drawing/2014/main" id="{69A6127C-44C4-4935-8488-02212BF0E6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631394">
            <a:off x="9542697" y="3407595"/>
            <a:ext cx="2047510" cy="2047510"/>
          </a:xfrm>
          <a:prstGeom prst="rect">
            <a:avLst/>
          </a:prstGeom>
        </p:spPr>
      </p:pic>
      <p:pic>
        <p:nvPicPr>
          <p:cNvPr id="32" name="Graphic 31" descr="Pencil">
            <a:extLst>
              <a:ext uri="{FF2B5EF4-FFF2-40B4-BE49-F238E27FC236}">
                <a16:creationId xmlns="" xmlns:a16="http://schemas.microsoft.com/office/drawing/2014/main" id="{F21940DF-3AEF-4263-BDC6-04DEDCE8D6A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0613100" y="3967536"/>
            <a:ext cx="1203243" cy="1203243"/>
          </a:xfrm>
          <a:prstGeom prst="rect">
            <a:avLst/>
          </a:prstGeom>
        </p:spPr>
      </p:pic>
      <p:sp>
        <p:nvSpPr>
          <p:cNvPr id="7" name="Rectangle 2">
            <a:extLst>
              <a:ext uri="{FF2B5EF4-FFF2-40B4-BE49-F238E27FC236}">
                <a16:creationId xmlns=""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4">
            <a:extLst>
              <a:ext uri="{FF2B5EF4-FFF2-40B4-BE49-F238E27FC236}">
                <a16:creationId xmlns="" xmlns:a16="http://schemas.microsoft.com/office/drawing/2014/main" id="{58E6D429-DC53-47C4-8036-1E9D12B8E28B}"/>
              </a:ext>
            </a:extLst>
          </p:cNvPr>
          <p:cNvSpPr/>
          <p:nvPr/>
        </p:nvSpPr>
        <p:spPr>
          <a:xfrm>
            <a:off x="87657" y="132142"/>
            <a:ext cx="5717294" cy="493723"/>
          </a:xfrm>
          <a:prstGeom prst="roundRect">
            <a:avLst/>
          </a:prstGeom>
          <a:solidFill>
            <a:srgbClr val="1F4E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panose="020B0604020202020204" pitchFamily="34" charset="0"/>
                <a:cs typeface="Arial" panose="020B0604020202020204" pitchFamily="34" charset="0"/>
              </a:rPr>
              <a:t>HOẠT ĐỘNG LUYỆN TẬP</a:t>
            </a:r>
          </a:p>
        </p:txBody>
      </p:sp>
      <mc:AlternateContent xmlns:mc="http://schemas.openxmlformats.org/markup-compatibility/2006" xmlns:a14="http://schemas.microsoft.com/office/drawing/2010/main">
        <mc:Choice Requires="a14">
          <p:sp>
            <p:nvSpPr>
              <p:cNvPr id="12" name="TextBox 11"/>
              <p:cNvSpPr txBox="1"/>
              <p:nvPr/>
            </p:nvSpPr>
            <p:spPr>
              <a:xfrm>
                <a:off x="1019845" y="2648577"/>
                <a:ext cx="8113679" cy="658835"/>
              </a:xfrm>
              <a:prstGeom prst="rect">
                <a:avLst/>
              </a:prstGeom>
              <a:noFill/>
              <a:ln>
                <a:noFill/>
              </a:ln>
            </p:spPr>
            <p:txBody>
              <a:bodyPr wrap="square" rtlCol="0">
                <a:spAutoFit/>
              </a:bodyPr>
              <a:lstStyle/>
              <a:p>
                <a:pPr>
                  <a:lnSpc>
                    <a:spcPct val="150000"/>
                  </a:lnSpc>
                </a:pPr>
                <a:r>
                  <a:rPr lang="en-US" sz="2800" dirty="0" smtClean="0">
                    <a:solidFill>
                      <a:srgbClr val="1F4E79"/>
                    </a:solidFill>
                    <a:latin typeface="Arial" panose="020B0604020202020204" pitchFamily="34" charset="0"/>
                    <a:cs typeface="Arial" panose="020B0604020202020204" pitchFamily="34" charset="0"/>
                  </a:rPr>
                  <a:t>a) </a:t>
                </a:r>
                <a:r>
                  <a:rPr lang="en-US" sz="2800" dirty="0" err="1" smtClean="0">
                    <a:solidFill>
                      <a:srgbClr val="1F4E79"/>
                    </a:solidFill>
                    <a:latin typeface="Arial" panose="020B0604020202020204" pitchFamily="34" charset="0"/>
                    <a:cs typeface="Arial" panose="020B0604020202020204" pitchFamily="34" charset="0"/>
                  </a:rPr>
                  <a:t>Viết</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tất</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cả</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các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số</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nguyên</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ước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−15; −12</m:t>
                    </m:r>
                  </m:oMath>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019845" y="2648577"/>
                <a:ext cx="8113679" cy="658835"/>
              </a:xfrm>
              <a:prstGeom prst="rect">
                <a:avLst/>
              </a:prstGeom>
              <a:blipFill rotWithShape="0">
                <a:blip r:embed="rId8"/>
                <a:stretch>
                  <a:fillRect l="-1503" b="-23853"/>
                </a:stretch>
              </a:blipFill>
              <a:ln>
                <a:noFill/>
              </a:ln>
            </p:spPr>
            <p:txBody>
              <a:bodyPr/>
              <a:lstStyle/>
              <a:p>
                <a:r>
                  <a:rPr lang="en-US">
                    <a:noFill/>
                  </a:rPr>
                  <a:t> </a:t>
                </a:r>
              </a:p>
            </p:txBody>
          </p:sp>
        </mc:Fallback>
      </mc:AlternateContent>
      <p:grpSp>
        <p:nvGrpSpPr>
          <p:cNvPr id="8" name="Group 7"/>
          <p:cNvGrpSpPr/>
          <p:nvPr/>
        </p:nvGrpSpPr>
        <p:grpSpPr>
          <a:xfrm>
            <a:off x="2946304" y="906212"/>
            <a:ext cx="4356260" cy="1139687"/>
            <a:chOff x="1564567" y="794870"/>
            <a:chExt cx="4356260" cy="1139687"/>
          </a:xfrm>
        </p:grpSpPr>
        <p:sp>
          <p:nvSpPr>
            <p:cNvPr id="27" name="TextBox 26">
              <a:extLst>
                <a:ext uri="{FF2B5EF4-FFF2-40B4-BE49-F238E27FC236}">
                  <a16:creationId xmlns="" xmlns:a16="http://schemas.microsoft.com/office/drawing/2014/main" id="{CE530CE9-79B6-4A34-9DE8-7F769B44A120}"/>
                </a:ext>
              </a:extLst>
            </p:cNvPr>
            <p:cNvSpPr txBox="1"/>
            <p:nvPr/>
          </p:nvSpPr>
          <p:spPr>
            <a:xfrm>
              <a:off x="2715886" y="1238313"/>
              <a:ext cx="3204941" cy="584775"/>
            </a:xfrm>
            <a:prstGeom prst="rect">
              <a:avLst/>
            </a:prstGeom>
            <a:noFill/>
          </p:spPr>
          <p:txBody>
            <a:bodyPr wrap="square">
              <a:spAutoFit/>
            </a:bodyPr>
            <a:lstStyle/>
            <a:p>
              <a:r>
                <a:rPr lang="en-US" sz="3200" b="1" dirty="0" smtClean="0">
                  <a:solidFill>
                    <a:srgbClr val="1F4E79"/>
                  </a:solidFill>
                  <a:latin typeface="Arial" panose="020B0604020202020204" pitchFamily="34" charset="0"/>
                  <a:cs typeface="Arial" panose="020B0604020202020204" pitchFamily="34" charset="0"/>
                </a:rPr>
                <a:t>LT 4/SGK/Tr86</a:t>
              </a:r>
              <a:endParaRPr lang="en-US" sz="3200" dirty="0">
                <a:solidFill>
                  <a:srgbClr val="1F4E79"/>
                </a:solidFill>
                <a:latin typeface="Arial" panose="020B0604020202020204" pitchFamily="34" charset="0"/>
                <a:cs typeface="Arial" panose="020B0604020202020204" pitchFamily="34" charset="0"/>
              </a:endParaRPr>
            </a:p>
          </p:txBody>
        </p:sp>
        <p:pic>
          <p:nvPicPr>
            <p:cNvPr id="22" name="Picture 21"/>
            <p:cNvPicPr>
              <a:picLocks noChangeAspect="1"/>
            </p:cNvPicPr>
            <p:nvPr/>
          </p:nvPicPr>
          <p:blipFill rotWithShape="1">
            <a:blip r:embed="rId9"/>
            <a:srcRect l="15270" t="25951" r="76073" b="58469"/>
            <a:stretch/>
          </p:blipFill>
          <p:spPr>
            <a:xfrm>
              <a:off x="1564567" y="794870"/>
              <a:ext cx="1126434" cy="1139687"/>
            </a:xfrm>
            <a:prstGeom prst="rect">
              <a:avLst/>
            </a:prstGeom>
          </p:spPr>
        </p:pic>
      </p:grpSp>
      <mc:AlternateContent xmlns:mc="http://schemas.openxmlformats.org/markup-compatibility/2006" xmlns:a14="http://schemas.microsoft.com/office/drawing/2010/main">
        <mc:Choice Requires="a14">
          <p:sp>
            <p:nvSpPr>
              <p:cNvPr id="25" name="TextBox 24"/>
              <p:cNvSpPr txBox="1"/>
              <p:nvPr/>
            </p:nvSpPr>
            <p:spPr>
              <a:xfrm>
                <a:off x="1019845" y="4123035"/>
                <a:ext cx="8113679" cy="658835"/>
              </a:xfrm>
              <a:prstGeom prst="rect">
                <a:avLst/>
              </a:prstGeom>
              <a:noFill/>
              <a:ln>
                <a:noFill/>
              </a:ln>
            </p:spPr>
            <p:txBody>
              <a:bodyPr wrap="square" rtlCol="0">
                <a:spAutoFit/>
              </a:bodyPr>
              <a:lstStyle/>
              <a:p>
                <a:pPr>
                  <a:lnSpc>
                    <a:spcPct val="150000"/>
                  </a:lnSpc>
                </a:pPr>
                <a:r>
                  <a:rPr lang="en-US" sz="2800" dirty="0" smtClean="0">
                    <a:solidFill>
                      <a:srgbClr val="1F4E79"/>
                    </a:solidFill>
                    <a:latin typeface="Arial" panose="020B0604020202020204" pitchFamily="34" charset="0"/>
                    <a:cs typeface="Arial" panose="020B0604020202020204" pitchFamily="34" charset="0"/>
                  </a:rPr>
                  <a:t>b) </a:t>
                </a:r>
                <a:r>
                  <a:rPr lang="en-US" sz="2800" dirty="0" err="1" smtClean="0">
                    <a:solidFill>
                      <a:srgbClr val="1F4E79"/>
                    </a:solidFill>
                    <a:latin typeface="Arial" panose="020B0604020202020204" pitchFamily="34" charset="0"/>
                    <a:cs typeface="Arial" panose="020B0604020202020204" pitchFamily="34" charset="0"/>
                  </a:rPr>
                  <a:t>Viết</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năm</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số</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nguyên</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bội</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−3; −7</m:t>
                    </m:r>
                  </m:oMath>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1019845" y="4123035"/>
                <a:ext cx="8113679" cy="658835"/>
              </a:xfrm>
              <a:prstGeom prst="rect">
                <a:avLst/>
              </a:prstGeom>
              <a:blipFill rotWithShape="0">
                <a:blip r:embed="rId10"/>
                <a:stretch>
                  <a:fillRect l="-1503" b="-25000"/>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8503130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4617" y="-746639"/>
            <a:ext cx="11801089" cy="465772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8437" y="2754501"/>
            <a:ext cx="5715000" cy="4286250"/>
          </a:xfrm>
          <a:prstGeom prst="rect">
            <a:avLst/>
          </a:prstGeom>
        </p:spPr>
      </p:pic>
      <p:pic>
        <p:nvPicPr>
          <p:cNvPr id="22" name="Picture 21"/>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9650000">
            <a:off x="-2321307" y="4258869"/>
            <a:ext cx="7867351" cy="2242693"/>
          </a:xfrm>
          <a:prstGeom prst="rect">
            <a:avLst/>
          </a:prstGeom>
        </p:spPr>
      </p:pic>
      <p:pic>
        <p:nvPicPr>
          <p:cNvPr id="23" name="Picture 22"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5449" y="6172200"/>
            <a:ext cx="1676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1105471">
            <a:off x="3503630" y="358194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716986">
            <a:off x="1047299" y="6172200"/>
            <a:ext cx="858838"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716986">
            <a:off x="1177409" y="5164969"/>
            <a:ext cx="109703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0808335">
            <a:off x="-84699" y="484230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0551" y="-748313"/>
            <a:ext cx="11801089" cy="6073829"/>
          </a:xfrm>
          <a:prstGeom prst="rect">
            <a:avLst/>
          </a:prstGeom>
        </p:spPr>
      </p:pic>
      <p:pic>
        <p:nvPicPr>
          <p:cNvPr id="29" name="Picture 2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20960" y="2996654"/>
            <a:ext cx="3168645" cy="4206166"/>
          </a:xfrm>
          <a:prstGeom prst="rect">
            <a:avLst/>
          </a:prstGeom>
        </p:spPr>
      </p:pic>
      <p:pic>
        <p:nvPicPr>
          <p:cNvPr id="30" name="Picture 29">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941079" y="5621309"/>
            <a:ext cx="1098883" cy="1168946"/>
          </a:xfrm>
          <a:prstGeom prst="rect">
            <a:avLst/>
          </a:prstGeom>
        </p:spPr>
      </p:pic>
      <p:pic>
        <p:nvPicPr>
          <p:cNvPr id="32" name="Nhac Comandos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470864" y="4288026"/>
            <a:ext cx="609600" cy="609600"/>
          </a:xfrm>
          <a:prstGeom prst="rect">
            <a:avLst/>
          </a:prstGeom>
        </p:spPr>
      </p:pic>
      <p:sp>
        <p:nvSpPr>
          <p:cNvPr id="7" name="Rectangle 6"/>
          <p:cNvSpPr/>
          <p:nvPr/>
        </p:nvSpPr>
        <p:spPr>
          <a:xfrm>
            <a:off x="1520951" y="-35631"/>
            <a:ext cx="9074921" cy="2277547"/>
          </a:xfrm>
          <a:prstGeom prst="rect">
            <a:avLst/>
          </a:prstGeom>
          <a:noFill/>
        </p:spPr>
        <p:txBody>
          <a:bodyPr wrap="none" lIns="91440" tIns="45720" rIns="91440" bIns="45720">
            <a:spAutoFit/>
          </a:bodyPr>
          <a:lstStyle/>
          <a:p>
            <a:pPr algn="ctr"/>
            <a:r>
              <a:rPr lang="en-US" sz="66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HÀ NỘI</a:t>
            </a:r>
          </a:p>
          <a:p>
            <a:pPr algn="ctr"/>
            <a:endParaRPr lang="en-US" sz="28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endParaRPr>
          </a:p>
          <a:p>
            <a:pPr algn="ctr"/>
            <a:r>
              <a:rPr lang="en-US" sz="4800" b="1" dirty="0">
                <a:ln w="18000">
                  <a:solidFill>
                    <a:srgbClr val="FF0000"/>
                  </a:solidFill>
                  <a:prstDash val="solid"/>
                  <a:miter lim="800000"/>
                </a:ln>
                <a:solidFill>
                  <a:srgbClr val="FFFF00"/>
                </a:solidFill>
                <a:effectLst>
                  <a:outerShdw blurRad="25500" dist="23000" dir="7020000" algn="tl">
                    <a:srgbClr val="000000">
                      <a:alpha val="50000"/>
                    </a:srgbClr>
                  </a:outerShdw>
                </a:effectLst>
                <a:latin typeface="Arial" panose="020B0604020202020204" pitchFamily="34" charset="0"/>
                <a:cs typeface="Arial" panose="020B0604020202020204" pitchFamily="34" charset="0"/>
              </a:rPr>
              <a:t>ĐIỆN BIÊN PHỦ TRÊN KHÔNG</a:t>
            </a:r>
          </a:p>
        </p:txBody>
      </p:sp>
    </p:spTree>
    <p:extLst>
      <p:ext uri="{BB962C8B-B14F-4D97-AF65-F5344CB8AC3E}">
        <p14:creationId xmlns:p14="http://schemas.microsoft.com/office/powerpoint/2010/main" val="349086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3000" tmFilter="0, 0; .2, .5; .8, .5; 1, 0"/>
                                        <p:tgtEl>
                                          <p:spTgt spid="7"/>
                                        </p:tgtEl>
                                      </p:cBhvr>
                                    </p:animEffect>
                                    <p:animScale>
                                      <p:cBhvr>
                                        <p:cTn id="7" dur="1500" autoRev="1" fill="hold"/>
                                        <p:tgtEl>
                                          <p:spTgt spid="7"/>
                                        </p:tgtEl>
                                      </p:cBhvr>
                                      <p:by x="105000" y="105000"/>
                                    </p:animScale>
                                  </p:childTnLst>
                                </p:cTn>
                              </p:par>
                              <p:par>
                                <p:cTn id="8" presetID="1" presetClass="mediacall" presetSubtype="0" fill="hold" nodeType="withEffect">
                                  <p:stCondLst>
                                    <p:cond delay="0"/>
                                  </p:stCondLst>
                                  <p:childTnLst>
                                    <p:cmd type="call" cmd="playFrom(0.0)">
                                      <p:cBhvr>
                                        <p:cTn id="9"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2121" numSld="9">
                <p:cTn id="10" repeatCount="indefinite" fill="hold" display="0">
                  <p:stCondLst>
                    <p:cond delay="indefinite"/>
                  </p:stCondLst>
                  <p:endCondLst>
                    <p:cond evt="onStopAudio" delay="0">
                      <p:tgtEl>
                        <p:sldTgt/>
                      </p:tgtEl>
                    </p:cond>
                  </p:endCondLst>
                </p:cTn>
                <p:tgtEl>
                  <p:spTgt spid="32"/>
                </p:tgtEl>
              </p:cMediaNode>
            </p:audio>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pPr algn="ctr"/>
            <a:r>
              <a:rPr lang="en-US" sz="3200" b="1" dirty="0">
                <a:solidFill>
                  <a:srgbClr val="1F4E79"/>
                </a:solidFill>
                <a:latin typeface="Arial" panose="020B0604020202020204" pitchFamily="34" charset="0"/>
                <a:cs typeface="Arial" panose="020B0604020202020204" pitchFamily="34" charset="0"/>
              </a:rPr>
              <a:t>HÀ NỘI – ĐIỆN BIÊN PHỦ TRÊN KHÔNG</a:t>
            </a:r>
          </a:p>
        </p:txBody>
      </p:sp>
      <p:pic>
        <p:nvPicPr>
          <p:cNvPr id="3" name="VD_(new).as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38200" y="1295400"/>
            <a:ext cx="10728960" cy="5562600"/>
          </a:xfrm>
          <a:prstGeom prst="rect">
            <a:avLst/>
          </a:prstGeom>
        </p:spPr>
      </p:pic>
    </p:spTree>
    <p:extLst>
      <p:ext uri="{BB962C8B-B14F-4D97-AF65-F5344CB8AC3E}">
        <p14:creationId xmlns:p14="http://schemas.microsoft.com/office/powerpoint/2010/main" val="32962352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72440" y="289560"/>
            <a:ext cx="11308080" cy="6156960"/>
          </a:xfrm>
        </p:spPr>
        <p:txBody>
          <a:bodyPr>
            <a:noAutofit/>
          </a:bodyPr>
          <a:lstStyle/>
          <a:p>
            <a:pPr algn="just"/>
            <a:r>
              <a:rPr lang="en-US" b="1" dirty="0" err="1">
                <a:latin typeface="Arial" panose="020B0604020202020204" pitchFamily="34" charset="0"/>
                <a:cs typeface="Arial" panose="020B0604020202020204" pitchFamily="34" charset="0"/>
              </a:rPr>
              <a:t>Chiến</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dịch</a:t>
            </a:r>
            <a:r>
              <a:rPr lang="en-US" b="1" dirty="0">
                <a:latin typeface="Arial" panose="020B0604020202020204" pitchFamily="34" charset="0"/>
                <a:cs typeface="Arial" panose="020B0604020202020204" pitchFamily="34" charset="0"/>
              </a:rPr>
              <a:t> Linebacker II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dịch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quân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sự</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cuối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cùng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của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Kỳ</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chống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lại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Việt</a:t>
            </a:r>
            <a:r>
              <a:rPr lang="en-US" dirty="0">
                <a:latin typeface="Arial" panose="020B0604020202020204" pitchFamily="34" charset="0"/>
                <a:cs typeface="Arial" panose="020B0604020202020204" pitchFamily="34" charset="0"/>
              </a:rPr>
              <a:t> Nam </a:t>
            </a:r>
            <a:r>
              <a:rPr lang="en-US" dirty="0" err="1">
                <a:latin typeface="Arial" panose="020B0604020202020204" pitchFamily="34" charset="0"/>
                <a:cs typeface="Arial" panose="020B0604020202020204" pitchFamily="34" charset="0"/>
              </a:rPr>
              <a:t>Dân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chủ</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hoà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Chiến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tranh</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Việt</a:t>
            </a:r>
            <a:r>
              <a:rPr lang="en-US" dirty="0">
                <a:latin typeface="Arial" panose="020B0604020202020204" pitchFamily="34" charset="0"/>
                <a:cs typeface="Arial" panose="020B0604020202020204" pitchFamily="34" charset="0"/>
              </a:rPr>
              <a:t> Nam, </a:t>
            </a:r>
            <a:r>
              <a:rPr lang="en-US" dirty="0" err="1">
                <a:latin typeface="Arial" panose="020B0604020202020204" pitchFamily="34" charset="0"/>
                <a:cs typeface="Arial" panose="020B0604020202020204" pitchFamily="34" charset="0"/>
              </a:rPr>
              <a:t>từ</a:t>
            </a:r>
            <a:r>
              <a:rPr lang="en-US" dirty="0">
                <a:latin typeface="Arial" panose="020B0604020202020204" pitchFamily="34" charset="0"/>
                <a:cs typeface="Arial" panose="020B0604020202020204" pitchFamily="34" charset="0"/>
              </a:rPr>
              <a:t> 18 </a:t>
            </a:r>
            <a:r>
              <a:rPr lang="en-US" dirty="0" err="1">
                <a:latin typeface="Arial" panose="020B0604020202020204" pitchFamily="34" charset="0"/>
                <a:cs typeface="Arial" panose="020B0604020202020204" pitchFamily="34" charset="0"/>
              </a:rPr>
              <a:t>tháng</a:t>
            </a:r>
            <a:r>
              <a:rPr lang="en-US" dirty="0">
                <a:latin typeface="Arial" panose="020B0604020202020204" pitchFamily="34" charset="0"/>
                <a:cs typeface="Arial" panose="020B0604020202020204" pitchFamily="34" charset="0"/>
              </a:rPr>
              <a:t> 12 </a:t>
            </a:r>
            <a:r>
              <a:rPr lang="en-US" dirty="0" err="1">
                <a:latin typeface="Arial" panose="020B0604020202020204" pitchFamily="34" charset="0"/>
                <a:cs typeface="Arial" panose="020B0604020202020204" pitchFamily="34" charset="0"/>
              </a:rPr>
              <a:t>đến</a:t>
            </a:r>
            <a:r>
              <a:rPr lang="en-US" dirty="0">
                <a:latin typeface="Arial" panose="020B0604020202020204" pitchFamily="34" charset="0"/>
                <a:cs typeface="Arial" panose="020B0604020202020204" pitchFamily="34" charset="0"/>
              </a:rPr>
              <a:t> 30 </a:t>
            </a:r>
            <a:r>
              <a:rPr lang="en-US" dirty="0" err="1">
                <a:latin typeface="Arial" panose="020B0604020202020204" pitchFamily="34" charset="0"/>
                <a:cs typeface="Arial" panose="020B0604020202020204" pitchFamily="34" charset="0"/>
              </a:rPr>
              <a:t>tháng</a:t>
            </a:r>
            <a:r>
              <a:rPr lang="en-US" dirty="0">
                <a:latin typeface="Arial" panose="020B0604020202020204" pitchFamily="34" charset="0"/>
                <a:cs typeface="Arial" panose="020B0604020202020204" pitchFamily="34" charset="0"/>
              </a:rPr>
              <a:t> 12 </a:t>
            </a:r>
            <a:r>
              <a:rPr lang="en-US" dirty="0" err="1">
                <a:latin typeface="Arial" panose="020B0604020202020204" pitchFamily="34" charset="0"/>
                <a:cs typeface="Arial" panose="020B0604020202020204" pitchFamily="34" charset="0"/>
              </a:rPr>
              <a:t>năm</a:t>
            </a:r>
            <a:r>
              <a:rPr lang="en-US" dirty="0">
                <a:latin typeface="Arial" panose="020B0604020202020204" pitchFamily="34" charset="0"/>
                <a:cs typeface="Arial" panose="020B0604020202020204" pitchFamily="34" charset="0"/>
              </a:rPr>
              <a:t> 1972 </a:t>
            </a:r>
            <a:r>
              <a:rPr lang="en-US" dirty="0" err="1">
                <a:latin typeface="Arial" panose="020B0604020202020204" pitchFamily="34" charset="0"/>
                <a:cs typeface="Arial" panose="020B0604020202020204" pitchFamily="34" charset="0"/>
              </a:rPr>
              <a:t>sau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Hội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nghị</a:t>
            </a:r>
            <a:r>
              <a:rPr lang="en-US" dirty="0">
                <a:latin typeface="Arial" panose="020B0604020202020204" pitchFamily="34" charset="0"/>
                <a:cs typeface="Arial" panose="020B0604020202020204" pitchFamily="34" charset="0"/>
              </a:rPr>
              <a:t> Paris </a:t>
            </a:r>
            <a:r>
              <a:rPr lang="en-US" dirty="0" err="1">
                <a:latin typeface="Arial" panose="020B0604020202020204" pitchFamily="34" charset="0"/>
                <a:cs typeface="Arial" panose="020B0604020202020204" pitchFamily="34" charset="0"/>
              </a:rPr>
              <a:t>bế</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tắc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đổ</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vỡ</a:t>
            </a:r>
            <a:r>
              <a:rPr lang="en-US" dirty="0">
                <a:latin typeface="Arial" panose="020B0604020202020204" pitchFamily="34" charset="0"/>
                <a:cs typeface="Arial" panose="020B0604020202020204" pitchFamily="34" charset="0"/>
              </a:rPr>
              <a:t> do </a:t>
            </a:r>
            <a:r>
              <a:rPr lang="en-US" dirty="0" err="1">
                <a:latin typeface="Arial" panose="020B0604020202020204" pitchFamily="34" charset="0"/>
                <a:cs typeface="Arial" panose="020B0604020202020204" pitchFamily="34" charset="0"/>
              </a:rPr>
              <a:t>hai</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phía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Việt</a:t>
            </a:r>
            <a:r>
              <a:rPr lang="en-US" dirty="0">
                <a:latin typeface="Arial" panose="020B0604020202020204" pitchFamily="34" charset="0"/>
                <a:cs typeface="Arial" panose="020B0604020202020204" pitchFamily="34" charset="0"/>
              </a:rPr>
              <a:t> Nam </a:t>
            </a:r>
            <a:r>
              <a:rPr lang="en-US" dirty="0" err="1">
                <a:latin typeface="Arial" panose="020B0604020202020204" pitchFamily="34" charset="0"/>
                <a:cs typeface="Arial" panose="020B0604020202020204" pitchFamily="34" charset="0"/>
              </a:rPr>
              <a:t>Dân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chủ</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Cộng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hòa</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và</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Mỹ</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bất</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đồng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về</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các</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điều</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khoản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trong</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hiệp</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định</a:t>
            </a:r>
            <a:r>
              <a:rPr lang="en-US" dirty="0">
                <a:latin typeface="Arial" panose="020B0604020202020204" pitchFamily="34" charset="0"/>
                <a:cs typeface="Arial" panose="020B0604020202020204" pitchFamily="34" charset="0"/>
              </a:rPr>
              <a:t>.</a:t>
            </a:r>
          </a:p>
          <a:p>
            <a:pPr algn="just"/>
            <a:r>
              <a:rPr lang="vi-VN" dirty="0">
                <a:latin typeface="Arial" panose="020B0604020202020204" pitchFamily="34" charset="0"/>
                <a:cs typeface="Arial" panose="020B0604020202020204" pitchFamily="34" charset="0"/>
              </a:rPr>
              <a:t>Ở Việt Nam sự kiện này thường được gọi là "</a:t>
            </a:r>
            <a:r>
              <a:rPr lang="vi-VN" b="1" dirty="0">
                <a:latin typeface="Arial" panose="020B0604020202020204" pitchFamily="34" charset="0"/>
                <a:cs typeface="Arial" panose="020B0604020202020204" pitchFamily="34" charset="0"/>
              </a:rPr>
              <a:t>12 ngày đêm</a:t>
            </a:r>
            <a:r>
              <a:rPr lang="vi-VN" dirty="0">
                <a:latin typeface="Arial" panose="020B0604020202020204" pitchFamily="34" charset="0"/>
                <a:cs typeface="Arial" panose="020B0604020202020204" pitchFamily="34" charset="0"/>
              </a:rPr>
              <a:t>" và báo chí, truyền thông hay dùng hình tượng "</a:t>
            </a:r>
            <a:r>
              <a:rPr lang="vi-VN" b="1" dirty="0">
                <a:latin typeface="Arial" panose="020B0604020202020204" pitchFamily="34" charset="0"/>
                <a:cs typeface="Arial" panose="020B0604020202020204" pitchFamily="34" charset="0"/>
              </a:rPr>
              <a:t>Điện Biên Phủ trên không</a:t>
            </a:r>
            <a:r>
              <a:rPr lang="vi-VN" dirty="0">
                <a:latin typeface="Arial" panose="020B0604020202020204" pitchFamily="34" charset="0"/>
                <a:cs typeface="Arial" panose="020B0604020202020204" pitchFamily="34" charset="0"/>
              </a:rPr>
              <a:t>" để nhấn mạnh ý nghĩa thắng lợi cuối cùng và to lớn của sự kiện</a:t>
            </a:r>
            <a:r>
              <a:rPr lang="en-US" dirty="0">
                <a:latin typeface="Arial" panose="020B0604020202020204" pitchFamily="34" charset="0"/>
                <a:cs typeface="Arial" panose="020B0604020202020204" pitchFamily="34" charset="0"/>
              </a:rPr>
              <a:t>. </a:t>
            </a:r>
            <a:r>
              <a:rPr lang="en-US" dirty="0" err="1">
                <a:latin typeface="Arial" panose="020B0604020202020204" pitchFamily="34" charset="0"/>
                <a:cs typeface="Arial" panose="020B0604020202020204" pitchFamily="34" charset="0"/>
              </a:rPr>
              <a:t>Với</a:t>
            </a:r>
            <a:r>
              <a:rPr lang="en-US" dirty="0">
                <a:latin typeface="Arial" panose="020B0604020202020204" pitchFamily="34" charset="0"/>
                <a:cs typeface="Arial" panose="020B0604020202020204" pitchFamily="34" charset="0"/>
              </a:rPr>
              <a:t> </a:t>
            </a:r>
            <a:r>
              <a:rPr lang="vi-VN" dirty="0">
                <a:latin typeface="Arial" panose="020B0604020202020204" pitchFamily="34" charset="0"/>
                <a:cs typeface="Arial" panose="020B0604020202020204" pitchFamily="34" charset="0"/>
              </a:rPr>
              <a:t>chiến thắng vang dội bắn rơi 81 máy bay các loại trong đó có 34 máy bay B52, đập tan âm mưu của đế quốc Mỹ đưa Hà Nội về thời kỳ “đồ đá” đã viết nên bản tráng ca bất tử gây chấn động thế giới.</a:t>
            </a:r>
          </a:p>
          <a:p>
            <a:pPr algn="just"/>
            <a:r>
              <a:rPr lang="vi-VN" dirty="0">
                <a:latin typeface="Arial" panose="020B0604020202020204" pitchFamily="34" charset="0"/>
                <a:cs typeface="Arial" panose="020B0604020202020204" pitchFamily="34" charset="0"/>
              </a:rPr>
              <a:t>Chiến thắng Hà Nội-Điện Biên Phủ trên không đã buộc Mỹ phải xuống thang, ngồi vào bàn đàm phán để ký Hiệp định chấm dứt chiến tranh, lập lại hòa bình ở Việt Nam, đồng thời cũng tạo tiền đề </a:t>
            </a:r>
            <a:r>
              <a:rPr lang="vi-VN" dirty="0" smtClean="0">
                <a:latin typeface="Arial" panose="020B0604020202020204" pitchFamily="34" charset="0"/>
                <a:cs typeface="Arial" panose="020B0604020202020204" pitchFamily="34" charset="0"/>
              </a:rPr>
              <a:t>cho </a:t>
            </a:r>
            <a:r>
              <a:rPr lang="vi-VN" dirty="0">
                <a:latin typeface="Arial" panose="020B0604020202020204" pitchFamily="34" charset="0"/>
                <a:cs typeface="Arial" panose="020B0604020202020204" pitchFamily="34" charset="0"/>
              </a:rPr>
              <a:t>cuộc tổng tiến công giải phóng hoàn toàn miền Nam năm 1975</a:t>
            </a:r>
            <a:r>
              <a:rPr lang="vi-VN" dirty="0" smtClean="0">
                <a:latin typeface="Arial" panose="020B0604020202020204" pitchFamily="34" charset="0"/>
                <a:cs typeface="Arial" panose="020B0604020202020204" pitchFamily="34" charset="0"/>
              </a:rPr>
              <a:t>.</a:t>
            </a:r>
            <a:endParaRPr lang="vi-VN"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34574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Káº¿t quáº£ hÃ¬nh áº£nh cho wood board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62" y="392127"/>
            <a:ext cx="11522075" cy="607374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627318" y="1422649"/>
            <a:ext cx="10937362" cy="3600986"/>
          </a:xfrm>
          <a:prstGeom prst="rect">
            <a:avLst/>
          </a:prstGeom>
          <a:noFill/>
        </p:spPr>
        <p:txBody>
          <a:bodyPr wrap="square" rtlCol="0">
            <a:spAutoFit/>
          </a:bodyPr>
          <a:lstStyle/>
          <a:p>
            <a:pPr algn="just"/>
            <a:r>
              <a:rPr lang="en-US" sz="5700" dirty="0" err="1" smtClean="0">
                <a:solidFill>
                  <a:srgbClr val="0000FF"/>
                </a:solidFill>
                <a:latin typeface="Arial" panose="020B0604020202020204" pitchFamily="34" charset="0"/>
                <a:cs typeface="Arial" panose="020B0604020202020204" pitchFamily="34" charset="0"/>
              </a:rPr>
              <a:t>Hãy</a:t>
            </a:r>
            <a:r>
              <a:rPr lang="en-US" sz="5700" dirty="0" smtClean="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chọn</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các</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quả</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tên</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lửa</a:t>
            </a:r>
            <a:r>
              <a:rPr lang="en-US" sz="5700" dirty="0">
                <a:solidFill>
                  <a:srgbClr val="0000FF"/>
                </a:solidFill>
                <a:latin typeface="Arial" panose="020B0604020202020204" pitchFamily="34" charset="0"/>
                <a:cs typeface="Arial" panose="020B0604020202020204" pitchFamily="34" charset="0"/>
              </a:rPr>
              <a:t> (</a:t>
            </a:r>
            <a:r>
              <a:rPr lang="en-US" sz="5700" i="1" dirty="0" err="1">
                <a:solidFill>
                  <a:srgbClr val="0000FF"/>
                </a:solidFill>
                <a:latin typeface="Arial" panose="020B0604020202020204" pitchFamily="34" charset="0"/>
                <a:cs typeface="Arial" panose="020B0604020202020204" pitchFamily="34" charset="0"/>
              </a:rPr>
              <a:t>đã</a:t>
            </a:r>
            <a:r>
              <a:rPr lang="en-US" sz="5700" i="1" dirty="0">
                <a:solidFill>
                  <a:srgbClr val="0000FF"/>
                </a:solidFill>
                <a:latin typeface="Arial" panose="020B0604020202020204" pitchFamily="34" charset="0"/>
                <a:cs typeface="Arial" panose="020B0604020202020204" pitchFamily="34" charset="0"/>
              </a:rPr>
              <a:t> </a:t>
            </a:r>
            <a:r>
              <a:rPr lang="en-US" sz="5700" i="1" dirty="0" err="1">
                <a:solidFill>
                  <a:srgbClr val="0000FF"/>
                </a:solidFill>
                <a:latin typeface="Arial" panose="020B0604020202020204" pitchFamily="34" charset="0"/>
                <a:cs typeface="Arial" panose="020B0604020202020204" pitchFamily="34" charset="0"/>
              </a:rPr>
              <a:t>được</a:t>
            </a:r>
            <a:r>
              <a:rPr lang="en-US" sz="5700" i="1" dirty="0">
                <a:solidFill>
                  <a:srgbClr val="0000FF"/>
                </a:solidFill>
                <a:latin typeface="Arial" panose="020B0604020202020204" pitchFamily="34" charset="0"/>
                <a:cs typeface="Arial" panose="020B0604020202020204" pitchFamily="34" charset="0"/>
              </a:rPr>
              <a:t> </a:t>
            </a:r>
            <a:r>
              <a:rPr lang="en-US" sz="5700" i="1" dirty="0" err="1">
                <a:solidFill>
                  <a:srgbClr val="0000FF"/>
                </a:solidFill>
                <a:latin typeface="Arial" panose="020B0604020202020204" pitchFamily="34" charset="0"/>
                <a:cs typeface="Arial" panose="020B0604020202020204" pitchFamily="34" charset="0"/>
              </a:rPr>
              <a:t>đánh</a:t>
            </a:r>
            <a:r>
              <a:rPr lang="en-US" sz="5700" i="1" dirty="0">
                <a:solidFill>
                  <a:srgbClr val="0000FF"/>
                </a:solidFill>
                <a:latin typeface="Arial" panose="020B0604020202020204" pitchFamily="34" charset="0"/>
                <a:cs typeface="Arial" panose="020B0604020202020204" pitchFamily="34" charset="0"/>
              </a:rPr>
              <a:t> </a:t>
            </a:r>
            <a:r>
              <a:rPr lang="en-US" sz="5700" i="1" dirty="0" err="1">
                <a:solidFill>
                  <a:srgbClr val="0000FF"/>
                </a:solidFill>
                <a:latin typeface="Arial" panose="020B0604020202020204" pitchFamily="34" charset="0"/>
                <a:cs typeface="Arial" panose="020B0604020202020204" pitchFamily="34" charset="0"/>
              </a:rPr>
              <a:t>số</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và</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trả</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lời</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đúng</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các</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câu</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hỏi</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tương</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ứng</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để</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tiêu</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diệt</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các</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máy</a:t>
            </a:r>
            <a:r>
              <a:rPr lang="en-US" sz="5700" dirty="0">
                <a:solidFill>
                  <a:srgbClr val="0000FF"/>
                </a:solidFill>
                <a:latin typeface="Arial" panose="020B0604020202020204" pitchFamily="34" charset="0"/>
                <a:cs typeface="Arial" panose="020B0604020202020204" pitchFamily="34" charset="0"/>
              </a:rPr>
              <a:t> bay </a:t>
            </a:r>
            <a:r>
              <a:rPr lang="en-US" sz="5700" dirty="0" err="1">
                <a:solidFill>
                  <a:srgbClr val="0000FF"/>
                </a:solidFill>
                <a:latin typeface="Arial" panose="020B0604020202020204" pitchFamily="34" charset="0"/>
                <a:cs typeface="Arial" panose="020B0604020202020204" pitchFamily="34" charset="0"/>
              </a:rPr>
              <a:t>của</a:t>
            </a:r>
            <a:r>
              <a:rPr lang="en-US" sz="5700" dirty="0">
                <a:solidFill>
                  <a:srgbClr val="0000FF"/>
                </a:solidFill>
                <a:latin typeface="Arial" panose="020B0604020202020204" pitchFamily="34" charset="0"/>
                <a:cs typeface="Arial" panose="020B0604020202020204" pitchFamily="34" charset="0"/>
              </a:rPr>
              <a:t> </a:t>
            </a:r>
            <a:r>
              <a:rPr lang="en-US" sz="5700" dirty="0" err="1">
                <a:solidFill>
                  <a:srgbClr val="0000FF"/>
                </a:solidFill>
                <a:latin typeface="Arial" panose="020B0604020202020204" pitchFamily="34" charset="0"/>
                <a:cs typeface="Arial" panose="020B0604020202020204" pitchFamily="34" charset="0"/>
              </a:rPr>
              <a:t>địch</a:t>
            </a:r>
            <a:r>
              <a:rPr lang="en-US" sz="5700" dirty="0">
                <a:solidFill>
                  <a:srgbClr val="0000FF"/>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8381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 y="0"/>
            <a:ext cx="12192000" cy="6858000"/>
          </a:xfrm>
          <a:prstGeom prst="rect">
            <a:avLst/>
          </a:prstGeom>
        </p:spPr>
      </p:pic>
      <p:pic>
        <p:nvPicPr>
          <p:cNvPr id="9"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759853" y="0"/>
            <a:ext cx="10728100" cy="18967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32860" y="178336"/>
            <a:ext cx="7733206" cy="1323439"/>
          </a:xfrm>
          <a:prstGeom prst="rect">
            <a:avLst/>
          </a:prstGeom>
          <a:noFill/>
        </p:spPr>
        <p:txBody>
          <a:bodyPr wrap="none" rtlCol="0">
            <a:spAutoFit/>
          </a:bodyPr>
          <a:lstStyle/>
          <a:p>
            <a:pPr algn="ctr"/>
            <a:r>
              <a:rPr lang="en-US" sz="4000" b="1" dirty="0">
                <a:solidFill>
                  <a:srgbClr val="FF0000"/>
                </a:solidFill>
                <a:latin typeface="Arial" panose="020B0604020202020204" pitchFamily="34" charset="0"/>
                <a:cs typeface="Arial" panose="020B0604020202020204" pitchFamily="34" charset="0"/>
              </a:rPr>
              <a:t>HÀ NỘI </a:t>
            </a:r>
          </a:p>
          <a:p>
            <a:pPr algn="ctr"/>
            <a:r>
              <a:rPr lang="en-US" sz="4000" b="1" dirty="0">
                <a:solidFill>
                  <a:srgbClr val="FF0000"/>
                </a:solidFill>
                <a:latin typeface="Arial" panose="020B0604020202020204" pitchFamily="34" charset="0"/>
                <a:cs typeface="Arial" panose="020B0604020202020204" pitchFamily="34" charset="0"/>
              </a:rPr>
              <a:t> ĐIỆN BIÊN PHỦ TRÊN KHÔNG</a:t>
            </a:r>
          </a:p>
        </p:txBody>
      </p:sp>
      <p:pic>
        <p:nvPicPr>
          <p:cNvPr id="10" name="Picture 11"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64639" y="2560724"/>
            <a:ext cx="1069648" cy="585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02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6" presetClass="emph" presetSubtype="0" repeatCount="indefinite" fill="hold" grpId="1" nodeType="withEffect">
                                  <p:stCondLst>
                                    <p:cond delay="0"/>
                                  </p:stCondLst>
                                  <p:childTnLst>
                                    <p:animScale>
                                      <p:cBhvr>
                                        <p:cTn id="11" dur="2000" fill="hold"/>
                                        <p:tgtEl>
                                          <p:spTgt spid="6"/>
                                        </p:tgtEl>
                                      </p:cBhvr>
                                      <p:by x="150000" y="150000"/>
                                    </p:animScale>
                                  </p:childTnLst>
                                </p:cTn>
                              </p:par>
                              <p:par>
                                <p:cTn id="12" presetID="42"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2604" y="3426489"/>
            <a:ext cx="2501408" cy="3320454"/>
          </a:xfrm>
          <a:prstGeom prst="rect">
            <a:avLst/>
          </a:prstGeom>
        </p:spPr>
      </p:pic>
      <p:pic>
        <p:nvPicPr>
          <p:cNvPr id="7" name="Picture 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80302" y="3635693"/>
            <a:ext cx="2485624" cy="3009489"/>
          </a:xfrm>
          <a:prstGeom prst="rect">
            <a:avLst/>
          </a:prstGeom>
        </p:spPr>
      </p:pic>
      <p:pic>
        <p:nvPicPr>
          <p:cNvPr id="9" name="Picture 8"/>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075143" y="299664"/>
            <a:ext cx="1179252" cy="319867"/>
          </a:xfrm>
          <a:prstGeom prst="rect">
            <a:avLst/>
          </a:prstGeom>
        </p:spPr>
      </p:pic>
      <p:grpSp>
        <p:nvGrpSpPr>
          <p:cNvPr id="13" name="Group 12"/>
          <p:cNvGrpSpPr/>
          <p:nvPr/>
        </p:nvGrpSpPr>
        <p:grpSpPr>
          <a:xfrm>
            <a:off x="1068649" y="182551"/>
            <a:ext cx="1179252" cy="622468"/>
            <a:chOff x="1278198" y="812888"/>
            <a:chExt cx="1364965" cy="878405"/>
          </a:xfrm>
        </p:grpSpPr>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11" name="Picture 10"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553950" y="1428750"/>
            <a:ext cx="609600" cy="609600"/>
          </a:xfrm>
          <a:prstGeom prst="rect">
            <a:avLst/>
          </a:prstGeom>
        </p:spPr>
      </p:pic>
      <p:pic>
        <p:nvPicPr>
          <p:cNvPr id="14" name="Picture 13"/>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tretch>
            <a:fillRect/>
          </a:stretch>
        </p:blipFill>
        <p:spPr>
          <a:xfrm rot="427520" flipH="1">
            <a:off x="7902178" y="726456"/>
            <a:ext cx="1362958" cy="370241"/>
          </a:xfrm>
          <a:prstGeom prst="rect">
            <a:avLst/>
          </a:prstGeom>
        </p:spPr>
      </p:pic>
      <p:grpSp>
        <p:nvGrpSpPr>
          <p:cNvPr id="15" name="Group 14"/>
          <p:cNvGrpSpPr/>
          <p:nvPr/>
        </p:nvGrpSpPr>
        <p:grpSpPr>
          <a:xfrm flipH="1">
            <a:off x="7815832" y="462448"/>
            <a:ext cx="1535651" cy="876981"/>
            <a:chOff x="1278198" y="812888"/>
            <a:chExt cx="1364965" cy="878405"/>
          </a:xfrm>
        </p:grpSpPr>
        <p:pic>
          <p:nvPicPr>
            <p:cNvPr id="16" name="Picture 15"/>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17" name="Picture 16"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2992697" y="1548136"/>
            <a:ext cx="1364965" cy="370241"/>
          </a:xfrm>
          <a:prstGeom prst="rect">
            <a:avLst/>
          </a:prstGeom>
        </p:spPr>
      </p:pic>
      <p:grpSp>
        <p:nvGrpSpPr>
          <p:cNvPr id="20" name="Group 19"/>
          <p:cNvGrpSpPr/>
          <p:nvPr/>
        </p:nvGrpSpPr>
        <p:grpSpPr>
          <a:xfrm>
            <a:off x="2992698" y="1281707"/>
            <a:ext cx="1364965" cy="878405"/>
            <a:chOff x="1278198" y="812888"/>
            <a:chExt cx="1364965" cy="878405"/>
          </a:xfrm>
        </p:grpSpPr>
        <p:pic>
          <p:nvPicPr>
            <p:cNvPr id="21" name="Picture 20"/>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22" name="Picture 21"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tretch>
            <a:fillRect/>
          </a:stretch>
        </p:blipFill>
        <p:spPr>
          <a:xfrm rot="427520" flipH="1">
            <a:off x="10670749" y="186796"/>
            <a:ext cx="1087937" cy="295533"/>
          </a:xfrm>
          <a:prstGeom prst="rect">
            <a:avLst/>
          </a:prstGeom>
        </p:spPr>
      </p:pic>
      <p:grpSp>
        <p:nvGrpSpPr>
          <p:cNvPr id="25" name="Group 24"/>
          <p:cNvGrpSpPr/>
          <p:nvPr/>
        </p:nvGrpSpPr>
        <p:grpSpPr>
          <a:xfrm flipH="1">
            <a:off x="10360414" y="271590"/>
            <a:ext cx="1225784" cy="506236"/>
            <a:chOff x="1278198" y="812888"/>
            <a:chExt cx="1364965" cy="878405"/>
          </a:xfrm>
        </p:grpSpPr>
        <p:pic>
          <p:nvPicPr>
            <p:cNvPr id="26" name="Picture 25"/>
            <p:cNvPicPr>
              <a:picLocks noChangeAspect="1"/>
            </p:cNvPicPr>
            <p:nvPr/>
          </p:nvPicPr>
          <p:blipFill>
            <a:blip r:embed="rId14" cstate="print">
              <a:extLst>
                <a:ext uri="{BEBA8EAE-BF5A-486C-A8C5-ECC9F3942E4B}">
                  <a14:imgProps xmlns:a14="http://schemas.microsoft.com/office/drawing/2010/main">
                    <a14:imgLayer r:embed="rId15">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27" name="Picture 26"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5304838" y="320395"/>
            <a:ext cx="1079231" cy="292737"/>
          </a:xfrm>
          <a:prstGeom prst="rect">
            <a:avLst/>
          </a:prstGeom>
        </p:spPr>
      </p:pic>
      <p:grpSp>
        <p:nvGrpSpPr>
          <p:cNvPr id="30" name="Group 29"/>
          <p:cNvGrpSpPr/>
          <p:nvPr/>
        </p:nvGrpSpPr>
        <p:grpSpPr>
          <a:xfrm>
            <a:off x="5319124" y="195666"/>
            <a:ext cx="1079231" cy="687111"/>
            <a:chOff x="1278198" y="812888"/>
            <a:chExt cx="1364965" cy="878405"/>
          </a:xfrm>
        </p:grpSpPr>
        <p:pic>
          <p:nvPicPr>
            <p:cNvPr id="31" name="Picture 30"/>
            <p:cNvPicPr>
              <a:picLocks noChangeAspect="1"/>
            </p:cNvPicPr>
            <p:nvPr/>
          </p:nvPicPr>
          <p:blipFill>
            <a:blip r:embed="rId8" cstate="print">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32" name="Picture 31"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Flame"/>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hlinkClick r:id="rId16" action="ppaction://hlinksldjump"/>
          </p:cNvPr>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20000"/>
                    </a14:imgEffect>
                  </a14:imgLayer>
                </a14:imgProps>
              </a:ext>
              <a:ext uri="{28A0092B-C50C-407E-A947-70E740481C1C}">
                <a14:useLocalDpi xmlns:a14="http://schemas.microsoft.com/office/drawing/2010/main" val="0"/>
              </a:ext>
            </a:extLst>
          </a:blip>
          <a:stretch>
            <a:fillRect/>
          </a:stretch>
        </p:blipFill>
        <p:spPr>
          <a:xfrm rot="20144502">
            <a:off x="1479234" y="1265780"/>
            <a:ext cx="992929" cy="1224753"/>
          </a:xfrm>
          <a:prstGeom prst="rect">
            <a:avLst/>
          </a:prstGeom>
        </p:spPr>
      </p:pic>
      <p:pic>
        <p:nvPicPr>
          <p:cNvPr id="35" name="Picture 34">
            <a:hlinkClick r:id="rId19" action="ppaction://hlinksldjump"/>
          </p:cNvPr>
          <p:cNvPicPr>
            <a:picLocks noChangeAspect="1"/>
          </p:cNvPicPr>
          <p:nvPr/>
        </p:nvPicPr>
        <p:blipFill>
          <a:blip r:embed="rId20" cstate="print">
            <a:extLst>
              <a:ext uri="{BEBA8EAE-BF5A-486C-A8C5-ECC9F3942E4B}">
                <a14:imgProps xmlns:a14="http://schemas.microsoft.com/office/drawing/2010/main">
                  <a14:imgLayer r:embed="rId21">
                    <a14:imgEffect>
                      <a14:brightnessContrast bright="-20000"/>
                    </a14:imgEffect>
                  </a14:imgLayer>
                </a14:imgProps>
              </a:ext>
              <a:ext uri="{28A0092B-C50C-407E-A947-70E740481C1C}">
                <a14:useLocalDpi xmlns:a14="http://schemas.microsoft.com/office/drawing/2010/main" val="0"/>
              </a:ext>
            </a:extLst>
          </a:blip>
          <a:stretch>
            <a:fillRect/>
          </a:stretch>
        </p:blipFill>
        <p:spPr>
          <a:xfrm rot="21056865">
            <a:off x="10605342" y="979507"/>
            <a:ext cx="1090696" cy="1345346"/>
          </a:xfrm>
          <a:prstGeom prst="rect">
            <a:avLst/>
          </a:prstGeom>
        </p:spPr>
      </p:pic>
      <p:pic>
        <p:nvPicPr>
          <p:cNvPr id="36" name="Picture 35">
            <a:hlinkClick r:id="rId22" action="ppaction://hlinksldjump"/>
          </p:cNvPr>
          <p:cNvPicPr>
            <a:picLocks noChangeAspect="1"/>
          </p:cNvPicPr>
          <p:nvPr/>
        </p:nvPicPr>
        <p:blipFill>
          <a:blip r:embed="rId23" cstate="print">
            <a:extLst>
              <a:ext uri="{BEBA8EAE-BF5A-486C-A8C5-ECC9F3942E4B}">
                <a14:imgProps xmlns:a14="http://schemas.microsoft.com/office/drawing/2010/main">
                  <a14:imgLayer r:embed="rId24">
                    <a14:imgEffect>
                      <a14:brightnessContrast bright="-20000"/>
                    </a14:imgEffect>
                  </a14:imgLayer>
                </a14:imgProps>
              </a:ext>
              <a:ext uri="{28A0092B-C50C-407E-A947-70E740481C1C}">
                <a14:useLocalDpi xmlns:a14="http://schemas.microsoft.com/office/drawing/2010/main" val="0"/>
              </a:ext>
            </a:extLst>
          </a:blip>
          <a:stretch>
            <a:fillRect/>
          </a:stretch>
        </p:blipFill>
        <p:spPr>
          <a:xfrm rot="20553054">
            <a:off x="3453062" y="2509598"/>
            <a:ext cx="1049221" cy="1294188"/>
          </a:xfrm>
          <a:prstGeom prst="rect">
            <a:avLst/>
          </a:prstGeom>
        </p:spPr>
      </p:pic>
      <p:pic>
        <p:nvPicPr>
          <p:cNvPr id="37" name="Picture 36">
            <a:hlinkClick r:id="rId25" action="ppaction://hlinksldjump"/>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20962330">
            <a:off x="5911682" y="959058"/>
            <a:ext cx="1000640" cy="1234265"/>
          </a:xfrm>
          <a:prstGeom prst="rect">
            <a:avLst/>
          </a:prstGeom>
        </p:spPr>
      </p:pic>
      <p:pic>
        <p:nvPicPr>
          <p:cNvPr id="38" name="Picture 37">
            <a:hlinkClick r:id="rId27" action="ppaction://hlinksldjump"/>
          </p:cNvPr>
          <p:cNvPicPr>
            <a:picLocks noChangeAspect="1"/>
          </p:cNvPicPr>
          <p:nvPr/>
        </p:nvPicPr>
        <p:blipFill>
          <a:blip r:embed="rId28" cstate="print">
            <a:extLst>
              <a:ext uri="{BEBA8EAE-BF5A-486C-A8C5-ECC9F3942E4B}">
                <a14:imgProps xmlns:a14="http://schemas.microsoft.com/office/drawing/2010/main">
                  <a14:imgLayer r:embed="rId29">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55345" y="1746778"/>
            <a:ext cx="1150069" cy="1418582"/>
          </a:xfrm>
          <a:prstGeom prst="rect">
            <a:avLst/>
          </a:prstGeom>
        </p:spPr>
      </p:pic>
      <p:pic>
        <p:nvPicPr>
          <p:cNvPr id="40"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984910" y="1438645"/>
            <a:ext cx="609600" cy="609600"/>
          </a:xfrm>
          <a:prstGeom prst="rect">
            <a:avLst/>
          </a:prstGeom>
        </p:spPr>
      </p:pic>
      <p:pic>
        <p:nvPicPr>
          <p:cNvPr id="42"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203503" y="1519554"/>
            <a:ext cx="609600" cy="609600"/>
          </a:xfrm>
          <a:prstGeom prst="rect">
            <a:avLst/>
          </a:prstGeom>
        </p:spPr>
      </p:pic>
      <p:pic>
        <p:nvPicPr>
          <p:cNvPr id="44"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387420" y="1531826"/>
            <a:ext cx="609600" cy="609600"/>
          </a:xfrm>
          <a:prstGeom prst="rect">
            <a:avLst/>
          </a:prstGeom>
        </p:spPr>
      </p:pic>
      <p:pic>
        <p:nvPicPr>
          <p:cNvPr id="46"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7571337" y="1531826"/>
            <a:ext cx="609600" cy="609600"/>
          </a:xfrm>
          <a:prstGeom prst="rect">
            <a:avLst/>
          </a:prstGeom>
        </p:spPr>
      </p:pic>
      <p:pic>
        <p:nvPicPr>
          <p:cNvPr id="47"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1102869" y="-20480"/>
            <a:ext cx="1090519" cy="153594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3130836" y="1264397"/>
            <a:ext cx="1090519" cy="153594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5329891" y="21837"/>
            <a:ext cx="1090519" cy="1535942"/>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8155266" y="411828"/>
            <a:ext cx="1090519" cy="153594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D:\GIAO AN\MAU POWER POINT DEP\ANH DONG PP\6-mau_slide_powerpoint_dep_ctu.vn_(84).gif"/>
          <p:cNvPicPr>
            <a:picLocks noChangeAspect="1" noChangeArrowheads="1" noCrop="1"/>
          </p:cNvPicPr>
          <p:nvPr/>
        </p:nvPicPr>
        <p:blipFill>
          <a:blip r:embed="rId30">
            <a:extLst>
              <a:ext uri="{28A0092B-C50C-407E-A947-70E740481C1C}">
                <a14:useLocalDpi xmlns:a14="http://schemas.microsoft.com/office/drawing/2010/main" val="0"/>
              </a:ext>
            </a:extLst>
          </a:blip>
          <a:srcRect/>
          <a:stretch>
            <a:fillRect/>
          </a:stretch>
        </p:blipFill>
        <p:spPr bwMode="auto">
          <a:xfrm>
            <a:off x="10497653" y="-144386"/>
            <a:ext cx="1090519" cy="1535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02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900" fill="hold">
                                          <p:stCondLst>
                                            <p:cond delay="0"/>
                                          </p:stCondLst>
                                        </p:cTn>
                                        <p:tgtEl>
                                          <p:spTgt spid="7"/>
                                        </p:tgtEl>
                                        <p:attrNameLst>
                                          <p:attrName>r</p:attrName>
                                        </p:attrNameLst>
                                      </p:cBhvr>
                                    </p:animRot>
                                    <p:animRot by="-240000">
                                      <p:cBhvr>
                                        <p:cTn id="7" dur="1800" fill="hold">
                                          <p:stCondLst>
                                            <p:cond delay="1800"/>
                                          </p:stCondLst>
                                        </p:cTn>
                                        <p:tgtEl>
                                          <p:spTgt spid="7"/>
                                        </p:tgtEl>
                                        <p:attrNameLst>
                                          <p:attrName>r</p:attrName>
                                        </p:attrNameLst>
                                      </p:cBhvr>
                                    </p:animRot>
                                    <p:animRot by="240000">
                                      <p:cBhvr>
                                        <p:cTn id="8" dur="1800" fill="hold">
                                          <p:stCondLst>
                                            <p:cond delay="3600"/>
                                          </p:stCondLst>
                                        </p:cTn>
                                        <p:tgtEl>
                                          <p:spTgt spid="7"/>
                                        </p:tgtEl>
                                        <p:attrNameLst>
                                          <p:attrName>r</p:attrName>
                                        </p:attrNameLst>
                                      </p:cBhvr>
                                    </p:animRot>
                                    <p:animRot by="-240000">
                                      <p:cBhvr>
                                        <p:cTn id="9" dur="1800" fill="hold">
                                          <p:stCondLst>
                                            <p:cond delay="5400"/>
                                          </p:stCondLst>
                                        </p:cTn>
                                        <p:tgtEl>
                                          <p:spTgt spid="7"/>
                                        </p:tgtEl>
                                        <p:attrNameLst>
                                          <p:attrName>r</p:attrName>
                                        </p:attrNameLst>
                                      </p:cBhvr>
                                    </p:animRot>
                                    <p:animRot by="120000">
                                      <p:cBhvr>
                                        <p:cTn id="10" dur="1800" fill="hold">
                                          <p:stCondLst>
                                            <p:cond delay="72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900" fill="hold">
                                          <p:stCondLst>
                                            <p:cond delay="0"/>
                                          </p:stCondLst>
                                        </p:cTn>
                                        <p:tgtEl>
                                          <p:spTgt spid="6"/>
                                        </p:tgtEl>
                                        <p:attrNameLst>
                                          <p:attrName>r</p:attrName>
                                        </p:attrNameLst>
                                      </p:cBhvr>
                                    </p:animRot>
                                    <p:animRot by="-240000">
                                      <p:cBhvr>
                                        <p:cTn id="13" dur="1800" fill="hold">
                                          <p:stCondLst>
                                            <p:cond delay="1800"/>
                                          </p:stCondLst>
                                        </p:cTn>
                                        <p:tgtEl>
                                          <p:spTgt spid="6"/>
                                        </p:tgtEl>
                                        <p:attrNameLst>
                                          <p:attrName>r</p:attrName>
                                        </p:attrNameLst>
                                      </p:cBhvr>
                                    </p:animRot>
                                    <p:animRot by="240000">
                                      <p:cBhvr>
                                        <p:cTn id="14" dur="1800" fill="hold">
                                          <p:stCondLst>
                                            <p:cond delay="3600"/>
                                          </p:stCondLst>
                                        </p:cTn>
                                        <p:tgtEl>
                                          <p:spTgt spid="6"/>
                                        </p:tgtEl>
                                        <p:attrNameLst>
                                          <p:attrName>r</p:attrName>
                                        </p:attrNameLst>
                                      </p:cBhvr>
                                    </p:animRot>
                                    <p:animRot by="-240000">
                                      <p:cBhvr>
                                        <p:cTn id="15" dur="1800" fill="hold">
                                          <p:stCondLst>
                                            <p:cond delay="5400"/>
                                          </p:stCondLst>
                                        </p:cTn>
                                        <p:tgtEl>
                                          <p:spTgt spid="6"/>
                                        </p:tgtEl>
                                        <p:attrNameLst>
                                          <p:attrName>r</p:attrName>
                                        </p:attrNameLst>
                                      </p:cBhvr>
                                    </p:animRot>
                                    <p:animRot by="120000">
                                      <p:cBhvr>
                                        <p:cTn id="16" dur="1800" fill="hold">
                                          <p:stCondLst>
                                            <p:cond delay="72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withEffect">
                                  <p:stCondLst>
                                    <p:cond delay="0"/>
                                  </p:stCondLst>
                                  <p:childTnLst>
                                    <p:cmd type="call" cmd="playFrom(0.0)">
                                      <p:cBhvr>
                                        <p:cTn id="21" dur="5067" fill="hold"/>
                                        <p:tgtEl>
                                          <p:spTgt spid="2"/>
                                        </p:tgtEl>
                                      </p:cBhvr>
                                    </p:cmd>
                                  </p:childTnLst>
                                </p:cTn>
                              </p:par>
                              <p:par>
                                <p:cTn id="22" presetID="1" presetClass="exit" presetSubtype="0" fill="hold" nodeType="withEffect">
                                  <p:stCondLst>
                                    <p:cond delay="4000"/>
                                  </p:stCondLst>
                                  <p:childTnLst>
                                    <p:set>
                                      <p:cBhvr>
                                        <p:cTn id="23" dur="1" fill="hold">
                                          <p:stCondLst>
                                            <p:cond delay="0"/>
                                          </p:stCondLst>
                                        </p:cTn>
                                        <p:tgtEl>
                                          <p:spTgt spid="9"/>
                                        </p:tgtEl>
                                        <p:attrNameLst>
                                          <p:attrName>style.visibility</p:attrName>
                                        </p:attrNameLst>
                                      </p:cBhvr>
                                      <p:to>
                                        <p:strVal val="hidden"/>
                                      </p:to>
                                    </p:set>
                                  </p:childTnLst>
                                </p:cTn>
                              </p:par>
                              <p:par>
                                <p:cTn id="24" presetID="10" presetClass="entr" presetSubtype="0" fill="hold" nodeType="withEffect">
                                  <p:stCondLst>
                                    <p:cond delay="4000"/>
                                  </p:stCondLst>
                                  <p:childTnLst>
                                    <p:set>
                                      <p:cBhvr>
                                        <p:cTn id="25" dur="1" fill="hold">
                                          <p:stCondLst>
                                            <p:cond delay="0"/>
                                          </p:stCondLst>
                                        </p:cTn>
                                        <p:tgtEl>
                                          <p:spTgt spid="47"/>
                                        </p:tgtEl>
                                        <p:attrNameLst>
                                          <p:attrName>style.visibility</p:attrName>
                                        </p:attrNameLst>
                                      </p:cBhvr>
                                      <p:to>
                                        <p:strVal val="visible"/>
                                      </p:to>
                                    </p:set>
                                    <p:animEffect transition="in" filter="fade">
                                      <p:cBhvr>
                                        <p:cTn id="26" dur="500"/>
                                        <p:tgtEl>
                                          <p:spTgt spid="47"/>
                                        </p:tgtEl>
                                      </p:cBhvr>
                                    </p:animEffect>
                                  </p:childTnLst>
                                </p:cTn>
                              </p:par>
                            </p:childTnLst>
                          </p:cTn>
                        </p:par>
                        <p:par>
                          <p:cTn id="27" fill="hold">
                            <p:stCondLst>
                              <p:cond delay="5067"/>
                            </p:stCondLst>
                            <p:childTnLst>
                              <p:par>
                                <p:cTn id="28" presetID="42" presetClass="exit" presetSubtype="0" fill="hold" nodeType="afterEffect">
                                  <p:stCondLst>
                                    <p:cond delay="4000"/>
                                  </p:stCondLst>
                                  <p:childTnLst>
                                    <p:animEffect transition="out" filter="fade">
                                      <p:cBhvr>
                                        <p:cTn id="29" dur="2000"/>
                                        <p:tgtEl>
                                          <p:spTgt spid="47"/>
                                        </p:tgtEl>
                                      </p:cBhvr>
                                    </p:animEffect>
                                    <p:anim calcmode="lin" valueType="num">
                                      <p:cBhvr>
                                        <p:cTn id="30" dur="2000"/>
                                        <p:tgtEl>
                                          <p:spTgt spid="47"/>
                                        </p:tgtEl>
                                        <p:attrNameLst>
                                          <p:attrName>ppt_x</p:attrName>
                                        </p:attrNameLst>
                                      </p:cBhvr>
                                      <p:tavLst>
                                        <p:tav tm="0">
                                          <p:val>
                                            <p:strVal val="ppt_x"/>
                                          </p:val>
                                        </p:tav>
                                        <p:tav tm="100000">
                                          <p:val>
                                            <p:strVal val="ppt_x"/>
                                          </p:val>
                                        </p:tav>
                                      </p:tavLst>
                                    </p:anim>
                                    <p:anim calcmode="lin" valueType="num">
                                      <p:cBhvr>
                                        <p:cTn id="31" dur="2000"/>
                                        <p:tgtEl>
                                          <p:spTgt spid="47"/>
                                        </p:tgtEl>
                                        <p:attrNameLst>
                                          <p:attrName>ppt_y</p:attrName>
                                        </p:attrNameLst>
                                      </p:cBhvr>
                                      <p:tavLst>
                                        <p:tav tm="0">
                                          <p:val>
                                            <p:strVal val="ppt_y"/>
                                          </p:val>
                                        </p:tav>
                                        <p:tav tm="100000">
                                          <p:val>
                                            <p:strVal val="ppt_y+.1"/>
                                          </p:val>
                                        </p:tav>
                                      </p:tavLst>
                                    </p:anim>
                                    <p:set>
                                      <p:cBhvr>
                                        <p:cTn id="32" dur="1" fill="hold">
                                          <p:stCondLst>
                                            <p:cond delay="1999"/>
                                          </p:stCondLst>
                                        </p:cTn>
                                        <p:tgtEl>
                                          <p:spTgt spid="4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0" presetClass="path" presetSubtype="0" accel="50000" decel="50000" fill="hold" nodeType="withEffect">
                                  <p:stCondLst>
                                    <p:cond delay="0"/>
                                  </p:stCondLst>
                                  <p:childTnLst>
                                    <p:animMotion origin="layout" path="M 2.5E-6 -7.40741E-7 L 2.5E-6 0.00023 L 0.01185 0.0125 C 0.01302 0.01389 0.01445 0.01505 0.01536 0.0169 C 0.01679 0.01921 0.01745 0.02269 0.01888 0.02523 C 0.02005 0.02708 0.02148 0.02778 0.02239 0.0294 C 0.0263 0.03611 0.02656 0.03982 0.02851 0.04861 C 0.02682 0.06829 0.0263 0.08843 0.02357 0.10787 C 0.02304 0.11157 0.02031 0.1132 0.01888 0.1162 C 0.01002 0.13704 0.01679 0.1287 0.00833 0.13958 C 0.00586 0.14236 0.00325 0.14514 0.00117 0.14792 C -0.00964 0.16204 -0.0017 0.15579 -0.01914 0.1713 C -0.02149 0.17338 -0.02383 0.17593 -0.0263 0.17755 C -0.03099 0.18102 -0.03568 0.18218 -0.04063 0.18403 C -0.04857 0.18333 -0.05677 0.18588 -0.06446 0.18195 C -0.06953 0.17917 -0.07357 0.17176 -0.07748 0.16505 C -0.09076 0.1412 -0.08594 0.15185 -0.09297 0.13542 C -0.09414 0.12894 -0.09688 0.12292 -0.09649 0.1162 C -0.09518 0.09259 -0.09336 0.06829 -0.08815 0.04653 C -0.08633 0.03843 -0.08034 0.03611 -0.0763 0.03171 C -0.07214 0.02708 -0.06771 0.02222 -0.06328 0.01898 C -0.05091 0.00995 -0.03711 0.00509 -0.02383 0.00208 C -0.01849 0.0007 -0.01289 0.0007 -0.00729 -7.40741E-7 C 0.00534 0.00208 0.01823 0.00278 0.03086 0.00625 C 0.0375 0.0081 0.04909 0.02986 0.05104 0.0338 C 0.05273 0.03681 0.05351 0.04074 0.05469 0.04421 C 0.05625 0.04861 0.0582 0.05255 0.0595 0.05695 C 0.06094 0.0625 0.06146 0.06852 0.06302 0.07384 C 0.0651 0.08079 0.0681 0.08634 0.07018 0.09306 C 0.07161 0.09769 0.07252 0.10301 0.0737 0.10787 C 0.08047 0.13403 0.07422 0.10579 0.08086 0.1375 C 0.08203 0.15162 0.08502 0.16551 0.0845 0.17986 C 0.08372 0.19537 0.08346 0.21088 0.08203 0.22639 C 0.08138 0.23171 0.08008 0.23657 0.07851 0.2412 C 0.07721 0.24514 0.07539 0.24838 0.0737 0.25162 C 0.06862 0.26204 0.06549 0.26574 0.05703 0.27083 C 0.05469 0.27222 0.05234 0.27361 0.04987 0.275 C 0.04844 0.27593 0.04674 0.27616 0.04518 0.27708 C 0.03997 0.28032 0.03502 0.28495 0.02969 0.28773 C 0.02656 0.28935 0.0233 0.28889 0.02005 0.28982 C 0.01614 0.29097 0.01211 0.29259 0.00833 0.29398 L -0.07279 0.28982 C -0.0888 0.28843 -0.09271 0.28704 -0.10534 0.28357 L -0.1155 0.27708 L -0.11914 0.275 C -0.1224 0.25718 -0.12253 0.26042 -0.11433 0.22847 C -0.11315 0.22338 -0.10977 0.22083 -0.10755 0.21782 C -0.10534 0.21528 -0.10261 0.21296 -0.1 0.21157 C -0.09623 0.20926 -0.08815 0.20718 -0.08815 0.20741 C -0.08177 0.20787 -0.07539 0.20671 -0.06914 0.20949 C -0.06511 0.21111 -0.06393 0.2213 -0.06211 0.22639 C -0.06068 0.23009 -0.05886 0.23333 -0.05716 0.23681 C -0.05482 0.24815 -0.05248 0.25949 -0.05 0.27083 C -0.04948 0.27431 -0.04805 0.27755 -0.04766 0.28125 L -0.04649 0.2919 C -0.0474 0.30741 -0.04675 0.32338 -0.04883 0.33843 C -0.04948 0.34144 -0.05209 0.34144 -0.05365 0.34282 C -0.05768 0.3456 -0.06133 0.35 -0.0655 0.35116 C -0.0767 0.3544 -0.07031 0.35255 -0.08464 0.35764 L -0.17852 0.35532 C -0.18893 0.35486 -0.18321 0.35185 -0.19401 0.34491 C -0.1974 0.34259 -0.20117 0.34213 -0.20469 0.34051 C -0.20625 0.34005 -0.20782 0.33912 -0.20938 0.33843 C -0.21068 0.33704 -0.21172 0.33519 -0.21302 0.33426 C -0.21485 0.33287 -0.21719 0.33403 -0.21901 0.33218 C -0.22018 0.33079 -0.22045 0.32778 -0.22136 0.3257 C -0.23112 0.30509 -0.21914 0.33195 -0.22852 0.31528 C -0.22995 0.31273 -0.23073 0.30949 -0.23203 0.30671 C -0.23516 0.30023 -0.23594 0.30162 -0.23802 0.29398 C -0.23815 0.29352 -0.23802 0.29259 -0.23802 0.2919 " pathEditMode="relative" rAng="0" ptsTypes="AAAAAAAAAAAAAAAAAAAAAAAAAAAAAAAAAAAAAAAAAAAAAAAAAAAAAAAAAAAAAAAAAAAAAA">
                                      <p:cBhvr>
                                        <p:cTn id="36" dur="5000" fill="hold"/>
                                        <p:tgtEl>
                                          <p:spTgt spid="13"/>
                                        </p:tgtEl>
                                        <p:attrNameLst>
                                          <p:attrName>ppt_x</p:attrName>
                                          <p:attrName>ppt_y</p:attrName>
                                        </p:attrNameLst>
                                      </p:cBhvr>
                                      <p:rCtr x="-7682" y="17870"/>
                                    </p:animMotion>
                                  </p:childTnLst>
                                </p:cTn>
                              </p:par>
                            </p:childTnLst>
                          </p:cTn>
                        </p:par>
                      </p:childTnLst>
                    </p:cTn>
                  </p:par>
                </p:childTnLst>
              </p:cTn>
              <p:nextCondLst>
                <p:cond evt="onClick" delay="0">
                  <p:tgtEl>
                    <p:spTgt spid="9"/>
                  </p:tgtEl>
                </p:cond>
              </p:nextCondLst>
            </p:seq>
            <p:audio>
              <p:cMediaNode vol="80000">
                <p:cTn id="37" fill="hold" display="0">
                  <p:stCondLst>
                    <p:cond delay="indefinite"/>
                  </p:stCondLst>
                  <p:endCondLst>
                    <p:cond evt="onStopAudio" delay="0">
                      <p:tgtEl>
                        <p:sldTgt/>
                      </p:tgtEl>
                    </p:cond>
                  </p:endCondLst>
                </p:cTn>
                <p:tgtEl>
                  <p:spTgt spid="2"/>
                </p:tgtEl>
              </p:cMediaNode>
            </p:audio>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withEffect">
                                  <p:stCondLst>
                                    <p:cond delay="0"/>
                                  </p:stCondLst>
                                  <p:childTnLst>
                                    <p:cmd type="call" cmd="playFrom(0.0)">
                                      <p:cBhvr>
                                        <p:cTn id="42" dur="5067" fill="hold"/>
                                        <p:tgtEl>
                                          <p:spTgt spid="44"/>
                                        </p:tgtEl>
                                      </p:cBhvr>
                                    </p:cmd>
                                  </p:childTnLst>
                                </p:cTn>
                              </p:par>
                              <p:par>
                                <p:cTn id="43" presetID="1" presetClass="exit" presetSubtype="0" fill="hold" nodeType="withEffect">
                                  <p:stCondLst>
                                    <p:cond delay="4000"/>
                                  </p:stCondLst>
                                  <p:childTnLst>
                                    <p:set>
                                      <p:cBhvr>
                                        <p:cTn id="44" dur="1" fill="hold">
                                          <p:stCondLst>
                                            <p:cond delay="0"/>
                                          </p:stCondLst>
                                        </p:cTn>
                                        <p:tgtEl>
                                          <p:spTgt spid="14"/>
                                        </p:tgtEl>
                                        <p:attrNameLst>
                                          <p:attrName>style.visibility</p:attrName>
                                        </p:attrNameLst>
                                      </p:cBhvr>
                                      <p:to>
                                        <p:strVal val="hidden"/>
                                      </p:to>
                                    </p:set>
                                  </p:childTnLst>
                                </p:cTn>
                              </p:par>
                              <p:par>
                                <p:cTn id="45" presetID="10" presetClass="entr" presetSubtype="0" fill="hold" nodeType="withEffect">
                                  <p:stCondLst>
                                    <p:cond delay="400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500"/>
                                        <p:tgtEl>
                                          <p:spTgt spid="50"/>
                                        </p:tgtEl>
                                      </p:cBhvr>
                                    </p:animEffect>
                                  </p:childTnLst>
                                </p:cTn>
                              </p:par>
                            </p:childTnLst>
                          </p:cTn>
                        </p:par>
                        <p:par>
                          <p:cTn id="48" fill="hold">
                            <p:stCondLst>
                              <p:cond delay="5067"/>
                            </p:stCondLst>
                            <p:childTnLst>
                              <p:par>
                                <p:cTn id="49" presetID="42" presetClass="exit" presetSubtype="0" fill="hold" nodeType="afterEffect">
                                  <p:stCondLst>
                                    <p:cond delay="4000"/>
                                  </p:stCondLst>
                                  <p:childTnLst>
                                    <p:animEffect transition="out" filter="fade">
                                      <p:cBhvr>
                                        <p:cTn id="50" dur="2000"/>
                                        <p:tgtEl>
                                          <p:spTgt spid="50"/>
                                        </p:tgtEl>
                                      </p:cBhvr>
                                    </p:animEffect>
                                    <p:anim calcmode="lin" valueType="num">
                                      <p:cBhvr>
                                        <p:cTn id="51" dur="2000"/>
                                        <p:tgtEl>
                                          <p:spTgt spid="50"/>
                                        </p:tgtEl>
                                        <p:attrNameLst>
                                          <p:attrName>ppt_x</p:attrName>
                                        </p:attrNameLst>
                                      </p:cBhvr>
                                      <p:tavLst>
                                        <p:tav tm="0">
                                          <p:val>
                                            <p:strVal val="ppt_x"/>
                                          </p:val>
                                        </p:tav>
                                        <p:tav tm="100000">
                                          <p:val>
                                            <p:strVal val="ppt_x"/>
                                          </p:val>
                                        </p:tav>
                                      </p:tavLst>
                                    </p:anim>
                                    <p:anim calcmode="lin" valueType="num">
                                      <p:cBhvr>
                                        <p:cTn id="52" dur="2000"/>
                                        <p:tgtEl>
                                          <p:spTgt spid="50"/>
                                        </p:tgtEl>
                                        <p:attrNameLst>
                                          <p:attrName>ppt_y</p:attrName>
                                        </p:attrNameLst>
                                      </p:cBhvr>
                                      <p:tavLst>
                                        <p:tav tm="0">
                                          <p:val>
                                            <p:strVal val="ppt_y"/>
                                          </p:val>
                                        </p:tav>
                                        <p:tav tm="100000">
                                          <p:val>
                                            <p:strVal val="ppt_y+.1"/>
                                          </p:val>
                                        </p:tav>
                                      </p:tavLst>
                                    </p:anim>
                                    <p:set>
                                      <p:cBhvr>
                                        <p:cTn id="53" dur="1" fill="hold">
                                          <p:stCondLst>
                                            <p:cond delay="1999"/>
                                          </p:stCondLst>
                                        </p:cTn>
                                        <p:tgtEl>
                                          <p:spTgt spid="50"/>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0" presetClass="path" presetSubtype="0" accel="50000" decel="50000" fill="hold" nodeType="withEffect">
                                  <p:stCondLst>
                                    <p:cond delay="0"/>
                                  </p:stCondLst>
                                  <p:childTnLst>
                                    <p:animMotion origin="layout" path="M 3.54167E-6 0 L 3.54167E-6 0.00023 C -0.00365 0.00648 -0.00756 0.0125 -0.01094 0.01944 C -0.01745 0.03194 -0.01146 0.02292 -0.01563 0.03611 C -0.01693 0.04005 -0.01901 0.04329 -0.02032 0.04722 C -0.02162 0.05069 -0.0224 0.05463 -0.02344 0.05833 C -0.02448 0.06111 -0.02578 0.06366 -0.02657 0.06667 C -0.02735 0.06921 -0.02735 0.07245 -0.02813 0.075 C -0.02943 0.07894 -0.03125 0.08241 -0.03282 0.08611 C -0.03334 0.09074 -0.03386 0.09537 -0.03438 0.1 C -0.0349 0.10278 -0.03555 0.10532 -0.03594 0.10833 C -0.03711 0.11551 -0.03802 0.12315 -0.03907 0.13056 C -0.0375 0.15741 -0.03633 0.18426 -0.03438 0.21111 C -0.03425 0.21389 -0.03386 0.21713 -0.03282 0.21944 C -0.02969 0.22662 -0.02696 0.23657 -0.02188 0.23889 L -0.01563 0.24167 C -0.01355 0.24444 -0.01159 0.24722 -0.00938 0.25 C 0.00885 0.27315 0.00468 0.2544 0.04843 0.25 C 0.05208 0.2463 0.0556 0.24236 0.05937 0.23889 C 0.06549 0.2331 0.07252 0.22986 0.07812 0.22222 C 0.08281 0.21574 0.08789 0.21019 0.09218 0.20278 C 0.09427 0.19907 0.09609 0.19491 0.09843 0.19167 C 0.10039 0.18843 0.10286 0.18681 0.10468 0.18333 C 0.10989 0.17269 0.11132 0.16505 0.11406 0.15278 C 0.11458 0.15 0.11497 0.14699 0.11562 0.14444 C 0.11653 0.14051 0.1177 0.13704 0.11875 0.13333 C 0.11823 0.11296 0.1194 0.09213 0.11718 0.07222 C 0.11666 0.06759 0.11328 0.06574 0.11093 0.06389 C 0.10846 0.06181 0.1056 0.06204 0.10312 0.06111 C 0.09935 0.05926 0.09583 0.05741 0.09218 0.05556 C 0.075 0.05833 0.05768 0.05995 0.04062 0.06389 C 0.03073 0.06597 0.03099 0.06898 0.02343 0.075 C 0.02187 0.07616 0.02018 0.07639 0.01875 0.07778 C 0.00104 0.09329 0.0138 0.08519 0.00312 0.09167 C -0.00105 0.09722 -0.00573 0.10162 -0.00938 0.10833 C -0.01302 0.11481 -0.01615 0.12269 -0.02032 0.12778 C -0.02722 0.13588 -0.02396 0.13056 -0.02969 0.14444 C -0.03073 0.15 -0.03099 0.15625 -0.03282 0.16111 C -0.03386 0.16389 -0.03529 0.1662 -0.03594 0.16944 C -0.03789 0.17755 -0.04063 0.19444 -0.04063 0.19468 C -0.04128 0.20162 -0.04401 0.23356 -0.04375 0.23889 C -0.04297 0.27037 -0.04193 0.30208 -0.03907 0.33333 C -0.03868 0.33773 -0.0362 0.34097 -0.03438 0.34444 C -0.03256 0.34838 -0.03008 0.35162 -0.02813 0.35556 C -0.02591 0.35995 -0.02448 0.36551 -0.02188 0.36944 C -0.02019 0.37199 -0.01771 0.37292 -0.01563 0.375 C -0.01302 0.37755 -0.01055 0.38079 -0.00782 0.38333 C -0.00638 0.38449 -0.00469 0.38472 -0.00313 0.38611 C 0.01289 0.40023 -0.01771 0.37986 0.0125 0.40278 C 0.01588 0.40532 0.01966 0.40694 0.02343 0.40833 C 0.03086 0.41111 0.04505 0.41273 0.05156 0.41389 L 0.07968 0.41944 C 0.10781 0.41852 0.13593 0.41991 0.16406 0.41667 C 0.16705 0.4162 0.16914 0.41088 0.17187 0.40833 C 0.17487 0.40532 0.17825 0.40347 0.18125 0.4 C 0.18307 0.39769 0.18398 0.39352 0.18593 0.39167 C 0.1888 0.38866 0.19218 0.38819 0.19531 0.38611 C 0.19843 0.38356 0.20156 0.38056 0.20468 0.37778 C 0.21692 0.36574 0.20833 0.37431 0.21718 0.36111 C 0.22213 0.35324 0.22539 0.35046 0.23125 0.34444 C 0.23229 0.34167 0.2332 0.33866 0.23437 0.33611 C 0.2358 0.33218 0.23763 0.32894 0.23906 0.325 C 0.24023 0.3213 0.24088 0.31736 0.24218 0.31389 C 0.24453 0.30718 0.24739 0.30093 0.25 0.29444 C 0.25169 0.28519 0.25208 0.28218 0.25468 0.27222 C 0.25976 0.25162 0.25612 0.26991 0.25937 0.25278 C 0.25885 0.23796 0.25859 0.22292 0.25781 0.20833 C 0.25755 0.20532 0.25742 0.20185 0.25625 0.2 C 0.25351 0.19583 0.25 0.19398 0.24687 0.19167 C 0.24218 0.18819 0.23281 0.18333 0.23281 0.18356 C 0.22187 0.18519 0.21041 0.1831 0.2 0.18889 C 0.19427 0.1919 0.18593 0.20833 0.18593 0.20856 C 0.18489 0.21204 0.18424 0.2162 0.18281 0.21944 C 0.18112 0.22292 0.17851 0.22454 0.17656 0.22778 C 0.17422 0.23102 0.17239 0.23519 0.17031 0.23889 C 0.16705 0.26111 0.17135 0.23866 0.1625 0.26111 C 0.16145 0.26343 0.16145 0.26667 0.16093 0.26944 C 0.15364 0.3037 0.16172 0.26481 0.15468 0.29444 C 0.15403 0.29699 0.15364 0.3 0.15312 0.30278 C 0.15468 0.32963 0.1556 0.35648 0.15781 0.38333 C 0.1582 0.38819 0.15963 0.39259 0.16093 0.39722 C 0.16172 0.40023 0.16914 0.42778 0.17187 0.43333 C 0.17356 0.43681 0.17604 0.43866 0.17812 0.44167 C 0.17968 0.44421 0.18125 0.44699 0.18281 0.45 C 0.1845 0.45347 0.18541 0.4581 0.1875 0.46111 C 0.19323 0.46991 0.19284 0.46389 0.19843 0.46944 C 0.20169 0.47269 0.20442 0.47755 0.20781 0.48056 C 0.20963 0.48218 0.21198 0.48194 0.21406 0.48333 C 0.21666 0.48472 0.21927 0.48681 0.22187 0.48889 C 0.22604 0.49236 0.23007 0.49676 0.23437 0.5 C 0.23737 0.50231 0.24062 0.50324 0.24375 0.50556 C 0.25859 0.5169 0.25208 0.51574 0.26562 0.52222 C 0.3177 0.54745 0.29622 0.53981 0.34843 0.54722 L 0.36718 0.55 C 0.39492 0.56088 0.37643 0.55556 0.42343 0.55556 " pathEditMode="relative" rAng="0" ptsTypes="AAAAAAAAAAAAAAAAAAAAAAAAAAAAAAAAAAAAAAAAAAAAAAAAAAAAAAAAAAAAAAAAAAAAAAAAAAAAAAAAAAAAAAAAAAAAAAA">
                                      <p:cBhvr>
                                        <p:cTn id="57" dur="5000" fill="hold"/>
                                        <p:tgtEl>
                                          <p:spTgt spid="15"/>
                                        </p:tgtEl>
                                        <p:attrNameLst>
                                          <p:attrName>ppt_x</p:attrName>
                                          <p:attrName>ppt_y</p:attrName>
                                        </p:attrNameLst>
                                      </p:cBhvr>
                                      <p:rCtr x="18971" y="27824"/>
                                    </p:animMotion>
                                  </p:childTnLst>
                                </p:cTn>
                              </p:par>
                            </p:childTnLst>
                          </p:cTn>
                        </p:par>
                      </p:childTnLst>
                    </p:cTn>
                  </p:par>
                </p:childTnLst>
              </p:cTn>
              <p:nextCondLst>
                <p:cond evt="onClick" delay="0">
                  <p:tgtEl>
                    <p:spTgt spid="14"/>
                  </p:tgtEl>
                </p:cond>
              </p:nextCondLst>
            </p:seq>
            <p:seq concurrent="1" nextAc="seek">
              <p:cTn id="58" restart="whenNotActive" fill="hold" evtFilter="cancelBubble" nodeType="interactiveSeq">
                <p:stCondLst>
                  <p:cond evt="onClick" delay="0">
                    <p:tgtEl>
                      <p:spTgt spid="19"/>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withEffect">
                                  <p:stCondLst>
                                    <p:cond delay="0"/>
                                  </p:stCondLst>
                                  <p:childTnLst>
                                    <p:cmd type="call" cmd="playFrom(0.0)">
                                      <p:cBhvr>
                                        <p:cTn id="62" dur="5067" fill="hold"/>
                                        <p:tgtEl>
                                          <p:spTgt spid="40"/>
                                        </p:tgtEl>
                                      </p:cBhvr>
                                    </p:cmd>
                                  </p:childTnLst>
                                </p:cTn>
                              </p:par>
                              <p:par>
                                <p:cTn id="63" presetID="1" presetClass="exit" presetSubtype="0" fill="hold" nodeType="withEffect">
                                  <p:stCondLst>
                                    <p:cond delay="4000"/>
                                  </p:stCondLst>
                                  <p:childTnLst>
                                    <p:set>
                                      <p:cBhvr>
                                        <p:cTn id="64" dur="1" fill="hold">
                                          <p:stCondLst>
                                            <p:cond delay="0"/>
                                          </p:stCondLst>
                                        </p:cTn>
                                        <p:tgtEl>
                                          <p:spTgt spid="19"/>
                                        </p:tgtEl>
                                        <p:attrNameLst>
                                          <p:attrName>style.visibility</p:attrName>
                                        </p:attrNameLst>
                                      </p:cBhvr>
                                      <p:to>
                                        <p:strVal val="hidden"/>
                                      </p:to>
                                    </p:set>
                                  </p:childTnLst>
                                </p:cTn>
                              </p:par>
                              <p:par>
                                <p:cTn id="65" presetID="10" presetClass="entr" presetSubtype="0" fill="hold" nodeType="withEffect">
                                  <p:stCondLst>
                                    <p:cond delay="4000"/>
                                  </p:stCondLst>
                                  <p:childTnLst>
                                    <p:set>
                                      <p:cBhvr>
                                        <p:cTn id="66" dur="1" fill="hold">
                                          <p:stCondLst>
                                            <p:cond delay="0"/>
                                          </p:stCondLst>
                                        </p:cTn>
                                        <p:tgtEl>
                                          <p:spTgt spid="48"/>
                                        </p:tgtEl>
                                        <p:attrNameLst>
                                          <p:attrName>style.visibility</p:attrName>
                                        </p:attrNameLst>
                                      </p:cBhvr>
                                      <p:to>
                                        <p:strVal val="visible"/>
                                      </p:to>
                                    </p:set>
                                    <p:animEffect transition="in" filter="fade">
                                      <p:cBhvr>
                                        <p:cTn id="67" dur="500"/>
                                        <p:tgtEl>
                                          <p:spTgt spid="48"/>
                                        </p:tgtEl>
                                      </p:cBhvr>
                                    </p:animEffect>
                                  </p:childTnLst>
                                </p:cTn>
                              </p:par>
                            </p:childTnLst>
                          </p:cTn>
                        </p:par>
                        <p:par>
                          <p:cTn id="68" fill="hold">
                            <p:stCondLst>
                              <p:cond delay="5067"/>
                            </p:stCondLst>
                            <p:childTnLst>
                              <p:par>
                                <p:cTn id="69" presetID="42" presetClass="exit" presetSubtype="0" fill="hold" nodeType="afterEffect">
                                  <p:stCondLst>
                                    <p:cond delay="4000"/>
                                  </p:stCondLst>
                                  <p:childTnLst>
                                    <p:animEffect transition="out" filter="fade">
                                      <p:cBhvr>
                                        <p:cTn id="70" dur="2000"/>
                                        <p:tgtEl>
                                          <p:spTgt spid="48"/>
                                        </p:tgtEl>
                                      </p:cBhvr>
                                    </p:animEffect>
                                    <p:anim calcmode="lin" valueType="num">
                                      <p:cBhvr>
                                        <p:cTn id="71" dur="2000"/>
                                        <p:tgtEl>
                                          <p:spTgt spid="48"/>
                                        </p:tgtEl>
                                        <p:attrNameLst>
                                          <p:attrName>ppt_x</p:attrName>
                                        </p:attrNameLst>
                                      </p:cBhvr>
                                      <p:tavLst>
                                        <p:tav tm="0">
                                          <p:val>
                                            <p:strVal val="ppt_x"/>
                                          </p:val>
                                        </p:tav>
                                        <p:tav tm="100000">
                                          <p:val>
                                            <p:strVal val="ppt_x"/>
                                          </p:val>
                                        </p:tav>
                                      </p:tavLst>
                                    </p:anim>
                                    <p:anim calcmode="lin" valueType="num">
                                      <p:cBhvr>
                                        <p:cTn id="72" dur="2000"/>
                                        <p:tgtEl>
                                          <p:spTgt spid="48"/>
                                        </p:tgtEl>
                                        <p:attrNameLst>
                                          <p:attrName>ppt_y</p:attrName>
                                        </p:attrNameLst>
                                      </p:cBhvr>
                                      <p:tavLst>
                                        <p:tav tm="0">
                                          <p:val>
                                            <p:strVal val="ppt_y"/>
                                          </p:val>
                                        </p:tav>
                                        <p:tav tm="100000">
                                          <p:val>
                                            <p:strVal val="ppt_y+.1"/>
                                          </p:val>
                                        </p:tav>
                                      </p:tavLst>
                                    </p:anim>
                                    <p:set>
                                      <p:cBhvr>
                                        <p:cTn id="73" dur="1" fill="hold">
                                          <p:stCondLst>
                                            <p:cond delay="1999"/>
                                          </p:stCondLst>
                                        </p:cTn>
                                        <p:tgtEl>
                                          <p:spTgt spid="48"/>
                                        </p:tgtEl>
                                        <p:attrNameLst>
                                          <p:attrName>style.visibility</p:attrName>
                                        </p:attrNameLst>
                                      </p:cBhvr>
                                      <p:to>
                                        <p:strVal val="hidden"/>
                                      </p:to>
                                    </p:set>
                                  </p:childTnLst>
                                </p:cTn>
                              </p:par>
                              <p:par>
                                <p:cTn id="74" presetID="1" presetClass="entr" presetSubtype="0" fill="hold" nodeType="withEffect">
                                  <p:stCondLst>
                                    <p:cond delay="0"/>
                                  </p:stCondLst>
                                  <p:childTnLst>
                                    <p:set>
                                      <p:cBhvr>
                                        <p:cTn id="75" dur="1" fill="hold">
                                          <p:stCondLst>
                                            <p:cond delay="0"/>
                                          </p:stCondLst>
                                        </p:cTn>
                                        <p:tgtEl>
                                          <p:spTgt spid="20"/>
                                        </p:tgtEl>
                                        <p:attrNameLst>
                                          <p:attrName>style.visibility</p:attrName>
                                        </p:attrNameLst>
                                      </p:cBhvr>
                                      <p:to>
                                        <p:strVal val="visible"/>
                                      </p:to>
                                    </p:set>
                                  </p:childTnLst>
                                </p:cTn>
                              </p:par>
                              <p:par>
                                <p:cTn id="76" presetID="0" presetClass="path" presetSubtype="0" accel="50000" decel="50000" fill="hold" nodeType="withEffect">
                                  <p:stCondLst>
                                    <p:cond delay="0"/>
                                  </p:stCondLst>
                                  <p:childTnLst>
                                    <p:animMotion origin="layout" path="M -2.29167E-6 4.07407E-6 L -2.29167E-6 0.00023 C 0.00052 0.00833 0.00078 0.01666 0.00156 0.025 C 0.00183 0.02777 0.00261 0.03032 0.00313 0.03333 C 0.00417 0.04051 0.00521 0.04814 0.00625 0.05555 C 0.00469 0.08981 0.00378 0.12407 0.00156 0.15833 C 0.00117 0.16226 -0.00091 0.16527 -0.00156 0.16944 C -0.00247 0.17476 -0.00221 0.18055 -0.00312 0.18611 C -0.00377 0.18912 -0.00534 0.19143 -0.00625 0.19444 C -0.01666 0.22361 -0.0056 0.1956 -0.01562 0.21666 C -0.01745 0.22013 -0.01823 0.225 -0.02031 0.22777 C -0.02265 0.23055 -0.02552 0.23148 -0.02812 0.23333 C -0.03021 0.23703 -0.03216 0.24097 -0.03437 0.24444 C -0.0358 0.24652 -0.0375 0.24838 -0.03906 0.25 C -0.05065 0.26088 -0.0569 0.26782 -0.06875 0.27222 C -0.07291 0.27361 -0.07708 0.27407 -0.08125 0.275 C -0.08541 0.27777 -0.08945 0.28148 -0.09375 0.28333 C -0.12174 0.29398 -0.14518 0.2875 -0.175 0.28611 C -0.17708 0.28333 -0.17942 0.28101 -0.18125 0.27777 C -0.18711 0.26736 -0.18737 0.26435 -0.19062 0.25277 C -0.19531 0.19861 -0.19635 0.2037 -0.19062 0.13055 C -0.19036 0.125 -0.18828 0.12013 -0.18594 0.11666 C -0.18489 0.11481 -0.17604 0.10972 -0.17344 0.10833 C -0.15573 0.10926 -0.13802 0.10856 -0.12031 0.11111 C -0.11263 0.11203 -0.10794 0.12476 -0.10312 0.13333 L -0.09687 0.14444 C -0.09453 0.16111 -0.09609 0.15185 -0.09219 0.17222 L -0.08906 0.18888 C -0.08945 0.19166 -0.09349 0.25324 -0.1 0.275 C -0.10651 0.29583 -0.10729 0.29143 -0.11719 0.31111 C -0.11849 0.31342 -0.11901 0.31689 -0.12031 0.31944 C -0.12226 0.32268 -0.12448 0.325 -0.12656 0.32777 C -0.13385 0.33657 -0.1457 0.35208 -0.15469 0.36111 C -0.15781 0.36388 -0.16107 0.36643 -0.16406 0.36944 C -0.16679 0.37199 -0.16901 0.37592 -0.17187 0.37777 C -0.17539 0.37963 -0.17916 0.37963 -0.18281 0.38055 C -0.21172 0.39745 -0.18112 0.38032 -0.225 0.4 C -0.22916 0.40185 -0.23333 0.40416 -0.2375 0.40555 C -0.24323 0.40694 -0.24896 0.40717 -0.25469 0.40833 C -0.25898 0.40902 -0.26302 0.41018 -0.26719 0.41111 L -0.30924 0.41944 C -0.32747 0.41666 -0.34583 0.41481 -0.36393 0.41111 C -0.37435 0.40879 -0.38711 0.39838 -0.39518 0.38888 C -0.39831 0.38518 -0.40169 0.38194 -0.40456 0.37777 C -0.40742 0.37361 -0.40963 0.36805 -0.41237 0.36388 C -0.43307 0.33101 -0.40052 0.3875 -0.42643 0.34166 C -0.42929 0.31666 -0.42617 0.33842 -0.43268 0.31111 C -0.4345 0.3037 -0.43581 0.29606 -0.43737 0.28888 C -0.43893 0.28217 -0.44049 0.27592 -0.44206 0.26944 C -0.44258 0.25926 -0.44245 0.24884 -0.44362 0.23888 C -0.44453 0.23194 -0.44726 0.22615 -0.44831 0.21944 C -0.44987 0.20926 -0.45039 0.19907 -0.45143 0.18888 C -0.45338 0.14629 -0.45299 0.16481 -0.45299 0.13333 " pathEditMode="relative" rAng="0" ptsTypes="AAAAAAAAAAAAAAAAAAAAAAAAAAAAAAAAAAAAAAAAAAAAAAAAAAAAA">
                                      <p:cBhvr>
                                        <p:cTn id="77" dur="5000" fill="hold"/>
                                        <p:tgtEl>
                                          <p:spTgt spid="20"/>
                                        </p:tgtEl>
                                        <p:attrNameLst>
                                          <p:attrName>ppt_x</p:attrName>
                                          <p:attrName>ppt_y</p:attrName>
                                        </p:attrNameLst>
                                      </p:cBhvr>
                                      <p:rCtr x="-22344" y="20972"/>
                                    </p:animMotion>
                                  </p:childTnLst>
                                </p:cTn>
                              </p:par>
                            </p:childTnLst>
                          </p:cTn>
                        </p:par>
                      </p:childTnLst>
                    </p:cTn>
                  </p:par>
                </p:childTnLst>
              </p:cTn>
              <p:nextCondLst>
                <p:cond evt="onClick" delay="0">
                  <p:tgtEl>
                    <p:spTgt spid="19"/>
                  </p:tgtEl>
                </p:cond>
              </p:nextCondLst>
            </p:seq>
            <p:seq concurrent="1" nextAc="seek">
              <p:cTn id="78" restart="whenNotActive" fill="hold" evtFilter="cancelBubble" nodeType="interactiveSeq">
                <p:stCondLst>
                  <p:cond evt="onClick" delay="0">
                    <p:tgtEl>
                      <p:spTgt spid="24"/>
                    </p:tgtEl>
                  </p:cond>
                </p:stCondLst>
                <p:endSync evt="end" delay="0">
                  <p:rtn val="all"/>
                </p:endSync>
                <p:childTnLst>
                  <p:par>
                    <p:cTn id="79" fill="hold">
                      <p:stCondLst>
                        <p:cond delay="0"/>
                      </p:stCondLst>
                      <p:childTnLst>
                        <p:par>
                          <p:cTn id="80" fill="hold">
                            <p:stCondLst>
                              <p:cond delay="0"/>
                            </p:stCondLst>
                            <p:childTnLst>
                              <p:par>
                                <p:cTn id="81" presetID="1" presetClass="mediacall" presetSubtype="0" fill="hold" nodeType="withEffect">
                                  <p:stCondLst>
                                    <p:cond delay="0"/>
                                  </p:stCondLst>
                                  <p:childTnLst>
                                    <p:cmd type="call" cmd="playFrom(0.0)">
                                      <p:cBhvr>
                                        <p:cTn id="82" dur="5067" fill="hold"/>
                                        <p:tgtEl>
                                          <p:spTgt spid="46"/>
                                        </p:tgtEl>
                                      </p:cBhvr>
                                    </p:cmd>
                                  </p:childTnLst>
                                </p:cTn>
                              </p:par>
                              <p:par>
                                <p:cTn id="83" presetID="1" presetClass="exit" presetSubtype="0" fill="hold" nodeType="withEffect">
                                  <p:stCondLst>
                                    <p:cond delay="4000"/>
                                  </p:stCondLst>
                                  <p:childTnLst>
                                    <p:set>
                                      <p:cBhvr>
                                        <p:cTn id="84" dur="1" fill="hold">
                                          <p:stCondLst>
                                            <p:cond delay="0"/>
                                          </p:stCondLst>
                                        </p:cTn>
                                        <p:tgtEl>
                                          <p:spTgt spid="24"/>
                                        </p:tgtEl>
                                        <p:attrNameLst>
                                          <p:attrName>style.visibility</p:attrName>
                                        </p:attrNameLst>
                                      </p:cBhvr>
                                      <p:to>
                                        <p:strVal val="hidden"/>
                                      </p:to>
                                    </p:set>
                                  </p:childTnLst>
                                </p:cTn>
                              </p:par>
                              <p:par>
                                <p:cTn id="85" presetID="10" presetClass="entr" presetSubtype="0" fill="hold" nodeType="withEffect">
                                  <p:stCondLst>
                                    <p:cond delay="4000"/>
                                  </p:stCondLst>
                                  <p:childTnLst>
                                    <p:set>
                                      <p:cBhvr>
                                        <p:cTn id="86" dur="1" fill="hold">
                                          <p:stCondLst>
                                            <p:cond delay="0"/>
                                          </p:stCondLst>
                                        </p:cTn>
                                        <p:tgtEl>
                                          <p:spTgt spid="51"/>
                                        </p:tgtEl>
                                        <p:attrNameLst>
                                          <p:attrName>style.visibility</p:attrName>
                                        </p:attrNameLst>
                                      </p:cBhvr>
                                      <p:to>
                                        <p:strVal val="visible"/>
                                      </p:to>
                                    </p:set>
                                    <p:animEffect transition="in" filter="fade">
                                      <p:cBhvr>
                                        <p:cTn id="87" dur="500"/>
                                        <p:tgtEl>
                                          <p:spTgt spid="51"/>
                                        </p:tgtEl>
                                      </p:cBhvr>
                                    </p:animEffect>
                                  </p:childTnLst>
                                </p:cTn>
                              </p:par>
                            </p:childTnLst>
                          </p:cTn>
                        </p:par>
                        <p:par>
                          <p:cTn id="88" fill="hold">
                            <p:stCondLst>
                              <p:cond delay="5067"/>
                            </p:stCondLst>
                            <p:childTnLst>
                              <p:par>
                                <p:cTn id="89" presetID="42" presetClass="exit" presetSubtype="0" fill="hold" nodeType="afterEffect">
                                  <p:stCondLst>
                                    <p:cond delay="4000"/>
                                  </p:stCondLst>
                                  <p:childTnLst>
                                    <p:animEffect transition="out" filter="fade">
                                      <p:cBhvr>
                                        <p:cTn id="90" dur="2000"/>
                                        <p:tgtEl>
                                          <p:spTgt spid="51"/>
                                        </p:tgtEl>
                                      </p:cBhvr>
                                    </p:animEffect>
                                    <p:anim calcmode="lin" valueType="num">
                                      <p:cBhvr>
                                        <p:cTn id="91" dur="2000"/>
                                        <p:tgtEl>
                                          <p:spTgt spid="51"/>
                                        </p:tgtEl>
                                        <p:attrNameLst>
                                          <p:attrName>ppt_x</p:attrName>
                                        </p:attrNameLst>
                                      </p:cBhvr>
                                      <p:tavLst>
                                        <p:tav tm="0">
                                          <p:val>
                                            <p:strVal val="ppt_x"/>
                                          </p:val>
                                        </p:tav>
                                        <p:tav tm="100000">
                                          <p:val>
                                            <p:strVal val="ppt_x"/>
                                          </p:val>
                                        </p:tav>
                                      </p:tavLst>
                                    </p:anim>
                                    <p:anim calcmode="lin" valueType="num">
                                      <p:cBhvr>
                                        <p:cTn id="92" dur="2000"/>
                                        <p:tgtEl>
                                          <p:spTgt spid="51"/>
                                        </p:tgtEl>
                                        <p:attrNameLst>
                                          <p:attrName>ppt_y</p:attrName>
                                        </p:attrNameLst>
                                      </p:cBhvr>
                                      <p:tavLst>
                                        <p:tav tm="0">
                                          <p:val>
                                            <p:strVal val="ppt_y"/>
                                          </p:val>
                                        </p:tav>
                                        <p:tav tm="100000">
                                          <p:val>
                                            <p:strVal val="ppt_y+.1"/>
                                          </p:val>
                                        </p:tav>
                                      </p:tavLst>
                                    </p:anim>
                                    <p:set>
                                      <p:cBhvr>
                                        <p:cTn id="93" dur="1" fill="hold">
                                          <p:stCondLst>
                                            <p:cond delay="1999"/>
                                          </p:stCondLst>
                                        </p:cTn>
                                        <p:tgtEl>
                                          <p:spTgt spid="51"/>
                                        </p:tgtEl>
                                        <p:attrNameLst>
                                          <p:attrName>style.visibility</p:attrName>
                                        </p:attrNameLst>
                                      </p:cBhvr>
                                      <p:to>
                                        <p:strVal val="hidden"/>
                                      </p:to>
                                    </p:set>
                                  </p:childTnLst>
                                </p:cTn>
                              </p:par>
                              <p:par>
                                <p:cTn id="94" presetID="1" presetClass="entr" presetSubtype="0" fill="hold" nodeType="withEffect">
                                  <p:stCondLst>
                                    <p:cond delay="0"/>
                                  </p:stCondLst>
                                  <p:childTnLst>
                                    <p:set>
                                      <p:cBhvr>
                                        <p:cTn id="95" dur="1" fill="hold">
                                          <p:stCondLst>
                                            <p:cond delay="0"/>
                                          </p:stCondLst>
                                        </p:cTn>
                                        <p:tgtEl>
                                          <p:spTgt spid="25"/>
                                        </p:tgtEl>
                                        <p:attrNameLst>
                                          <p:attrName>style.visibility</p:attrName>
                                        </p:attrNameLst>
                                      </p:cBhvr>
                                      <p:to>
                                        <p:strVal val="visible"/>
                                      </p:to>
                                    </p:set>
                                  </p:childTnLst>
                                </p:cTn>
                              </p:par>
                              <p:par>
                                <p:cTn id="96" presetID="0" presetClass="path" presetSubtype="0" accel="50000" decel="50000" fill="hold" nodeType="withEffect">
                                  <p:stCondLst>
                                    <p:cond delay="0"/>
                                  </p:stCondLst>
                                  <p:childTnLst>
                                    <p:animMotion origin="layout" path="M 0 1.11111E-6 L 0 0.00023 C -0.00365 0.00648 -0.00755 0.0125 -0.01094 0.01944 C -0.01745 0.03194 -0.01146 0.02292 -0.01562 0.03611 C -0.01693 0.04005 -0.01901 0.04329 -0.02031 0.04722 C -0.02161 0.05069 -0.0224 0.05463 -0.02344 0.05833 C -0.02448 0.06111 -0.02578 0.06366 -0.02656 0.06667 C -0.02734 0.06921 -0.02734 0.07245 -0.02812 0.075 C -0.02943 0.07893 -0.03125 0.08241 -0.03281 0.08611 C -0.03333 0.09074 -0.03385 0.09537 -0.03437 0.1 C -0.0349 0.10278 -0.03555 0.10532 -0.03594 0.10833 C -0.03711 0.11551 -0.03802 0.12315 -0.03906 0.13055 C -0.0375 0.15741 -0.03633 0.18426 -0.03437 0.21111 C -0.03424 0.21389 -0.03385 0.21713 -0.03281 0.21944 C -0.02969 0.22662 -0.02695 0.23657 -0.02187 0.23889 L -0.01562 0.24167 C -0.01354 0.24444 -0.01159 0.24722 -0.00937 0.25 C 0.00885 0.27315 0.00469 0.2544 0.04844 0.25 C 0.05208 0.2463 0.0556 0.24236 0.05938 0.23889 C 0.06549 0.2331 0.07253 0.22986 0.07813 0.22222 C 0.08281 0.21574 0.08789 0.21018 0.09219 0.20278 C 0.09427 0.19907 0.09609 0.19491 0.09844 0.19167 C 0.10039 0.18842 0.10286 0.1868 0.10469 0.18333 C 0.1099 0.17268 0.11133 0.16505 0.11406 0.15278 C 0.11458 0.15 0.11497 0.14699 0.11563 0.14444 C 0.11654 0.14051 0.11771 0.13704 0.11875 0.13333 C 0.11823 0.11296 0.1194 0.09213 0.11719 0.07222 C 0.11667 0.06759 0.11328 0.06574 0.11094 0.06389 C 0.10846 0.0618 0.1056 0.06204 0.10313 0.06111 C 0.09935 0.05926 0.09583 0.05741 0.09219 0.05555 C 0.075 0.05833 0.05768 0.05995 0.04063 0.06389 C 0.03073 0.06597 0.03099 0.06898 0.02344 0.075 C 0.02188 0.07616 0.02018 0.07639 0.01875 0.07778 C 0.00104 0.09329 0.0138 0.08518 0.00313 0.09167 C -0.00104 0.09722 -0.00573 0.10162 -0.00937 0.10833 C -0.01302 0.11481 -0.01615 0.12268 -0.02031 0.12778 C -0.02721 0.13588 -0.02396 0.13055 -0.02969 0.14444 C -0.03073 0.15 -0.03099 0.15625 -0.03281 0.16111 C -0.03385 0.16389 -0.03529 0.1662 -0.03594 0.16944 C -0.03789 0.17755 -0.04062 0.19444 -0.04062 0.19467 C -0.04128 0.20162 -0.04401 0.23356 -0.04375 0.23889 C -0.04297 0.27037 -0.04193 0.30208 -0.03906 0.33333 C -0.03867 0.33773 -0.0362 0.34097 -0.03437 0.34444 C -0.03255 0.34838 -0.03008 0.35162 -0.02812 0.35555 C -0.02591 0.35995 -0.02448 0.36551 -0.02187 0.36944 C -0.02018 0.37199 -0.01771 0.37292 -0.01562 0.375 C -0.01302 0.37755 -0.01055 0.38079 -0.00781 0.38333 C -0.00638 0.38449 -0.00469 0.38472 -0.00312 0.38611 C 0.01289 0.40023 -0.01771 0.37986 0.0125 0.40278 C 0.01589 0.40532 0.01966 0.40694 0.02344 0.40833 C 0.03086 0.41111 0.04505 0.41273 0.05156 0.41389 L 0.07969 0.41944 C 0.10781 0.41852 0.13594 0.41991 0.16406 0.41667 C 0.16706 0.4162 0.16914 0.41088 0.17188 0.40833 C 0.17487 0.40532 0.17826 0.40347 0.18125 0.4 C 0.18307 0.39768 0.18398 0.39352 0.18594 0.39167 C 0.1888 0.38866 0.19219 0.38819 0.19531 0.38611 C 0.19844 0.38356 0.20156 0.38055 0.20469 0.37778 C 0.21693 0.36574 0.20833 0.3743 0.21719 0.36111 C 0.22214 0.35324 0.22539 0.35046 0.23125 0.34444 C 0.23229 0.34167 0.2332 0.33866 0.23438 0.33611 C 0.23581 0.33217 0.23763 0.32893 0.23906 0.325 C 0.24023 0.3213 0.24089 0.31736 0.24219 0.31389 C 0.24453 0.30717 0.2474 0.30092 0.25 0.29444 C 0.25169 0.28518 0.25208 0.28217 0.25469 0.27222 C 0.25977 0.25162 0.25612 0.26991 0.25938 0.25278 C 0.25885 0.23796 0.25859 0.22292 0.25781 0.20833 C 0.25755 0.20532 0.25742 0.20185 0.25625 0.2 C 0.25352 0.19583 0.25 0.19398 0.24688 0.19167 C 0.24219 0.18819 0.23281 0.18333 0.23281 0.18356 C 0.22188 0.18518 0.21042 0.1831 0.2 0.18889 C 0.19427 0.1919 0.18594 0.20833 0.18594 0.20856 C 0.1849 0.21204 0.18424 0.2162 0.18281 0.21944 C 0.18112 0.22292 0.17852 0.22454 0.17656 0.22778 C 0.17422 0.23102 0.1724 0.23518 0.17031 0.23889 C 0.16706 0.26111 0.17135 0.23866 0.1625 0.26111 C 0.16146 0.26342 0.16146 0.26667 0.16094 0.26944 C 0.15365 0.3037 0.16172 0.26481 0.15469 0.29444 C 0.15404 0.29699 0.15365 0.3 0.15313 0.30278 C 0.15469 0.32963 0.1556 0.35648 0.15781 0.38333 C 0.1582 0.38819 0.15964 0.39259 0.16094 0.39722 C 0.16172 0.40023 0.16914 0.42778 0.17188 0.43333 C 0.17357 0.4368 0.17604 0.43866 0.17813 0.44167 C 0.17969 0.44421 0.18125 0.44699 0.18281 0.45 C 0.18451 0.45347 0.18542 0.4581 0.1875 0.46111 C 0.19323 0.46991 0.19284 0.46389 0.19844 0.46944 C 0.20169 0.47268 0.20443 0.47755 0.20781 0.48055 C 0.20964 0.48217 0.21198 0.48194 0.21406 0.48333 C 0.21667 0.48472 0.21927 0.4868 0.22188 0.48889 C 0.22604 0.49236 0.23008 0.49676 0.23438 0.5 C 0.23737 0.50231 0.24063 0.50324 0.24375 0.50555 C 0.25859 0.5169 0.25208 0.51574 0.26563 0.52222 C 0.31771 0.54745 0.29622 0.53981 0.34844 0.54722 L 0.36719 0.55 C 0.39492 0.56088 0.37643 0.55555 0.42344 0.55555 " pathEditMode="relative" rAng="0" ptsTypes="AAAAAAAAAAAAAAAAAAAAAAAAAAAAAAAAAAAAAAAAAAAAAAAAAAAAAAAAAAAAAAAAAAAAAAAAAAAAAAAAAAAAAAAAAAAAAAA">
                                      <p:cBhvr>
                                        <p:cTn id="97" dur="6000" fill="hold"/>
                                        <p:tgtEl>
                                          <p:spTgt spid="25"/>
                                        </p:tgtEl>
                                        <p:attrNameLst>
                                          <p:attrName>ppt_x</p:attrName>
                                          <p:attrName>ppt_y</p:attrName>
                                        </p:attrNameLst>
                                      </p:cBhvr>
                                      <p:rCtr x="18971" y="27824"/>
                                    </p:animMotion>
                                  </p:childTnLst>
                                </p:cTn>
                              </p:par>
                            </p:childTnLst>
                          </p:cTn>
                        </p:par>
                      </p:childTnLst>
                    </p:cTn>
                  </p:par>
                </p:childTnLst>
              </p:cTn>
              <p:nextCondLst>
                <p:cond evt="onClick" delay="0">
                  <p:tgtEl>
                    <p:spTgt spid="24"/>
                  </p:tgtEl>
                </p:cond>
              </p:nextCondLst>
            </p:seq>
            <p:seq concurrent="1" nextAc="seek">
              <p:cTn id="98" restart="whenNotActive" fill="hold" evtFilter="cancelBubble" nodeType="interactiveSeq">
                <p:stCondLst>
                  <p:cond evt="onClick" delay="0">
                    <p:tgtEl>
                      <p:spTgt spid="29"/>
                    </p:tgtEl>
                  </p:cond>
                </p:stCondLst>
                <p:endSync evt="end" delay="0">
                  <p:rtn val="all"/>
                </p:endSync>
                <p:childTnLst>
                  <p:par>
                    <p:cTn id="99" fill="hold">
                      <p:stCondLst>
                        <p:cond delay="0"/>
                      </p:stCondLst>
                      <p:childTnLst>
                        <p:par>
                          <p:cTn id="100" fill="hold">
                            <p:stCondLst>
                              <p:cond delay="0"/>
                            </p:stCondLst>
                            <p:childTnLst>
                              <p:par>
                                <p:cTn id="101" presetID="1" presetClass="mediacall" presetSubtype="0" fill="hold" nodeType="withEffect">
                                  <p:stCondLst>
                                    <p:cond delay="0"/>
                                  </p:stCondLst>
                                  <p:childTnLst>
                                    <p:cmd type="call" cmd="playFrom(0.0)">
                                      <p:cBhvr>
                                        <p:cTn id="102" dur="5067" fill="hold"/>
                                        <p:tgtEl>
                                          <p:spTgt spid="42"/>
                                        </p:tgtEl>
                                      </p:cBhvr>
                                    </p:cmd>
                                  </p:childTnLst>
                                </p:cTn>
                              </p:par>
                              <p:par>
                                <p:cTn id="103" presetID="1" presetClass="exit" presetSubtype="0" fill="hold" nodeType="withEffect">
                                  <p:stCondLst>
                                    <p:cond delay="4000"/>
                                  </p:stCondLst>
                                  <p:childTnLst>
                                    <p:set>
                                      <p:cBhvr>
                                        <p:cTn id="104" dur="1" fill="hold">
                                          <p:stCondLst>
                                            <p:cond delay="0"/>
                                          </p:stCondLst>
                                        </p:cTn>
                                        <p:tgtEl>
                                          <p:spTgt spid="29"/>
                                        </p:tgtEl>
                                        <p:attrNameLst>
                                          <p:attrName>style.visibility</p:attrName>
                                        </p:attrNameLst>
                                      </p:cBhvr>
                                      <p:to>
                                        <p:strVal val="hidden"/>
                                      </p:to>
                                    </p:set>
                                  </p:childTnLst>
                                </p:cTn>
                              </p:par>
                              <p:par>
                                <p:cTn id="105" presetID="10" presetClass="entr" presetSubtype="0" fill="hold" nodeType="withEffect">
                                  <p:stCondLst>
                                    <p:cond delay="4000"/>
                                  </p:stCondLst>
                                  <p:childTnLst>
                                    <p:set>
                                      <p:cBhvr>
                                        <p:cTn id="106" dur="1" fill="hold">
                                          <p:stCondLst>
                                            <p:cond delay="0"/>
                                          </p:stCondLst>
                                        </p:cTn>
                                        <p:tgtEl>
                                          <p:spTgt spid="49"/>
                                        </p:tgtEl>
                                        <p:attrNameLst>
                                          <p:attrName>style.visibility</p:attrName>
                                        </p:attrNameLst>
                                      </p:cBhvr>
                                      <p:to>
                                        <p:strVal val="visible"/>
                                      </p:to>
                                    </p:set>
                                    <p:animEffect transition="in" filter="fade">
                                      <p:cBhvr>
                                        <p:cTn id="107" dur="500"/>
                                        <p:tgtEl>
                                          <p:spTgt spid="49"/>
                                        </p:tgtEl>
                                      </p:cBhvr>
                                    </p:animEffect>
                                  </p:childTnLst>
                                </p:cTn>
                              </p:par>
                            </p:childTnLst>
                          </p:cTn>
                        </p:par>
                        <p:par>
                          <p:cTn id="108" fill="hold">
                            <p:stCondLst>
                              <p:cond delay="5067"/>
                            </p:stCondLst>
                            <p:childTnLst>
                              <p:par>
                                <p:cTn id="109" presetID="42" presetClass="exit" presetSubtype="0" fill="hold" nodeType="afterEffect">
                                  <p:stCondLst>
                                    <p:cond delay="4000"/>
                                  </p:stCondLst>
                                  <p:childTnLst>
                                    <p:animEffect transition="out" filter="fade">
                                      <p:cBhvr>
                                        <p:cTn id="110" dur="2000"/>
                                        <p:tgtEl>
                                          <p:spTgt spid="49"/>
                                        </p:tgtEl>
                                      </p:cBhvr>
                                    </p:animEffect>
                                    <p:anim calcmode="lin" valueType="num">
                                      <p:cBhvr>
                                        <p:cTn id="111" dur="2000"/>
                                        <p:tgtEl>
                                          <p:spTgt spid="49"/>
                                        </p:tgtEl>
                                        <p:attrNameLst>
                                          <p:attrName>ppt_x</p:attrName>
                                        </p:attrNameLst>
                                      </p:cBhvr>
                                      <p:tavLst>
                                        <p:tav tm="0">
                                          <p:val>
                                            <p:strVal val="ppt_x"/>
                                          </p:val>
                                        </p:tav>
                                        <p:tav tm="100000">
                                          <p:val>
                                            <p:strVal val="ppt_x"/>
                                          </p:val>
                                        </p:tav>
                                      </p:tavLst>
                                    </p:anim>
                                    <p:anim calcmode="lin" valueType="num">
                                      <p:cBhvr>
                                        <p:cTn id="112" dur="2000"/>
                                        <p:tgtEl>
                                          <p:spTgt spid="49"/>
                                        </p:tgtEl>
                                        <p:attrNameLst>
                                          <p:attrName>ppt_y</p:attrName>
                                        </p:attrNameLst>
                                      </p:cBhvr>
                                      <p:tavLst>
                                        <p:tav tm="0">
                                          <p:val>
                                            <p:strVal val="ppt_y"/>
                                          </p:val>
                                        </p:tav>
                                        <p:tav tm="100000">
                                          <p:val>
                                            <p:strVal val="ppt_y+.1"/>
                                          </p:val>
                                        </p:tav>
                                      </p:tavLst>
                                    </p:anim>
                                    <p:set>
                                      <p:cBhvr>
                                        <p:cTn id="113" dur="1" fill="hold">
                                          <p:stCondLst>
                                            <p:cond delay="1999"/>
                                          </p:stCondLst>
                                        </p:cTn>
                                        <p:tgtEl>
                                          <p:spTgt spid="49"/>
                                        </p:tgtEl>
                                        <p:attrNameLst>
                                          <p:attrName>style.visibility</p:attrName>
                                        </p:attrNameLst>
                                      </p:cBhvr>
                                      <p:to>
                                        <p:strVal val="hidden"/>
                                      </p:to>
                                    </p:set>
                                  </p:childTnLst>
                                </p:cTn>
                              </p:par>
                              <p:par>
                                <p:cTn id="114" presetID="1" presetClass="entr" presetSubtype="0" fill="hold" nodeType="withEffect">
                                  <p:stCondLst>
                                    <p:cond delay="0"/>
                                  </p:stCondLst>
                                  <p:childTnLst>
                                    <p:set>
                                      <p:cBhvr>
                                        <p:cTn id="115" dur="1" fill="hold">
                                          <p:stCondLst>
                                            <p:cond delay="0"/>
                                          </p:stCondLst>
                                        </p:cTn>
                                        <p:tgtEl>
                                          <p:spTgt spid="30"/>
                                        </p:tgtEl>
                                        <p:attrNameLst>
                                          <p:attrName>style.visibility</p:attrName>
                                        </p:attrNameLst>
                                      </p:cBhvr>
                                      <p:to>
                                        <p:strVal val="visible"/>
                                      </p:to>
                                    </p:set>
                                  </p:childTnLst>
                                </p:cTn>
                              </p:par>
                              <p:par>
                                <p:cTn id="116" presetID="0" presetClass="path" presetSubtype="0" accel="50000" decel="50000" fill="hold" nodeType="withEffect">
                                  <p:stCondLst>
                                    <p:cond delay="0"/>
                                  </p:stCondLst>
                                  <p:childTnLst>
                                    <p:animMotion origin="layout" path="M 1.45833E-6 -2.22222E-6 L 1.45833E-6 -2.22222E-6 C 0.00052 0.00926 0.00182 0.01829 0.00156 0.02778 C 0.0013 0.03519 -0.00065 0.04237 -0.00157 0.05 C -0.00274 0.06088 -0.00326 0.07223 -0.00469 0.08334 C -0.00534 0.08889 -0.00716 0.09422 -0.00782 0.1 C -0.01159 0.1338 -0.0086 0.11922 -0.01563 0.14445 C -0.0194 0.17778 -0.01706 0.1632 -0.02188 0.18889 C -0.0224 0.19167 -0.02253 0.19468 -0.02344 0.19723 C -0.02448 0.2 -0.02552 0.20255 -0.02657 0.20556 C -0.02813 0.20996 -0.02956 0.21482 -0.03125 0.21945 C -0.03216 0.22223 -0.03308 0.22524 -0.03438 0.22778 C -0.03568 0.2301 -0.03763 0.23102 -0.03907 0.23334 C -0.04232 0.23843 -0.04545 0.24399 -0.04844 0.25 C -0.05677 0.26621 -0.04883 0.25718 -0.05938 0.26667 C -0.06042 0.26945 -0.06094 0.27292 -0.0625 0.275 C -0.06836 0.28241 -0.07474 0.28866 -0.08125 0.29445 C -0.08334 0.2963 -0.08529 0.29838 -0.0875 0.3 C -0.0905 0.30209 -0.09375 0.30371 -0.09688 0.30556 C -0.09896 0.30649 -0.10104 0.30695 -0.10313 0.30811 C -0.10677 0.31065 -0.11016 0.31459 -0.11407 0.31667 C -0.12123 0.32014 -0.12852 0.32246 -0.13594 0.325 C -0.14258 0.32709 -0.14948 0.32871 -0.15625 0.33056 C -0.23255 0.32801 -0.21888 0.35394 -0.25 0.31945 C -0.25157 0.3176 -0.25326 0.31621 -0.25469 0.31389 C -0.25808 0.30787 -0.26055 0.29931 -0.2625 0.29167 C -0.26459 0.28287 -0.26459 0.27662 -0.26563 0.26667 C -0.26511 0.24815 -0.26498 0.2294 -0.26407 0.21112 C -0.26393 0.20811 -0.26341 0.2051 -0.2625 0.20278 C -0.2612 0.19931 -0.25951 0.19676 -0.25782 0.19445 C -0.25638 0.19213 -0.25482 0.19005 -0.25313 0.18889 C -0.25117 0.18727 -0.24896 0.18704 -0.24688 0.18612 C -0.24532 0.18519 -0.24375 0.18426 -0.24219 0.18334 C -0.22969 0.18426 -0.21719 0.18426 -0.20469 0.18612 C -0.203 0.18612 -0.20143 0.1875 -0.2 0.18889 C -0.19831 0.19028 -0.19688 0.1926 -0.19532 0.19445 C -0.18946 0.20024 -0.18776 0.19931 -0.18282 0.20834 C -0.18151 0.21065 -0.18086 0.21389 -0.17969 0.21667 C -0.1681 0.24121 -0.18268 0.20417 -0.17032 0.23889 C -0.16823 0.24445 -0.16615 0.25 -0.16407 0.25556 C -0.16302 0.25834 -0.16146 0.26065 -0.16094 0.26389 L -0.15782 0.28056 L -0.15625 0.28889 C -0.15821 0.36783 -0.15104 0.33311 -0.16094 0.36112 C -0.1625 0.36551 -0.16367 0.37084 -0.16563 0.375 C -0.1668 0.37732 -0.16875 0.37871 -0.17032 0.38056 C -0.17136 0.38334 -0.17214 0.38635 -0.17344 0.38889 C -0.17604 0.39352 -0.18698 0.40556 -0.18907 0.40834 C -0.18933 0.4088 -0.19844 0.42107 -0.2 0.42223 C -0.20248 0.42385 -0.20521 0.42408 -0.20782 0.425 C -0.20938 0.42686 -0.21081 0.42917 -0.2125 0.43056 C -0.2155 0.43287 -0.21875 0.43426 -0.22188 0.43612 L -0.23125 0.44167 C -0.23438 0.44352 -0.23737 0.44607 -0.24063 0.44723 C -0.24375 0.44815 -0.24688 0.44838 -0.25 0.45 C -0.25625 0.45301 -0.26224 0.45926 -0.26875 0.46112 C -0.27058 0.46158 -0.28646 0.46528 -0.28907 0.46667 C -0.29375 0.46875 -0.29818 0.47362 -0.30313 0.475 L -0.32657 0.48056 C -0.32969 0.48125 -0.33282 0.48241 -0.33594 0.48334 L -0.36094 0.48889 C -0.38802 0.48704 -0.41511 0.48612 -0.44219 0.48334 C -0.44844 0.48241 -0.45469 0.47963 -0.46094 0.47778 L -0.47032 0.475 C -0.4724 0.47315 -0.47435 0.47061 -0.47657 0.46945 C -0.48633 0.46343 -0.49115 0.4632 -0.50144 0.46112 C -0.50456 0.45926 -0.50782 0.45811 -0.51081 0.45556 C -0.51289 0.45371 -0.51485 0.45139 -0.51706 0.45 C -0.52787 0.44283 -0.52552 0.4463 -0.53425 0.44167 C -0.53737 0.43982 -0.5405 0.43797 -0.54362 0.43612 L -0.54831 0.43334 C -0.54987 0.43241 -0.55157 0.43218 -0.553 0.43056 C -0.55456 0.42871 -0.55599 0.42639 -0.55769 0.425 C -0.57058 0.41343 -0.55235 0.4338 -0.56862 0.41667 C -0.57175 0.4132 -0.57435 0.40764 -0.578 0.40556 C -0.58334 0.40232 -0.58151 0.40463 -0.58425 0.4 L -0.61394 0.20834 " pathEditMode="relative" ptsTypes="AAAAAAAAAAAAAAAAAAAAAAAAAAAAAAAAAAAAAAAAAAAAAAAAAAAAAAAAAAAAAAAAAAAAAAAAAAAAA">
                                      <p:cBhvr>
                                        <p:cTn id="117" dur="5000" fill="hold"/>
                                        <p:tgtEl>
                                          <p:spTgt spid="30"/>
                                        </p:tgtEl>
                                        <p:attrNameLst>
                                          <p:attrName>ppt_x</p:attrName>
                                          <p:attrName>ppt_y</p:attrName>
                                        </p:attrNameLst>
                                      </p:cBhvr>
                                    </p:animMotion>
                                  </p:childTnLst>
                                </p:cTn>
                              </p:par>
                            </p:childTnLst>
                          </p:cTn>
                        </p:par>
                      </p:childTnLst>
                    </p:cTn>
                  </p:par>
                </p:childTnLst>
              </p:cTn>
              <p:nextCondLst>
                <p:cond evt="onClick" delay="0">
                  <p:tgtEl>
                    <p:spTgt spid="29"/>
                  </p:tgtEl>
                </p:cond>
              </p:nextCondLst>
            </p:seq>
            <p:seq concurrent="1" nextAc="seek">
              <p:cTn id="118" restart="whenNotActive" fill="hold" evtFilter="cancelBubble" nodeType="interactiveSeq">
                <p:stCondLst>
                  <p:cond evt="onClick" delay="0">
                    <p:tgtEl>
                      <p:spTgt spid="8"/>
                    </p:tgtEl>
                  </p:cond>
                </p:stCondLst>
                <p:endSync evt="end" delay="0">
                  <p:rtn val="all"/>
                </p:endSync>
                <p:childTnLst>
                  <p:par>
                    <p:cTn id="119" fill="hold">
                      <p:stCondLst>
                        <p:cond delay="0"/>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23" restart="whenNotActive" fill="hold" evtFilter="cancelBubble" nodeType="interactiveSeq">
                <p:stCondLst>
                  <p:cond evt="onClick" delay="0">
                    <p:tgtEl>
                      <p:spTgt spid="36"/>
                    </p:tgtEl>
                  </p:cond>
                </p:stCondLst>
                <p:endSync evt="end" delay="0">
                  <p:rtn val="all"/>
                </p:endSync>
                <p:childTnLst>
                  <p:par>
                    <p:cTn id="124" fill="hold">
                      <p:stCondLst>
                        <p:cond delay="0"/>
                      </p:stCondLst>
                      <p:childTnLst>
                        <p:par>
                          <p:cTn id="125" fill="hold">
                            <p:stCondLst>
                              <p:cond delay="0"/>
                            </p:stCondLst>
                            <p:childTnLst>
                              <p:par>
                                <p:cTn id="126" presetID="1" presetClass="exit" presetSubtype="0" fill="hold" nodeType="clickEffect">
                                  <p:stCondLst>
                                    <p:cond delay="0"/>
                                  </p:stCondLst>
                                  <p:childTnLst>
                                    <p:set>
                                      <p:cBhvr>
                                        <p:cTn id="12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8" restart="whenNotActive" fill="hold" evtFilter="cancelBubble" nodeType="interactiveSeq">
                <p:stCondLst>
                  <p:cond evt="onClick" delay="0">
                    <p:tgtEl>
                      <p:spTgt spid="37"/>
                    </p:tgtEl>
                  </p:cond>
                </p:stCondLst>
                <p:endSync evt="end" delay="0">
                  <p:rtn val="all"/>
                </p:endSync>
                <p:childTnLst>
                  <p:par>
                    <p:cTn id="129" fill="hold">
                      <p:stCondLst>
                        <p:cond delay="0"/>
                      </p:stCondLst>
                      <p:childTnLst>
                        <p:par>
                          <p:cTn id="130" fill="hold">
                            <p:stCondLst>
                              <p:cond delay="0"/>
                            </p:stCondLst>
                            <p:childTnLst>
                              <p:par>
                                <p:cTn id="131" presetID="1" presetClass="exit" presetSubtype="0" fill="hold" nodeType="clickEffect">
                                  <p:stCondLst>
                                    <p:cond delay="0"/>
                                  </p:stCondLst>
                                  <p:childTnLst>
                                    <p:set>
                                      <p:cBhvr>
                                        <p:cTn id="132"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33" restart="whenNotActive" fill="hold" evtFilter="cancelBubble" nodeType="interactiveSeq">
                <p:stCondLst>
                  <p:cond evt="onClick" delay="0">
                    <p:tgtEl>
                      <p:spTgt spid="35"/>
                    </p:tgtEl>
                  </p:cond>
                </p:stCondLst>
                <p:endSync evt="end" delay="0">
                  <p:rtn val="all"/>
                </p:endSync>
                <p:childTnLst>
                  <p:par>
                    <p:cTn id="134" fill="hold">
                      <p:stCondLst>
                        <p:cond delay="0"/>
                      </p:stCondLst>
                      <p:childTnLst>
                        <p:par>
                          <p:cTn id="135" fill="hold">
                            <p:stCondLst>
                              <p:cond delay="0"/>
                            </p:stCondLst>
                            <p:childTnLst>
                              <p:par>
                                <p:cTn id="136" presetID="1" presetClass="exit" presetSubtype="0" fill="hold" nodeType="clickEffect">
                                  <p:stCondLst>
                                    <p:cond delay="0"/>
                                  </p:stCondLst>
                                  <p:childTnLst>
                                    <p:set>
                                      <p:cBhvr>
                                        <p:cTn id="137"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38" restart="whenNotActive" fill="hold" evtFilter="cancelBubble" nodeType="interactiveSeq">
                <p:stCondLst>
                  <p:cond evt="onClick" delay="0">
                    <p:tgtEl>
                      <p:spTgt spid="38"/>
                    </p:tgtEl>
                  </p:cond>
                </p:stCondLst>
                <p:endSync evt="end" delay="0">
                  <p:rtn val="all"/>
                </p:endSync>
                <p:childTnLst>
                  <p:par>
                    <p:cTn id="139" fill="hold">
                      <p:stCondLst>
                        <p:cond delay="0"/>
                      </p:stCondLst>
                      <p:childTnLst>
                        <p:par>
                          <p:cTn id="140" fill="hold">
                            <p:stCondLst>
                              <p:cond delay="0"/>
                            </p:stCondLst>
                            <p:childTnLst>
                              <p:par>
                                <p:cTn id="141" presetID="1" presetClass="exit" presetSubtype="0" fill="hold" nodeType="clickEffect">
                                  <p:stCondLst>
                                    <p:cond delay="0"/>
                                  </p:stCondLst>
                                  <p:childTnLst>
                                    <p:set>
                                      <p:cBhvr>
                                        <p:cTn id="142"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p:cTn id="143" fill="hold" display="0">
                  <p:stCondLst>
                    <p:cond delay="indefinite"/>
                  </p:stCondLst>
                  <p:endCondLst>
                    <p:cond evt="onStopAudio" delay="0">
                      <p:tgtEl>
                        <p:sldTgt/>
                      </p:tgtEl>
                    </p:cond>
                  </p:endCondLst>
                </p:cTn>
                <p:tgtEl>
                  <p:spTgt spid="40"/>
                </p:tgtEl>
              </p:cMediaNode>
            </p:audio>
            <p:audio>
              <p:cMediaNode vol="80000">
                <p:cTn id="144" fill="hold" display="0">
                  <p:stCondLst>
                    <p:cond delay="indefinite"/>
                  </p:stCondLst>
                  <p:endCondLst>
                    <p:cond evt="onStopAudio" delay="0">
                      <p:tgtEl>
                        <p:sldTgt/>
                      </p:tgtEl>
                    </p:cond>
                  </p:endCondLst>
                </p:cTn>
                <p:tgtEl>
                  <p:spTgt spid="42"/>
                </p:tgtEl>
              </p:cMediaNode>
            </p:audio>
            <p:audio>
              <p:cMediaNode vol="80000">
                <p:cTn id="145" fill="hold" display="0">
                  <p:stCondLst>
                    <p:cond delay="indefinite"/>
                  </p:stCondLst>
                  <p:endCondLst>
                    <p:cond evt="onStopAudio" delay="0">
                      <p:tgtEl>
                        <p:sldTgt/>
                      </p:tgtEl>
                    </p:cond>
                  </p:endCondLst>
                </p:cTn>
                <p:tgtEl>
                  <p:spTgt spid="44"/>
                </p:tgtEl>
              </p:cMediaNode>
            </p:audio>
            <p:audio>
              <p:cMediaNode vol="80000">
                <p:cTn id="146" fill="hold" display="0">
                  <p:stCondLst>
                    <p:cond delay="indefinite"/>
                  </p:stCondLst>
                  <p:endCondLst>
                    <p:cond evt="onStopAudio" delay="0">
                      <p:tgtEl>
                        <p:sldTgt/>
                      </p:tgtEl>
                    </p:cond>
                  </p:endCondLst>
                </p:cTn>
                <p:tgtEl>
                  <p:spTgt spid="4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7">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Round Same Side Corner Rectangle 3"/>
              <p:cNvSpPr/>
              <p:nvPr/>
            </p:nvSpPr>
            <p:spPr>
              <a:xfrm>
                <a:off x="2895600" y="152400"/>
                <a:ext cx="7696200" cy="1981200"/>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Arial" panose="020B0604020202020204" pitchFamily="34" charset="0"/>
                    <a:cs typeface="Arial" panose="020B0604020202020204" pitchFamily="34" charset="0"/>
                  </a:rPr>
                  <a:t>1. </a:t>
                </a:r>
                <a:r>
                  <a:rPr lang="en-US" sz="3200" b="1" dirty="0" err="1" smtClean="0">
                    <a:solidFill>
                      <a:srgbClr val="FF0000"/>
                    </a:solidFill>
                    <a:latin typeface="Arial" panose="020B0604020202020204" pitchFamily="34" charset="0"/>
                    <a:cs typeface="Arial" panose="020B0604020202020204" pitchFamily="34" charset="0"/>
                  </a:rPr>
                  <a:t>Các</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ước</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của</a:t>
                </a:r>
                <a:r>
                  <a:rPr lang="en-US" sz="3200" b="1"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1" i="1" dirty="0" smtClean="0">
                        <a:solidFill>
                          <a:srgbClr val="FF0000"/>
                        </a:solidFill>
                        <a:latin typeface="Cambria Math" panose="02040503050406030204" pitchFamily="18" charset="0"/>
                        <a:cs typeface="Arial" panose="020B0604020202020204" pitchFamily="34" charset="0"/>
                      </a:rPr>
                      <m:t>𝟗</m:t>
                    </m:r>
                  </m:oMath>
                </a14:m>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là</a:t>
                </a:r>
                <a:r>
                  <a:rPr lang="en-US" sz="3200" b="1" dirty="0" smtClean="0">
                    <a:solidFill>
                      <a:srgbClr val="FF0000"/>
                    </a:solidFill>
                    <a:latin typeface="Arial" panose="020B0604020202020204" pitchFamily="34" charset="0"/>
                    <a:cs typeface="Arial" panose="020B0604020202020204" pitchFamily="34" charset="0"/>
                  </a:rPr>
                  <a:t>:</a:t>
                </a:r>
                <a:endParaRPr lang="en-US" sz="3200" b="1" dirty="0">
                  <a:solidFill>
                    <a:srgbClr val="FF0000"/>
                  </a:solidFill>
                  <a:latin typeface="Arial" panose="020B0604020202020204" pitchFamily="34" charset="0"/>
                  <a:cs typeface="Arial" panose="020B0604020202020204" pitchFamily="34" charset="0"/>
                </a:endParaRPr>
              </a:p>
            </p:txBody>
          </p:sp>
        </mc:Choice>
        <mc:Fallback xmlns="">
          <p:sp>
            <p:nvSpPr>
              <p:cNvPr id="4" name="Round Same Side Corner Rectangle 3"/>
              <p:cNvSpPr>
                <a:spLocks noRot="1" noChangeAspect="1" noMove="1" noResize="1" noEditPoints="1" noAdjustHandles="1" noChangeArrowheads="1" noChangeShapeType="1" noTextEdit="1"/>
              </p:cNvSpPr>
              <p:nvPr/>
            </p:nvSpPr>
            <p:spPr>
              <a:xfrm>
                <a:off x="2895600" y="152400"/>
                <a:ext cx="7696200" cy="1981200"/>
              </a:xfrm>
              <a:prstGeom prst="round2SameRect">
                <a:avLst/>
              </a:prstGeom>
              <a:blipFill rotWithShape="0">
                <a:blip r:embed="rId8"/>
                <a:stretch>
                  <a:fillRect/>
                </a:stretch>
              </a:blipFill>
              <a:ln w="57150"/>
            </p:spPr>
            <p:txBody>
              <a:bodyPr/>
              <a:lstStyle/>
              <a:p>
                <a:r>
                  <a:rPr lang="en-US">
                    <a:noFill/>
                  </a:rPr>
                  <a:t> </a:t>
                </a:r>
              </a:p>
            </p:txBody>
          </p:sp>
        </mc:Fallback>
      </mc:AlternateContent>
      <p:sp>
        <p:nvSpPr>
          <p:cNvPr id="40" name="Rounded Rectangle 39"/>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621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0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 descr="Káº¿t quáº£ hÃ¬nh áº£nh cho mÃ¡y bay b52">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10393251" y="5525302"/>
            <a:ext cx="1798749" cy="143899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ounded Rectangle 2"/>
              <p:cNvSpPr/>
              <p:nvPr/>
            </p:nvSpPr>
            <p:spPr>
              <a:xfrm>
                <a:off x="969667" y="3830471"/>
                <a:ext cx="2230192"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lumMod val="50000"/>
                      </a:schemeClr>
                    </a:solidFill>
                    <a:latin typeface="Arial" panose="020B0604020202020204" pitchFamily="34" charset="0"/>
                    <a:cs typeface="Arial" panose="020B0604020202020204" pitchFamily="34" charset="0"/>
                  </a:rPr>
                  <a:t>A. </a:t>
                </a:r>
                <a14:m>
                  <m:oMath xmlns:m="http://schemas.openxmlformats.org/officeDocument/2006/math">
                    <m:r>
                      <a:rPr lang="en-US" sz="3200" i="1">
                        <a:solidFill>
                          <a:schemeClr val="accent2">
                            <a:lumMod val="50000"/>
                          </a:schemeClr>
                        </a:solidFill>
                        <a:latin typeface="Cambria Math" panose="02040503050406030204" pitchFamily="18" charset="0"/>
                        <a:cs typeface="Arial" panose="020B0604020202020204" pitchFamily="34" charset="0"/>
                      </a:rPr>
                      <m:t>1; 3; 9</m:t>
                    </m:r>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3" name="Rounded Rectangle 2"/>
              <p:cNvSpPr>
                <a:spLocks noRot="1" noChangeAspect="1" noMove="1" noResize="1" noEditPoints="1" noAdjustHandles="1" noChangeArrowheads="1" noChangeShapeType="1" noTextEdit="1"/>
              </p:cNvSpPr>
              <p:nvPr/>
            </p:nvSpPr>
            <p:spPr>
              <a:xfrm>
                <a:off x="969667" y="3830471"/>
                <a:ext cx="2230192" cy="584775"/>
              </a:xfrm>
              <a:prstGeom prst="roundRect">
                <a:avLst/>
              </a:prstGeom>
              <a:blipFill rotWithShape="0">
                <a:blip r:embed="rId13"/>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ounded Rectangle 74"/>
              <p:cNvSpPr/>
              <p:nvPr/>
            </p:nvSpPr>
            <p:spPr>
              <a:xfrm>
                <a:off x="6733246" y="3830470"/>
                <a:ext cx="4862848"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B. </a:t>
                </a:r>
                <a14:m>
                  <m:oMath xmlns:m="http://schemas.openxmlformats.org/officeDocument/2006/math">
                    <m:r>
                      <a:rPr lang="en-US" sz="3200">
                        <a:solidFill>
                          <a:schemeClr val="accent2">
                            <a:lumMod val="50000"/>
                          </a:schemeClr>
                        </a:solidFill>
                        <a:latin typeface="Cambria Math" panose="02040503050406030204" pitchFamily="18" charset="0"/>
                        <a:cs typeface="Arial" panose="020B0604020202020204" pitchFamily="34" charset="0"/>
                      </a:rPr>
                      <m:t>−</m:t>
                    </m:r>
                    <m:r>
                      <a:rPr lang="en-US" sz="3200" i="1">
                        <a:solidFill>
                          <a:schemeClr val="accent2">
                            <a:lumMod val="50000"/>
                          </a:schemeClr>
                        </a:solidFill>
                        <a:latin typeface="Cambria Math" panose="02040503050406030204" pitchFamily="18" charset="0"/>
                        <a:cs typeface="Arial" panose="020B0604020202020204" pitchFamily="34" charset="0"/>
                      </a:rPr>
                      <m:t>9;−3;−1; 0; 1; 3;  9</m:t>
                    </m:r>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5" name="Rounded Rectangle 74"/>
              <p:cNvSpPr>
                <a:spLocks noRot="1" noChangeAspect="1" noMove="1" noResize="1" noEditPoints="1" noAdjustHandles="1" noChangeArrowheads="1" noChangeShapeType="1" noTextEdit="1"/>
              </p:cNvSpPr>
              <p:nvPr/>
            </p:nvSpPr>
            <p:spPr>
              <a:xfrm>
                <a:off x="6733246" y="3830470"/>
                <a:ext cx="4862848" cy="584775"/>
              </a:xfrm>
              <a:prstGeom prst="roundRect">
                <a:avLst/>
              </a:prstGeom>
              <a:blipFill rotWithShape="0">
                <a:blip r:embed="rId14"/>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Rounded Rectangle 75"/>
              <p:cNvSpPr/>
              <p:nvPr/>
            </p:nvSpPr>
            <p:spPr>
              <a:xfrm>
                <a:off x="969667" y="5418258"/>
                <a:ext cx="4623256"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C. </a:t>
                </a:r>
                <a14:m>
                  <m:oMath xmlns:m="http://schemas.openxmlformats.org/officeDocument/2006/math">
                    <m:r>
                      <a:rPr lang="en-US" sz="3200">
                        <a:solidFill>
                          <a:schemeClr val="accent2">
                            <a:lumMod val="50000"/>
                          </a:schemeClr>
                        </a:solidFill>
                        <a:latin typeface="Cambria Math" panose="02040503050406030204" pitchFamily="18" charset="0"/>
                        <a:cs typeface="Arial" panose="020B0604020202020204" pitchFamily="34" charset="0"/>
                      </a:rPr>
                      <m:t>−9;</m:t>
                    </m:r>
                    <m:r>
                      <a:rPr lang="en-US" sz="3200" i="1">
                        <a:solidFill>
                          <a:schemeClr val="accent2">
                            <a:lumMod val="50000"/>
                          </a:schemeClr>
                        </a:solidFill>
                        <a:latin typeface="Cambria Math" panose="02040503050406030204" pitchFamily="18" charset="0"/>
                        <a:cs typeface="Arial" panose="020B0604020202020204" pitchFamily="34" charset="0"/>
                      </a:rPr>
                      <m:t>−3;−1; 1; 3;  </m:t>
                    </m:r>
                    <m:r>
                      <a:rPr lang="en-US" sz="3200">
                        <a:solidFill>
                          <a:schemeClr val="accent2">
                            <a:lumMod val="50000"/>
                          </a:schemeClr>
                        </a:solidFill>
                        <a:latin typeface="Cambria Math" panose="02040503050406030204" pitchFamily="18" charset="0"/>
                        <a:cs typeface="Arial" panose="020B0604020202020204" pitchFamily="34" charset="0"/>
                      </a:rPr>
                      <m:t>9</m:t>
                    </m:r>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6" name="Rounded Rectangle 75"/>
              <p:cNvSpPr>
                <a:spLocks noRot="1" noChangeAspect="1" noMove="1" noResize="1" noEditPoints="1" noAdjustHandles="1" noChangeArrowheads="1" noChangeShapeType="1" noTextEdit="1"/>
              </p:cNvSpPr>
              <p:nvPr/>
            </p:nvSpPr>
            <p:spPr>
              <a:xfrm>
                <a:off x="969667" y="5418258"/>
                <a:ext cx="4623256" cy="584775"/>
              </a:xfrm>
              <a:prstGeom prst="roundRect">
                <a:avLst/>
              </a:prstGeom>
              <a:blipFill rotWithShape="0">
                <a:blip r:embed="rId15"/>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Rounded Rectangle 76"/>
              <p:cNvSpPr/>
              <p:nvPr/>
            </p:nvSpPr>
            <p:spPr>
              <a:xfrm>
                <a:off x="6733246" y="5421010"/>
                <a:ext cx="3224821"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accent2">
                        <a:lumMod val="50000"/>
                      </a:schemeClr>
                    </a:solidFill>
                    <a:latin typeface="Arial" panose="020B0604020202020204" pitchFamily="34" charset="0"/>
                    <a:cs typeface="Arial" panose="020B0604020202020204" pitchFamily="34" charset="0"/>
                  </a:rPr>
                  <a:t>D. </a:t>
                </a:r>
                <a14:m>
                  <m:oMath xmlns:m="http://schemas.openxmlformats.org/officeDocument/2006/math">
                    <m:r>
                      <a:rPr lang="en-US" sz="3200">
                        <a:solidFill>
                          <a:schemeClr val="accent2">
                            <a:lumMod val="50000"/>
                          </a:schemeClr>
                        </a:solidFill>
                        <a:latin typeface="Cambria Math" panose="02040503050406030204" pitchFamily="18" charset="0"/>
                        <a:cs typeface="Arial" panose="020B0604020202020204" pitchFamily="34" charset="0"/>
                      </a:rPr>
                      <m:t>−</m:t>
                    </m:r>
                    <m:r>
                      <a:rPr lang="en-US" sz="3200" i="1">
                        <a:solidFill>
                          <a:schemeClr val="accent2">
                            <a:lumMod val="50000"/>
                          </a:schemeClr>
                        </a:solidFill>
                        <a:latin typeface="Cambria Math" panose="02040503050406030204" pitchFamily="18" charset="0"/>
                        <a:cs typeface="Arial" panose="020B0604020202020204" pitchFamily="34" charset="0"/>
                      </a:rPr>
                      <m:t>1; 1;−9;  9</m:t>
                    </m:r>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7" name="Rounded Rectangle 76"/>
              <p:cNvSpPr>
                <a:spLocks noRot="1" noChangeAspect="1" noMove="1" noResize="1" noEditPoints="1" noAdjustHandles="1" noChangeArrowheads="1" noChangeShapeType="1" noTextEdit="1"/>
              </p:cNvSpPr>
              <p:nvPr/>
            </p:nvSpPr>
            <p:spPr>
              <a:xfrm>
                <a:off x="6733246" y="5421010"/>
                <a:ext cx="3224821" cy="584775"/>
              </a:xfrm>
              <a:prstGeom prst="roundRect">
                <a:avLst/>
              </a:prstGeom>
              <a:blipFill rotWithShape="0">
                <a:blip r:embed="rId16"/>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p:sp>
        <p:nvSpPr>
          <p:cNvPr id="78" name="Explosion 1 77"/>
          <p:cNvSpPr/>
          <p:nvPr/>
        </p:nvSpPr>
        <p:spPr>
          <a:xfrm>
            <a:off x="3062976" y="3487501"/>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FF"/>
                </a:solidFill>
                <a:latin typeface="Arial" panose="020B0604020202020204" pitchFamily="34" charset="0"/>
                <a:cs typeface="Arial" panose="020B0604020202020204" pitchFamily="34" charset="0"/>
              </a:rPr>
              <a:t>ĐÚNG RỒI</a:t>
            </a:r>
            <a:endParaRPr lang="en-US" sz="2800" b="1" dirty="0">
              <a:solidFill>
                <a:srgbClr val="0000FF"/>
              </a:solidFill>
              <a:latin typeface="Arial" panose="020B0604020202020204" pitchFamily="34" charset="0"/>
              <a:cs typeface="Arial" panose="020B0604020202020204" pitchFamily="34" charset="0"/>
            </a:endParaRPr>
          </a:p>
        </p:txBody>
      </p:sp>
      <p:pic>
        <p:nvPicPr>
          <p:cNvPr id="79"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22774" y="3744145"/>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458019" y="-729566"/>
            <a:ext cx="4875161" cy="4875161"/>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075804" y="3764437"/>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990999" y="5327872"/>
            <a:ext cx="752701" cy="762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7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1000"/>
                                        <p:tgtEl>
                                          <p:spTgt spid="75"/>
                                        </p:tgtEl>
                                      </p:cBhvr>
                                    </p:animEffect>
                                    <p:anim calcmode="lin" valueType="num">
                                      <p:cBhvr>
                                        <p:cTn id="18" dur="1000" fill="hold"/>
                                        <p:tgtEl>
                                          <p:spTgt spid="75"/>
                                        </p:tgtEl>
                                        <p:attrNameLst>
                                          <p:attrName>ppt_x</p:attrName>
                                        </p:attrNameLst>
                                      </p:cBhvr>
                                      <p:tavLst>
                                        <p:tav tm="0">
                                          <p:val>
                                            <p:strVal val="#ppt_x"/>
                                          </p:val>
                                        </p:tav>
                                        <p:tav tm="100000">
                                          <p:val>
                                            <p:strVal val="#ppt_x"/>
                                          </p:val>
                                        </p:tav>
                                      </p:tavLst>
                                    </p:anim>
                                    <p:anim calcmode="lin" valueType="num">
                                      <p:cBhvr>
                                        <p:cTn id="19" dur="1000" fill="hold"/>
                                        <p:tgtEl>
                                          <p:spTgt spid="75"/>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42" presetClass="entr" presetSubtype="0" fill="hold" grpId="0"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fade">
                                      <p:cBhvr>
                                        <p:cTn id="23" dur="1000"/>
                                        <p:tgtEl>
                                          <p:spTgt spid="76"/>
                                        </p:tgtEl>
                                      </p:cBhvr>
                                    </p:animEffect>
                                    <p:anim calcmode="lin" valueType="num">
                                      <p:cBhvr>
                                        <p:cTn id="24" dur="1000" fill="hold"/>
                                        <p:tgtEl>
                                          <p:spTgt spid="76"/>
                                        </p:tgtEl>
                                        <p:attrNameLst>
                                          <p:attrName>ppt_x</p:attrName>
                                        </p:attrNameLst>
                                      </p:cBhvr>
                                      <p:tavLst>
                                        <p:tav tm="0">
                                          <p:val>
                                            <p:strVal val="#ppt_x"/>
                                          </p:val>
                                        </p:tav>
                                        <p:tav tm="100000">
                                          <p:val>
                                            <p:strVal val="#ppt_x"/>
                                          </p:val>
                                        </p:tav>
                                      </p:tavLst>
                                    </p:anim>
                                    <p:anim calcmode="lin" valueType="num">
                                      <p:cBhvr>
                                        <p:cTn id="25" dur="1000" fill="hold"/>
                                        <p:tgtEl>
                                          <p:spTgt spid="76"/>
                                        </p:tgtEl>
                                        <p:attrNameLst>
                                          <p:attrName>ppt_y</p:attrName>
                                        </p:attrNameLst>
                                      </p:cBhvr>
                                      <p:tavLst>
                                        <p:tav tm="0">
                                          <p:val>
                                            <p:strVal val="#ppt_y+.1"/>
                                          </p:val>
                                        </p:tav>
                                        <p:tav tm="100000">
                                          <p:val>
                                            <p:strVal val="#ppt_y"/>
                                          </p:val>
                                        </p:tav>
                                      </p:tavLst>
                                    </p:anim>
                                  </p:childTnLst>
                                </p:cTn>
                              </p:par>
                            </p:childTnLst>
                          </p:cTn>
                        </p:par>
                        <p:par>
                          <p:cTn id="26" fill="hold">
                            <p:stCondLst>
                              <p:cond delay="4500"/>
                            </p:stCondLst>
                            <p:childTnLst>
                              <p:par>
                                <p:cTn id="27" presetID="42" presetClass="entr" presetSubtype="0" fill="hold" grpId="0" nodeType="afterEffect">
                                  <p:stCondLst>
                                    <p:cond delay="0"/>
                                  </p:stCondLst>
                                  <p:childTnLst>
                                    <p:set>
                                      <p:cBhvr>
                                        <p:cTn id="28" dur="1" fill="hold">
                                          <p:stCondLst>
                                            <p:cond delay="0"/>
                                          </p:stCondLst>
                                        </p:cTn>
                                        <p:tgtEl>
                                          <p:spTgt spid="77"/>
                                        </p:tgtEl>
                                        <p:attrNameLst>
                                          <p:attrName>style.visibility</p:attrName>
                                        </p:attrNameLst>
                                      </p:cBhvr>
                                      <p:to>
                                        <p:strVal val="visible"/>
                                      </p:to>
                                    </p:set>
                                    <p:animEffect transition="in" filter="fade">
                                      <p:cBhvr>
                                        <p:cTn id="29" dur="1000"/>
                                        <p:tgtEl>
                                          <p:spTgt spid="77"/>
                                        </p:tgtEl>
                                      </p:cBhvr>
                                    </p:animEffect>
                                    <p:anim calcmode="lin" valueType="num">
                                      <p:cBhvr>
                                        <p:cTn id="30" dur="1000" fill="hold"/>
                                        <p:tgtEl>
                                          <p:spTgt spid="77"/>
                                        </p:tgtEl>
                                        <p:attrNameLst>
                                          <p:attrName>ppt_x</p:attrName>
                                        </p:attrNameLst>
                                      </p:cBhvr>
                                      <p:tavLst>
                                        <p:tav tm="0">
                                          <p:val>
                                            <p:strVal val="#ppt_x"/>
                                          </p:val>
                                        </p:tav>
                                        <p:tav tm="100000">
                                          <p:val>
                                            <p:strVal val="#ppt_x"/>
                                          </p:val>
                                        </p:tav>
                                      </p:tavLst>
                                    </p:anim>
                                    <p:anim calcmode="lin" valueType="num">
                                      <p:cBhvr>
                                        <p:cTn id="31"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71"/>
                    </p:tgtEl>
                  </p:cond>
                </p:stCondLst>
                <p:endSync evt="end" delay="0">
                  <p:rtn val="all"/>
                </p:endSync>
                <p:childTnLst>
                  <p:par>
                    <p:cTn id="33" fill="hold">
                      <p:stCondLst>
                        <p:cond delay="0"/>
                      </p:stCondLst>
                      <p:childTnLst>
                        <p:par>
                          <p:cTn id="34" fill="hold">
                            <p:stCondLst>
                              <p:cond delay="0"/>
                            </p:stCondLst>
                            <p:childTnLst>
                              <p:par>
                                <p:cTn id="35" presetID="11" presetClass="entr" presetSubtype="0" fill="hold" grpId="0" nodeType="afterEffect">
                                  <p:stCondLst>
                                    <p:cond delay="0"/>
                                  </p:stCondLst>
                                  <p:childTnLst>
                                    <p:set>
                                      <p:cBhvr>
                                        <p:cTn id="36" dur="1000">
                                          <p:stCondLst>
                                            <p:cond delay="0"/>
                                          </p:stCondLst>
                                        </p:cTn>
                                        <p:tgtEl>
                                          <p:spTgt spid="40"/>
                                        </p:tgtEl>
                                        <p:attrNameLst>
                                          <p:attrName>style.visibility</p:attrName>
                                        </p:attrNameLst>
                                      </p:cBhvr>
                                      <p:to>
                                        <p:strVal val="visible"/>
                                      </p:to>
                                    </p:set>
                                  </p:childTnLst>
                                </p:cTn>
                              </p:par>
                            </p:childTnLst>
                          </p:cTn>
                        </p:par>
                        <p:par>
                          <p:cTn id="37" fill="hold">
                            <p:stCondLst>
                              <p:cond delay="1000"/>
                            </p:stCondLst>
                            <p:childTnLst>
                              <p:par>
                                <p:cTn id="38" presetID="11" presetClass="entr" presetSubtype="0" fill="hold" grpId="0" nodeType="afterEffect">
                                  <p:stCondLst>
                                    <p:cond delay="0"/>
                                  </p:stCondLst>
                                  <p:childTnLst>
                                    <p:set>
                                      <p:cBhvr>
                                        <p:cTn id="39" dur="1000">
                                          <p:stCondLst>
                                            <p:cond delay="0"/>
                                          </p:stCondLst>
                                        </p:cTn>
                                        <p:tgtEl>
                                          <p:spTgt spid="41"/>
                                        </p:tgtEl>
                                        <p:attrNameLst>
                                          <p:attrName>style.visibility</p:attrName>
                                        </p:attrNameLst>
                                      </p:cBhvr>
                                      <p:to>
                                        <p:strVal val="visible"/>
                                      </p:to>
                                    </p:set>
                                  </p:childTnLst>
                                </p:cTn>
                              </p:par>
                            </p:childTnLst>
                          </p:cTn>
                        </p:par>
                        <p:par>
                          <p:cTn id="40" fill="hold">
                            <p:stCondLst>
                              <p:cond delay="2000"/>
                            </p:stCondLst>
                            <p:childTnLst>
                              <p:par>
                                <p:cTn id="41" presetID="11" presetClass="entr" presetSubtype="0" fill="hold" grpId="0" nodeType="afterEffect">
                                  <p:stCondLst>
                                    <p:cond delay="0"/>
                                  </p:stCondLst>
                                  <p:childTnLst>
                                    <p:set>
                                      <p:cBhvr>
                                        <p:cTn id="42" dur="1000">
                                          <p:stCondLst>
                                            <p:cond delay="0"/>
                                          </p:stCondLst>
                                        </p:cTn>
                                        <p:tgtEl>
                                          <p:spTgt spid="42"/>
                                        </p:tgtEl>
                                        <p:attrNameLst>
                                          <p:attrName>style.visibility</p:attrName>
                                        </p:attrNameLst>
                                      </p:cBhvr>
                                      <p:to>
                                        <p:strVal val="visible"/>
                                      </p:to>
                                    </p:set>
                                  </p:childTnLst>
                                </p:cTn>
                              </p:par>
                            </p:childTnLst>
                          </p:cTn>
                        </p:par>
                        <p:par>
                          <p:cTn id="43" fill="hold">
                            <p:stCondLst>
                              <p:cond delay="3000"/>
                            </p:stCondLst>
                            <p:childTnLst>
                              <p:par>
                                <p:cTn id="44" presetID="11" presetClass="entr" presetSubtype="0" fill="hold" grpId="0" nodeType="afterEffect">
                                  <p:stCondLst>
                                    <p:cond delay="0"/>
                                  </p:stCondLst>
                                  <p:childTnLst>
                                    <p:set>
                                      <p:cBhvr>
                                        <p:cTn id="45" dur="1000">
                                          <p:stCondLst>
                                            <p:cond delay="0"/>
                                          </p:stCondLst>
                                        </p:cTn>
                                        <p:tgtEl>
                                          <p:spTgt spid="43"/>
                                        </p:tgtEl>
                                        <p:attrNameLst>
                                          <p:attrName>style.visibility</p:attrName>
                                        </p:attrNameLst>
                                      </p:cBhvr>
                                      <p:to>
                                        <p:strVal val="visible"/>
                                      </p:to>
                                    </p:set>
                                  </p:childTnLst>
                                </p:cTn>
                              </p:par>
                            </p:childTnLst>
                          </p:cTn>
                        </p:par>
                        <p:par>
                          <p:cTn id="46" fill="hold">
                            <p:stCondLst>
                              <p:cond delay="4000"/>
                            </p:stCondLst>
                            <p:childTnLst>
                              <p:par>
                                <p:cTn id="47" presetID="11" presetClass="entr" presetSubtype="0" fill="hold" grpId="0" nodeType="afterEffect">
                                  <p:stCondLst>
                                    <p:cond delay="0"/>
                                  </p:stCondLst>
                                  <p:childTnLst>
                                    <p:set>
                                      <p:cBhvr>
                                        <p:cTn id="48" dur="1000">
                                          <p:stCondLst>
                                            <p:cond delay="0"/>
                                          </p:stCondLst>
                                        </p:cTn>
                                        <p:tgtEl>
                                          <p:spTgt spid="44"/>
                                        </p:tgtEl>
                                        <p:attrNameLst>
                                          <p:attrName>style.visibility</p:attrName>
                                        </p:attrNameLst>
                                      </p:cBhvr>
                                      <p:to>
                                        <p:strVal val="visible"/>
                                      </p:to>
                                    </p:set>
                                  </p:childTnLst>
                                </p:cTn>
                              </p:par>
                            </p:childTnLst>
                          </p:cTn>
                        </p:par>
                        <p:par>
                          <p:cTn id="49" fill="hold">
                            <p:stCondLst>
                              <p:cond delay="5000"/>
                            </p:stCondLst>
                            <p:childTnLst>
                              <p:par>
                                <p:cTn id="50" presetID="11" presetClass="entr" presetSubtype="0" fill="hold" grpId="0" nodeType="afterEffect">
                                  <p:stCondLst>
                                    <p:cond delay="0"/>
                                  </p:stCondLst>
                                  <p:childTnLst>
                                    <p:set>
                                      <p:cBhvr>
                                        <p:cTn id="51" dur="1000">
                                          <p:stCondLst>
                                            <p:cond delay="0"/>
                                          </p:stCondLst>
                                        </p:cTn>
                                        <p:tgtEl>
                                          <p:spTgt spid="45"/>
                                        </p:tgtEl>
                                        <p:attrNameLst>
                                          <p:attrName>style.visibility</p:attrName>
                                        </p:attrNameLst>
                                      </p:cBhvr>
                                      <p:to>
                                        <p:strVal val="visible"/>
                                      </p:to>
                                    </p:set>
                                  </p:childTnLst>
                                </p:cTn>
                              </p:par>
                            </p:childTnLst>
                          </p:cTn>
                        </p:par>
                        <p:par>
                          <p:cTn id="52" fill="hold">
                            <p:stCondLst>
                              <p:cond delay="6000"/>
                            </p:stCondLst>
                            <p:childTnLst>
                              <p:par>
                                <p:cTn id="53" presetID="11" presetClass="entr" presetSubtype="0" fill="hold" grpId="0" nodeType="afterEffect">
                                  <p:stCondLst>
                                    <p:cond delay="0"/>
                                  </p:stCondLst>
                                  <p:childTnLst>
                                    <p:set>
                                      <p:cBhvr>
                                        <p:cTn id="54" dur="1000">
                                          <p:stCondLst>
                                            <p:cond delay="0"/>
                                          </p:stCondLst>
                                        </p:cTn>
                                        <p:tgtEl>
                                          <p:spTgt spid="46"/>
                                        </p:tgtEl>
                                        <p:attrNameLst>
                                          <p:attrName>style.visibility</p:attrName>
                                        </p:attrNameLst>
                                      </p:cBhvr>
                                      <p:to>
                                        <p:strVal val="visible"/>
                                      </p:to>
                                    </p:set>
                                  </p:childTnLst>
                                </p:cTn>
                              </p:par>
                            </p:childTnLst>
                          </p:cTn>
                        </p:par>
                        <p:par>
                          <p:cTn id="55" fill="hold">
                            <p:stCondLst>
                              <p:cond delay="7000"/>
                            </p:stCondLst>
                            <p:childTnLst>
                              <p:par>
                                <p:cTn id="56" presetID="11" presetClass="entr" presetSubtype="0" fill="hold" grpId="0" nodeType="afterEffect">
                                  <p:stCondLst>
                                    <p:cond delay="0"/>
                                  </p:stCondLst>
                                  <p:childTnLst>
                                    <p:set>
                                      <p:cBhvr>
                                        <p:cTn id="57" dur="1000">
                                          <p:stCondLst>
                                            <p:cond delay="0"/>
                                          </p:stCondLst>
                                        </p:cTn>
                                        <p:tgtEl>
                                          <p:spTgt spid="47"/>
                                        </p:tgtEl>
                                        <p:attrNameLst>
                                          <p:attrName>style.visibility</p:attrName>
                                        </p:attrNameLst>
                                      </p:cBhvr>
                                      <p:to>
                                        <p:strVal val="visible"/>
                                      </p:to>
                                    </p:set>
                                  </p:childTnLst>
                                </p:cTn>
                              </p:par>
                            </p:childTnLst>
                          </p:cTn>
                        </p:par>
                        <p:par>
                          <p:cTn id="58" fill="hold">
                            <p:stCondLst>
                              <p:cond delay="8000"/>
                            </p:stCondLst>
                            <p:childTnLst>
                              <p:par>
                                <p:cTn id="59" presetID="11" presetClass="entr" presetSubtype="0" fill="hold" grpId="0" nodeType="afterEffect">
                                  <p:stCondLst>
                                    <p:cond delay="0"/>
                                  </p:stCondLst>
                                  <p:childTnLst>
                                    <p:set>
                                      <p:cBhvr>
                                        <p:cTn id="60" dur="1000">
                                          <p:stCondLst>
                                            <p:cond delay="0"/>
                                          </p:stCondLst>
                                        </p:cTn>
                                        <p:tgtEl>
                                          <p:spTgt spid="48"/>
                                        </p:tgtEl>
                                        <p:attrNameLst>
                                          <p:attrName>style.visibility</p:attrName>
                                        </p:attrNameLst>
                                      </p:cBhvr>
                                      <p:to>
                                        <p:strVal val="visible"/>
                                      </p:to>
                                    </p:set>
                                  </p:childTnLst>
                                </p:cTn>
                              </p:par>
                            </p:childTnLst>
                          </p:cTn>
                        </p:par>
                        <p:par>
                          <p:cTn id="61" fill="hold">
                            <p:stCondLst>
                              <p:cond delay="9000"/>
                            </p:stCondLst>
                            <p:childTnLst>
                              <p:par>
                                <p:cTn id="62" presetID="11" presetClass="entr" presetSubtype="0" fill="hold" grpId="0" nodeType="afterEffect">
                                  <p:stCondLst>
                                    <p:cond delay="0"/>
                                  </p:stCondLst>
                                  <p:childTnLst>
                                    <p:set>
                                      <p:cBhvr>
                                        <p:cTn id="63" dur="1000">
                                          <p:stCondLst>
                                            <p:cond delay="0"/>
                                          </p:stCondLst>
                                        </p:cTn>
                                        <p:tgtEl>
                                          <p:spTgt spid="49"/>
                                        </p:tgtEl>
                                        <p:attrNameLst>
                                          <p:attrName>style.visibility</p:attrName>
                                        </p:attrNameLst>
                                      </p:cBhvr>
                                      <p:to>
                                        <p:strVal val="visible"/>
                                      </p:to>
                                    </p:set>
                                  </p:childTnLst>
                                </p:cTn>
                              </p:par>
                            </p:childTnLst>
                          </p:cTn>
                        </p:par>
                        <p:par>
                          <p:cTn id="64" fill="hold">
                            <p:stCondLst>
                              <p:cond delay="10000"/>
                            </p:stCondLst>
                            <p:childTnLst>
                              <p:par>
                                <p:cTn id="65" presetID="11" presetClass="entr" presetSubtype="0" fill="hold" grpId="0" nodeType="afterEffect">
                                  <p:stCondLst>
                                    <p:cond delay="0"/>
                                  </p:stCondLst>
                                  <p:childTnLst>
                                    <p:set>
                                      <p:cBhvr>
                                        <p:cTn id="66" dur="1000">
                                          <p:stCondLst>
                                            <p:cond delay="0"/>
                                          </p:stCondLst>
                                        </p:cTn>
                                        <p:tgtEl>
                                          <p:spTgt spid="50"/>
                                        </p:tgtEl>
                                        <p:attrNameLst>
                                          <p:attrName>style.visibility</p:attrName>
                                        </p:attrNameLst>
                                      </p:cBhvr>
                                      <p:to>
                                        <p:strVal val="visible"/>
                                      </p:to>
                                    </p:set>
                                  </p:childTnLst>
                                </p:cTn>
                              </p:par>
                            </p:childTnLst>
                          </p:cTn>
                        </p:par>
                        <p:par>
                          <p:cTn id="67" fill="hold">
                            <p:stCondLst>
                              <p:cond delay="11000"/>
                            </p:stCondLst>
                            <p:childTnLst>
                              <p:par>
                                <p:cTn id="68" presetID="11" presetClass="entr" presetSubtype="0" fill="hold" grpId="0" nodeType="afterEffect">
                                  <p:stCondLst>
                                    <p:cond delay="0"/>
                                  </p:stCondLst>
                                  <p:childTnLst>
                                    <p:set>
                                      <p:cBhvr>
                                        <p:cTn id="69" dur="1000">
                                          <p:stCondLst>
                                            <p:cond delay="0"/>
                                          </p:stCondLst>
                                        </p:cTn>
                                        <p:tgtEl>
                                          <p:spTgt spid="51"/>
                                        </p:tgtEl>
                                        <p:attrNameLst>
                                          <p:attrName>style.visibility</p:attrName>
                                        </p:attrNameLst>
                                      </p:cBhvr>
                                      <p:to>
                                        <p:strVal val="visible"/>
                                      </p:to>
                                    </p:set>
                                  </p:childTnLst>
                                </p:cTn>
                              </p:par>
                            </p:childTnLst>
                          </p:cTn>
                        </p:par>
                        <p:par>
                          <p:cTn id="70" fill="hold">
                            <p:stCondLst>
                              <p:cond delay="12000"/>
                            </p:stCondLst>
                            <p:childTnLst>
                              <p:par>
                                <p:cTn id="71" presetID="11" presetClass="entr" presetSubtype="0" fill="hold" grpId="0" nodeType="afterEffect">
                                  <p:stCondLst>
                                    <p:cond delay="0"/>
                                  </p:stCondLst>
                                  <p:childTnLst>
                                    <p:set>
                                      <p:cBhvr>
                                        <p:cTn id="72" dur="1000">
                                          <p:stCondLst>
                                            <p:cond delay="0"/>
                                          </p:stCondLst>
                                        </p:cTn>
                                        <p:tgtEl>
                                          <p:spTgt spid="52"/>
                                        </p:tgtEl>
                                        <p:attrNameLst>
                                          <p:attrName>style.visibility</p:attrName>
                                        </p:attrNameLst>
                                      </p:cBhvr>
                                      <p:to>
                                        <p:strVal val="visible"/>
                                      </p:to>
                                    </p:set>
                                  </p:childTnLst>
                                </p:cTn>
                              </p:par>
                            </p:childTnLst>
                          </p:cTn>
                        </p:par>
                        <p:par>
                          <p:cTn id="73" fill="hold">
                            <p:stCondLst>
                              <p:cond delay="13000"/>
                            </p:stCondLst>
                            <p:childTnLst>
                              <p:par>
                                <p:cTn id="74" presetID="11" presetClass="entr" presetSubtype="0" fill="hold" grpId="0" nodeType="afterEffect">
                                  <p:stCondLst>
                                    <p:cond delay="0"/>
                                  </p:stCondLst>
                                  <p:childTnLst>
                                    <p:set>
                                      <p:cBhvr>
                                        <p:cTn id="75" dur="1000">
                                          <p:stCondLst>
                                            <p:cond delay="0"/>
                                          </p:stCondLst>
                                        </p:cTn>
                                        <p:tgtEl>
                                          <p:spTgt spid="53"/>
                                        </p:tgtEl>
                                        <p:attrNameLst>
                                          <p:attrName>style.visibility</p:attrName>
                                        </p:attrNameLst>
                                      </p:cBhvr>
                                      <p:to>
                                        <p:strVal val="visible"/>
                                      </p:to>
                                    </p:set>
                                  </p:childTnLst>
                                </p:cTn>
                              </p:par>
                            </p:childTnLst>
                          </p:cTn>
                        </p:par>
                        <p:par>
                          <p:cTn id="76" fill="hold">
                            <p:stCondLst>
                              <p:cond delay="14000"/>
                            </p:stCondLst>
                            <p:childTnLst>
                              <p:par>
                                <p:cTn id="77" presetID="11" presetClass="entr" presetSubtype="0" fill="hold" grpId="0" nodeType="afterEffect">
                                  <p:stCondLst>
                                    <p:cond delay="0"/>
                                  </p:stCondLst>
                                  <p:childTnLst>
                                    <p:set>
                                      <p:cBhvr>
                                        <p:cTn id="78" dur="1000">
                                          <p:stCondLst>
                                            <p:cond delay="0"/>
                                          </p:stCondLst>
                                        </p:cTn>
                                        <p:tgtEl>
                                          <p:spTgt spid="54"/>
                                        </p:tgtEl>
                                        <p:attrNameLst>
                                          <p:attrName>style.visibility</p:attrName>
                                        </p:attrNameLst>
                                      </p:cBhvr>
                                      <p:to>
                                        <p:strVal val="visible"/>
                                      </p:to>
                                    </p:set>
                                  </p:childTnLst>
                                </p:cTn>
                              </p:par>
                            </p:childTnLst>
                          </p:cTn>
                        </p:par>
                        <p:par>
                          <p:cTn id="79" fill="hold">
                            <p:stCondLst>
                              <p:cond delay="15000"/>
                            </p:stCondLst>
                            <p:childTnLst>
                              <p:par>
                                <p:cTn id="80" presetID="11" presetClass="entr" presetSubtype="0" fill="hold" grpId="0" nodeType="afterEffect">
                                  <p:stCondLst>
                                    <p:cond delay="0"/>
                                  </p:stCondLst>
                                  <p:childTnLst>
                                    <p:set>
                                      <p:cBhvr>
                                        <p:cTn id="81" dur="1000">
                                          <p:stCondLst>
                                            <p:cond delay="0"/>
                                          </p:stCondLst>
                                        </p:cTn>
                                        <p:tgtEl>
                                          <p:spTgt spid="55"/>
                                        </p:tgtEl>
                                        <p:attrNameLst>
                                          <p:attrName>style.visibility</p:attrName>
                                        </p:attrNameLst>
                                      </p:cBhvr>
                                      <p:to>
                                        <p:strVal val="visible"/>
                                      </p:to>
                                    </p:set>
                                  </p:childTnLst>
                                </p:cTn>
                              </p:par>
                            </p:childTnLst>
                          </p:cTn>
                        </p:par>
                        <p:par>
                          <p:cTn id="82" fill="hold">
                            <p:stCondLst>
                              <p:cond delay="16000"/>
                            </p:stCondLst>
                            <p:childTnLst>
                              <p:par>
                                <p:cTn id="83" presetID="11" presetClass="entr" presetSubtype="0" fill="hold" grpId="0" nodeType="afterEffect">
                                  <p:stCondLst>
                                    <p:cond delay="0"/>
                                  </p:stCondLst>
                                  <p:childTnLst>
                                    <p:set>
                                      <p:cBhvr>
                                        <p:cTn id="84" dur="1000">
                                          <p:stCondLst>
                                            <p:cond delay="0"/>
                                          </p:stCondLst>
                                        </p:cTn>
                                        <p:tgtEl>
                                          <p:spTgt spid="56"/>
                                        </p:tgtEl>
                                        <p:attrNameLst>
                                          <p:attrName>style.visibility</p:attrName>
                                        </p:attrNameLst>
                                      </p:cBhvr>
                                      <p:to>
                                        <p:strVal val="visible"/>
                                      </p:to>
                                    </p:set>
                                  </p:childTnLst>
                                </p:cTn>
                              </p:par>
                            </p:childTnLst>
                          </p:cTn>
                        </p:par>
                        <p:par>
                          <p:cTn id="85" fill="hold">
                            <p:stCondLst>
                              <p:cond delay="17000"/>
                            </p:stCondLst>
                            <p:childTnLst>
                              <p:par>
                                <p:cTn id="86" presetID="11" presetClass="entr" presetSubtype="0" fill="hold" grpId="0" nodeType="afterEffect">
                                  <p:stCondLst>
                                    <p:cond delay="0"/>
                                  </p:stCondLst>
                                  <p:childTnLst>
                                    <p:set>
                                      <p:cBhvr>
                                        <p:cTn id="87" dur="1000">
                                          <p:stCondLst>
                                            <p:cond delay="0"/>
                                          </p:stCondLst>
                                        </p:cTn>
                                        <p:tgtEl>
                                          <p:spTgt spid="57"/>
                                        </p:tgtEl>
                                        <p:attrNameLst>
                                          <p:attrName>style.visibility</p:attrName>
                                        </p:attrNameLst>
                                      </p:cBhvr>
                                      <p:to>
                                        <p:strVal val="visible"/>
                                      </p:to>
                                    </p:set>
                                  </p:childTnLst>
                                </p:cTn>
                              </p:par>
                            </p:childTnLst>
                          </p:cTn>
                        </p:par>
                        <p:par>
                          <p:cTn id="88" fill="hold">
                            <p:stCondLst>
                              <p:cond delay="18000"/>
                            </p:stCondLst>
                            <p:childTnLst>
                              <p:par>
                                <p:cTn id="89" presetID="11" presetClass="entr" presetSubtype="0" fill="hold" grpId="0" nodeType="afterEffect">
                                  <p:stCondLst>
                                    <p:cond delay="0"/>
                                  </p:stCondLst>
                                  <p:childTnLst>
                                    <p:set>
                                      <p:cBhvr>
                                        <p:cTn id="90" dur="1000">
                                          <p:stCondLst>
                                            <p:cond delay="0"/>
                                          </p:stCondLst>
                                        </p:cTn>
                                        <p:tgtEl>
                                          <p:spTgt spid="58"/>
                                        </p:tgtEl>
                                        <p:attrNameLst>
                                          <p:attrName>style.visibility</p:attrName>
                                        </p:attrNameLst>
                                      </p:cBhvr>
                                      <p:to>
                                        <p:strVal val="visible"/>
                                      </p:to>
                                    </p:set>
                                  </p:childTnLst>
                                </p:cTn>
                              </p:par>
                            </p:childTnLst>
                          </p:cTn>
                        </p:par>
                        <p:par>
                          <p:cTn id="91" fill="hold">
                            <p:stCondLst>
                              <p:cond delay="19000"/>
                            </p:stCondLst>
                            <p:childTnLst>
                              <p:par>
                                <p:cTn id="92" presetID="11" presetClass="entr" presetSubtype="0" fill="hold" grpId="0" nodeType="afterEffect">
                                  <p:stCondLst>
                                    <p:cond delay="0"/>
                                  </p:stCondLst>
                                  <p:childTnLst>
                                    <p:set>
                                      <p:cBhvr>
                                        <p:cTn id="93" dur="1000">
                                          <p:stCondLst>
                                            <p:cond delay="0"/>
                                          </p:stCondLst>
                                        </p:cTn>
                                        <p:tgtEl>
                                          <p:spTgt spid="59"/>
                                        </p:tgtEl>
                                        <p:attrNameLst>
                                          <p:attrName>style.visibility</p:attrName>
                                        </p:attrNameLst>
                                      </p:cBhvr>
                                      <p:to>
                                        <p:strVal val="visible"/>
                                      </p:to>
                                    </p:set>
                                  </p:childTnLst>
                                </p:cTn>
                              </p:par>
                            </p:childTnLst>
                          </p:cTn>
                        </p:par>
                        <p:par>
                          <p:cTn id="94" fill="hold">
                            <p:stCondLst>
                              <p:cond delay="20000"/>
                            </p:stCondLst>
                            <p:childTnLst>
                              <p:par>
                                <p:cTn id="95" presetID="11" presetClass="entr" presetSubtype="0" fill="hold" grpId="0" nodeType="afterEffect">
                                  <p:stCondLst>
                                    <p:cond delay="0"/>
                                  </p:stCondLst>
                                  <p:childTnLst>
                                    <p:set>
                                      <p:cBhvr>
                                        <p:cTn id="96" dur="1000">
                                          <p:stCondLst>
                                            <p:cond delay="0"/>
                                          </p:stCondLst>
                                        </p:cTn>
                                        <p:tgtEl>
                                          <p:spTgt spid="60"/>
                                        </p:tgtEl>
                                        <p:attrNameLst>
                                          <p:attrName>style.visibility</p:attrName>
                                        </p:attrNameLst>
                                      </p:cBhvr>
                                      <p:to>
                                        <p:strVal val="visible"/>
                                      </p:to>
                                    </p:set>
                                  </p:childTnLst>
                                </p:cTn>
                              </p:par>
                            </p:childTnLst>
                          </p:cTn>
                        </p:par>
                        <p:par>
                          <p:cTn id="97" fill="hold">
                            <p:stCondLst>
                              <p:cond delay="21000"/>
                            </p:stCondLst>
                            <p:childTnLst>
                              <p:par>
                                <p:cTn id="98" presetID="11" presetClass="entr" presetSubtype="0" fill="hold" grpId="0" nodeType="afterEffect">
                                  <p:stCondLst>
                                    <p:cond delay="0"/>
                                  </p:stCondLst>
                                  <p:childTnLst>
                                    <p:set>
                                      <p:cBhvr>
                                        <p:cTn id="99" dur="1000">
                                          <p:stCondLst>
                                            <p:cond delay="0"/>
                                          </p:stCondLst>
                                        </p:cTn>
                                        <p:tgtEl>
                                          <p:spTgt spid="61"/>
                                        </p:tgtEl>
                                        <p:attrNameLst>
                                          <p:attrName>style.visibility</p:attrName>
                                        </p:attrNameLst>
                                      </p:cBhvr>
                                      <p:to>
                                        <p:strVal val="visible"/>
                                      </p:to>
                                    </p:set>
                                  </p:childTnLst>
                                </p:cTn>
                              </p:par>
                            </p:childTnLst>
                          </p:cTn>
                        </p:par>
                        <p:par>
                          <p:cTn id="100" fill="hold">
                            <p:stCondLst>
                              <p:cond delay="22000"/>
                            </p:stCondLst>
                            <p:childTnLst>
                              <p:par>
                                <p:cTn id="101" presetID="11" presetClass="entr" presetSubtype="0" fill="hold" grpId="0" nodeType="afterEffect">
                                  <p:stCondLst>
                                    <p:cond delay="0"/>
                                  </p:stCondLst>
                                  <p:childTnLst>
                                    <p:set>
                                      <p:cBhvr>
                                        <p:cTn id="102" dur="1000">
                                          <p:stCondLst>
                                            <p:cond delay="0"/>
                                          </p:stCondLst>
                                        </p:cTn>
                                        <p:tgtEl>
                                          <p:spTgt spid="62"/>
                                        </p:tgtEl>
                                        <p:attrNameLst>
                                          <p:attrName>style.visibility</p:attrName>
                                        </p:attrNameLst>
                                      </p:cBhvr>
                                      <p:to>
                                        <p:strVal val="visible"/>
                                      </p:to>
                                    </p:set>
                                  </p:childTnLst>
                                </p:cTn>
                              </p:par>
                            </p:childTnLst>
                          </p:cTn>
                        </p:par>
                        <p:par>
                          <p:cTn id="103" fill="hold">
                            <p:stCondLst>
                              <p:cond delay="23000"/>
                            </p:stCondLst>
                            <p:childTnLst>
                              <p:par>
                                <p:cTn id="104" presetID="11" presetClass="entr" presetSubtype="0" fill="hold" grpId="0" nodeType="afterEffect">
                                  <p:stCondLst>
                                    <p:cond delay="0"/>
                                  </p:stCondLst>
                                  <p:childTnLst>
                                    <p:set>
                                      <p:cBhvr>
                                        <p:cTn id="105" dur="1000">
                                          <p:stCondLst>
                                            <p:cond delay="0"/>
                                          </p:stCondLst>
                                        </p:cTn>
                                        <p:tgtEl>
                                          <p:spTgt spid="63"/>
                                        </p:tgtEl>
                                        <p:attrNameLst>
                                          <p:attrName>style.visibility</p:attrName>
                                        </p:attrNameLst>
                                      </p:cBhvr>
                                      <p:to>
                                        <p:strVal val="visible"/>
                                      </p:to>
                                    </p:set>
                                  </p:childTnLst>
                                </p:cTn>
                              </p:par>
                            </p:childTnLst>
                          </p:cTn>
                        </p:par>
                        <p:par>
                          <p:cTn id="106" fill="hold">
                            <p:stCondLst>
                              <p:cond delay="24000"/>
                            </p:stCondLst>
                            <p:childTnLst>
                              <p:par>
                                <p:cTn id="107" presetID="11" presetClass="entr" presetSubtype="0" fill="hold" grpId="0" nodeType="afterEffect">
                                  <p:stCondLst>
                                    <p:cond delay="0"/>
                                  </p:stCondLst>
                                  <p:childTnLst>
                                    <p:set>
                                      <p:cBhvr>
                                        <p:cTn id="108" dur="1000">
                                          <p:stCondLst>
                                            <p:cond delay="0"/>
                                          </p:stCondLst>
                                        </p:cTn>
                                        <p:tgtEl>
                                          <p:spTgt spid="64"/>
                                        </p:tgtEl>
                                        <p:attrNameLst>
                                          <p:attrName>style.visibility</p:attrName>
                                        </p:attrNameLst>
                                      </p:cBhvr>
                                      <p:to>
                                        <p:strVal val="visible"/>
                                      </p:to>
                                    </p:set>
                                  </p:childTnLst>
                                </p:cTn>
                              </p:par>
                            </p:childTnLst>
                          </p:cTn>
                        </p:par>
                        <p:par>
                          <p:cTn id="109" fill="hold">
                            <p:stCondLst>
                              <p:cond delay="25000"/>
                            </p:stCondLst>
                            <p:childTnLst>
                              <p:par>
                                <p:cTn id="110" presetID="11" presetClass="entr" presetSubtype="0" fill="hold" grpId="0" nodeType="afterEffect">
                                  <p:stCondLst>
                                    <p:cond delay="0"/>
                                  </p:stCondLst>
                                  <p:childTnLst>
                                    <p:set>
                                      <p:cBhvr>
                                        <p:cTn id="111" dur="1000">
                                          <p:stCondLst>
                                            <p:cond delay="0"/>
                                          </p:stCondLst>
                                        </p:cTn>
                                        <p:tgtEl>
                                          <p:spTgt spid="65"/>
                                        </p:tgtEl>
                                        <p:attrNameLst>
                                          <p:attrName>style.visibility</p:attrName>
                                        </p:attrNameLst>
                                      </p:cBhvr>
                                      <p:to>
                                        <p:strVal val="visible"/>
                                      </p:to>
                                    </p:set>
                                  </p:childTnLst>
                                </p:cTn>
                              </p:par>
                            </p:childTnLst>
                          </p:cTn>
                        </p:par>
                        <p:par>
                          <p:cTn id="112" fill="hold">
                            <p:stCondLst>
                              <p:cond delay="26000"/>
                            </p:stCondLst>
                            <p:childTnLst>
                              <p:par>
                                <p:cTn id="113" presetID="11" presetClass="entr" presetSubtype="0" fill="hold" grpId="0" nodeType="afterEffect">
                                  <p:stCondLst>
                                    <p:cond delay="0"/>
                                  </p:stCondLst>
                                  <p:childTnLst>
                                    <p:set>
                                      <p:cBhvr>
                                        <p:cTn id="114" dur="1000">
                                          <p:stCondLst>
                                            <p:cond delay="0"/>
                                          </p:stCondLst>
                                        </p:cTn>
                                        <p:tgtEl>
                                          <p:spTgt spid="66"/>
                                        </p:tgtEl>
                                        <p:attrNameLst>
                                          <p:attrName>style.visibility</p:attrName>
                                        </p:attrNameLst>
                                      </p:cBhvr>
                                      <p:to>
                                        <p:strVal val="visible"/>
                                      </p:to>
                                    </p:set>
                                  </p:childTnLst>
                                </p:cTn>
                              </p:par>
                            </p:childTnLst>
                          </p:cTn>
                        </p:par>
                        <p:par>
                          <p:cTn id="115" fill="hold">
                            <p:stCondLst>
                              <p:cond delay="27000"/>
                            </p:stCondLst>
                            <p:childTnLst>
                              <p:par>
                                <p:cTn id="116" presetID="11" presetClass="entr" presetSubtype="0" fill="hold" grpId="0" nodeType="afterEffect">
                                  <p:stCondLst>
                                    <p:cond delay="0"/>
                                  </p:stCondLst>
                                  <p:childTnLst>
                                    <p:set>
                                      <p:cBhvr>
                                        <p:cTn id="117" dur="1000">
                                          <p:stCondLst>
                                            <p:cond delay="0"/>
                                          </p:stCondLst>
                                        </p:cTn>
                                        <p:tgtEl>
                                          <p:spTgt spid="67"/>
                                        </p:tgtEl>
                                        <p:attrNameLst>
                                          <p:attrName>style.visibility</p:attrName>
                                        </p:attrNameLst>
                                      </p:cBhvr>
                                      <p:to>
                                        <p:strVal val="visible"/>
                                      </p:to>
                                    </p:set>
                                  </p:childTnLst>
                                </p:cTn>
                              </p:par>
                            </p:childTnLst>
                          </p:cTn>
                        </p:par>
                        <p:par>
                          <p:cTn id="118" fill="hold">
                            <p:stCondLst>
                              <p:cond delay="28000"/>
                            </p:stCondLst>
                            <p:childTnLst>
                              <p:par>
                                <p:cTn id="119" presetID="11" presetClass="entr" presetSubtype="0" fill="hold" grpId="0" nodeType="afterEffect">
                                  <p:stCondLst>
                                    <p:cond delay="0"/>
                                  </p:stCondLst>
                                  <p:childTnLst>
                                    <p:set>
                                      <p:cBhvr>
                                        <p:cTn id="120" dur="1000">
                                          <p:stCondLst>
                                            <p:cond delay="0"/>
                                          </p:stCondLst>
                                        </p:cTn>
                                        <p:tgtEl>
                                          <p:spTgt spid="68"/>
                                        </p:tgtEl>
                                        <p:attrNameLst>
                                          <p:attrName>style.visibility</p:attrName>
                                        </p:attrNameLst>
                                      </p:cBhvr>
                                      <p:to>
                                        <p:strVal val="visible"/>
                                      </p:to>
                                    </p:set>
                                  </p:childTnLst>
                                </p:cTn>
                              </p:par>
                            </p:childTnLst>
                          </p:cTn>
                        </p:par>
                        <p:par>
                          <p:cTn id="121" fill="hold">
                            <p:stCondLst>
                              <p:cond delay="29000"/>
                            </p:stCondLst>
                            <p:childTnLst>
                              <p:par>
                                <p:cTn id="122" presetID="11" presetClass="entr" presetSubtype="0" fill="hold" grpId="0" nodeType="afterEffect">
                                  <p:stCondLst>
                                    <p:cond delay="0"/>
                                  </p:stCondLst>
                                  <p:childTnLst>
                                    <p:set>
                                      <p:cBhvr>
                                        <p:cTn id="123" dur="1000">
                                          <p:stCondLst>
                                            <p:cond delay="0"/>
                                          </p:stCondLst>
                                        </p:cTn>
                                        <p:tgtEl>
                                          <p:spTgt spid="69"/>
                                        </p:tgtEl>
                                        <p:attrNameLst>
                                          <p:attrName>style.visibility</p:attrName>
                                        </p:attrNameLst>
                                      </p:cBhvr>
                                      <p:to>
                                        <p:strVal val="visible"/>
                                      </p:to>
                                    </p:set>
                                  </p:childTnLst>
                                </p:cTn>
                              </p:par>
                            </p:childTnLst>
                          </p:cTn>
                        </p:par>
                        <p:par>
                          <p:cTn id="124" fill="hold">
                            <p:stCondLst>
                              <p:cond delay="30000"/>
                            </p:stCondLst>
                            <p:childTnLst>
                              <p:par>
                                <p:cTn id="125" presetID="11" presetClass="entr" presetSubtype="0" fill="hold" grpId="0" nodeType="afterEffect">
                                  <p:stCondLst>
                                    <p:cond delay="0"/>
                                  </p:stCondLst>
                                  <p:childTnLst>
                                    <p:set>
                                      <p:cBhvr>
                                        <p:cTn id="126"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seq concurrent="1" nextAc="seek">
              <p:cTn id="127" restart="whenNotActive" fill="hold" evtFilter="cancelBubble" nodeType="interactiveSeq">
                <p:stCondLst>
                  <p:cond evt="onClick" delay="0">
                    <p:tgtEl>
                      <p:spTgt spid="3"/>
                    </p:tgtEl>
                  </p:cond>
                </p:stCondLst>
                <p:endSync evt="end" delay="0">
                  <p:rtn val="all"/>
                </p:endSync>
                <p:childTnLst>
                  <p:par>
                    <p:cTn id="128" fill="hold">
                      <p:stCondLst>
                        <p:cond delay="0"/>
                      </p:stCondLst>
                      <p:childTnLst>
                        <p:par>
                          <p:cTn id="129" fill="hold">
                            <p:stCondLst>
                              <p:cond delay="0"/>
                            </p:stCondLst>
                            <p:childTnLst>
                              <p:par>
                                <p:cTn id="130" presetID="10" presetClass="entr" presetSubtype="0" fill="hold" nodeType="afterEffect">
                                  <p:stCondLst>
                                    <p:cond delay="0"/>
                                  </p:stCondLst>
                                  <p:childTnLst>
                                    <p:set>
                                      <p:cBhvr>
                                        <p:cTn id="131" dur="1" fill="hold">
                                          <p:stCondLst>
                                            <p:cond delay="0"/>
                                          </p:stCondLst>
                                        </p:cTn>
                                        <p:tgtEl>
                                          <p:spTgt spid="79"/>
                                        </p:tgtEl>
                                        <p:attrNameLst>
                                          <p:attrName>style.visibility</p:attrName>
                                        </p:attrNameLst>
                                      </p:cBhvr>
                                      <p:to>
                                        <p:strVal val="visible"/>
                                      </p:to>
                                    </p:set>
                                    <p:animEffect transition="in" filter="fade">
                                      <p:cBhvr>
                                        <p:cTn id="132" dur="500"/>
                                        <p:tgtEl>
                                          <p:spTgt spid="79"/>
                                        </p:tgtEl>
                                      </p:cBhvr>
                                    </p:animEffect>
                                  </p:childTnLst>
                                </p:cTn>
                              </p:par>
                            </p:childTnLst>
                          </p:cTn>
                        </p:par>
                        <p:par>
                          <p:cTn id="133" fill="hold">
                            <p:stCondLst>
                              <p:cond delay="500"/>
                            </p:stCondLst>
                            <p:childTnLst>
                              <p:par>
                                <p:cTn id="134" presetID="10" presetClass="entr" presetSubtype="0" fill="hold" nodeType="afterEffect">
                                  <p:stCondLst>
                                    <p:cond delay="0"/>
                                  </p:stCondLst>
                                  <p:childTnLst>
                                    <p:set>
                                      <p:cBhvr>
                                        <p:cTn id="135" dur="1" fill="hold">
                                          <p:stCondLst>
                                            <p:cond delay="0"/>
                                          </p:stCondLst>
                                        </p:cTn>
                                        <p:tgtEl>
                                          <p:spTgt spid="80"/>
                                        </p:tgtEl>
                                        <p:attrNameLst>
                                          <p:attrName>style.visibility</p:attrName>
                                        </p:attrNameLst>
                                      </p:cBhvr>
                                      <p:to>
                                        <p:strVal val="visible"/>
                                      </p:to>
                                    </p:set>
                                    <p:animEffect transition="in" filter="fade">
                                      <p:cBhvr>
                                        <p:cTn id="136" dur="3000"/>
                                        <p:tgtEl>
                                          <p:spTgt spid="80"/>
                                        </p:tgtEl>
                                      </p:cBhvr>
                                    </p:animEffect>
                                  </p:childTnLst>
                                  <p:subTnLst>
                                    <p:audio>
                                      <p:cMediaNode>
                                        <p:cTn display="0" masterRel="sameClick">
                                          <p:stCondLst>
                                            <p:cond evt="begin" delay="0">
                                              <p:tn val="134"/>
                                            </p:cond>
                                          </p:stCondLst>
                                          <p:endCondLst>
                                            <p:cond evt="onStopAudio" delay="0">
                                              <p:tgtEl>
                                                <p:sldTgt/>
                                              </p:tgtEl>
                                            </p:cond>
                                          </p:endCondLst>
                                        </p:cTn>
                                        <p:tgtEl>
                                          <p:sndTgt r:embed="rId3" name="Am-thanh-tra-loi-sai-www_nhacchuongvui_com.wav"/>
                                        </p:tgtEl>
                                      </p:cMediaNode>
                                    </p:audio>
                                  </p:subTnLst>
                                </p:cTn>
                              </p:par>
                            </p:childTnLst>
                          </p:cTn>
                        </p:par>
                        <p:par>
                          <p:cTn id="137" fill="hold">
                            <p:stCondLst>
                              <p:cond delay="3500"/>
                            </p:stCondLst>
                            <p:childTnLst>
                              <p:par>
                                <p:cTn id="138" presetID="6" presetClass="exit" presetSubtype="32" fill="hold" nodeType="afterEffect">
                                  <p:stCondLst>
                                    <p:cond delay="0"/>
                                  </p:stCondLst>
                                  <p:childTnLst>
                                    <p:animEffect transition="out" filter="circle(out)">
                                      <p:cBhvr>
                                        <p:cTn id="139" dur="2000"/>
                                        <p:tgtEl>
                                          <p:spTgt spid="80"/>
                                        </p:tgtEl>
                                      </p:cBhvr>
                                    </p:animEffect>
                                    <p:set>
                                      <p:cBhvr>
                                        <p:cTn id="140" dur="1" fill="hold">
                                          <p:stCondLst>
                                            <p:cond delay="1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1" restart="whenNotActive" fill="hold" evtFilter="cancelBubble" nodeType="interactiveSeq">
                <p:stCondLst>
                  <p:cond evt="onClick" delay="0">
                    <p:tgtEl>
                      <p:spTgt spid="75"/>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nodeType="afterEffect">
                                  <p:stCondLst>
                                    <p:cond delay="0"/>
                                  </p:stCondLst>
                                  <p:childTnLst>
                                    <p:set>
                                      <p:cBhvr>
                                        <p:cTn id="145" dur="1" fill="hold">
                                          <p:stCondLst>
                                            <p:cond delay="0"/>
                                          </p:stCondLst>
                                        </p:cTn>
                                        <p:tgtEl>
                                          <p:spTgt spid="81"/>
                                        </p:tgtEl>
                                        <p:attrNameLst>
                                          <p:attrName>style.visibility</p:attrName>
                                        </p:attrNameLst>
                                      </p:cBhvr>
                                      <p:to>
                                        <p:strVal val="visible"/>
                                      </p:to>
                                    </p:set>
                                    <p:animEffect transition="in" filter="fade">
                                      <p:cBhvr>
                                        <p:cTn id="146" dur="500"/>
                                        <p:tgtEl>
                                          <p:spTgt spid="81"/>
                                        </p:tgtEl>
                                      </p:cBhvr>
                                    </p:animEffect>
                                  </p:childTnLst>
                                </p:cTn>
                              </p:par>
                            </p:childTnLst>
                          </p:cTn>
                        </p:par>
                        <p:par>
                          <p:cTn id="147" fill="hold">
                            <p:stCondLst>
                              <p:cond delay="500"/>
                            </p:stCondLst>
                            <p:childTnLst>
                              <p:par>
                                <p:cTn id="148" presetID="10" presetClass="entr" presetSubtype="0" fill="hold" nodeType="afterEffect">
                                  <p:stCondLst>
                                    <p:cond delay="0"/>
                                  </p:stCondLst>
                                  <p:childTnLst>
                                    <p:set>
                                      <p:cBhvr>
                                        <p:cTn id="149" dur="1" fill="hold">
                                          <p:stCondLst>
                                            <p:cond delay="0"/>
                                          </p:stCondLst>
                                        </p:cTn>
                                        <p:tgtEl>
                                          <p:spTgt spid="80"/>
                                        </p:tgtEl>
                                        <p:attrNameLst>
                                          <p:attrName>style.visibility</p:attrName>
                                        </p:attrNameLst>
                                      </p:cBhvr>
                                      <p:to>
                                        <p:strVal val="visible"/>
                                      </p:to>
                                    </p:set>
                                    <p:animEffect transition="in" filter="fade">
                                      <p:cBhvr>
                                        <p:cTn id="150" dur="3000"/>
                                        <p:tgtEl>
                                          <p:spTgt spid="80"/>
                                        </p:tgtEl>
                                      </p:cBhvr>
                                    </p:animEffect>
                                  </p:childTnLst>
                                  <p:subTnLst>
                                    <p:audio>
                                      <p:cMediaNode>
                                        <p:cTn display="0" masterRel="sameClick">
                                          <p:stCondLst>
                                            <p:cond evt="begin" delay="0">
                                              <p:tn val="148"/>
                                            </p:cond>
                                          </p:stCondLst>
                                          <p:endCondLst>
                                            <p:cond evt="onStopAudio" delay="0">
                                              <p:tgtEl>
                                                <p:sldTgt/>
                                              </p:tgtEl>
                                            </p:cond>
                                          </p:endCondLst>
                                        </p:cTn>
                                        <p:tgtEl>
                                          <p:sndTgt r:embed="rId4" name="Am-thanh-tra-loi-sai.wav"/>
                                        </p:tgtEl>
                                      </p:cMediaNode>
                                    </p:audio>
                                  </p:subTnLst>
                                </p:cTn>
                              </p:par>
                            </p:childTnLst>
                          </p:cTn>
                        </p:par>
                        <p:par>
                          <p:cTn id="151" fill="hold">
                            <p:stCondLst>
                              <p:cond delay="3500"/>
                            </p:stCondLst>
                            <p:childTnLst>
                              <p:par>
                                <p:cTn id="152" presetID="6" presetClass="exit" presetSubtype="32" fill="hold" nodeType="afterEffect">
                                  <p:stCondLst>
                                    <p:cond delay="0"/>
                                  </p:stCondLst>
                                  <p:childTnLst>
                                    <p:animEffect transition="out" filter="circle(out)">
                                      <p:cBhvr>
                                        <p:cTn id="153" dur="2000"/>
                                        <p:tgtEl>
                                          <p:spTgt spid="80"/>
                                        </p:tgtEl>
                                      </p:cBhvr>
                                    </p:animEffect>
                                    <p:set>
                                      <p:cBhvr>
                                        <p:cTn id="154" dur="1" fill="hold">
                                          <p:stCondLst>
                                            <p:cond delay="1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155" restart="whenNotActive" fill="hold" evtFilter="cancelBubble" nodeType="interactiveSeq">
                <p:stCondLst>
                  <p:cond evt="onClick" delay="0">
                    <p:tgtEl>
                      <p:spTgt spid="77"/>
                    </p:tgtEl>
                  </p:cond>
                </p:stCondLst>
                <p:endSync evt="end" delay="0">
                  <p:rtn val="all"/>
                </p:endSync>
                <p:childTnLst>
                  <p:par>
                    <p:cTn id="156" fill="hold">
                      <p:stCondLst>
                        <p:cond delay="0"/>
                      </p:stCondLst>
                      <p:childTnLst>
                        <p:par>
                          <p:cTn id="157" fill="hold">
                            <p:stCondLst>
                              <p:cond delay="0"/>
                            </p:stCondLst>
                            <p:childTnLst>
                              <p:par>
                                <p:cTn id="158" presetID="10" presetClass="entr" presetSubtype="0" fill="hold" nodeType="afterEffect">
                                  <p:stCondLst>
                                    <p:cond delay="0"/>
                                  </p:stCondLst>
                                  <p:childTnLst>
                                    <p:set>
                                      <p:cBhvr>
                                        <p:cTn id="159" dur="1" fill="hold">
                                          <p:stCondLst>
                                            <p:cond delay="0"/>
                                          </p:stCondLst>
                                        </p:cTn>
                                        <p:tgtEl>
                                          <p:spTgt spid="82"/>
                                        </p:tgtEl>
                                        <p:attrNameLst>
                                          <p:attrName>style.visibility</p:attrName>
                                        </p:attrNameLst>
                                      </p:cBhvr>
                                      <p:to>
                                        <p:strVal val="visible"/>
                                      </p:to>
                                    </p:set>
                                    <p:animEffect transition="in" filter="fade">
                                      <p:cBhvr>
                                        <p:cTn id="160" dur="500"/>
                                        <p:tgtEl>
                                          <p:spTgt spid="82"/>
                                        </p:tgtEl>
                                      </p:cBhvr>
                                    </p:animEffect>
                                  </p:childTnLst>
                                </p:cTn>
                              </p:par>
                            </p:childTnLst>
                          </p:cTn>
                        </p:par>
                        <p:par>
                          <p:cTn id="161" fill="hold">
                            <p:stCondLst>
                              <p:cond delay="500"/>
                            </p:stCondLst>
                            <p:childTnLst>
                              <p:par>
                                <p:cTn id="162" presetID="10" presetClass="entr" presetSubtype="0" fill="hold" nodeType="afterEffect">
                                  <p:stCondLst>
                                    <p:cond delay="0"/>
                                  </p:stCondLst>
                                  <p:childTnLst>
                                    <p:set>
                                      <p:cBhvr>
                                        <p:cTn id="163" dur="1" fill="hold">
                                          <p:stCondLst>
                                            <p:cond delay="0"/>
                                          </p:stCondLst>
                                        </p:cTn>
                                        <p:tgtEl>
                                          <p:spTgt spid="80"/>
                                        </p:tgtEl>
                                        <p:attrNameLst>
                                          <p:attrName>style.visibility</p:attrName>
                                        </p:attrNameLst>
                                      </p:cBhvr>
                                      <p:to>
                                        <p:strVal val="visible"/>
                                      </p:to>
                                    </p:set>
                                    <p:animEffect transition="in" filter="fade">
                                      <p:cBhvr>
                                        <p:cTn id="164" dur="3000"/>
                                        <p:tgtEl>
                                          <p:spTgt spid="80"/>
                                        </p:tgtEl>
                                      </p:cBhvr>
                                    </p:animEffect>
                                  </p:childTnLst>
                                  <p:subTnLst>
                                    <p:audio>
                                      <p:cMediaNode>
                                        <p:cTn display="0" masterRel="sameClick">
                                          <p:stCondLst>
                                            <p:cond evt="begin" delay="0">
                                              <p:tn val="162"/>
                                            </p:cond>
                                          </p:stCondLst>
                                          <p:endCondLst>
                                            <p:cond evt="onStopAudio" delay="0">
                                              <p:tgtEl>
                                                <p:sldTgt/>
                                              </p:tgtEl>
                                            </p:cond>
                                          </p:endCondLst>
                                        </p:cTn>
                                        <p:tgtEl>
                                          <p:sndTgt r:embed="rId4" name="Am-thanh-tra-loi-sai.wav"/>
                                        </p:tgtEl>
                                      </p:cMediaNode>
                                    </p:audio>
                                  </p:subTnLst>
                                </p:cTn>
                              </p:par>
                            </p:childTnLst>
                          </p:cTn>
                        </p:par>
                        <p:par>
                          <p:cTn id="165" fill="hold">
                            <p:stCondLst>
                              <p:cond delay="3500"/>
                            </p:stCondLst>
                            <p:childTnLst>
                              <p:par>
                                <p:cTn id="166" presetID="6" presetClass="exit" presetSubtype="32" fill="hold" nodeType="afterEffect">
                                  <p:stCondLst>
                                    <p:cond delay="0"/>
                                  </p:stCondLst>
                                  <p:childTnLst>
                                    <p:animEffect transition="out" filter="circle(out)">
                                      <p:cBhvr>
                                        <p:cTn id="167" dur="2000"/>
                                        <p:tgtEl>
                                          <p:spTgt spid="80"/>
                                        </p:tgtEl>
                                      </p:cBhvr>
                                    </p:animEffect>
                                    <p:set>
                                      <p:cBhvr>
                                        <p:cTn id="168" dur="1" fill="hold">
                                          <p:stCondLst>
                                            <p:cond delay="19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169" restart="whenNotActive" fill="hold" evtFilter="cancelBubble" nodeType="interactiveSeq">
                <p:stCondLst>
                  <p:cond evt="onClick" delay="0">
                    <p:tgtEl>
                      <p:spTgt spid="76"/>
                    </p:tgtEl>
                  </p:cond>
                </p:stCondLst>
                <p:endSync evt="end" delay="0">
                  <p:rtn val="all"/>
                </p:endSync>
                <p:childTnLst>
                  <p:par>
                    <p:cTn id="170" fill="hold">
                      <p:stCondLst>
                        <p:cond delay="0"/>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5" name="Am-thanh-yeah-tre-con.wav"/>
                                        </p:tgtEl>
                                      </p:cMediaNode>
                                    </p:audio>
                                  </p:subTnLst>
                                </p:cTn>
                              </p:par>
                              <p:par>
                                <p:cTn id="174" presetID="26" presetClass="emph" presetSubtype="0" repeatCount="3000" fill="hold" grpId="1" nodeType="withEffect">
                                  <p:stCondLst>
                                    <p:cond delay="0"/>
                                  </p:stCondLst>
                                  <p:childTnLst>
                                    <p:animEffect transition="out" filter="fade">
                                      <p:cBhvr>
                                        <p:cTn id="175" dur="500" tmFilter="0, 0; .2, .5; .8, .5; 1, 0"/>
                                        <p:tgtEl>
                                          <p:spTgt spid="78"/>
                                        </p:tgtEl>
                                      </p:cBhvr>
                                    </p:animEffect>
                                    <p:animScale>
                                      <p:cBhvr>
                                        <p:cTn id="176" dur="250" autoRev="1" fill="hold"/>
                                        <p:tgtEl>
                                          <p:spTgt spid="78"/>
                                        </p:tgtEl>
                                      </p:cBhvr>
                                      <p:by x="105000" y="105000"/>
                                    </p:animScale>
                                  </p:childTnLst>
                                </p:cTn>
                              </p:par>
                            </p:childTnLst>
                          </p:cTn>
                        </p:par>
                        <p:par>
                          <p:cTn id="177" fill="hold">
                            <p:stCondLst>
                              <p:cond delay="1500"/>
                            </p:stCondLst>
                            <p:childTnLst>
                              <p:par>
                                <p:cTn id="178" presetID="1" presetClass="exit" presetSubtype="0" fill="hold" grpId="1" nodeType="afterEffect">
                                  <p:stCondLst>
                                    <p:cond delay="0"/>
                                  </p:stCondLst>
                                  <p:childTnLst>
                                    <p:set>
                                      <p:cBhvr>
                                        <p:cTn id="179" dur="1" fill="hold">
                                          <p:stCondLst>
                                            <p:cond delay="0"/>
                                          </p:stCondLst>
                                        </p:cTn>
                                        <p:tgtEl>
                                          <p:spTgt spid="3"/>
                                        </p:tgtEl>
                                        <p:attrNameLst>
                                          <p:attrName>style.visibility</p:attrName>
                                        </p:attrNameLst>
                                      </p:cBhvr>
                                      <p:to>
                                        <p:strVal val="hidden"/>
                                      </p:to>
                                    </p:set>
                                  </p:childTnLst>
                                </p:cTn>
                              </p:par>
                            </p:childTnLst>
                          </p:cTn>
                        </p:par>
                        <p:par>
                          <p:cTn id="180" fill="hold">
                            <p:stCondLst>
                              <p:cond delay="1500"/>
                            </p:stCondLst>
                            <p:childTnLst>
                              <p:par>
                                <p:cTn id="181" presetID="1" presetClass="exit" presetSubtype="0" fill="hold" grpId="1" nodeType="afterEffect">
                                  <p:stCondLst>
                                    <p:cond delay="0"/>
                                  </p:stCondLst>
                                  <p:childTnLst>
                                    <p:set>
                                      <p:cBhvr>
                                        <p:cTn id="182" dur="1" fill="hold">
                                          <p:stCondLst>
                                            <p:cond delay="0"/>
                                          </p:stCondLst>
                                        </p:cTn>
                                        <p:tgtEl>
                                          <p:spTgt spid="75"/>
                                        </p:tgtEl>
                                        <p:attrNameLst>
                                          <p:attrName>style.visibility</p:attrName>
                                        </p:attrNameLst>
                                      </p:cBhvr>
                                      <p:to>
                                        <p:strVal val="hidden"/>
                                      </p:to>
                                    </p:set>
                                  </p:childTnLst>
                                </p:cTn>
                              </p:par>
                            </p:childTnLst>
                          </p:cTn>
                        </p:par>
                        <p:par>
                          <p:cTn id="183" fill="hold">
                            <p:stCondLst>
                              <p:cond delay="1500"/>
                            </p:stCondLst>
                            <p:childTnLst>
                              <p:par>
                                <p:cTn id="184" presetID="1" presetClass="exit" presetSubtype="0" fill="hold" grpId="1" nodeType="afterEffect">
                                  <p:stCondLst>
                                    <p:cond delay="0"/>
                                  </p:stCondLst>
                                  <p:childTnLst>
                                    <p:set>
                                      <p:cBhvr>
                                        <p:cTn id="185" dur="1" fill="hold">
                                          <p:stCondLst>
                                            <p:cond delay="0"/>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6"/>
                  </p:tgtEl>
                </p:cond>
              </p:nextCondLst>
            </p:seq>
          </p:childTnLst>
        </p:cTn>
      </p:par>
    </p:tnLst>
    <p:bldLst>
      <p:bldP spid="4"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3" grpId="0" animBg="1"/>
      <p:bldP spid="3" grpId="1" animBg="1"/>
      <p:bldP spid="75" grpId="0" animBg="1"/>
      <p:bldP spid="75" grpId="1" animBg="1"/>
      <p:bldP spid="76" grpId="0" animBg="1"/>
      <p:bldP spid="77" grpId="0" animBg="1"/>
      <p:bldP spid="77" grpId="1" animBg="1"/>
      <p:bldP spid="78" grpId="0" animBg="1"/>
      <p:bldP spid="78"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10328856" y="5512423"/>
            <a:ext cx="1863144" cy="149051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2" name="Round Same Side Corner Rectangle 71"/>
              <p:cNvSpPr/>
              <p:nvPr/>
            </p:nvSpPr>
            <p:spPr>
              <a:xfrm>
                <a:off x="2702414" y="306947"/>
                <a:ext cx="8618113" cy="2848377"/>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FF0000"/>
                    </a:solidFill>
                    <a:latin typeface="Arial" panose="020B0604020202020204" pitchFamily="34" charset="0"/>
                    <a:cs typeface="Arial" panose="020B0604020202020204" pitchFamily="34" charset="0"/>
                  </a:rPr>
                  <a:t>2. </a:t>
                </a:r>
                <a:r>
                  <a:rPr lang="en-US" sz="3200" dirty="0" err="1" smtClean="0">
                    <a:solidFill>
                      <a:srgbClr val="FF0000"/>
                    </a:solidFill>
                    <a:latin typeface="Arial" panose="020B0604020202020204" pitchFamily="34" charset="0"/>
                    <a:cs typeface="Arial" panose="020B0604020202020204" pitchFamily="34" charset="0"/>
                  </a:rPr>
                  <a:t>Khẳng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định</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Nếu</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hai</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số</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nguyên</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r>
                      <a:rPr lang="en-US" sz="3200" b="0" i="1" smtClean="0">
                        <a:solidFill>
                          <a:srgbClr val="FF0000"/>
                        </a:solidFill>
                        <a:latin typeface="Cambria Math" panose="02040503050406030204" pitchFamily="18" charset="0"/>
                        <a:cs typeface="Arial" panose="020B0604020202020204" pitchFamily="34" charset="0"/>
                      </a:rPr>
                      <m:t>,  </m:t>
                    </m:r>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đều</a:t>
                </a:r>
                <a:r>
                  <a:rPr lang="en-US" sz="3200" dirty="0" smtClean="0">
                    <a:solidFill>
                      <a:srgbClr val="FF0000"/>
                    </a:solidFill>
                    <a:latin typeface="Arial" panose="020B0604020202020204" pitchFamily="34" charset="0"/>
                    <a:cs typeface="Arial" panose="020B0604020202020204" pitchFamily="34" charset="0"/>
                  </a:rPr>
                  <a:t> chia </a:t>
                </a:r>
                <a:r>
                  <a:rPr lang="en-US" sz="3200" dirty="0" err="1" smtClean="0">
                    <a:solidFill>
                      <a:srgbClr val="FF0000"/>
                    </a:solidFill>
                    <a:latin typeface="Arial" panose="020B0604020202020204" pitchFamily="34" charset="0"/>
                    <a:cs typeface="Arial" panose="020B0604020202020204" pitchFamily="34" charset="0"/>
                  </a:rPr>
                  <a:t>hết</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cho</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số</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nguyên</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𝑐</m:t>
                    </m:r>
                    <m:r>
                      <a:rPr lang="en-US" sz="3200" b="0" i="1" smtClean="0">
                        <a:solidFill>
                          <a:srgbClr val="FF0000"/>
                        </a:solidFill>
                        <a:latin typeface="Cambria Math" panose="02040503050406030204" pitchFamily="18" charset="0"/>
                        <a:cs typeface="Arial" panose="020B0604020202020204" pitchFamily="34" charset="0"/>
                      </a:rPr>
                      <m:t>  </m:t>
                    </m:r>
                    <m:d>
                      <m:dPr>
                        <m:ctrlPr>
                          <a:rPr lang="en-US" sz="3200" i="1" smtClean="0">
                            <a:solidFill>
                              <a:srgbClr val="FF0000"/>
                            </a:solidFill>
                            <a:latin typeface="Cambria Math" panose="02040503050406030204" pitchFamily="18" charset="0"/>
                            <a:cs typeface="Arial" panose="020B0604020202020204" pitchFamily="34" charset="0"/>
                          </a:rPr>
                        </m:ctrlPr>
                      </m:dPr>
                      <m:e>
                        <m:r>
                          <a:rPr lang="en-US" sz="3200" b="0" i="1" smtClean="0">
                            <a:solidFill>
                              <a:srgbClr val="FF0000"/>
                            </a:solidFill>
                            <a:latin typeface="Cambria Math" panose="02040503050406030204" pitchFamily="18" charset="0"/>
                            <a:cs typeface="Arial" panose="020B0604020202020204" pitchFamily="34" charset="0"/>
                          </a:rPr>
                          <m:t>𝑐</m:t>
                        </m:r>
                        <m:r>
                          <a:rPr lang="en-US" sz="32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≠0</m:t>
                        </m:r>
                      </m:e>
                    </m:d>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thì</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tổng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của</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chúng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cũng</a:t>
                </a:r>
                <a:r>
                  <a:rPr lang="en-US" sz="3200" dirty="0" smtClean="0">
                    <a:solidFill>
                      <a:srgbClr val="FF0000"/>
                    </a:solidFill>
                    <a:latin typeface="Arial" panose="020B0604020202020204" pitchFamily="34" charset="0"/>
                    <a:cs typeface="Arial" panose="020B0604020202020204" pitchFamily="34" charset="0"/>
                  </a:rPr>
                  <a:t> chia </a:t>
                </a:r>
                <a:r>
                  <a:rPr lang="en-US" sz="3200" dirty="0" err="1" smtClean="0">
                    <a:solidFill>
                      <a:srgbClr val="FF0000"/>
                    </a:solidFill>
                    <a:latin typeface="Arial" panose="020B0604020202020204" pitchFamily="34" charset="0"/>
                    <a:cs typeface="Arial" panose="020B0604020202020204" pitchFamily="34" charset="0"/>
                  </a:rPr>
                  <a:t>hết</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cho</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𝑐</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là</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đúng</a:t>
                </a:r>
                <a:r>
                  <a:rPr lang="en-US" sz="3200" dirty="0" smtClean="0">
                    <a:solidFill>
                      <a:srgbClr val="FF0000"/>
                    </a:solidFill>
                    <a:latin typeface="Arial" panose="020B0604020202020204" pitchFamily="34" charset="0"/>
                    <a:cs typeface="Arial" panose="020B0604020202020204" pitchFamily="34" charset="0"/>
                  </a:rPr>
                  <a:t> hay </a:t>
                </a:r>
                <a:r>
                  <a:rPr lang="en-US" sz="3200" dirty="0" err="1" smtClean="0">
                    <a:solidFill>
                      <a:srgbClr val="FF0000"/>
                    </a:solidFill>
                    <a:latin typeface="Arial" panose="020B0604020202020204" pitchFamily="34" charset="0"/>
                    <a:cs typeface="Arial" panose="020B0604020202020204" pitchFamily="34" charset="0"/>
                  </a:rPr>
                  <a:t>sai</a:t>
                </a:r>
                <a:r>
                  <a:rPr lang="en-US" sz="3200" dirty="0" smtClean="0">
                    <a:solidFill>
                      <a:srgbClr val="FF0000"/>
                    </a:solidFill>
                    <a:latin typeface="Arial" panose="020B0604020202020204" pitchFamily="34" charset="0"/>
                    <a:cs typeface="Arial" panose="020B0604020202020204" pitchFamily="34" charset="0"/>
                  </a:rPr>
                  <a:t>?</a:t>
                </a:r>
                <a:endParaRPr lang="en-US" sz="3200" dirty="0">
                  <a:solidFill>
                    <a:srgbClr val="FF0000"/>
                  </a:solidFill>
                  <a:latin typeface="Arial" panose="020B0604020202020204" pitchFamily="34" charset="0"/>
                  <a:cs typeface="Arial" panose="020B0604020202020204" pitchFamily="34" charset="0"/>
                </a:endParaRPr>
              </a:p>
            </p:txBody>
          </p:sp>
        </mc:Choice>
        <mc:Fallback xmlns="">
          <p:sp>
            <p:nvSpPr>
              <p:cNvPr id="72" name="Round Same Side Corner Rectangle 71"/>
              <p:cNvSpPr>
                <a:spLocks noRot="1" noChangeAspect="1" noMove="1" noResize="1" noEditPoints="1" noAdjustHandles="1" noChangeArrowheads="1" noChangeShapeType="1" noTextEdit="1"/>
              </p:cNvSpPr>
              <p:nvPr/>
            </p:nvSpPr>
            <p:spPr>
              <a:xfrm>
                <a:off x="2702414" y="306947"/>
                <a:ext cx="8618113" cy="2848377"/>
              </a:xfrm>
              <a:prstGeom prst="round2SameRect">
                <a:avLst/>
              </a:prstGeom>
              <a:blipFill rotWithShape="0">
                <a:blip r:embed="rId11"/>
                <a:stretch>
                  <a:fillRect/>
                </a:stretch>
              </a:blipFill>
              <a:ln w="57150"/>
            </p:spPr>
            <p:txBody>
              <a:bodyPr/>
              <a:lstStyle/>
              <a:p>
                <a:r>
                  <a:rPr lang="en-US">
                    <a:noFill/>
                  </a:rPr>
                  <a:t> </a:t>
                </a:r>
              </a:p>
            </p:txBody>
          </p:sp>
        </mc:Fallback>
      </mc:AlternateContent>
      <p:sp>
        <p:nvSpPr>
          <p:cNvPr id="37" name="Rounded Rectangle 36"/>
          <p:cNvSpPr/>
          <p:nvPr/>
        </p:nvSpPr>
        <p:spPr>
          <a:xfrm>
            <a:off x="4229185" y="5512423"/>
            <a:ext cx="2313645"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B. </a:t>
            </a:r>
            <a:r>
              <a:rPr lang="en-US" sz="3200" dirty="0" err="1" smtClean="0">
                <a:solidFill>
                  <a:schemeClr val="accent2">
                    <a:lumMod val="50000"/>
                  </a:schemeClr>
                </a:solidFill>
                <a:latin typeface="Arial" panose="020B0604020202020204" pitchFamily="34" charset="0"/>
                <a:cs typeface="Arial" panose="020B0604020202020204" pitchFamily="34" charset="0"/>
              </a:rPr>
              <a:t>Sai</a:t>
            </a:r>
            <a:endParaRPr lang="en-US" sz="3200" dirty="0">
              <a:solidFill>
                <a:schemeClr val="accent2">
                  <a:lumMod val="50000"/>
                </a:schemeClr>
              </a:solidFill>
              <a:latin typeface="Arial" panose="020B0604020202020204" pitchFamily="34" charset="0"/>
              <a:cs typeface="Arial" panose="020B0604020202020204" pitchFamily="34" charset="0"/>
            </a:endParaRPr>
          </a:p>
        </p:txBody>
      </p:sp>
      <p:sp>
        <p:nvSpPr>
          <p:cNvPr id="39" name="Rounded Rectangle 38"/>
          <p:cNvSpPr/>
          <p:nvPr/>
        </p:nvSpPr>
        <p:spPr>
          <a:xfrm>
            <a:off x="4231203" y="4198434"/>
            <a:ext cx="2311628"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A. </a:t>
            </a:r>
            <a:r>
              <a:rPr lang="en-US" sz="3200" dirty="0" err="1" smtClean="0">
                <a:solidFill>
                  <a:schemeClr val="accent2">
                    <a:lumMod val="50000"/>
                  </a:schemeClr>
                </a:solidFill>
                <a:latin typeface="Arial" panose="020B0604020202020204" pitchFamily="34" charset="0"/>
                <a:cs typeface="Arial" panose="020B0604020202020204" pitchFamily="34" charset="0"/>
              </a:rPr>
              <a:t>Đúng</a:t>
            </a:r>
            <a:endParaRPr lang="en-US" sz="3200" dirty="0">
              <a:solidFill>
                <a:schemeClr val="accent2">
                  <a:lumMod val="50000"/>
                </a:schemeClr>
              </a:solidFill>
              <a:latin typeface="Arial" panose="020B0604020202020204" pitchFamily="34" charset="0"/>
              <a:cs typeface="Arial" panose="020B0604020202020204" pitchFamily="34" charset="0"/>
            </a:endParaRPr>
          </a:p>
        </p:txBody>
      </p:sp>
      <p:sp>
        <p:nvSpPr>
          <p:cNvPr id="73" name="Explosion 1 72"/>
          <p:cNvSpPr/>
          <p:nvPr/>
        </p:nvSpPr>
        <p:spPr>
          <a:xfrm>
            <a:off x="914400" y="3227896"/>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FF"/>
                </a:solidFill>
                <a:latin typeface="Arial" panose="020B0604020202020204" pitchFamily="34" charset="0"/>
                <a:cs typeface="Arial" panose="020B0604020202020204" pitchFamily="34" charset="0"/>
              </a:rPr>
              <a:t>ĐÚNG RỒI</a:t>
            </a:r>
            <a:endParaRPr lang="en-US" sz="2800" b="1" dirty="0">
              <a:solidFill>
                <a:srgbClr val="0000FF"/>
              </a:solidFill>
              <a:latin typeface="Arial" panose="020B0604020202020204" pitchFamily="34" charset="0"/>
              <a:cs typeface="Arial" panose="020B0604020202020204" pitchFamily="34" charset="0"/>
            </a:endParaRPr>
          </a:p>
        </p:txBody>
      </p:sp>
      <p:pic>
        <p:nvPicPr>
          <p:cNvPr id="74"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248623" y="5423408"/>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452856" y="2569082"/>
            <a:ext cx="4875161" cy="487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91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1000"/>
                                        <p:tgtEl>
                                          <p:spTgt spid="39"/>
                                        </p:tgtEl>
                                      </p:cBhvr>
                                    </p:animEffect>
                                    <p:anim calcmode="lin" valueType="num">
                                      <p:cBhvr>
                                        <p:cTn id="12" dur="1000" fill="hold"/>
                                        <p:tgtEl>
                                          <p:spTgt spid="39"/>
                                        </p:tgtEl>
                                        <p:attrNameLst>
                                          <p:attrName>ppt_x</p:attrName>
                                        </p:attrNameLst>
                                      </p:cBhvr>
                                      <p:tavLst>
                                        <p:tav tm="0">
                                          <p:val>
                                            <p:strVal val="#ppt_x"/>
                                          </p:val>
                                        </p:tav>
                                        <p:tav tm="100000">
                                          <p:val>
                                            <p:strVal val="#ppt_x"/>
                                          </p:val>
                                        </p:tav>
                                      </p:tavLst>
                                    </p:anim>
                                    <p:anim calcmode="lin" valueType="num">
                                      <p:cBhvr>
                                        <p:cTn id="13" dur="1000" fill="hold"/>
                                        <p:tgtEl>
                                          <p:spTgt spid="3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1"/>
                    </p:tgtEl>
                  </p:cond>
                </p:stCondLst>
                <p:endSync evt="end" delay="0">
                  <p:rtn val="all"/>
                </p:endSync>
                <p:childTnLst>
                  <p:par>
                    <p:cTn id="21" fill="hold">
                      <p:stCondLst>
                        <p:cond delay="0"/>
                      </p:stCondLst>
                      <p:childTnLst>
                        <p:par>
                          <p:cTn id="22" fill="hold">
                            <p:stCondLst>
                              <p:cond delay="0"/>
                            </p:stCondLst>
                            <p:childTnLst>
                              <p:par>
                                <p:cTn id="23" presetID="11" presetClass="entr" presetSubtype="0" fill="hold" grpId="0" nodeType="afterEffect">
                                  <p:stCondLst>
                                    <p:cond delay="0"/>
                                  </p:stCondLst>
                                  <p:childTnLst>
                                    <p:set>
                                      <p:cBhvr>
                                        <p:cTn id="24" dur="1000">
                                          <p:stCondLst>
                                            <p:cond delay="0"/>
                                          </p:stCondLst>
                                        </p:cTn>
                                        <p:tgtEl>
                                          <p:spTgt spid="40"/>
                                        </p:tgtEl>
                                        <p:attrNameLst>
                                          <p:attrName>style.visibility</p:attrName>
                                        </p:attrNameLst>
                                      </p:cBhvr>
                                      <p:to>
                                        <p:strVal val="visible"/>
                                      </p:to>
                                    </p:set>
                                  </p:childTnLst>
                                </p:cTn>
                              </p:par>
                            </p:childTnLst>
                          </p:cTn>
                        </p:par>
                        <p:par>
                          <p:cTn id="25" fill="hold">
                            <p:stCondLst>
                              <p:cond delay="1000"/>
                            </p:stCondLst>
                            <p:childTnLst>
                              <p:par>
                                <p:cTn id="26" presetID="11" presetClass="entr" presetSubtype="0" fill="hold" grpId="0" nodeType="afterEffect">
                                  <p:stCondLst>
                                    <p:cond delay="0"/>
                                  </p:stCondLst>
                                  <p:childTnLst>
                                    <p:set>
                                      <p:cBhvr>
                                        <p:cTn id="27" dur="1000">
                                          <p:stCondLst>
                                            <p:cond delay="0"/>
                                          </p:stCondLst>
                                        </p:cTn>
                                        <p:tgtEl>
                                          <p:spTgt spid="41"/>
                                        </p:tgtEl>
                                        <p:attrNameLst>
                                          <p:attrName>style.visibility</p:attrName>
                                        </p:attrNameLst>
                                      </p:cBhvr>
                                      <p:to>
                                        <p:strVal val="visible"/>
                                      </p:to>
                                    </p:set>
                                  </p:childTnLst>
                                </p:cTn>
                              </p:par>
                            </p:childTnLst>
                          </p:cTn>
                        </p:par>
                        <p:par>
                          <p:cTn id="28" fill="hold">
                            <p:stCondLst>
                              <p:cond delay="2000"/>
                            </p:stCondLst>
                            <p:childTnLst>
                              <p:par>
                                <p:cTn id="29" presetID="11" presetClass="entr" presetSubtype="0" fill="hold" grpId="0" nodeType="afterEffect">
                                  <p:stCondLst>
                                    <p:cond delay="0"/>
                                  </p:stCondLst>
                                  <p:childTnLst>
                                    <p:set>
                                      <p:cBhvr>
                                        <p:cTn id="30" dur="1000">
                                          <p:stCondLst>
                                            <p:cond delay="0"/>
                                          </p:stCondLst>
                                        </p:cTn>
                                        <p:tgtEl>
                                          <p:spTgt spid="42"/>
                                        </p:tgtEl>
                                        <p:attrNameLst>
                                          <p:attrName>style.visibility</p:attrName>
                                        </p:attrNameLst>
                                      </p:cBhvr>
                                      <p:to>
                                        <p:strVal val="visible"/>
                                      </p:to>
                                    </p:set>
                                  </p:childTnLst>
                                </p:cTn>
                              </p:par>
                            </p:childTnLst>
                          </p:cTn>
                        </p:par>
                        <p:par>
                          <p:cTn id="31" fill="hold">
                            <p:stCondLst>
                              <p:cond delay="3000"/>
                            </p:stCondLst>
                            <p:childTnLst>
                              <p:par>
                                <p:cTn id="32" presetID="11" presetClass="entr" presetSubtype="0" fill="hold" grpId="0" nodeType="afterEffect">
                                  <p:stCondLst>
                                    <p:cond delay="0"/>
                                  </p:stCondLst>
                                  <p:childTnLst>
                                    <p:set>
                                      <p:cBhvr>
                                        <p:cTn id="33" dur="1000">
                                          <p:stCondLst>
                                            <p:cond delay="0"/>
                                          </p:stCondLst>
                                        </p:cTn>
                                        <p:tgtEl>
                                          <p:spTgt spid="43"/>
                                        </p:tgtEl>
                                        <p:attrNameLst>
                                          <p:attrName>style.visibility</p:attrName>
                                        </p:attrNameLst>
                                      </p:cBhvr>
                                      <p:to>
                                        <p:strVal val="visible"/>
                                      </p:to>
                                    </p:set>
                                  </p:childTnLst>
                                </p:cTn>
                              </p:par>
                            </p:childTnLst>
                          </p:cTn>
                        </p:par>
                        <p:par>
                          <p:cTn id="34" fill="hold">
                            <p:stCondLst>
                              <p:cond delay="4000"/>
                            </p:stCondLst>
                            <p:childTnLst>
                              <p:par>
                                <p:cTn id="35" presetID="11" presetClass="entr" presetSubtype="0" fill="hold" grpId="0" nodeType="afterEffect">
                                  <p:stCondLst>
                                    <p:cond delay="0"/>
                                  </p:stCondLst>
                                  <p:childTnLst>
                                    <p:set>
                                      <p:cBhvr>
                                        <p:cTn id="36" dur="1000">
                                          <p:stCondLst>
                                            <p:cond delay="0"/>
                                          </p:stCondLst>
                                        </p:cTn>
                                        <p:tgtEl>
                                          <p:spTgt spid="44"/>
                                        </p:tgtEl>
                                        <p:attrNameLst>
                                          <p:attrName>style.visibility</p:attrName>
                                        </p:attrNameLst>
                                      </p:cBhvr>
                                      <p:to>
                                        <p:strVal val="visible"/>
                                      </p:to>
                                    </p:set>
                                  </p:childTnLst>
                                </p:cTn>
                              </p:par>
                            </p:childTnLst>
                          </p:cTn>
                        </p:par>
                        <p:par>
                          <p:cTn id="37" fill="hold">
                            <p:stCondLst>
                              <p:cond delay="5000"/>
                            </p:stCondLst>
                            <p:childTnLst>
                              <p:par>
                                <p:cTn id="38" presetID="11" presetClass="entr" presetSubtype="0" fill="hold" grpId="0" nodeType="afterEffect">
                                  <p:stCondLst>
                                    <p:cond delay="0"/>
                                  </p:stCondLst>
                                  <p:childTnLst>
                                    <p:set>
                                      <p:cBhvr>
                                        <p:cTn id="39" dur="1000">
                                          <p:stCondLst>
                                            <p:cond delay="0"/>
                                          </p:stCondLst>
                                        </p:cTn>
                                        <p:tgtEl>
                                          <p:spTgt spid="45"/>
                                        </p:tgtEl>
                                        <p:attrNameLst>
                                          <p:attrName>style.visibility</p:attrName>
                                        </p:attrNameLst>
                                      </p:cBhvr>
                                      <p:to>
                                        <p:strVal val="visible"/>
                                      </p:to>
                                    </p:set>
                                  </p:childTnLst>
                                </p:cTn>
                              </p:par>
                            </p:childTnLst>
                          </p:cTn>
                        </p:par>
                        <p:par>
                          <p:cTn id="40" fill="hold">
                            <p:stCondLst>
                              <p:cond delay="6000"/>
                            </p:stCondLst>
                            <p:childTnLst>
                              <p:par>
                                <p:cTn id="41" presetID="11" presetClass="entr" presetSubtype="0" fill="hold" grpId="0" nodeType="afterEffect">
                                  <p:stCondLst>
                                    <p:cond delay="0"/>
                                  </p:stCondLst>
                                  <p:childTnLst>
                                    <p:set>
                                      <p:cBhvr>
                                        <p:cTn id="42" dur="1000">
                                          <p:stCondLst>
                                            <p:cond delay="0"/>
                                          </p:stCondLst>
                                        </p:cTn>
                                        <p:tgtEl>
                                          <p:spTgt spid="46"/>
                                        </p:tgtEl>
                                        <p:attrNameLst>
                                          <p:attrName>style.visibility</p:attrName>
                                        </p:attrNameLst>
                                      </p:cBhvr>
                                      <p:to>
                                        <p:strVal val="visible"/>
                                      </p:to>
                                    </p:set>
                                  </p:childTnLst>
                                </p:cTn>
                              </p:par>
                            </p:childTnLst>
                          </p:cTn>
                        </p:par>
                        <p:par>
                          <p:cTn id="43" fill="hold">
                            <p:stCondLst>
                              <p:cond delay="7000"/>
                            </p:stCondLst>
                            <p:childTnLst>
                              <p:par>
                                <p:cTn id="44" presetID="11" presetClass="entr" presetSubtype="0" fill="hold" grpId="0" nodeType="afterEffect">
                                  <p:stCondLst>
                                    <p:cond delay="0"/>
                                  </p:stCondLst>
                                  <p:childTnLst>
                                    <p:set>
                                      <p:cBhvr>
                                        <p:cTn id="45" dur="1000">
                                          <p:stCondLst>
                                            <p:cond delay="0"/>
                                          </p:stCondLst>
                                        </p:cTn>
                                        <p:tgtEl>
                                          <p:spTgt spid="47"/>
                                        </p:tgtEl>
                                        <p:attrNameLst>
                                          <p:attrName>style.visibility</p:attrName>
                                        </p:attrNameLst>
                                      </p:cBhvr>
                                      <p:to>
                                        <p:strVal val="visible"/>
                                      </p:to>
                                    </p:set>
                                  </p:childTnLst>
                                </p:cTn>
                              </p:par>
                            </p:childTnLst>
                          </p:cTn>
                        </p:par>
                        <p:par>
                          <p:cTn id="46" fill="hold">
                            <p:stCondLst>
                              <p:cond delay="8000"/>
                            </p:stCondLst>
                            <p:childTnLst>
                              <p:par>
                                <p:cTn id="47" presetID="11" presetClass="entr" presetSubtype="0" fill="hold" grpId="0" nodeType="afterEffect">
                                  <p:stCondLst>
                                    <p:cond delay="0"/>
                                  </p:stCondLst>
                                  <p:childTnLst>
                                    <p:set>
                                      <p:cBhvr>
                                        <p:cTn id="48" dur="1000">
                                          <p:stCondLst>
                                            <p:cond delay="0"/>
                                          </p:stCondLst>
                                        </p:cTn>
                                        <p:tgtEl>
                                          <p:spTgt spid="48"/>
                                        </p:tgtEl>
                                        <p:attrNameLst>
                                          <p:attrName>style.visibility</p:attrName>
                                        </p:attrNameLst>
                                      </p:cBhvr>
                                      <p:to>
                                        <p:strVal val="visible"/>
                                      </p:to>
                                    </p:set>
                                  </p:childTnLst>
                                </p:cTn>
                              </p:par>
                            </p:childTnLst>
                          </p:cTn>
                        </p:par>
                        <p:par>
                          <p:cTn id="49" fill="hold">
                            <p:stCondLst>
                              <p:cond delay="9000"/>
                            </p:stCondLst>
                            <p:childTnLst>
                              <p:par>
                                <p:cTn id="50" presetID="11" presetClass="entr" presetSubtype="0" fill="hold" grpId="0" nodeType="afterEffect">
                                  <p:stCondLst>
                                    <p:cond delay="0"/>
                                  </p:stCondLst>
                                  <p:childTnLst>
                                    <p:set>
                                      <p:cBhvr>
                                        <p:cTn id="51" dur="1000">
                                          <p:stCondLst>
                                            <p:cond delay="0"/>
                                          </p:stCondLst>
                                        </p:cTn>
                                        <p:tgtEl>
                                          <p:spTgt spid="49"/>
                                        </p:tgtEl>
                                        <p:attrNameLst>
                                          <p:attrName>style.visibility</p:attrName>
                                        </p:attrNameLst>
                                      </p:cBhvr>
                                      <p:to>
                                        <p:strVal val="visible"/>
                                      </p:to>
                                    </p:set>
                                  </p:childTnLst>
                                </p:cTn>
                              </p:par>
                            </p:childTnLst>
                          </p:cTn>
                        </p:par>
                        <p:par>
                          <p:cTn id="52" fill="hold">
                            <p:stCondLst>
                              <p:cond delay="10000"/>
                            </p:stCondLst>
                            <p:childTnLst>
                              <p:par>
                                <p:cTn id="53" presetID="11" presetClass="entr" presetSubtype="0" fill="hold" grpId="0" nodeType="afterEffect">
                                  <p:stCondLst>
                                    <p:cond delay="0"/>
                                  </p:stCondLst>
                                  <p:childTnLst>
                                    <p:set>
                                      <p:cBhvr>
                                        <p:cTn id="54" dur="1000">
                                          <p:stCondLst>
                                            <p:cond delay="0"/>
                                          </p:stCondLst>
                                        </p:cTn>
                                        <p:tgtEl>
                                          <p:spTgt spid="50"/>
                                        </p:tgtEl>
                                        <p:attrNameLst>
                                          <p:attrName>style.visibility</p:attrName>
                                        </p:attrNameLst>
                                      </p:cBhvr>
                                      <p:to>
                                        <p:strVal val="visible"/>
                                      </p:to>
                                    </p:set>
                                  </p:childTnLst>
                                </p:cTn>
                              </p:par>
                            </p:childTnLst>
                          </p:cTn>
                        </p:par>
                        <p:par>
                          <p:cTn id="55" fill="hold">
                            <p:stCondLst>
                              <p:cond delay="11000"/>
                            </p:stCondLst>
                            <p:childTnLst>
                              <p:par>
                                <p:cTn id="56" presetID="11" presetClass="entr" presetSubtype="0" fill="hold" grpId="0" nodeType="afterEffect">
                                  <p:stCondLst>
                                    <p:cond delay="0"/>
                                  </p:stCondLst>
                                  <p:childTnLst>
                                    <p:set>
                                      <p:cBhvr>
                                        <p:cTn id="57" dur="1000">
                                          <p:stCondLst>
                                            <p:cond delay="0"/>
                                          </p:stCondLst>
                                        </p:cTn>
                                        <p:tgtEl>
                                          <p:spTgt spid="51"/>
                                        </p:tgtEl>
                                        <p:attrNameLst>
                                          <p:attrName>style.visibility</p:attrName>
                                        </p:attrNameLst>
                                      </p:cBhvr>
                                      <p:to>
                                        <p:strVal val="visible"/>
                                      </p:to>
                                    </p:set>
                                  </p:childTnLst>
                                </p:cTn>
                              </p:par>
                            </p:childTnLst>
                          </p:cTn>
                        </p:par>
                        <p:par>
                          <p:cTn id="58" fill="hold">
                            <p:stCondLst>
                              <p:cond delay="12000"/>
                            </p:stCondLst>
                            <p:childTnLst>
                              <p:par>
                                <p:cTn id="59" presetID="11" presetClass="entr" presetSubtype="0" fill="hold" grpId="0" nodeType="afterEffect">
                                  <p:stCondLst>
                                    <p:cond delay="0"/>
                                  </p:stCondLst>
                                  <p:childTnLst>
                                    <p:set>
                                      <p:cBhvr>
                                        <p:cTn id="60" dur="1000">
                                          <p:stCondLst>
                                            <p:cond delay="0"/>
                                          </p:stCondLst>
                                        </p:cTn>
                                        <p:tgtEl>
                                          <p:spTgt spid="52"/>
                                        </p:tgtEl>
                                        <p:attrNameLst>
                                          <p:attrName>style.visibility</p:attrName>
                                        </p:attrNameLst>
                                      </p:cBhvr>
                                      <p:to>
                                        <p:strVal val="visible"/>
                                      </p:to>
                                    </p:set>
                                  </p:childTnLst>
                                </p:cTn>
                              </p:par>
                            </p:childTnLst>
                          </p:cTn>
                        </p:par>
                        <p:par>
                          <p:cTn id="61" fill="hold">
                            <p:stCondLst>
                              <p:cond delay="13000"/>
                            </p:stCondLst>
                            <p:childTnLst>
                              <p:par>
                                <p:cTn id="62" presetID="11" presetClass="entr" presetSubtype="0" fill="hold" grpId="0" nodeType="afterEffect">
                                  <p:stCondLst>
                                    <p:cond delay="0"/>
                                  </p:stCondLst>
                                  <p:childTnLst>
                                    <p:set>
                                      <p:cBhvr>
                                        <p:cTn id="63" dur="1000">
                                          <p:stCondLst>
                                            <p:cond delay="0"/>
                                          </p:stCondLst>
                                        </p:cTn>
                                        <p:tgtEl>
                                          <p:spTgt spid="53"/>
                                        </p:tgtEl>
                                        <p:attrNameLst>
                                          <p:attrName>style.visibility</p:attrName>
                                        </p:attrNameLst>
                                      </p:cBhvr>
                                      <p:to>
                                        <p:strVal val="visible"/>
                                      </p:to>
                                    </p:set>
                                  </p:childTnLst>
                                </p:cTn>
                              </p:par>
                            </p:childTnLst>
                          </p:cTn>
                        </p:par>
                        <p:par>
                          <p:cTn id="64" fill="hold">
                            <p:stCondLst>
                              <p:cond delay="14000"/>
                            </p:stCondLst>
                            <p:childTnLst>
                              <p:par>
                                <p:cTn id="65" presetID="11" presetClass="entr" presetSubtype="0" fill="hold" grpId="0" nodeType="afterEffect">
                                  <p:stCondLst>
                                    <p:cond delay="0"/>
                                  </p:stCondLst>
                                  <p:childTnLst>
                                    <p:set>
                                      <p:cBhvr>
                                        <p:cTn id="66" dur="1000">
                                          <p:stCondLst>
                                            <p:cond delay="0"/>
                                          </p:stCondLst>
                                        </p:cTn>
                                        <p:tgtEl>
                                          <p:spTgt spid="54"/>
                                        </p:tgtEl>
                                        <p:attrNameLst>
                                          <p:attrName>style.visibility</p:attrName>
                                        </p:attrNameLst>
                                      </p:cBhvr>
                                      <p:to>
                                        <p:strVal val="visible"/>
                                      </p:to>
                                    </p:set>
                                  </p:childTnLst>
                                </p:cTn>
                              </p:par>
                            </p:childTnLst>
                          </p:cTn>
                        </p:par>
                        <p:par>
                          <p:cTn id="67" fill="hold">
                            <p:stCondLst>
                              <p:cond delay="15000"/>
                            </p:stCondLst>
                            <p:childTnLst>
                              <p:par>
                                <p:cTn id="68" presetID="11" presetClass="entr" presetSubtype="0" fill="hold" grpId="0" nodeType="afterEffect">
                                  <p:stCondLst>
                                    <p:cond delay="0"/>
                                  </p:stCondLst>
                                  <p:childTnLst>
                                    <p:set>
                                      <p:cBhvr>
                                        <p:cTn id="69" dur="1000">
                                          <p:stCondLst>
                                            <p:cond delay="0"/>
                                          </p:stCondLst>
                                        </p:cTn>
                                        <p:tgtEl>
                                          <p:spTgt spid="55"/>
                                        </p:tgtEl>
                                        <p:attrNameLst>
                                          <p:attrName>style.visibility</p:attrName>
                                        </p:attrNameLst>
                                      </p:cBhvr>
                                      <p:to>
                                        <p:strVal val="visible"/>
                                      </p:to>
                                    </p:set>
                                  </p:childTnLst>
                                </p:cTn>
                              </p:par>
                            </p:childTnLst>
                          </p:cTn>
                        </p:par>
                        <p:par>
                          <p:cTn id="70" fill="hold">
                            <p:stCondLst>
                              <p:cond delay="16000"/>
                            </p:stCondLst>
                            <p:childTnLst>
                              <p:par>
                                <p:cTn id="71" presetID="11" presetClass="entr" presetSubtype="0" fill="hold" grpId="0" nodeType="afterEffect">
                                  <p:stCondLst>
                                    <p:cond delay="0"/>
                                  </p:stCondLst>
                                  <p:childTnLst>
                                    <p:set>
                                      <p:cBhvr>
                                        <p:cTn id="72" dur="1000">
                                          <p:stCondLst>
                                            <p:cond delay="0"/>
                                          </p:stCondLst>
                                        </p:cTn>
                                        <p:tgtEl>
                                          <p:spTgt spid="56"/>
                                        </p:tgtEl>
                                        <p:attrNameLst>
                                          <p:attrName>style.visibility</p:attrName>
                                        </p:attrNameLst>
                                      </p:cBhvr>
                                      <p:to>
                                        <p:strVal val="visible"/>
                                      </p:to>
                                    </p:set>
                                  </p:childTnLst>
                                </p:cTn>
                              </p:par>
                            </p:childTnLst>
                          </p:cTn>
                        </p:par>
                        <p:par>
                          <p:cTn id="73" fill="hold">
                            <p:stCondLst>
                              <p:cond delay="17000"/>
                            </p:stCondLst>
                            <p:childTnLst>
                              <p:par>
                                <p:cTn id="74" presetID="11" presetClass="entr" presetSubtype="0" fill="hold" grpId="0" nodeType="afterEffect">
                                  <p:stCondLst>
                                    <p:cond delay="0"/>
                                  </p:stCondLst>
                                  <p:childTnLst>
                                    <p:set>
                                      <p:cBhvr>
                                        <p:cTn id="75" dur="1000">
                                          <p:stCondLst>
                                            <p:cond delay="0"/>
                                          </p:stCondLst>
                                        </p:cTn>
                                        <p:tgtEl>
                                          <p:spTgt spid="57"/>
                                        </p:tgtEl>
                                        <p:attrNameLst>
                                          <p:attrName>style.visibility</p:attrName>
                                        </p:attrNameLst>
                                      </p:cBhvr>
                                      <p:to>
                                        <p:strVal val="visible"/>
                                      </p:to>
                                    </p:set>
                                  </p:childTnLst>
                                </p:cTn>
                              </p:par>
                            </p:childTnLst>
                          </p:cTn>
                        </p:par>
                        <p:par>
                          <p:cTn id="76" fill="hold">
                            <p:stCondLst>
                              <p:cond delay="18000"/>
                            </p:stCondLst>
                            <p:childTnLst>
                              <p:par>
                                <p:cTn id="77" presetID="11" presetClass="entr" presetSubtype="0" fill="hold" grpId="0" nodeType="afterEffect">
                                  <p:stCondLst>
                                    <p:cond delay="0"/>
                                  </p:stCondLst>
                                  <p:childTnLst>
                                    <p:set>
                                      <p:cBhvr>
                                        <p:cTn id="78" dur="1000">
                                          <p:stCondLst>
                                            <p:cond delay="0"/>
                                          </p:stCondLst>
                                        </p:cTn>
                                        <p:tgtEl>
                                          <p:spTgt spid="58"/>
                                        </p:tgtEl>
                                        <p:attrNameLst>
                                          <p:attrName>style.visibility</p:attrName>
                                        </p:attrNameLst>
                                      </p:cBhvr>
                                      <p:to>
                                        <p:strVal val="visible"/>
                                      </p:to>
                                    </p:set>
                                  </p:childTnLst>
                                </p:cTn>
                              </p:par>
                            </p:childTnLst>
                          </p:cTn>
                        </p:par>
                        <p:par>
                          <p:cTn id="79" fill="hold">
                            <p:stCondLst>
                              <p:cond delay="19000"/>
                            </p:stCondLst>
                            <p:childTnLst>
                              <p:par>
                                <p:cTn id="80" presetID="11" presetClass="entr" presetSubtype="0" fill="hold" grpId="0" nodeType="afterEffect">
                                  <p:stCondLst>
                                    <p:cond delay="0"/>
                                  </p:stCondLst>
                                  <p:childTnLst>
                                    <p:set>
                                      <p:cBhvr>
                                        <p:cTn id="81" dur="1000">
                                          <p:stCondLst>
                                            <p:cond delay="0"/>
                                          </p:stCondLst>
                                        </p:cTn>
                                        <p:tgtEl>
                                          <p:spTgt spid="59"/>
                                        </p:tgtEl>
                                        <p:attrNameLst>
                                          <p:attrName>style.visibility</p:attrName>
                                        </p:attrNameLst>
                                      </p:cBhvr>
                                      <p:to>
                                        <p:strVal val="visible"/>
                                      </p:to>
                                    </p:set>
                                  </p:childTnLst>
                                </p:cTn>
                              </p:par>
                            </p:childTnLst>
                          </p:cTn>
                        </p:par>
                        <p:par>
                          <p:cTn id="82" fill="hold">
                            <p:stCondLst>
                              <p:cond delay="20000"/>
                            </p:stCondLst>
                            <p:childTnLst>
                              <p:par>
                                <p:cTn id="83" presetID="11" presetClass="entr" presetSubtype="0" fill="hold" grpId="0" nodeType="afterEffect">
                                  <p:stCondLst>
                                    <p:cond delay="0"/>
                                  </p:stCondLst>
                                  <p:childTnLst>
                                    <p:set>
                                      <p:cBhvr>
                                        <p:cTn id="84" dur="1000">
                                          <p:stCondLst>
                                            <p:cond delay="0"/>
                                          </p:stCondLst>
                                        </p:cTn>
                                        <p:tgtEl>
                                          <p:spTgt spid="60"/>
                                        </p:tgtEl>
                                        <p:attrNameLst>
                                          <p:attrName>style.visibility</p:attrName>
                                        </p:attrNameLst>
                                      </p:cBhvr>
                                      <p:to>
                                        <p:strVal val="visible"/>
                                      </p:to>
                                    </p:set>
                                  </p:childTnLst>
                                </p:cTn>
                              </p:par>
                            </p:childTnLst>
                          </p:cTn>
                        </p:par>
                        <p:par>
                          <p:cTn id="85" fill="hold">
                            <p:stCondLst>
                              <p:cond delay="21000"/>
                            </p:stCondLst>
                            <p:childTnLst>
                              <p:par>
                                <p:cTn id="86" presetID="11" presetClass="entr" presetSubtype="0" fill="hold" grpId="0" nodeType="afterEffect">
                                  <p:stCondLst>
                                    <p:cond delay="0"/>
                                  </p:stCondLst>
                                  <p:childTnLst>
                                    <p:set>
                                      <p:cBhvr>
                                        <p:cTn id="87" dur="1000">
                                          <p:stCondLst>
                                            <p:cond delay="0"/>
                                          </p:stCondLst>
                                        </p:cTn>
                                        <p:tgtEl>
                                          <p:spTgt spid="61"/>
                                        </p:tgtEl>
                                        <p:attrNameLst>
                                          <p:attrName>style.visibility</p:attrName>
                                        </p:attrNameLst>
                                      </p:cBhvr>
                                      <p:to>
                                        <p:strVal val="visible"/>
                                      </p:to>
                                    </p:set>
                                  </p:childTnLst>
                                </p:cTn>
                              </p:par>
                            </p:childTnLst>
                          </p:cTn>
                        </p:par>
                        <p:par>
                          <p:cTn id="88" fill="hold">
                            <p:stCondLst>
                              <p:cond delay="22000"/>
                            </p:stCondLst>
                            <p:childTnLst>
                              <p:par>
                                <p:cTn id="89" presetID="11" presetClass="entr" presetSubtype="0" fill="hold" grpId="0" nodeType="afterEffect">
                                  <p:stCondLst>
                                    <p:cond delay="0"/>
                                  </p:stCondLst>
                                  <p:childTnLst>
                                    <p:set>
                                      <p:cBhvr>
                                        <p:cTn id="90" dur="1000">
                                          <p:stCondLst>
                                            <p:cond delay="0"/>
                                          </p:stCondLst>
                                        </p:cTn>
                                        <p:tgtEl>
                                          <p:spTgt spid="62"/>
                                        </p:tgtEl>
                                        <p:attrNameLst>
                                          <p:attrName>style.visibility</p:attrName>
                                        </p:attrNameLst>
                                      </p:cBhvr>
                                      <p:to>
                                        <p:strVal val="visible"/>
                                      </p:to>
                                    </p:set>
                                  </p:childTnLst>
                                </p:cTn>
                              </p:par>
                            </p:childTnLst>
                          </p:cTn>
                        </p:par>
                        <p:par>
                          <p:cTn id="91" fill="hold">
                            <p:stCondLst>
                              <p:cond delay="23000"/>
                            </p:stCondLst>
                            <p:childTnLst>
                              <p:par>
                                <p:cTn id="92" presetID="11" presetClass="entr" presetSubtype="0" fill="hold" grpId="0" nodeType="afterEffect">
                                  <p:stCondLst>
                                    <p:cond delay="0"/>
                                  </p:stCondLst>
                                  <p:childTnLst>
                                    <p:set>
                                      <p:cBhvr>
                                        <p:cTn id="93" dur="1000">
                                          <p:stCondLst>
                                            <p:cond delay="0"/>
                                          </p:stCondLst>
                                        </p:cTn>
                                        <p:tgtEl>
                                          <p:spTgt spid="63"/>
                                        </p:tgtEl>
                                        <p:attrNameLst>
                                          <p:attrName>style.visibility</p:attrName>
                                        </p:attrNameLst>
                                      </p:cBhvr>
                                      <p:to>
                                        <p:strVal val="visible"/>
                                      </p:to>
                                    </p:set>
                                  </p:childTnLst>
                                </p:cTn>
                              </p:par>
                            </p:childTnLst>
                          </p:cTn>
                        </p:par>
                        <p:par>
                          <p:cTn id="94" fill="hold">
                            <p:stCondLst>
                              <p:cond delay="24000"/>
                            </p:stCondLst>
                            <p:childTnLst>
                              <p:par>
                                <p:cTn id="95" presetID="11" presetClass="entr" presetSubtype="0" fill="hold" grpId="0" nodeType="afterEffect">
                                  <p:stCondLst>
                                    <p:cond delay="0"/>
                                  </p:stCondLst>
                                  <p:childTnLst>
                                    <p:set>
                                      <p:cBhvr>
                                        <p:cTn id="96" dur="1000">
                                          <p:stCondLst>
                                            <p:cond delay="0"/>
                                          </p:stCondLst>
                                        </p:cTn>
                                        <p:tgtEl>
                                          <p:spTgt spid="64"/>
                                        </p:tgtEl>
                                        <p:attrNameLst>
                                          <p:attrName>style.visibility</p:attrName>
                                        </p:attrNameLst>
                                      </p:cBhvr>
                                      <p:to>
                                        <p:strVal val="visible"/>
                                      </p:to>
                                    </p:set>
                                  </p:childTnLst>
                                </p:cTn>
                              </p:par>
                            </p:childTnLst>
                          </p:cTn>
                        </p:par>
                        <p:par>
                          <p:cTn id="97" fill="hold">
                            <p:stCondLst>
                              <p:cond delay="25000"/>
                            </p:stCondLst>
                            <p:childTnLst>
                              <p:par>
                                <p:cTn id="98" presetID="11" presetClass="entr" presetSubtype="0" fill="hold" grpId="0" nodeType="afterEffect">
                                  <p:stCondLst>
                                    <p:cond delay="0"/>
                                  </p:stCondLst>
                                  <p:childTnLst>
                                    <p:set>
                                      <p:cBhvr>
                                        <p:cTn id="99" dur="1000">
                                          <p:stCondLst>
                                            <p:cond delay="0"/>
                                          </p:stCondLst>
                                        </p:cTn>
                                        <p:tgtEl>
                                          <p:spTgt spid="65"/>
                                        </p:tgtEl>
                                        <p:attrNameLst>
                                          <p:attrName>style.visibility</p:attrName>
                                        </p:attrNameLst>
                                      </p:cBhvr>
                                      <p:to>
                                        <p:strVal val="visible"/>
                                      </p:to>
                                    </p:set>
                                  </p:childTnLst>
                                </p:cTn>
                              </p:par>
                            </p:childTnLst>
                          </p:cTn>
                        </p:par>
                        <p:par>
                          <p:cTn id="100" fill="hold">
                            <p:stCondLst>
                              <p:cond delay="26000"/>
                            </p:stCondLst>
                            <p:childTnLst>
                              <p:par>
                                <p:cTn id="101" presetID="11" presetClass="entr" presetSubtype="0" fill="hold" grpId="0" nodeType="afterEffect">
                                  <p:stCondLst>
                                    <p:cond delay="0"/>
                                  </p:stCondLst>
                                  <p:childTnLst>
                                    <p:set>
                                      <p:cBhvr>
                                        <p:cTn id="102" dur="1000">
                                          <p:stCondLst>
                                            <p:cond delay="0"/>
                                          </p:stCondLst>
                                        </p:cTn>
                                        <p:tgtEl>
                                          <p:spTgt spid="66"/>
                                        </p:tgtEl>
                                        <p:attrNameLst>
                                          <p:attrName>style.visibility</p:attrName>
                                        </p:attrNameLst>
                                      </p:cBhvr>
                                      <p:to>
                                        <p:strVal val="visible"/>
                                      </p:to>
                                    </p:set>
                                  </p:childTnLst>
                                </p:cTn>
                              </p:par>
                            </p:childTnLst>
                          </p:cTn>
                        </p:par>
                        <p:par>
                          <p:cTn id="103" fill="hold">
                            <p:stCondLst>
                              <p:cond delay="27000"/>
                            </p:stCondLst>
                            <p:childTnLst>
                              <p:par>
                                <p:cTn id="104" presetID="11" presetClass="entr" presetSubtype="0" fill="hold" grpId="0" nodeType="afterEffect">
                                  <p:stCondLst>
                                    <p:cond delay="0"/>
                                  </p:stCondLst>
                                  <p:childTnLst>
                                    <p:set>
                                      <p:cBhvr>
                                        <p:cTn id="105" dur="1000">
                                          <p:stCondLst>
                                            <p:cond delay="0"/>
                                          </p:stCondLst>
                                        </p:cTn>
                                        <p:tgtEl>
                                          <p:spTgt spid="67"/>
                                        </p:tgtEl>
                                        <p:attrNameLst>
                                          <p:attrName>style.visibility</p:attrName>
                                        </p:attrNameLst>
                                      </p:cBhvr>
                                      <p:to>
                                        <p:strVal val="visible"/>
                                      </p:to>
                                    </p:set>
                                  </p:childTnLst>
                                </p:cTn>
                              </p:par>
                            </p:childTnLst>
                          </p:cTn>
                        </p:par>
                        <p:par>
                          <p:cTn id="106" fill="hold">
                            <p:stCondLst>
                              <p:cond delay="28000"/>
                            </p:stCondLst>
                            <p:childTnLst>
                              <p:par>
                                <p:cTn id="107" presetID="11" presetClass="entr" presetSubtype="0" fill="hold" grpId="0" nodeType="afterEffect">
                                  <p:stCondLst>
                                    <p:cond delay="0"/>
                                  </p:stCondLst>
                                  <p:childTnLst>
                                    <p:set>
                                      <p:cBhvr>
                                        <p:cTn id="108" dur="1000">
                                          <p:stCondLst>
                                            <p:cond delay="0"/>
                                          </p:stCondLst>
                                        </p:cTn>
                                        <p:tgtEl>
                                          <p:spTgt spid="68"/>
                                        </p:tgtEl>
                                        <p:attrNameLst>
                                          <p:attrName>style.visibility</p:attrName>
                                        </p:attrNameLst>
                                      </p:cBhvr>
                                      <p:to>
                                        <p:strVal val="visible"/>
                                      </p:to>
                                    </p:set>
                                  </p:childTnLst>
                                </p:cTn>
                              </p:par>
                            </p:childTnLst>
                          </p:cTn>
                        </p:par>
                        <p:par>
                          <p:cTn id="109" fill="hold">
                            <p:stCondLst>
                              <p:cond delay="29000"/>
                            </p:stCondLst>
                            <p:childTnLst>
                              <p:par>
                                <p:cTn id="110" presetID="11" presetClass="entr" presetSubtype="0" fill="hold" grpId="0" nodeType="afterEffect">
                                  <p:stCondLst>
                                    <p:cond delay="0"/>
                                  </p:stCondLst>
                                  <p:childTnLst>
                                    <p:set>
                                      <p:cBhvr>
                                        <p:cTn id="111" dur="1000">
                                          <p:stCondLst>
                                            <p:cond delay="0"/>
                                          </p:stCondLst>
                                        </p:cTn>
                                        <p:tgtEl>
                                          <p:spTgt spid="69"/>
                                        </p:tgtEl>
                                        <p:attrNameLst>
                                          <p:attrName>style.visibility</p:attrName>
                                        </p:attrNameLst>
                                      </p:cBhvr>
                                      <p:to>
                                        <p:strVal val="visible"/>
                                      </p:to>
                                    </p:set>
                                  </p:childTnLst>
                                </p:cTn>
                              </p:par>
                            </p:childTnLst>
                          </p:cTn>
                        </p:par>
                        <p:par>
                          <p:cTn id="112" fill="hold">
                            <p:stCondLst>
                              <p:cond delay="30000"/>
                            </p:stCondLst>
                            <p:childTnLst>
                              <p:par>
                                <p:cTn id="113" presetID="11" presetClass="entr" presetSubtype="0" fill="hold" grpId="0" nodeType="afterEffect">
                                  <p:stCondLst>
                                    <p:cond delay="0"/>
                                  </p:stCondLst>
                                  <p:childTnLst>
                                    <p:set>
                                      <p:cBhvr>
                                        <p:cTn id="114"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seq concurrent="1" nextAc="seek">
              <p:cTn id="115" restart="whenNotActive" fill="hold" evtFilter="cancelBubble" nodeType="interactiveSeq">
                <p:stCondLst>
                  <p:cond evt="onClick" delay="0">
                    <p:tgtEl>
                      <p:spTgt spid="37"/>
                    </p:tgtEl>
                  </p:cond>
                </p:stCondLst>
                <p:endSync evt="end" delay="0">
                  <p:rtn val="all"/>
                </p:endSync>
                <p:childTnLst>
                  <p:par>
                    <p:cTn id="116" fill="hold">
                      <p:stCondLst>
                        <p:cond delay="0"/>
                      </p:stCondLst>
                      <p:childTnLst>
                        <p:par>
                          <p:cTn id="117" fill="hold">
                            <p:stCondLst>
                              <p:cond delay="0"/>
                            </p:stCondLst>
                            <p:childTnLst>
                              <p:par>
                                <p:cTn id="118" presetID="10" presetClass="entr" presetSubtype="0" fill="hold" nodeType="afterEffect">
                                  <p:stCondLst>
                                    <p:cond delay="0"/>
                                  </p:stCondLst>
                                  <p:childTnLst>
                                    <p:set>
                                      <p:cBhvr>
                                        <p:cTn id="119" dur="1" fill="hold">
                                          <p:stCondLst>
                                            <p:cond delay="0"/>
                                          </p:stCondLst>
                                        </p:cTn>
                                        <p:tgtEl>
                                          <p:spTgt spid="74"/>
                                        </p:tgtEl>
                                        <p:attrNameLst>
                                          <p:attrName>style.visibility</p:attrName>
                                        </p:attrNameLst>
                                      </p:cBhvr>
                                      <p:to>
                                        <p:strVal val="visible"/>
                                      </p:to>
                                    </p:set>
                                    <p:animEffect transition="in" filter="fade">
                                      <p:cBhvr>
                                        <p:cTn id="120" dur="500"/>
                                        <p:tgtEl>
                                          <p:spTgt spid="74"/>
                                        </p:tgtEl>
                                      </p:cBhvr>
                                    </p:animEffect>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75"/>
                                        </p:tgtEl>
                                        <p:attrNameLst>
                                          <p:attrName>style.visibility</p:attrName>
                                        </p:attrNameLst>
                                      </p:cBhvr>
                                      <p:to>
                                        <p:strVal val="visible"/>
                                      </p:to>
                                    </p:set>
                                    <p:animEffect transition="in" filter="fade">
                                      <p:cBhvr>
                                        <p:cTn id="124" dur="3000"/>
                                        <p:tgtEl>
                                          <p:spTgt spid="75"/>
                                        </p:tgtEl>
                                      </p:cBhvr>
                                    </p:animEffect>
                                  </p:childTnLst>
                                  <p:subTnLst>
                                    <p:audio>
                                      <p:cMediaNode>
                                        <p:cTn display="0" masterRel="sameClick">
                                          <p:stCondLst>
                                            <p:cond evt="begin" delay="0">
                                              <p:tn val="122"/>
                                            </p:cond>
                                          </p:stCondLst>
                                          <p:endCondLst>
                                            <p:cond evt="onStopAudio" delay="0">
                                              <p:tgtEl>
                                                <p:sldTgt/>
                                              </p:tgtEl>
                                            </p:cond>
                                          </p:endCondLst>
                                        </p:cTn>
                                        <p:tgtEl>
                                          <p:sndTgt r:embed="rId3" name="Am-thanh-tra-loi-sai-www_nhacchuongvui_com.wav"/>
                                        </p:tgtEl>
                                      </p:cMediaNode>
                                    </p:audio>
                                  </p:subTnLst>
                                </p:cTn>
                              </p:par>
                            </p:childTnLst>
                          </p:cTn>
                        </p:par>
                        <p:par>
                          <p:cTn id="125" fill="hold">
                            <p:stCondLst>
                              <p:cond delay="3500"/>
                            </p:stCondLst>
                            <p:childTnLst>
                              <p:par>
                                <p:cTn id="126" presetID="6" presetClass="exit" presetSubtype="32" fill="hold" nodeType="afterEffect">
                                  <p:stCondLst>
                                    <p:cond delay="0"/>
                                  </p:stCondLst>
                                  <p:childTnLst>
                                    <p:animEffect transition="out" filter="circle(out)">
                                      <p:cBhvr>
                                        <p:cTn id="127" dur="2000"/>
                                        <p:tgtEl>
                                          <p:spTgt spid="75"/>
                                        </p:tgtEl>
                                      </p:cBhvr>
                                    </p:animEffect>
                                    <p:set>
                                      <p:cBhvr>
                                        <p:cTn id="128" dur="1" fill="hold">
                                          <p:stCondLst>
                                            <p:cond delay="19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29" restart="whenNotActive" fill="hold" evtFilter="cancelBubble" nodeType="interactiveSeq">
                <p:stCondLst>
                  <p:cond evt="onClick" delay="0">
                    <p:tgtEl>
                      <p:spTgt spid="39"/>
                    </p:tgtEl>
                  </p:cond>
                </p:stCondLst>
                <p:endSync evt="end" delay="0">
                  <p:rtn val="all"/>
                </p:endSync>
                <p:childTnLst>
                  <p:par>
                    <p:cTn id="130" fill="hold">
                      <p:stCondLst>
                        <p:cond delay="0"/>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4" name="Am-thanh-yeah-tre-con.wav"/>
                                        </p:tgtEl>
                                      </p:cMediaNode>
                                    </p:audio>
                                  </p:subTnLst>
                                </p:cTn>
                              </p:par>
                              <p:par>
                                <p:cTn id="134" presetID="26" presetClass="emph" presetSubtype="0" repeatCount="3000" fill="hold" grpId="1" nodeType="withEffect">
                                  <p:stCondLst>
                                    <p:cond delay="0"/>
                                  </p:stCondLst>
                                  <p:childTnLst>
                                    <p:animEffect transition="out" filter="fade">
                                      <p:cBhvr>
                                        <p:cTn id="135" dur="500" tmFilter="0, 0; .2, .5; .8, .5; 1, 0"/>
                                        <p:tgtEl>
                                          <p:spTgt spid="73"/>
                                        </p:tgtEl>
                                      </p:cBhvr>
                                    </p:animEffect>
                                    <p:animScale>
                                      <p:cBhvr>
                                        <p:cTn id="136" dur="250" autoRev="1" fill="hold"/>
                                        <p:tgtEl>
                                          <p:spTgt spid="73"/>
                                        </p:tgtEl>
                                      </p:cBhvr>
                                      <p:by x="105000" y="105000"/>
                                    </p:animScale>
                                  </p:childTnLst>
                                </p:cTn>
                              </p:par>
                            </p:childTnLst>
                          </p:cTn>
                        </p:par>
                        <p:par>
                          <p:cTn id="137" fill="hold">
                            <p:stCondLst>
                              <p:cond delay="1500"/>
                            </p:stCondLst>
                            <p:childTnLst>
                              <p:par>
                                <p:cTn id="138" presetID="1" presetClass="exit" presetSubtype="0" fill="hold" grpId="1" nodeType="afterEffect">
                                  <p:stCondLst>
                                    <p:cond delay="0"/>
                                  </p:stCondLst>
                                  <p:childTnLst>
                                    <p:set>
                                      <p:cBhvr>
                                        <p:cTn id="139"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2" grpId="0" animBg="1"/>
      <p:bldP spid="37" grpId="0" animBg="1"/>
      <p:bldP spid="37" grpId="1" animBg="1"/>
      <p:bldP spid="39" grpId="0" animBg="1"/>
      <p:bldP spid="73" grpId="0" animBg="1"/>
      <p:bldP spid="7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14"/>
            <a:ext cx="12212303" cy="6858000"/>
          </a:xfrm>
          <a:prstGeom prst="rect">
            <a:avLst/>
          </a:prstGeom>
        </p:spPr>
      </p:pic>
      <p:sp>
        <p:nvSpPr>
          <p:cNvPr id="6" name="AutoShape 3"/>
          <p:cNvSpPr>
            <a:spLocks noChangeArrowheads="1"/>
          </p:cNvSpPr>
          <p:nvPr/>
        </p:nvSpPr>
        <p:spPr bwMode="gray">
          <a:xfrm>
            <a:off x="-27365" y="1296628"/>
            <a:ext cx="3909768" cy="3620387"/>
          </a:xfrm>
          <a:custGeom>
            <a:avLst/>
            <a:gdLst>
              <a:gd name="G0" fmla="+- 1914 0 0"/>
              <a:gd name="G1" fmla="+- 21600 0 1914"/>
              <a:gd name="G2" fmla="+- 21600 0 1914"/>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914" y="10800"/>
                </a:moveTo>
                <a:cubicBezTo>
                  <a:pt x="1914" y="15708"/>
                  <a:pt x="5892" y="19686"/>
                  <a:pt x="10800" y="19686"/>
                </a:cubicBezTo>
                <a:cubicBezTo>
                  <a:pt x="15708" y="19686"/>
                  <a:pt x="19686" y="15708"/>
                  <a:pt x="19686" y="10800"/>
                </a:cubicBezTo>
                <a:cubicBezTo>
                  <a:pt x="19686" y="5892"/>
                  <a:pt x="15708" y="1914"/>
                  <a:pt x="10800" y="1914"/>
                </a:cubicBezTo>
                <a:cubicBezTo>
                  <a:pt x="5892" y="1914"/>
                  <a:pt x="1914" y="5892"/>
                  <a:pt x="1914" y="10800"/>
                </a:cubicBezTo>
                <a:close/>
              </a:path>
            </a:pathLst>
          </a:custGeom>
          <a:gradFill rotWithShape="1">
            <a:gsLst>
              <a:gs pos="0">
                <a:schemeClr val="accent1">
                  <a:gamma/>
                  <a:tint val="60784"/>
                  <a:invGamma/>
                  <a:alpha val="12000"/>
                </a:schemeClr>
              </a:gs>
              <a:gs pos="50000">
                <a:schemeClr val="accent1"/>
              </a:gs>
              <a:gs pos="100000">
                <a:schemeClr val="accent1">
                  <a:gamma/>
                  <a:tint val="60784"/>
                  <a:invGamma/>
                  <a:alpha val="12000"/>
                </a:schemeClr>
              </a:gs>
            </a:gsLst>
            <a:lin ang="27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a:solidFill>
                <a:srgbClr val="FFFFFF"/>
              </a:solidFill>
              <a:latin typeface="Verdana" pitchFamily="34" charset="0"/>
              <a:cs typeface="+mn-cs"/>
            </a:endParaRPr>
          </a:p>
        </p:txBody>
      </p:sp>
      <p:sp>
        <p:nvSpPr>
          <p:cNvPr id="8" name="AutoShape 5"/>
          <p:cNvSpPr>
            <a:spLocks noChangeArrowheads="1"/>
          </p:cNvSpPr>
          <p:nvPr/>
        </p:nvSpPr>
        <p:spPr bwMode="gray">
          <a:xfrm>
            <a:off x="3052207" y="1270057"/>
            <a:ext cx="9014650" cy="1048214"/>
          </a:xfrm>
          <a:prstGeom prst="roundRect">
            <a:avLst>
              <a:gd name="adj" fmla="val 50000"/>
            </a:avLst>
          </a:prstGeom>
          <a:gradFill rotWithShape="1">
            <a:gsLst>
              <a:gs pos="0">
                <a:schemeClr val="accent1"/>
              </a:gs>
              <a:gs pos="100000">
                <a:schemeClr val="accent1">
                  <a:gamma/>
                  <a:tint val="5882"/>
                  <a:invGamma/>
                </a:schemeClr>
              </a:gs>
            </a:gsLst>
            <a:lin ang="0" scaled="1"/>
          </a:gra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Thực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hiện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được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phép</a:t>
            </a:r>
            <a:r>
              <a:rPr lang="en-US" sz="2800" i="1" dirty="0" smtClean="0">
                <a:solidFill>
                  <a:srgbClr val="0A2068"/>
                </a:solidFill>
                <a:latin typeface="Arial" panose="020B0604020202020204" pitchFamily="34" charset="0"/>
                <a:cs typeface="Arial" panose="020B0604020202020204" pitchFamily="34" charset="0"/>
              </a:rPr>
              <a:t> chia </a:t>
            </a:r>
            <a:r>
              <a:rPr lang="en-US" sz="2800" i="1" dirty="0" err="1" smtClean="0">
                <a:solidFill>
                  <a:srgbClr val="0A2068"/>
                </a:solidFill>
                <a:latin typeface="Arial" panose="020B0604020202020204" pitchFamily="34" charset="0"/>
                <a:cs typeface="Arial" panose="020B0604020202020204" pitchFamily="34" charset="0"/>
              </a:rPr>
              <a:t>hết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hai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số</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nguyên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khác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dấu</a:t>
            </a:r>
            <a:r>
              <a:rPr lang="en-US" sz="2800" i="1" dirty="0" smtClean="0">
                <a:solidFill>
                  <a:srgbClr val="0A2068"/>
                </a:solidFill>
                <a:latin typeface="Arial" panose="020B0604020202020204" pitchFamily="34" charset="0"/>
                <a:cs typeface="Arial" panose="020B0604020202020204" pitchFamily="34" charset="0"/>
              </a:rPr>
              <a:t>;</a:t>
            </a:r>
          </a:p>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phép</a:t>
            </a:r>
            <a:r>
              <a:rPr lang="en-US" sz="2800" i="1" dirty="0" smtClean="0">
                <a:solidFill>
                  <a:srgbClr val="0A2068"/>
                </a:solidFill>
                <a:latin typeface="Arial" panose="020B0604020202020204" pitchFamily="34" charset="0"/>
                <a:cs typeface="Arial" panose="020B0604020202020204" pitchFamily="34" charset="0"/>
              </a:rPr>
              <a:t> chia </a:t>
            </a:r>
            <a:r>
              <a:rPr lang="en-US" sz="2800" i="1" dirty="0" err="1" smtClean="0">
                <a:solidFill>
                  <a:srgbClr val="0A2068"/>
                </a:solidFill>
                <a:latin typeface="Arial" panose="020B0604020202020204" pitchFamily="34" charset="0"/>
                <a:cs typeface="Arial" panose="020B0604020202020204" pitchFamily="34" charset="0"/>
              </a:rPr>
              <a:t>hết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hai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số</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nguyên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cùng</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dấu</a:t>
            </a:r>
            <a:endParaRPr lang="en-US" sz="2800" i="1" dirty="0">
              <a:solidFill>
                <a:srgbClr val="0A2068"/>
              </a:solidFill>
              <a:latin typeface="Arial" panose="020B0604020202020204" pitchFamily="34" charset="0"/>
              <a:cs typeface="Arial" panose="020B0604020202020204" pitchFamily="34" charset="0"/>
            </a:endParaRPr>
          </a:p>
        </p:txBody>
      </p:sp>
      <p:sp>
        <p:nvSpPr>
          <p:cNvPr id="9" name="AutoShape 6"/>
          <p:cNvSpPr>
            <a:spLocks noChangeArrowheads="1"/>
          </p:cNvSpPr>
          <p:nvPr/>
        </p:nvSpPr>
        <p:spPr bwMode="gray">
          <a:xfrm>
            <a:off x="3545256" y="2582165"/>
            <a:ext cx="8694411" cy="1062265"/>
          </a:xfrm>
          <a:prstGeom prst="roundRect">
            <a:avLst>
              <a:gd name="adj" fmla="val 50000"/>
            </a:avLst>
          </a:prstGeom>
          <a:gradFill rotWithShape="1">
            <a:gsLst>
              <a:gs pos="0">
                <a:schemeClr val="tx2"/>
              </a:gs>
              <a:gs pos="100000">
                <a:schemeClr val="tx2">
                  <a:gamma/>
                  <a:tint val="5882"/>
                  <a:invGamma/>
                </a:schemeClr>
              </a:gs>
            </a:gsLst>
            <a:lin ang="0" scaled="1"/>
          </a:gra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Nhận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biết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được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khái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niệm</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về</a:t>
            </a:r>
            <a:r>
              <a:rPr lang="en-US" sz="2800" i="1" dirty="0" smtClean="0">
                <a:solidFill>
                  <a:srgbClr val="0A2068"/>
                </a:solidFill>
                <a:latin typeface="Arial" panose="020B0604020202020204" pitchFamily="34" charset="0"/>
                <a:cs typeface="Arial" panose="020B0604020202020204" pitchFamily="34" charset="0"/>
              </a:rPr>
              <a:t> chia </a:t>
            </a:r>
            <a:r>
              <a:rPr lang="en-US" sz="2800" i="1" dirty="0" err="1" smtClean="0">
                <a:solidFill>
                  <a:srgbClr val="0A2068"/>
                </a:solidFill>
                <a:latin typeface="Arial" panose="020B0604020202020204" pitchFamily="34" charset="0"/>
                <a:cs typeface="Arial" panose="020B0604020202020204" pitchFamily="34" charset="0"/>
              </a:rPr>
              <a:t>hết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khái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niệm</a:t>
            </a:r>
            <a:r>
              <a:rPr lang="en-US" sz="2800" i="1" dirty="0" smtClean="0">
                <a:solidFill>
                  <a:srgbClr val="0A2068"/>
                </a:solidFill>
                <a:latin typeface="Arial" panose="020B0604020202020204" pitchFamily="34" charset="0"/>
                <a:cs typeface="Arial" panose="020B0604020202020204" pitchFamily="34" charset="0"/>
              </a:rPr>
              <a:t> </a:t>
            </a:r>
          </a:p>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ước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và</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bội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của</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số</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nguyên</a:t>
            </a:r>
            <a:r>
              <a:rPr lang="en-US" sz="2800" i="1" dirty="0" smtClean="0">
                <a:solidFill>
                  <a:srgbClr val="0A2068"/>
                </a:solidFill>
                <a:latin typeface="Arial" panose="020B0604020202020204" pitchFamily="34" charset="0"/>
                <a:cs typeface="Arial" panose="020B0604020202020204" pitchFamily="34" charset="0"/>
              </a:rPr>
              <a:t> </a:t>
            </a:r>
            <a:endParaRPr lang="en-US" sz="2800" i="1" dirty="0">
              <a:solidFill>
                <a:srgbClr val="0A2068"/>
              </a:solidFill>
              <a:latin typeface="Arial" panose="020B0604020202020204" pitchFamily="34" charset="0"/>
              <a:cs typeface="Arial" panose="020B0604020202020204" pitchFamily="34" charset="0"/>
            </a:endParaRPr>
          </a:p>
        </p:txBody>
      </p:sp>
      <p:sp>
        <p:nvSpPr>
          <p:cNvPr id="10" name="AutoShape 7"/>
          <p:cNvSpPr>
            <a:spLocks noChangeArrowheads="1"/>
          </p:cNvSpPr>
          <p:nvPr/>
        </p:nvSpPr>
        <p:spPr bwMode="gray">
          <a:xfrm>
            <a:off x="3095524" y="3842724"/>
            <a:ext cx="8547836" cy="1032151"/>
          </a:xfrm>
          <a:prstGeom prst="roundRect">
            <a:avLst>
              <a:gd name="adj" fmla="val 50000"/>
            </a:avLst>
          </a:prstGeom>
          <a:gradFill rotWithShape="1">
            <a:gsLst>
              <a:gs pos="0">
                <a:schemeClr val="accent1"/>
              </a:gs>
              <a:gs pos="100000">
                <a:schemeClr val="accent1">
                  <a:gamma/>
                  <a:tint val="5882"/>
                  <a:invGamma/>
                </a:schemeClr>
              </a:gs>
            </a:gsLst>
            <a:lin ang="0" scaled="1"/>
          </a:gradFill>
          <a:ln w="3810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Vận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dụng</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được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phép</a:t>
            </a:r>
            <a:r>
              <a:rPr lang="en-US" sz="2800" i="1" dirty="0" smtClean="0">
                <a:solidFill>
                  <a:srgbClr val="0A2068"/>
                </a:solidFill>
                <a:latin typeface="Arial" panose="020B0604020202020204" pitchFamily="34" charset="0"/>
                <a:cs typeface="Arial" panose="020B0604020202020204" pitchFamily="34" charset="0"/>
              </a:rPr>
              <a:t> chia </a:t>
            </a:r>
            <a:r>
              <a:rPr lang="en-US" sz="2800" i="1" dirty="0" err="1" smtClean="0">
                <a:solidFill>
                  <a:srgbClr val="0A2068"/>
                </a:solidFill>
                <a:latin typeface="Arial" panose="020B0604020202020204" pitchFamily="34" charset="0"/>
                <a:cs typeface="Arial" panose="020B0604020202020204" pitchFamily="34" charset="0"/>
              </a:rPr>
              <a:t>hết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hai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số</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nguyên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để</a:t>
            </a:r>
            <a:r>
              <a:rPr lang="en-US" sz="2800" i="1" dirty="0" smtClean="0">
                <a:solidFill>
                  <a:srgbClr val="0A2068"/>
                </a:solidFill>
                <a:latin typeface="Arial" panose="020B0604020202020204" pitchFamily="34" charset="0"/>
                <a:cs typeface="Arial" panose="020B0604020202020204" pitchFamily="34" charset="0"/>
              </a:rPr>
              <a:t> </a:t>
            </a:r>
          </a:p>
          <a:p>
            <a:pPr eaLnBrk="0" hangingPunct="0">
              <a:defRPr/>
            </a:pPr>
            <a:r>
              <a:rPr lang="en-US" sz="2800" i="1" dirty="0" err="1" smtClean="0">
                <a:solidFill>
                  <a:srgbClr val="0A2068"/>
                </a:solidFill>
                <a:latin typeface="Arial" panose="020B0604020202020204" pitchFamily="34" charset="0"/>
                <a:cs typeface="Arial" panose="020B0604020202020204" pitchFamily="34" charset="0"/>
              </a:rPr>
              <a:t>giải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quyết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một</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số</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bài</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toán</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thực</a:t>
            </a:r>
            <a:r>
              <a:rPr lang="en-US" sz="2800" i="1" dirty="0" smtClean="0">
                <a:solidFill>
                  <a:srgbClr val="0A2068"/>
                </a:solidFill>
                <a:latin typeface="Arial" panose="020B0604020202020204" pitchFamily="34" charset="0"/>
                <a:cs typeface="Arial" panose="020B0604020202020204" pitchFamily="34" charset="0"/>
              </a:rPr>
              <a:t> </a:t>
            </a:r>
            <a:r>
              <a:rPr lang="en-US" sz="2800" i="1" dirty="0" err="1" smtClean="0">
                <a:solidFill>
                  <a:srgbClr val="0A2068"/>
                </a:solidFill>
                <a:latin typeface="Arial" panose="020B0604020202020204" pitchFamily="34" charset="0"/>
                <a:cs typeface="Arial" panose="020B0604020202020204" pitchFamily="34" charset="0"/>
              </a:rPr>
              <a:t>tiễn</a:t>
            </a:r>
            <a:endParaRPr lang="en-US" sz="2800" i="1" dirty="0">
              <a:solidFill>
                <a:srgbClr val="0A2068"/>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4871" y="4478033"/>
            <a:ext cx="2416323" cy="2416323"/>
          </a:xfrm>
          <a:prstGeom prst="rect">
            <a:avLst/>
          </a:prstGeom>
        </p:spPr>
      </p:pic>
      <p:grpSp>
        <p:nvGrpSpPr>
          <p:cNvPr id="3" name="Group 2"/>
          <p:cNvGrpSpPr/>
          <p:nvPr/>
        </p:nvGrpSpPr>
        <p:grpSpPr>
          <a:xfrm>
            <a:off x="-157324" y="1554480"/>
            <a:ext cx="4104484" cy="3090818"/>
            <a:chOff x="-112021" y="1195738"/>
            <a:chExt cx="3948109" cy="2998760"/>
          </a:xfrm>
        </p:grpSpPr>
        <p:sp>
          <p:nvSpPr>
            <p:cNvPr id="7" name="Oval 4"/>
            <p:cNvSpPr>
              <a:spLocks noChangeArrowheads="1"/>
            </p:cNvSpPr>
            <p:nvPr/>
          </p:nvSpPr>
          <p:spPr bwMode="gray">
            <a:xfrm>
              <a:off x="319281" y="1262278"/>
              <a:ext cx="3139458" cy="2932220"/>
            </a:xfrm>
            <a:prstGeom prst="ellipse">
              <a:avLst/>
            </a:prstGeom>
            <a:gradFill rotWithShape="1">
              <a:gsLst>
                <a:gs pos="0">
                  <a:schemeClr val="accent2">
                    <a:gamma/>
                    <a:tint val="56471"/>
                    <a:invGamma/>
                  </a:schemeClr>
                </a:gs>
                <a:gs pos="100000">
                  <a:schemeClr val="accent2"/>
                </a:gs>
              </a:gsLst>
              <a:path path="shape">
                <a:fillToRect l="50000" t="50000" r="50000" b="50000"/>
              </a:path>
            </a:gradFill>
            <a:ln w="28575" algn="ctr">
              <a:solidFill>
                <a:srgbClr val="FFFFFF"/>
              </a:solidFill>
              <a:round/>
              <a:headEnd/>
              <a:tailEnd/>
            </a:ln>
            <a:effectLst/>
            <a:scene3d>
              <a:camera prst="orthographicFront"/>
              <a:lightRig rig="flat" dir="t">
                <a:rot lat="0" lon="0" rev="2400000"/>
              </a:lightRig>
            </a:scene3d>
            <a:sp3d prstMaterial="softEdge">
              <a:bevelT w="762000" h="965200"/>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endParaRPr lang="en-US" dirty="0">
                <a:solidFill>
                  <a:srgbClr val="FFFFFF"/>
                </a:solidFill>
                <a:latin typeface="Arial" panose="020B0604020202020204" pitchFamily="34" charset="0"/>
                <a:cs typeface="Arial" panose="020B0604020202020204" pitchFamily="34" charset="0"/>
              </a:endParaRPr>
            </a:p>
          </p:txBody>
        </p:sp>
        <p:sp>
          <p:nvSpPr>
            <p:cNvPr id="2" name="Oval 1"/>
            <p:cNvSpPr/>
            <p:nvPr/>
          </p:nvSpPr>
          <p:spPr>
            <a:xfrm>
              <a:off x="-112021" y="1195738"/>
              <a:ext cx="3948109" cy="293351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defRPr/>
              </a:pP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Phép</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chia </a:t>
              </a:r>
              <a:r>
                <a:rPr lang="en-US" sz="2800" b="1" i="1" dirty="0" err="1" smtClean="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hết</a:t>
              </a:r>
              <a:r>
                <a:rPr lang="en-US" sz="2800" b="1" i="1" dirty="0" smtClean="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smtClean="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hai</a:t>
              </a:r>
              <a:r>
                <a:rPr lang="en-US" sz="2800" b="1" i="1" dirty="0" smtClean="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số</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nguyên</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Quan</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hệ</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chia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hết</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trong</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tập</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hợp</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số</a:t>
              </a:r>
              <a:r>
                <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2800" b="1" i="1" dirty="0" err="1">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nguyên</a:t>
              </a:r>
              <a:endParaRPr lang="en-US" sz="2800" b="1" i="1" dirty="0">
                <a:ln>
                  <a:solidFill>
                    <a:srgbClr val="FF0000"/>
                  </a:solidFill>
                </a:ln>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0215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grpId="0" nodeType="clickEffect">
                                  <p:stCondLst>
                                    <p:cond delay="0"/>
                                  </p:stCondLst>
                                  <p:childTnLst>
                                    <p:animClr clrSpc="hsl" dir="cw">
                                      <p:cBhvr override="childStyle">
                                        <p:cTn id="6" dur="2000" fill="hold"/>
                                        <p:tgtEl>
                                          <p:spTgt spid="8"/>
                                        </p:tgtEl>
                                        <p:attrNameLst>
                                          <p:attrName>style.color</p:attrName>
                                        </p:attrNameLst>
                                      </p:cBhvr>
                                      <p:by>
                                        <p:hsl h="-7200000" s="0" l="0"/>
                                      </p:by>
                                    </p:animClr>
                                    <p:animClr clrSpc="hsl" dir="cw">
                                      <p:cBhvr>
                                        <p:cTn id="7" dur="2000" fill="hold"/>
                                        <p:tgtEl>
                                          <p:spTgt spid="8"/>
                                        </p:tgtEl>
                                        <p:attrNameLst>
                                          <p:attrName>fillcolor</p:attrName>
                                        </p:attrNameLst>
                                      </p:cBhvr>
                                      <p:by>
                                        <p:hsl h="-7200000" s="0" l="0"/>
                                      </p:by>
                                    </p:animClr>
                                    <p:animClr clrSpc="hsl" dir="cw">
                                      <p:cBhvr>
                                        <p:cTn id="8" dur="2000" fill="hold"/>
                                        <p:tgtEl>
                                          <p:spTgt spid="8"/>
                                        </p:tgtEl>
                                        <p:attrNameLst>
                                          <p:attrName>stroke.color</p:attrName>
                                        </p:attrNameLst>
                                      </p:cBhvr>
                                      <p:by>
                                        <p:hsl h="-7200000" s="0" l="0"/>
                                      </p:by>
                                    </p:animClr>
                                    <p:set>
                                      <p:cBhvr>
                                        <p:cTn id="9" dur="2000" fill="hold"/>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1" nodeType="clickEffect">
                                  <p:stCondLst>
                                    <p:cond delay="0"/>
                                  </p:stCondLst>
                                  <p:childTnLst>
                                    <p:animEffect transition="out" filter="circle(out)">
                                      <p:cBhvr>
                                        <p:cTn id="13" dur="2000"/>
                                        <p:tgtEl>
                                          <p:spTgt spid="8"/>
                                        </p:tgtEl>
                                      </p:cBhvr>
                                    </p:animEffect>
                                    <p:set>
                                      <p:cBhvr>
                                        <p:cTn id="14" dur="1" fill="hold">
                                          <p:stCondLst>
                                            <p:cond delay="1999"/>
                                          </p:stCondLst>
                                        </p:cTn>
                                        <p:tgtEl>
                                          <p:spTgt spid="8"/>
                                        </p:tgtEl>
                                        <p:attrNameLst>
                                          <p:attrName>style.visibility</p:attrName>
                                        </p:attrNameLst>
                                      </p:cBhvr>
                                      <p:to>
                                        <p:strVal val="hidden"/>
                                      </p:to>
                                    </p:set>
                                  </p:childTnLst>
                                </p:cTn>
                              </p:par>
                            </p:childTnLst>
                          </p:cTn>
                        </p:par>
                        <p:par>
                          <p:cTn id="15" fill="hold">
                            <p:stCondLst>
                              <p:cond delay="2000"/>
                            </p:stCondLst>
                            <p:childTnLst>
                              <p:par>
                                <p:cTn id="16" presetID="26" presetClass="emph" presetSubtype="0" fill="hold" grpId="0" nodeType="afterEffect">
                                  <p:stCondLst>
                                    <p:cond delay="0"/>
                                  </p:stCondLst>
                                  <p:childTnLst>
                                    <p:animEffect transition="out" filter="fade">
                                      <p:cBhvr>
                                        <p:cTn id="17" dur="2000" tmFilter="0, 0; .2, .5; .8, .5; 1, 0"/>
                                        <p:tgtEl>
                                          <p:spTgt spid="9"/>
                                        </p:tgtEl>
                                      </p:cBhvr>
                                    </p:animEffect>
                                    <p:animScale>
                                      <p:cBhvr>
                                        <p:cTn id="18" dur="10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6">
            <a:duotone>
              <a:schemeClr val="accent3">
                <a:shade val="45000"/>
                <a:satMod val="135000"/>
              </a:schemeClr>
              <a:prstClr val="white"/>
            </a:duotone>
            <a:extLst>
              <a:ext uri="{BEBA8EAE-BF5A-486C-A8C5-ECC9F3942E4B}">
                <a14:imgProps xmlns:a14="http://schemas.microsoft.com/office/drawing/2010/main">
                  <a14:imgLayer r:embed="rId7">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53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9" action="ppaction://hlinksldjump"/>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10458583" y="5670046"/>
            <a:ext cx="1799677" cy="143974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9" name="Round Same Side Corner Rectangle 38"/>
              <p:cNvSpPr/>
              <p:nvPr/>
            </p:nvSpPr>
            <p:spPr>
              <a:xfrm>
                <a:off x="2696820" y="152400"/>
                <a:ext cx="8408504" cy="1981200"/>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Arial" panose="020B0604020202020204" pitchFamily="34" charset="0"/>
                    <a:cs typeface="Arial" panose="020B0604020202020204" pitchFamily="34" charset="0"/>
                  </a:rPr>
                  <a:t>3. </a:t>
                </a:r>
                <a:r>
                  <a:rPr lang="en-US" sz="3200" b="1" dirty="0" err="1" smtClean="0">
                    <a:solidFill>
                      <a:srgbClr val="FF0000"/>
                    </a:solidFill>
                    <a:latin typeface="Arial" panose="020B0604020202020204" pitchFamily="34" charset="0"/>
                    <a:cs typeface="Arial" panose="020B0604020202020204" pitchFamily="34" charset="0"/>
                  </a:rPr>
                  <a:t>Tập</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hợp</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các</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ước</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của</a:t>
                </a:r>
                <a:r>
                  <a:rPr lang="en-US" sz="3200" b="1"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1" i="1" dirty="0" smtClean="0">
                        <a:solidFill>
                          <a:srgbClr val="FF0000"/>
                        </a:solidFill>
                        <a:latin typeface="Cambria Math" panose="02040503050406030204" pitchFamily="18" charset="0"/>
                        <a:cs typeface="Arial" panose="020B0604020202020204" pitchFamily="34" charset="0"/>
                      </a:rPr>
                      <m:t>𝟔</m:t>
                    </m:r>
                  </m:oMath>
                </a14:m>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mà</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lớn</a:t>
                </a:r>
                <a:r>
                  <a:rPr lang="en-US" sz="3200" b="1" dirty="0" smtClean="0">
                    <a:solidFill>
                      <a:srgbClr val="FF0000"/>
                    </a:solidFill>
                    <a:latin typeface="Arial" panose="020B0604020202020204" pitchFamily="34" charset="0"/>
                    <a:cs typeface="Arial" panose="020B0604020202020204" pitchFamily="34" charset="0"/>
                  </a:rPr>
                  <a:t> </a:t>
                </a:r>
                <a:r>
                  <a:rPr lang="en-US" sz="3200" b="1" dirty="0" err="1" smtClean="0">
                    <a:solidFill>
                      <a:srgbClr val="FF0000"/>
                    </a:solidFill>
                    <a:latin typeface="Arial" panose="020B0604020202020204" pitchFamily="34" charset="0"/>
                    <a:cs typeface="Arial" panose="020B0604020202020204" pitchFamily="34" charset="0"/>
                  </a:rPr>
                  <a:t>hơn</a:t>
                </a:r>
                <a:r>
                  <a:rPr lang="en-US" sz="3200" b="1"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1" i="1" smtClean="0">
                        <a:solidFill>
                          <a:srgbClr val="FF0000"/>
                        </a:solidFill>
                        <a:latin typeface="Cambria Math" panose="02040503050406030204" pitchFamily="18" charset="0"/>
                        <a:cs typeface="Arial" panose="020B0604020202020204" pitchFamily="34" charset="0"/>
                      </a:rPr>
                      <m:t>−</m:t>
                    </m:r>
                    <m:r>
                      <a:rPr lang="en-US" sz="3200" b="1" i="1" smtClean="0">
                        <a:solidFill>
                          <a:srgbClr val="FF0000"/>
                        </a:solidFill>
                        <a:latin typeface="Cambria Math" panose="02040503050406030204" pitchFamily="18" charset="0"/>
                        <a:cs typeface="Arial" panose="020B0604020202020204" pitchFamily="34" charset="0"/>
                      </a:rPr>
                      <m:t>𝟑</m:t>
                    </m:r>
                  </m:oMath>
                </a14:m>
                <a:endParaRPr lang="en-US" sz="3200" b="1" dirty="0">
                  <a:solidFill>
                    <a:srgbClr val="FF0000"/>
                  </a:solidFill>
                  <a:latin typeface="Arial" panose="020B0604020202020204" pitchFamily="34" charset="0"/>
                  <a:cs typeface="Arial" panose="020B0604020202020204" pitchFamily="34" charset="0"/>
                </a:endParaRPr>
              </a:p>
            </p:txBody>
          </p:sp>
        </mc:Choice>
        <mc:Fallback xmlns="">
          <p:sp>
            <p:nvSpPr>
              <p:cNvPr id="39" name="Round Same Side Corner Rectangle 38"/>
              <p:cNvSpPr>
                <a:spLocks noRot="1" noChangeAspect="1" noMove="1" noResize="1" noEditPoints="1" noAdjustHandles="1" noChangeArrowheads="1" noChangeShapeType="1" noTextEdit="1"/>
              </p:cNvSpPr>
              <p:nvPr/>
            </p:nvSpPr>
            <p:spPr>
              <a:xfrm>
                <a:off x="2696820" y="152400"/>
                <a:ext cx="8408504" cy="1981200"/>
              </a:xfrm>
              <a:prstGeom prst="round2SameRect">
                <a:avLst/>
              </a:prstGeom>
              <a:blipFill rotWithShape="0">
                <a:blip r:embed="rId12"/>
                <a:stretch>
                  <a:fillRect/>
                </a:stretch>
              </a:blipFill>
              <a:ln w="5715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ounded Rectangle 36"/>
              <p:cNvSpPr/>
              <p:nvPr/>
            </p:nvSpPr>
            <p:spPr>
              <a:xfrm>
                <a:off x="969666" y="3724455"/>
                <a:ext cx="5245604"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A. </a:t>
                </a:r>
                <a14:m>
                  <m:oMath xmlns:m="http://schemas.openxmlformats.org/officeDocument/2006/math">
                    <m:d>
                      <m:dPr>
                        <m:begChr m:val="{"/>
                        <m:endChr m:val="}"/>
                        <m:ctrlPr>
                          <a:rPr lang="en-US" sz="3200" i="1" smtClean="0">
                            <a:solidFill>
                              <a:schemeClr val="accent2">
                                <a:lumMod val="50000"/>
                              </a:schemeClr>
                            </a:solidFill>
                            <a:latin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cs typeface="Arial" panose="020B0604020202020204" pitchFamily="34" charset="0"/>
                          </a:rPr>
                          <m:t>1;−1; 2;−2; 3; 6;−</m:t>
                        </m:r>
                        <m:r>
                          <a:rPr lang="en-US" sz="3200">
                            <a:solidFill>
                              <a:schemeClr val="accent2">
                                <a:lumMod val="50000"/>
                              </a:schemeClr>
                            </a:solidFill>
                            <a:latin typeface="Cambria Math" panose="02040503050406030204" pitchFamily="18" charset="0"/>
                            <a:cs typeface="Arial" panose="020B0604020202020204" pitchFamily="34" charset="0"/>
                          </a:rPr>
                          <m:t>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37" name="Rounded Rectangle 36"/>
              <p:cNvSpPr>
                <a:spLocks noRot="1" noChangeAspect="1" noMove="1" noResize="1" noEditPoints="1" noAdjustHandles="1" noChangeArrowheads="1" noChangeShapeType="1" noTextEdit="1"/>
              </p:cNvSpPr>
              <p:nvPr/>
            </p:nvSpPr>
            <p:spPr>
              <a:xfrm>
                <a:off x="969666" y="3724455"/>
                <a:ext cx="5245604" cy="584775"/>
              </a:xfrm>
              <a:prstGeom prst="roundRect">
                <a:avLst/>
              </a:prstGeom>
              <a:blipFill rotWithShape="0">
                <a:blip r:embed="rId13"/>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Rounded Rectangle 71"/>
              <p:cNvSpPr/>
              <p:nvPr/>
            </p:nvSpPr>
            <p:spPr>
              <a:xfrm>
                <a:off x="7305034" y="5077815"/>
                <a:ext cx="4423141"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D.</a:t>
                </a:r>
                <a14:m>
                  <m:oMath xmlns:m="http://schemas.openxmlformats.org/officeDocument/2006/math">
                    <m:d>
                      <m:dPr>
                        <m:begChr m:val="{"/>
                        <m:endChr m:val="}"/>
                        <m:ctrlPr>
                          <a:rPr lang="en-US" sz="3200" b="0" i="1" smtClean="0">
                            <a:solidFill>
                              <a:schemeClr val="accent2">
                                <a:lumMod val="50000"/>
                              </a:schemeClr>
                            </a:solidFill>
                            <a:latin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cs typeface="Arial" panose="020B0604020202020204" pitchFamily="34" charset="0"/>
                          </a:rPr>
                          <m:t>1;−1;  2;−2;  3;  0</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2" name="Rounded Rectangle 71"/>
              <p:cNvSpPr>
                <a:spLocks noRot="1" noChangeAspect="1" noMove="1" noResize="1" noEditPoints="1" noAdjustHandles="1" noChangeArrowheads="1" noChangeShapeType="1" noTextEdit="1"/>
              </p:cNvSpPr>
              <p:nvPr/>
            </p:nvSpPr>
            <p:spPr>
              <a:xfrm>
                <a:off x="7305034" y="5077815"/>
                <a:ext cx="4423141" cy="584775"/>
              </a:xfrm>
              <a:prstGeom prst="roundRect">
                <a:avLst/>
              </a:prstGeom>
              <a:blipFill rotWithShape="0">
                <a:blip r:embed="rId14"/>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ounded Rectangle 72"/>
              <p:cNvSpPr/>
              <p:nvPr/>
            </p:nvSpPr>
            <p:spPr>
              <a:xfrm>
                <a:off x="7292402" y="3730096"/>
                <a:ext cx="4316504"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B</a:t>
                </a:r>
                <a:r>
                  <a:rPr lang="en-US" sz="3200" dirty="0">
                    <a:solidFill>
                      <a:schemeClr val="accent2">
                        <a:lumMod val="50000"/>
                      </a:schemeClr>
                    </a:solidFill>
                    <a:latin typeface="Arial" panose="020B0604020202020204" pitchFamily="34" charset="0"/>
                    <a:cs typeface="Arial" panose="020B0604020202020204" pitchFamily="34" charset="0"/>
                  </a:rPr>
                  <a:t>.</a:t>
                </a:r>
                <a14:m>
                  <m:oMath xmlns:m="http://schemas.openxmlformats.org/officeDocument/2006/math">
                    <m:r>
                      <a:rPr lang="en-US" sz="3200" b="0" i="0" smtClean="0">
                        <a:solidFill>
                          <a:schemeClr val="accent2">
                            <a:lumMod val="50000"/>
                          </a:schemeClr>
                        </a:solidFill>
                        <a:latin typeface="Cambria Math" panose="02040503050406030204" pitchFamily="18" charset="0"/>
                        <a:cs typeface="Arial" panose="020B0604020202020204" pitchFamily="34" charset="0"/>
                      </a:rPr>
                      <m:t> </m:t>
                    </m:r>
                    <m:d>
                      <m:dPr>
                        <m:begChr m:val="{"/>
                        <m:endChr m:val="}"/>
                        <m:ctrlPr>
                          <a:rPr lang="en-US" sz="3200" b="0" i="1" smtClean="0">
                            <a:solidFill>
                              <a:schemeClr val="accent2">
                                <a:lumMod val="50000"/>
                              </a:schemeClr>
                            </a:solidFill>
                            <a:latin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cs typeface="Arial" panose="020B0604020202020204" pitchFamily="34" charset="0"/>
                          </a:rPr>
                          <m:t>1;−1;  2;−2;  3;  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3" name="Rounded Rectangle 72"/>
              <p:cNvSpPr>
                <a:spLocks noRot="1" noChangeAspect="1" noMove="1" noResize="1" noEditPoints="1" noAdjustHandles="1" noChangeArrowheads="1" noChangeShapeType="1" noTextEdit="1"/>
              </p:cNvSpPr>
              <p:nvPr/>
            </p:nvSpPr>
            <p:spPr>
              <a:xfrm>
                <a:off x="7292402" y="3730096"/>
                <a:ext cx="4316504" cy="584775"/>
              </a:xfrm>
              <a:prstGeom prst="roundRect">
                <a:avLst/>
              </a:prstGeom>
              <a:blipFill rotWithShape="0">
                <a:blip r:embed="rId15"/>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ounded Rectangle 73"/>
              <p:cNvSpPr/>
              <p:nvPr/>
            </p:nvSpPr>
            <p:spPr>
              <a:xfrm>
                <a:off x="969667" y="5077815"/>
                <a:ext cx="5245603"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C.</a:t>
                </a:r>
                <a14:m>
                  <m:oMath xmlns:m="http://schemas.openxmlformats.org/officeDocument/2006/math">
                    <m:d>
                      <m:dPr>
                        <m:begChr m:val="{"/>
                        <m:endChr m:val="}"/>
                        <m:ctrlPr>
                          <a:rPr lang="en-US" sz="3200" i="1" smtClean="0">
                            <a:solidFill>
                              <a:schemeClr val="accent2">
                                <a:lumMod val="50000"/>
                              </a:schemeClr>
                            </a:solidFill>
                            <a:latin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cs typeface="Arial" panose="020B0604020202020204" pitchFamily="34" charset="0"/>
                          </a:rPr>
                          <m:t>1;−1;2;−2;3;−3;6;−6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4" name="Rounded Rectangle 73"/>
              <p:cNvSpPr>
                <a:spLocks noRot="1" noChangeAspect="1" noMove="1" noResize="1" noEditPoints="1" noAdjustHandles="1" noChangeArrowheads="1" noChangeShapeType="1" noTextEdit="1"/>
              </p:cNvSpPr>
              <p:nvPr/>
            </p:nvSpPr>
            <p:spPr>
              <a:xfrm>
                <a:off x="969667" y="5077815"/>
                <a:ext cx="5245603" cy="584775"/>
              </a:xfrm>
              <a:prstGeom prst="roundRect">
                <a:avLst/>
              </a:prstGeom>
              <a:blipFill rotWithShape="0">
                <a:blip r:embed="rId16"/>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p:sp>
        <p:nvSpPr>
          <p:cNvPr id="75" name="Explosion 1 74"/>
          <p:cNvSpPr/>
          <p:nvPr/>
        </p:nvSpPr>
        <p:spPr>
          <a:xfrm>
            <a:off x="4589586" y="2944973"/>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FF"/>
                </a:solidFill>
                <a:latin typeface="Arial" panose="020B0604020202020204" pitchFamily="34" charset="0"/>
                <a:cs typeface="Arial" panose="020B0604020202020204" pitchFamily="34" charset="0"/>
              </a:rPr>
              <a:t>ĐÚNG RỒI</a:t>
            </a:r>
            <a:endParaRPr lang="en-US" sz="2800" b="1" dirty="0">
              <a:solidFill>
                <a:srgbClr val="0000FF"/>
              </a:solidFill>
              <a:latin typeface="Arial" panose="020B0604020202020204" pitchFamily="34" charset="0"/>
              <a:cs typeface="Arial" panose="020B0604020202020204" pitchFamily="34" charset="0"/>
            </a:endParaRPr>
          </a:p>
        </p:txBody>
      </p:sp>
      <p:pic>
        <p:nvPicPr>
          <p:cNvPr id="76"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2937" y="3689274"/>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p:cNvPicPr>
            <a:picLocks noChangeAspect="1" noChangeArrowheads="1"/>
          </p:cNvPicPr>
          <p:nvPr/>
        </p:nvPicPr>
        <p:blipFill>
          <a:blip r:embed="rId18">
            <a:extLst>
              <a:ext uri="{28A0092B-C50C-407E-A947-70E740481C1C}">
                <a14:useLocalDpi xmlns:a14="http://schemas.microsoft.com/office/drawing/2010/main" val="0"/>
              </a:ext>
            </a:extLst>
          </a:blip>
          <a:stretch>
            <a:fillRect/>
          </a:stretch>
        </p:blipFill>
        <p:spPr bwMode="auto">
          <a:xfrm>
            <a:off x="-751052" y="-698469"/>
            <a:ext cx="4875161" cy="487516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552952" y="4988801"/>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Káº¿t quáº£ hÃ¬nh áº£nh cho right wrong tick icon"/>
          <p:cNvPicPr>
            <a:picLocks noChangeAspect="1" noChangeArrowheads="1"/>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2936" y="5029928"/>
            <a:ext cx="752701" cy="762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529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1000"/>
                                        <p:tgtEl>
                                          <p:spTgt spid="37"/>
                                        </p:tgtEl>
                                      </p:cBhvr>
                                    </p:animEffect>
                                    <p:anim calcmode="lin" valueType="num">
                                      <p:cBhvr>
                                        <p:cTn id="12" dur="1000" fill="hold"/>
                                        <p:tgtEl>
                                          <p:spTgt spid="37"/>
                                        </p:tgtEl>
                                        <p:attrNameLst>
                                          <p:attrName>ppt_x</p:attrName>
                                        </p:attrNameLst>
                                      </p:cBhvr>
                                      <p:tavLst>
                                        <p:tav tm="0">
                                          <p:val>
                                            <p:strVal val="#ppt_x"/>
                                          </p:val>
                                        </p:tav>
                                        <p:tav tm="100000">
                                          <p:val>
                                            <p:strVal val="#ppt_x"/>
                                          </p:val>
                                        </p:tav>
                                      </p:tavLst>
                                    </p:anim>
                                    <p:anim calcmode="lin" valueType="num">
                                      <p:cBhvr>
                                        <p:cTn id="13" dur="10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1000"/>
                                        <p:tgtEl>
                                          <p:spTgt spid="73"/>
                                        </p:tgtEl>
                                      </p:cBhvr>
                                    </p:animEffect>
                                    <p:anim calcmode="lin" valueType="num">
                                      <p:cBhvr>
                                        <p:cTn id="18" dur="1000" fill="hold"/>
                                        <p:tgtEl>
                                          <p:spTgt spid="73"/>
                                        </p:tgtEl>
                                        <p:attrNameLst>
                                          <p:attrName>ppt_x</p:attrName>
                                        </p:attrNameLst>
                                      </p:cBhvr>
                                      <p:tavLst>
                                        <p:tav tm="0">
                                          <p:val>
                                            <p:strVal val="#ppt_x"/>
                                          </p:val>
                                        </p:tav>
                                        <p:tav tm="100000">
                                          <p:val>
                                            <p:strVal val="#ppt_x"/>
                                          </p:val>
                                        </p:tav>
                                      </p:tavLst>
                                    </p:anim>
                                    <p:anim calcmode="lin" valueType="num">
                                      <p:cBhvr>
                                        <p:cTn id="19" dur="1000" fill="hold"/>
                                        <p:tgtEl>
                                          <p:spTgt spid="73"/>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1000"/>
                                        <p:tgtEl>
                                          <p:spTgt spid="74"/>
                                        </p:tgtEl>
                                      </p:cBhvr>
                                    </p:animEffect>
                                    <p:anim calcmode="lin" valueType="num">
                                      <p:cBhvr>
                                        <p:cTn id="24" dur="1000" fill="hold"/>
                                        <p:tgtEl>
                                          <p:spTgt spid="74"/>
                                        </p:tgtEl>
                                        <p:attrNameLst>
                                          <p:attrName>ppt_x</p:attrName>
                                        </p:attrNameLst>
                                      </p:cBhvr>
                                      <p:tavLst>
                                        <p:tav tm="0">
                                          <p:val>
                                            <p:strVal val="#ppt_x"/>
                                          </p:val>
                                        </p:tav>
                                        <p:tav tm="100000">
                                          <p:val>
                                            <p:strVal val="#ppt_x"/>
                                          </p:val>
                                        </p:tav>
                                      </p:tavLst>
                                    </p:anim>
                                    <p:anim calcmode="lin" valueType="num">
                                      <p:cBhvr>
                                        <p:cTn id="25" dur="1000" fill="hold"/>
                                        <p:tgtEl>
                                          <p:spTgt spid="74"/>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72"/>
                                        </p:tgtEl>
                                        <p:attrNameLst>
                                          <p:attrName>style.visibility</p:attrName>
                                        </p:attrNameLst>
                                      </p:cBhvr>
                                      <p:to>
                                        <p:strVal val="visible"/>
                                      </p:to>
                                    </p:set>
                                    <p:animEffect transition="in" filter="fade">
                                      <p:cBhvr>
                                        <p:cTn id="29" dur="1000"/>
                                        <p:tgtEl>
                                          <p:spTgt spid="72"/>
                                        </p:tgtEl>
                                      </p:cBhvr>
                                    </p:animEffect>
                                    <p:anim calcmode="lin" valueType="num">
                                      <p:cBhvr>
                                        <p:cTn id="30" dur="1000" fill="hold"/>
                                        <p:tgtEl>
                                          <p:spTgt spid="72"/>
                                        </p:tgtEl>
                                        <p:attrNameLst>
                                          <p:attrName>ppt_x</p:attrName>
                                        </p:attrNameLst>
                                      </p:cBhvr>
                                      <p:tavLst>
                                        <p:tav tm="0">
                                          <p:val>
                                            <p:strVal val="#ppt_x"/>
                                          </p:val>
                                        </p:tav>
                                        <p:tav tm="100000">
                                          <p:val>
                                            <p:strVal val="#ppt_x"/>
                                          </p:val>
                                        </p:tav>
                                      </p:tavLst>
                                    </p:anim>
                                    <p:anim calcmode="lin" valueType="num">
                                      <p:cBhvr>
                                        <p:cTn id="31"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71"/>
                    </p:tgtEl>
                  </p:cond>
                </p:stCondLst>
                <p:endSync evt="end" delay="0">
                  <p:rtn val="all"/>
                </p:endSync>
                <p:childTnLst>
                  <p:par>
                    <p:cTn id="33" fill="hold">
                      <p:stCondLst>
                        <p:cond delay="0"/>
                      </p:stCondLst>
                      <p:childTnLst>
                        <p:par>
                          <p:cTn id="34" fill="hold">
                            <p:stCondLst>
                              <p:cond delay="0"/>
                            </p:stCondLst>
                            <p:childTnLst>
                              <p:par>
                                <p:cTn id="35" presetID="11" presetClass="entr" presetSubtype="0" fill="hold" grpId="0" nodeType="afterEffect">
                                  <p:stCondLst>
                                    <p:cond delay="0"/>
                                  </p:stCondLst>
                                  <p:childTnLst>
                                    <p:set>
                                      <p:cBhvr>
                                        <p:cTn id="36" dur="1000">
                                          <p:stCondLst>
                                            <p:cond delay="0"/>
                                          </p:stCondLst>
                                        </p:cTn>
                                        <p:tgtEl>
                                          <p:spTgt spid="40"/>
                                        </p:tgtEl>
                                        <p:attrNameLst>
                                          <p:attrName>style.visibility</p:attrName>
                                        </p:attrNameLst>
                                      </p:cBhvr>
                                      <p:to>
                                        <p:strVal val="visible"/>
                                      </p:to>
                                    </p:set>
                                  </p:childTnLst>
                                </p:cTn>
                              </p:par>
                            </p:childTnLst>
                          </p:cTn>
                        </p:par>
                        <p:par>
                          <p:cTn id="37" fill="hold">
                            <p:stCondLst>
                              <p:cond delay="1000"/>
                            </p:stCondLst>
                            <p:childTnLst>
                              <p:par>
                                <p:cTn id="38" presetID="11" presetClass="entr" presetSubtype="0" fill="hold" grpId="0" nodeType="afterEffect">
                                  <p:stCondLst>
                                    <p:cond delay="0"/>
                                  </p:stCondLst>
                                  <p:childTnLst>
                                    <p:set>
                                      <p:cBhvr>
                                        <p:cTn id="39" dur="1000">
                                          <p:stCondLst>
                                            <p:cond delay="0"/>
                                          </p:stCondLst>
                                        </p:cTn>
                                        <p:tgtEl>
                                          <p:spTgt spid="41"/>
                                        </p:tgtEl>
                                        <p:attrNameLst>
                                          <p:attrName>style.visibility</p:attrName>
                                        </p:attrNameLst>
                                      </p:cBhvr>
                                      <p:to>
                                        <p:strVal val="visible"/>
                                      </p:to>
                                    </p:set>
                                  </p:childTnLst>
                                </p:cTn>
                              </p:par>
                            </p:childTnLst>
                          </p:cTn>
                        </p:par>
                        <p:par>
                          <p:cTn id="40" fill="hold">
                            <p:stCondLst>
                              <p:cond delay="2000"/>
                            </p:stCondLst>
                            <p:childTnLst>
                              <p:par>
                                <p:cTn id="41" presetID="11" presetClass="entr" presetSubtype="0" fill="hold" grpId="0" nodeType="afterEffect">
                                  <p:stCondLst>
                                    <p:cond delay="0"/>
                                  </p:stCondLst>
                                  <p:childTnLst>
                                    <p:set>
                                      <p:cBhvr>
                                        <p:cTn id="42" dur="1000">
                                          <p:stCondLst>
                                            <p:cond delay="0"/>
                                          </p:stCondLst>
                                        </p:cTn>
                                        <p:tgtEl>
                                          <p:spTgt spid="42"/>
                                        </p:tgtEl>
                                        <p:attrNameLst>
                                          <p:attrName>style.visibility</p:attrName>
                                        </p:attrNameLst>
                                      </p:cBhvr>
                                      <p:to>
                                        <p:strVal val="visible"/>
                                      </p:to>
                                    </p:set>
                                  </p:childTnLst>
                                </p:cTn>
                              </p:par>
                            </p:childTnLst>
                          </p:cTn>
                        </p:par>
                        <p:par>
                          <p:cTn id="43" fill="hold">
                            <p:stCondLst>
                              <p:cond delay="3000"/>
                            </p:stCondLst>
                            <p:childTnLst>
                              <p:par>
                                <p:cTn id="44" presetID="11" presetClass="entr" presetSubtype="0" fill="hold" grpId="0" nodeType="afterEffect">
                                  <p:stCondLst>
                                    <p:cond delay="0"/>
                                  </p:stCondLst>
                                  <p:childTnLst>
                                    <p:set>
                                      <p:cBhvr>
                                        <p:cTn id="45" dur="1000">
                                          <p:stCondLst>
                                            <p:cond delay="0"/>
                                          </p:stCondLst>
                                        </p:cTn>
                                        <p:tgtEl>
                                          <p:spTgt spid="43"/>
                                        </p:tgtEl>
                                        <p:attrNameLst>
                                          <p:attrName>style.visibility</p:attrName>
                                        </p:attrNameLst>
                                      </p:cBhvr>
                                      <p:to>
                                        <p:strVal val="visible"/>
                                      </p:to>
                                    </p:set>
                                  </p:childTnLst>
                                </p:cTn>
                              </p:par>
                            </p:childTnLst>
                          </p:cTn>
                        </p:par>
                        <p:par>
                          <p:cTn id="46" fill="hold">
                            <p:stCondLst>
                              <p:cond delay="4000"/>
                            </p:stCondLst>
                            <p:childTnLst>
                              <p:par>
                                <p:cTn id="47" presetID="11" presetClass="entr" presetSubtype="0" fill="hold" grpId="0" nodeType="afterEffect">
                                  <p:stCondLst>
                                    <p:cond delay="0"/>
                                  </p:stCondLst>
                                  <p:childTnLst>
                                    <p:set>
                                      <p:cBhvr>
                                        <p:cTn id="48" dur="1000">
                                          <p:stCondLst>
                                            <p:cond delay="0"/>
                                          </p:stCondLst>
                                        </p:cTn>
                                        <p:tgtEl>
                                          <p:spTgt spid="44"/>
                                        </p:tgtEl>
                                        <p:attrNameLst>
                                          <p:attrName>style.visibility</p:attrName>
                                        </p:attrNameLst>
                                      </p:cBhvr>
                                      <p:to>
                                        <p:strVal val="visible"/>
                                      </p:to>
                                    </p:set>
                                  </p:childTnLst>
                                </p:cTn>
                              </p:par>
                            </p:childTnLst>
                          </p:cTn>
                        </p:par>
                        <p:par>
                          <p:cTn id="49" fill="hold">
                            <p:stCondLst>
                              <p:cond delay="5000"/>
                            </p:stCondLst>
                            <p:childTnLst>
                              <p:par>
                                <p:cTn id="50" presetID="11" presetClass="entr" presetSubtype="0" fill="hold" grpId="0" nodeType="afterEffect">
                                  <p:stCondLst>
                                    <p:cond delay="0"/>
                                  </p:stCondLst>
                                  <p:childTnLst>
                                    <p:set>
                                      <p:cBhvr>
                                        <p:cTn id="51" dur="1000">
                                          <p:stCondLst>
                                            <p:cond delay="0"/>
                                          </p:stCondLst>
                                        </p:cTn>
                                        <p:tgtEl>
                                          <p:spTgt spid="45"/>
                                        </p:tgtEl>
                                        <p:attrNameLst>
                                          <p:attrName>style.visibility</p:attrName>
                                        </p:attrNameLst>
                                      </p:cBhvr>
                                      <p:to>
                                        <p:strVal val="visible"/>
                                      </p:to>
                                    </p:set>
                                  </p:childTnLst>
                                </p:cTn>
                              </p:par>
                            </p:childTnLst>
                          </p:cTn>
                        </p:par>
                        <p:par>
                          <p:cTn id="52" fill="hold">
                            <p:stCondLst>
                              <p:cond delay="6000"/>
                            </p:stCondLst>
                            <p:childTnLst>
                              <p:par>
                                <p:cTn id="53" presetID="11" presetClass="entr" presetSubtype="0" fill="hold" grpId="0" nodeType="afterEffect">
                                  <p:stCondLst>
                                    <p:cond delay="0"/>
                                  </p:stCondLst>
                                  <p:childTnLst>
                                    <p:set>
                                      <p:cBhvr>
                                        <p:cTn id="54" dur="1000">
                                          <p:stCondLst>
                                            <p:cond delay="0"/>
                                          </p:stCondLst>
                                        </p:cTn>
                                        <p:tgtEl>
                                          <p:spTgt spid="46"/>
                                        </p:tgtEl>
                                        <p:attrNameLst>
                                          <p:attrName>style.visibility</p:attrName>
                                        </p:attrNameLst>
                                      </p:cBhvr>
                                      <p:to>
                                        <p:strVal val="visible"/>
                                      </p:to>
                                    </p:set>
                                  </p:childTnLst>
                                </p:cTn>
                              </p:par>
                            </p:childTnLst>
                          </p:cTn>
                        </p:par>
                        <p:par>
                          <p:cTn id="55" fill="hold">
                            <p:stCondLst>
                              <p:cond delay="7000"/>
                            </p:stCondLst>
                            <p:childTnLst>
                              <p:par>
                                <p:cTn id="56" presetID="11" presetClass="entr" presetSubtype="0" fill="hold" grpId="0" nodeType="afterEffect">
                                  <p:stCondLst>
                                    <p:cond delay="0"/>
                                  </p:stCondLst>
                                  <p:childTnLst>
                                    <p:set>
                                      <p:cBhvr>
                                        <p:cTn id="57" dur="1000">
                                          <p:stCondLst>
                                            <p:cond delay="0"/>
                                          </p:stCondLst>
                                        </p:cTn>
                                        <p:tgtEl>
                                          <p:spTgt spid="47"/>
                                        </p:tgtEl>
                                        <p:attrNameLst>
                                          <p:attrName>style.visibility</p:attrName>
                                        </p:attrNameLst>
                                      </p:cBhvr>
                                      <p:to>
                                        <p:strVal val="visible"/>
                                      </p:to>
                                    </p:set>
                                  </p:childTnLst>
                                </p:cTn>
                              </p:par>
                            </p:childTnLst>
                          </p:cTn>
                        </p:par>
                        <p:par>
                          <p:cTn id="58" fill="hold">
                            <p:stCondLst>
                              <p:cond delay="8000"/>
                            </p:stCondLst>
                            <p:childTnLst>
                              <p:par>
                                <p:cTn id="59" presetID="11" presetClass="entr" presetSubtype="0" fill="hold" grpId="0" nodeType="afterEffect">
                                  <p:stCondLst>
                                    <p:cond delay="0"/>
                                  </p:stCondLst>
                                  <p:childTnLst>
                                    <p:set>
                                      <p:cBhvr>
                                        <p:cTn id="60" dur="1000">
                                          <p:stCondLst>
                                            <p:cond delay="0"/>
                                          </p:stCondLst>
                                        </p:cTn>
                                        <p:tgtEl>
                                          <p:spTgt spid="48"/>
                                        </p:tgtEl>
                                        <p:attrNameLst>
                                          <p:attrName>style.visibility</p:attrName>
                                        </p:attrNameLst>
                                      </p:cBhvr>
                                      <p:to>
                                        <p:strVal val="visible"/>
                                      </p:to>
                                    </p:set>
                                  </p:childTnLst>
                                </p:cTn>
                              </p:par>
                            </p:childTnLst>
                          </p:cTn>
                        </p:par>
                        <p:par>
                          <p:cTn id="61" fill="hold">
                            <p:stCondLst>
                              <p:cond delay="9000"/>
                            </p:stCondLst>
                            <p:childTnLst>
                              <p:par>
                                <p:cTn id="62" presetID="11" presetClass="entr" presetSubtype="0" fill="hold" grpId="0" nodeType="afterEffect">
                                  <p:stCondLst>
                                    <p:cond delay="0"/>
                                  </p:stCondLst>
                                  <p:childTnLst>
                                    <p:set>
                                      <p:cBhvr>
                                        <p:cTn id="63" dur="1000">
                                          <p:stCondLst>
                                            <p:cond delay="0"/>
                                          </p:stCondLst>
                                        </p:cTn>
                                        <p:tgtEl>
                                          <p:spTgt spid="49"/>
                                        </p:tgtEl>
                                        <p:attrNameLst>
                                          <p:attrName>style.visibility</p:attrName>
                                        </p:attrNameLst>
                                      </p:cBhvr>
                                      <p:to>
                                        <p:strVal val="visible"/>
                                      </p:to>
                                    </p:set>
                                  </p:childTnLst>
                                </p:cTn>
                              </p:par>
                            </p:childTnLst>
                          </p:cTn>
                        </p:par>
                        <p:par>
                          <p:cTn id="64" fill="hold">
                            <p:stCondLst>
                              <p:cond delay="10000"/>
                            </p:stCondLst>
                            <p:childTnLst>
                              <p:par>
                                <p:cTn id="65" presetID="11" presetClass="entr" presetSubtype="0" fill="hold" grpId="0" nodeType="afterEffect">
                                  <p:stCondLst>
                                    <p:cond delay="0"/>
                                  </p:stCondLst>
                                  <p:childTnLst>
                                    <p:set>
                                      <p:cBhvr>
                                        <p:cTn id="66" dur="1000">
                                          <p:stCondLst>
                                            <p:cond delay="0"/>
                                          </p:stCondLst>
                                        </p:cTn>
                                        <p:tgtEl>
                                          <p:spTgt spid="50"/>
                                        </p:tgtEl>
                                        <p:attrNameLst>
                                          <p:attrName>style.visibility</p:attrName>
                                        </p:attrNameLst>
                                      </p:cBhvr>
                                      <p:to>
                                        <p:strVal val="visible"/>
                                      </p:to>
                                    </p:set>
                                  </p:childTnLst>
                                </p:cTn>
                              </p:par>
                            </p:childTnLst>
                          </p:cTn>
                        </p:par>
                        <p:par>
                          <p:cTn id="67" fill="hold">
                            <p:stCondLst>
                              <p:cond delay="11000"/>
                            </p:stCondLst>
                            <p:childTnLst>
                              <p:par>
                                <p:cTn id="68" presetID="11" presetClass="entr" presetSubtype="0" fill="hold" grpId="0" nodeType="afterEffect">
                                  <p:stCondLst>
                                    <p:cond delay="0"/>
                                  </p:stCondLst>
                                  <p:childTnLst>
                                    <p:set>
                                      <p:cBhvr>
                                        <p:cTn id="69" dur="1000">
                                          <p:stCondLst>
                                            <p:cond delay="0"/>
                                          </p:stCondLst>
                                        </p:cTn>
                                        <p:tgtEl>
                                          <p:spTgt spid="51"/>
                                        </p:tgtEl>
                                        <p:attrNameLst>
                                          <p:attrName>style.visibility</p:attrName>
                                        </p:attrNameLst>
                                      </p:cBhvr>
                                      <p:to>
                                        <p:strVal val="visible"/>
                                      </p:to>
                                    </p:set>
                                  </p:childTnLst>
                                </p:cTn>
                              </p:par>
                            </p:childTnLst>
                          </p:cTn>
                        </p:par>
                        <p:par>
                          <p:cTn id="70" fill="hold">
                            <p:stCondLst>
                              <p:cond delay="12000"/>
                            </p:stCondLst>
                            <p:childTnLst>
                              <p:par>
                                <p:cTn id="71" presetID="11" presetClass="entr" presetSubtype="0" fill="hold" grpId="0" nodeType="afterEffect">
                                  <p:stCondLst>
                                    <p:cond delay="0"/>
                                  </p:stCondLst>
                                  <p:childTnLst>
                                    <p:set>
                                      <p:cBhvr>
                                        <p:cTn id="72" dur="1000">
                                          <p:stCondLst>
                                            <p:cond delay="0"/>
                                          </p:stCondLst>
                                        </p:cTn>
                                        <p:tgtEl>
                                          <p:spTgt spid="52"/>
                                        </p:tgtEl>
                                        <p:attrNameLst>
                                          <p:attrName>style.visibility</p:attrName>
                                        </p:attrNameLst>
                                      </p:cBhvr>
                                      <p:to>
                                        <p:strVal val="visible"/>
                                      </p:to>
                                    </p:set>
                                  </p:childTnLst>
                                </p:cTn>
                              </p:par>
                            </p:childTnLst>
                          </p:cTn>
                        </p:par>
                        <p:par>
                          <p:cTn id="73" fill="hold">
                            <p:stCondLst>
                              <p:cond delay="13000"/>
                            </p:stCondLst>
                            <p:childTnLst>
                              <p:par>
                                <p:cTn id="74" presetID="11" presetClass="entr" presetSubtype="0" fill="hold" grpId="0" nodeType="afterEffect">
                                  <p:stCondLst>
                                    <p:cond delay="0"/>
                                  </p:stCondLst>
                                  <p:childTnLst>
                                    <p:set>
                                      <p:cBhvr>
                                        <p:cTn id="75" dur="1000">
                                          <p:stCondLst>
                                            <p:cond delay="0"/>
                                          </p:stCondLst>
                                        </p:cTn>
                                        <p:tgtEl>
                                          <p:spTgt spid="53"/>
                                        </p:tgtEl>
                                        <p:attrNameLst>
                                          <p:attrName>style.visibility</p:attrName>
                                        </p:attrNameLst>
                                      </p:cBhvr>
                                      <p:to>
                                        <p:strVal val="visible"/>
                                      </p:to>
                                    </p:set>
                                  </p:childTnLst>
                                </p:cTn>
                              </p:par>
                            </p:childTnLst>
                          </p:cTn>
                        </p:par>
                        <p:par>
                          <p:cTn id="76" fill="hold">
                            <p:stCondLst>
                              <p:cond delay="14000"/>
                            </p:stCondLst>
                            <p:childTnLst>
                              <p:par>
                                <p:cTn id="77" presetID="11" presetClass="entr" presetSubtype="0" fill="hold" grpId="0" nodeType="afterEffect">
                                  <p:stCondLst>
                                    <p:cond delay="0"/>
                                  </p:stCondLst>
                                  <p:childTnLst>
                                    <p:set>
                                      <p:cBhvr>
                                        <p:cTn id="78" dur="1000">
                                          <p:stCondLst>
                                            <p:cond delay="0"/>
                                          </p:stCondLst>
                                        </p:cTn>
                                        <p:tgtEl>
                                          <p:spTgt spid="54"/>
                                        </p:tgtEl>
                                        <p:attrNameLst>
                                          <p:attrName>style.visibility</p:attrName>
                                        </p:attrNameLst>
                                      </p:cBhvr>
                                      <p:to>
                                        <p:strVal val="visible"/>
                                      </p:to>
                                    </p:set>
                                  </p:childTnLst>
                                </p:cTn>
                              </p:par>
                            </p:childTnLst>
                          </p:cTn>
                        </p:par>
                        <p:par>
                          <p:cTn id="79" fill="hold">
                            <p:stCondLst>
                              <p:cond delay="15000"/>
                            </p:stCondLst>
                            <p:childTnLst>
                              <p:par>
                                <p:cTn id="80" presetID="11" presetClass="entr" presetSubtype="0" fill="hold" grpId="0" nodeType="afterEffect">
                                  <p:stCondLst>
                                    <p:cond delay="0"/>
                                  </p:stCondLst>
                                  <p:childTnLst>
                                    <p:set>
                                      <p:cBhvr>
                                        <p:cTn id="81" dur="1000">
                                          <p:stCondLst>
                                            <p:cond delay="0"/>
                                          </p:stCondLst>
                                        </p:cTn>
                                        <p:tgtEl>
                                          <p:spTgt spid="55"/>
                                        </p:tgtEl>
                                        <p:attrNameLst>
                                          <p:attrName>style.visibility</p:attrName>
                                        </p:attrNameLst>
                                      </p:cBhvr>
                                      <p:to>
                                        <p:strVal val="visible"/>
                                      </p:to>
                                    </p:set>
                                  </p:childTnLst>
                                </p:cTn>
                              </p:par>
                            </p:childTnLst>
                          </p:cTn>
                        </p:par>
                        <p:par>
                          <p:cTn id="82" fill="hold">
                            <p:stCondLst>
                              <p:cond delay="16000"/>
                            </p:stCondLst>
                            <p:childTnLst>
                              <p:par>
                                <p:cTn id="83" presetID="11" presetClass="entr" presetSubtype="0" fill="hold" grpId="0" nodeType="afterEffect">
                                  <p:stCondLst>
                                    <p:cond delay="0"/>
                                  </p:stCondLst>
                                  <p:childTnLst>
                                    <p:set>
                                      <p:cBhvr>
                                        <p:cTn id="84" dur="1000">
                                          <p:stCondLst>
                                            <p:cond delay="0"/>
                                          </p:stCondLst>
                                        </p:cTn>
                                        <p:tgtEl>
                                          <p:spTgt spid="56"/>
                                        </p:tgtEl>
                                        <p:attrNameLst>
                                          <p:attrName>style.visibility</p:attrName>
                                        </p:attrNameLst>
                                      </p:cBhvr>
                                      <p:to>
                                        <p:strVal val="visible"/>
                                      </p:to>
                                    </p:set>
                                  </p:childTnLst>
                                </p:cTn>
                              </p:par>
                            </p:childTnLst>
                          </p:cTn>
                        </p:par>
                        <p:par>
                          <p:cTn id="85" fill="hold">
                            <p:stCondLst>
                              <p:cond delay="17000"/>
                            </p:stCondLst>
                            <p:childTnLst>
                              <p:par>
                                <p:cTn id="86" presetID="11" presetClass="entr" presetSubtype="0" fill="hold" grpId="0" nodeType="afterEffect">
                                  <p:stCondLst>
                                    <p:cond delay="0"/>
                                  </p:stCondLst>
                                  <p:childTnLst>
                                    <p:set>
                                      <p:cBhvr>
                                        <p:cTn id="87" dur="1000">
                                          <p:stCondLst>
                                            <p:cond delay="0"/>
                                          </p:stCondLst>
                                        </p:cTn>
                                        <p:tgtEl>
                                          <p:spTgt spid="57"/>
                                        </p:tgtEl>
                                        <p:attrNameLst>
                                          <p:attrName>style.visibility</p:attrName>
                                        </p:attrNameLst>
                                      </p:cBhvr>
                                      <p:to>
                                        <p:strVal val="visible"/>
                                      </p:to>
                                    </p:set>
                                  </p:childTnLst>
                                </p:cTn>
                              </p:par>
                            </p:childTnLst>
                          </p:cTn>
                        </p:par>
                        <p:par>
                          <p:cTn id="88" fill="hold">
                            <p:stCondLst>
                              <p:cond delay="18000"/>
                            </p:stCondLst>
                            <p:childTnLst>
                              <p:par>
                                <p:cTn id="89" presetID="11" presetClass="entr" presetSubtype="0" fill="hold" grpId="0" nodeType="afterEffect">
                                  <p:stCondLst>
                                    <p:cond delay="0"/>
                                  </p:stCondLst>
                                  <p:childTnLst>
                                    <p:set>
                                      <p:cBhvr>
                                        <p:cTn id="90" dur="1000">
                                          <p:stCondLst>
                                            <p:cond delay="0"/>
                                          </p:stCondLst>
                                        </p:cTn>
                                        <p:tgtEl>
                                          <p:spTgt spid="58"/>
                                        </p:tgtEl>
                                        <p:attrNameLst>
                                          <p:attrName>style.visibility</p:attrName>
                                        </p:attrNameLst>
                                      </p:cBhvr>
                                      <p:to>
                                        <p:strVal val="visible"/>
                                      </p:to>
                                    </p:set>
                                  </p:childTnLst>
                                </p:cTn>
                              </p:par>
                            </p:childTnLst>
                          </p:cTn>
                        </p:par>
                        <p:par>
                          <p:cTn id="91" fill="hold">
                            <p:stCondLst>
                              <p:cond delay="19000"/>
                            </p:stCondLst>
                            <p:childTnLst>
                              <p:par>
                                <p:cTn id="92" presetID="11" presetClass="entr" presetSubtype="0" fill="hold" grpId="0" nodeType="afterEffect">
                                  <p:stCondLst>
                                    <p:cond delay="0"/>
                                  </p:stCondLst>
                                  <p:childTnLst>
                                    <p:set>
                                      <p:cBhvr>
                                        <p:cTn id="93" dur="1000">
                                          <p:stCondLst>
                                            <p:cond delay="0"/>
                                          </p:stCondLst>
                                        </p:cTn>
                                        <p:tgtEl>
                                          <p:spTgt spid="59"/>
                                        </p:tgtEl>
                                        <p:attrNameLst>
                                          <p:attrName>style.visibility</p:attrName>
                                        </p:attrNameLst>
                                      </p:cBhvr>
                                      <p:to>
                                        <p:strVal val="visible"/>
                                      </p:to>
                                    </p:set>
                                  </p:childTnLst>
                                </p:cTn>
                              </p:par>
                            </p:childTnLst>
                          </p:cTn>
                        </p:par>
                        <p:par>
                          <p:cTn id="94" fill="hold">
                            <p:stCondLst>
                              <p:cond delay="20000"/>
                            </p:stCondLst>
                            <p:childTnLst>
                              <p:par>
                                <p:cTn id="95" presetID="11" presetClass="entr" presetSubtype="0" fill="hold" grpId="0" nodeType="afterEffect">
                                  <p:stCondLst>
                                    <p:cond delay="0"/>
                                  </p:stCondLst>
                                  <p:childTnLst>
                                    <p:set>
                                      <p:cBhvr>
                                        <p:cTn id="96" dur="1000">
                                          <p:stCondLst>
                                            <p:cond delay="0"/>
                                          </p:stCondLst>
                                        </p:cTn>
                                        <p:tgtEl>
                                          <p:spTgt spid="60"/>
                                        </p:tgtEl>
                                        <p:attrNameLst>
                                          <p:attrName>style.visibility</p:attrName>
                                        </p:attrNameLst>
                                      </p:cBhvr>
                                      <p:to>
                                        <p:strVal val="visible"/>
                                      </p:to>
                                    </p:set>
                                  </p:childTnLst>
                                </p:cTn>
                              </p:par>
                            </p:childTnLst>
                          </p:cTn>
                        </p:par>
                        <p:par>
                          <p:cTn id="97" fill="hold">
                            <p:stCondLst>
                              <p:cond delay="21000"/>
                            </p:stCondLst>
                            <p:childTnLst>
                              <p:par>
                                <p:cTn id="98" presetID="11" presetClass="entr" presetSubtype="0" fill="hold" grpId="0" nodeType="afterEffect">
                                  <p:stCondLst>
                                    <p:cond delay="0"/>
                                  </p:stCondLst>
                                  <p:childTnLst>
                                    <p:set>
                                      <p:cBhvr>
                                        <p:cTn id="99" dur="1000">
                                          <p:stCondLst>
                                            <p:cond delay="0"/>
                                          </p:stCondLst>
                                        </p:cTn>
                                        <p:tgtEl>
                                          <p:spTgt spid="61"/>
                                        </p:tgtEl>
                                        <p:attrNameLst>
                                          <p:attrName>style.visibility</p:attrName>
                                        </p:attrNameLst>
                                      </p:cBhvr>
                                      <p:to>
                                        <p:strVal val="visible"/>
                                      </p:to>
                                    </p:set>
                                  </p:childTnLst>
                                </p:cTn>
                              </p:par>
                            </p:childTnLst>
                          </p:cTn>
                        </p:par>
                        <p:par>
                          <p:cTn id="100" fill="hold">
                            <p:stCondLst>
                              <p:cond delay="22000"/>
                            </p:stCondLst>
                            <p:childTnLst>
                              <p:par>
                                <p:cTn id="101" presetID="11" presetClass="entr" presetSubtype="0" fill="hold" grpId="0" nodeType="afterEffect">
                                  <p:stCondLst>
                                    <p:cond delay="0"/>
                                  </p:stCondLst>
                                  <p:childTnLst>
                                    <p:set>
                                      <p:cBhvr>
                                        <p:cTn id="102" dur="1000">
                                          <p:stCondLst>
                                            <p:cond delay="0"/>
                                          </p:stCondLst>
                                        </p:cTn>
                                        <p:tgtEl>
                                          <p:spTgt spid="62"/>
                                        </p:tgtEl>
                                        <p:attrNameLst>
                                          <p:attrName>style.visibility</p:attrName>
                                        </p:attrNameLst>
                                      </p:cBhvr>
                                      <p:to>
                                        <p:strVal val="visible"/>
                                      </p:to>
                                    </p:set>
                                  </p:childTnLst>
                                </p:cTn>
                              </p:par>
                            </p:childTnLst>
                          </p:cTn>
                        </p:par>
                        <p:par>
                          <p:cTn id="103" fill="hold">
                            <p:stCondLst>
                              <p:cond delay="23000"/>
                            </p:stCondLst>
                            <p:childTnLst>
                              <p:par>
                                <p:cTn id="104" presetID="11" presetClass="entr" presetSubtype="0" fill="hold" grpId="0" nodeType="afterEffect">
                                  <p:stCondLst>
                                    <p:cond delay="0"/>
                                  </p:stCondLst>
                                  <p:childTnLst>
                                    <p:set>
                                      <p:cBhvr>
                                        <p:cTn id="105" dur="1000">
                                          <p:stCondLst>
                                            <p:cond delay="0"/>
                                          </p:stCondLst>
                                        </p:cTn>
                                        <p:tgtEl>
                                          <p:spTgt spid="63"/>
                                        </p:tgtEl>
                                        <p:attrNameLst>
                                          <p:attrName>style.visibility</p:attrName>
                                        </p:attrNameLst>
                                      </p:cBhvr>
                                      <p:to>
                                        <p:strVal val="visible"/>
                                      </p:to>
                                    </p:set>
                                  </p:childTnLst>
                                </p:cTn>
                              </p:par>
                            </p:childTnLst>
                          </p:cTn>
                        </p:par>
                        <p:par>
                          <p:cTn id="106" fill="hold">
                            <p:stCondLst>
                              <p:cond delay="24000"/>
                            </p:stCondLst>
                            <p:childTnLst>
                              <p:par>
                                <p:cTn id="107" presetID="11" presetClass="entr" presetSubtype="0" fill="hold" grpId="0" nodeType="afterEffect">
                                  <p:stCondLst>
                                    <p:cond delay="0"/>
                                  </p:stCondLst>
                                  <p:childTnLst>
                                    <p:set>
                                      <p:cBhvr>
                                        <p:cTn id="108" dur="1000">
                                          <p:stCondLst>
                                            <p:cond delay="0"/>
                                          </p:stCondLst>
                                        </p:cTn>
                                        <p:tgtEl>
                                          <p:spTgt spid="64"/>
                                        </p:tgtEl>
                                        <p:attrNameLst>
                                          <p:attrName>style.visibility</p:attrName>
                                        </p:attrNameLst>
                                      </p:cBhvr>
                                      <p:to>
                                        <p:strVal val="visible"/>
                                      </p:to>
                                    </p:set>
                                  </p:childTnLst>
                                </p:cTn>
                              </p:par>
                            </p:childTnLst>
                          </p:cTn>
                        </p:par>
                        <p:par>
                          <p:cTn id="109" fill="hold">
                            <p:stCondLst>
                              <p:cond delay="25000"/>
                            </p:stCondLst>
                            <p:childTnLst>
                              <p:par>
                                <p:cTn id="110" presetID="11" presetClass="entr" presetSubtype="0" fill="hold" grpId="0" nodeType="afterEffect">
                                  <p:stCondLst>
                                    <p:cond delay="0"/>
                                  </p:stCondLst>
                                  <p:childTnLst>
                                    <p:set>
                                      <p:cBhvr>
                                        <p:cTn id="111" dur="1000">
                                          <p:stCondLst>
                                            <p:cond delay="0"/>
                                          </p:stCondLst>
                                        </p:cTn>
                                        <p:tgtEl>
                                          <p:spTgt spid="65"/>
                                        </p:tgtEl>
                                        <p:attrNameLst>
                                          <p:attrName>style.visibility</p:attrName>
                                        </p:attrNameLst>
                                      </p:cBhvr>
                                      <p:to>
                                        <p:strVal val="visible"/>
                                      </p:to>
                                    </p:set>
                                  </p:childTnLst>
                                </p:cTn>
                              </p:par>
                            </p:childTnLst>
                          </p:cTn>
                        </p:par>
                        <p:par>
                          <p:cTn id="112" fill="hold">
                            <p:stCondLst>
                              <p:cond delay="26000"/>
                            </p:stCondLst>
                            <p:childTnLst>
                              <p:par>
                                <p:cTn id="113" presetID="11" presetClass="entr" presetSubtype="0" fill="hold" grpId="0" nodeType="afterEffect">
                                  <p:stCondLst>
                                    <p:cond delay="0"/>
                                  </p:stCondLst>
                                  <p:childTnLst>
                                    <p:set>
                                      <p:cBhvr>
                                        <p:cTn id="114" dur="1000">
                                          <p:stCondLst>
                                            <p:cond delay="0"/>
                                          </p:stCondLst>
                                        </p:cTn>
                                        <p:tgtEl>
                                          <p:spTgt spid="66"/>
                                        </p:tgtEl>
                                        <p:attrNameLst>
                                          <p:attrName>style.visibility</p:attrName>
                                        </p:attrNameLst>
                                      </p:cBhvr>
                                      <p:to>
                                        <p:strVal val="visible"/>
                                      </p:to>
                                    </p:set>
                                  </p:childTnLst>
                                </p:cTn>
                              </p:par>
                            </p:childTnLst>
                          </p:cTn>
                        </p:par>
                        <p:par>
                          <p:cTn id="115" fill="hold">
                            <p:stCondLst>
                              <p:cond delay="27000"/>
                            </p:stCondLst>
                            <p:childTnLst>
                              <p:par>
                                <p:cTn id="116" presetID="11" presetClass="entr" presetSubtype="0" fill="hold" grpId="0" nodeType="afterEffect">
                                  <p:stCondLst>
                                    <p:cond delay="0"/>
                                  </p:stCondLst>
                                  <p:childTnLst>
                                    <p:set>
                                      <p:cBhvr>
                                        <p:cTn id="117" dur="1000">
                                          <p:stCondLst>
                                            <p:cond delay="0"/>
                                          </p:stCondLst>
                                        </p:cTn>
                                        <p:tgtEl>
                                          <p:spTgt spid="67"/>
                                        </p:tgtEl>
                                        <p:attrNameLst>
                                          <p:attrName>style.visibility</p:attrName>
                                        </p:attrNameLst>
                                      </p:cBhvr>
                                      <p:to>
                                        <p:strVal val="visible"/>
                                      </p:to>
                                    </p:set>
                                  </p:childTnLst>
                                </p:cTn>
                              </p:par>
                            </p:childTnLst>
                          </p:cTn>
                        </p:par>
                        <p:par>
                          <p:cTn id="118" fill="hold">
                            <p:stCondLst>
                              <p:cond delay="28000"/>
                            </p:stCondLst>
                            <p:childTnLst>
                              <p:par>
                                <p:cTn id="119" presetID="11" presetClass="entr" presetSubtype="0" fill="hold" grpId="0" nodeType="afterEffect">
                                  <p:stCondLst>
                                    <p:cond delay="0"/>
                                  </p:stCondLst>
                                  <p:childTnLst>
                                    <p:set>
                                      <p:cBhvr>
                                        <p:cTn id="120" dur="1000">
                                          <p:stCondLst>
                                            <p:cond delay="0"/>
                                          </p:stCondLst>
                                        </p:cTn>
                                        <p:tgtEl>
                                          <p:spTgt spid="68"/>
                                        </p:tgtEl>
                                        <p:attrNameLst>
                                          <p:attrName>style.visibility</p:attrName>
                                        </p:attrNameLst>
                                      </p:cBhvr>
                                      <p:to>
                                        <p:strVal val="visible"/>
                                      </p:to>
                                    </p:set>
                                  </p:childTnLst>
                                </p:cTn>
                              </p:par>
                            </p:childTnLst>
                          </p:cTn>
                        </p:par>
                        <p:par>
                          <p:cTn id="121" fill="hold">
                            <p:stCondLst>
                              <p:cond delay="29000"/>
                            </p:stCondLst>
                            <p:childTnLst>
                              <p:par>
                                <p:cTn id="122" presetID="11" presetClass="entr" presetSubtype="0" fill="hold" grpId="0" nodeType="afterEffect">
                                  <p:stCondLst>
                                    <p:cond delay="0"/>
                                  </p:stCondLst>
                                  <p:childTnLst>
                                    <p:set>
                                      <p:cBhvr>
                                        <p:cTn id="123" dur="1000">
                                          <p:stCondLst>
                                            <p:cond delay="0"/>
                                          </p:stCondLst>
                                        </p:cTn>
                                        <p:tgtEl>
                                          <p:spTgt spid="69"/>
                                        </p:tgtEl>
                                        <p:attrNameLst>
                                          <p:attrName>style.visibility</p:attrName>
                                        </p:attrNameLst>
                                      </p:cBhvr>
                                      <p:to>
                                        <p:strVal val="visible"/>
                                      </p:to>
                                    </p:set>
                                  </p:childTnLst>
                                </p:cTn>
                              </p:par>
                            </p:childTnLst>
                          </p:cTn>
                        </p:par>
                        <p:par>
                          <p:cTn id="124" fill="hold">
                            <p:stCondLst>
                              <p:cond delay="30000"/>
                            </p:stCondLst>
                            <p:childTnLst>
                              <p:par>
                                <p:cTn id="125" presetID="11" presetClass="entr" presetSubtype="0" fill="hold" grpId="0" nodeType="afterEffect">
                                  <p:stCondLst>
                                    <p:cond delay="0"/>
                                  </p:stCondLst>
                                  <p:childTnLst>
                                    <p:set>
                                      <p:cBhvr>
                                        <p:cTn id="126"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seq concurrent="1" nextAc="seek">
              <p:cTn id="127" restart="whenNotActive" fill="hold" evtFilter="cancelBubble" nodeType="interactiveSeq">
                <p:stCondLst>
                  <p:cond evt="onClick" delay="0">
                    <p:tgtEl>
                      <p:spTgt spid="37"/>
                    </p:tgtEl>
                  </p:cond>
                </p:stCondLst>
                <p:endSync evt="end" delay="0">
                  <p:rtn val="all"/>
                </p:endSync>
                <p:childTnLst>
                  <p:par>
                    <p:cTn id="128" fill="hold">
                      <p:stCondLst>
                        <p:cond delay="0"/>
                      </p:stCondLst>
                      <p:childTnLst>
                        <p:par>
                          <p:cTn id="129" fill="hold">
                            <p:stCondLst>
                              <p:cond delay="0"/>
                            </p:stCondLst>
                            <p:childTnLst>
                              <p:par>
                                <p:cTn id="130" presetID="10" presetClass="entr" presetSubtype="0" fill="hold" nodeType="afterEffect">
                                  <p:stCondLst>
                                    <p:cond delay="0"/>
                                  </p:stCondLst>
                                  <p:childTnLst>
                                    <p:set>
                                      <p:cBhvr>
                                        <p:cTn id="131" dur="1" fill="hold">
                                          <p:stCondLst>
                                            <p:cond delay="0"/>
                                          </p:stCondLst>
                                        </p:cTn>
                                        <p:tgtEl>
                                          <p:spTgt spid="76"/>
                                        </p:tgtEl>
                                        <p:attrNameLst>
                                          <p:attrName>style.visibility</p:attrName>
                                        </p:attrNameLst>
                                      </p:cBhvr>
                                      <p:to>
                                        <p:strVal val="visible"/>
                                      </p:to>
                                    </p:set>
                                    <p:animEffect transition="in" filter="fade">
                                      <p:cBhvr>
                                        <p:cTn id="132" dur="500"/>
                                        <p:tgtEl>
                                          <p:spTgt spid="76"/>
                                        </p:tgtEl>
                                      </p:cBhvr>
                                    </p:animEffect>
                                  </p:childTnLst>
                                </p:cTn>
                              </p:par>
                            </p:childTnLst>
                          </p:cTn>
                        </p:par>
                        <p:par>
                          <p:cTn id="133" fill="hold">
                            <p:stCondLst>
                              <p:cond delay="500"/>
                            </p:stCondLst>
                            <p:childTnLst>
                              <p:par>
                                <p:cTn id="134" presetID="10" presetClass="entr" presetSubtype="0" fill="hold" nodeType="afterEffect">
                                  <p:stCondLst>
                                    <p:cond delay="0"/>
                                  </p:stCondLst>
                                  <p:childTnLst>
                                    <p:set>
                                      <p:cBhvr>
                                        <p:cTn id="135" dur="1" fill="hold">
                                          <p:stCondLst>
                                            <p:cond delay="0"/>
                                          </p:stCondLst>
                                        </p:cTn>
                                        <p:tgtEl>
                                          <p:spTgt spid="77"/>
                                        </p:tgtEl>
                                        <p:attrNameLst>
                                          <p:attrName>style.visibility</p:attrName>
                                        </p:attrNameLst>
                                      </p:cBhvr>
                                      <p:to>
                                        <p:strVal val="visible"/>
                                      </p:to>
                                    </p:set>
                                    <p:animEffect transition="in" filter="fade">
                                      <p:cBhvr>
                                        <p:cTn id="136" dur="3000"/>
                                        <p:tgtEl>
                                          <p:spTgt spid="77"/>
                                        </p:tgtEl>
                                      </p:cBhvr>
                                    </p:animEffect>
                                  </p:childTnLst>
                                  <p:subTnLst>
                                    <p:audio>
                                      <p:cMediaNode>
                                        <p:cTn display="0" masterRel="sameClick">
                                          <p:stCondLst>
                                            <p:cond evt="begin" delay="0">
                                              <p:tn val="134"/>
                                            </p:cond>
                                          </p:stCondLst>
                                          <p:endCondLst>
                                            <p:cond evt="onStopAudio" delay="0">
                                              <p:tgtEl>
                                                <p:sldTgt/>
                                              </p:tgtEl>
                                            </p:cond>
                                          </p:endCondLst>
                                        </p:cTn>
                                        <p:tgtEl>
                                          <p:sndTgt r:embed="rId3" name="Am-thanh-tra-loi-sai-www_nhacchuongvui_com.wav"/>
                                        </p:tgtEl>
                                      </p:cMediaNode>
                                    </p:audio>
                                  </p:subTnLst>
                                </p:cTn>
                              </p:par>
                            </p:childTnLst>
                          </p:cTn>
                        </p:par>
                        <p:par>
                          <p:cTn id="137" fill="hold">
                            <p:stCondLst>
                              <p:cond delay="3500"/>
                            </p:stCondLst>
                            <p:childTnLst>
                              <p:par>
                                <p:cTn id="138" presetID="6" presetClass="exit" presetSubtype="32" fill="hold" nodeType="afterEffect">
                                  <p:stCondLst>
                                    <p:cond delay="0"/>
                                  </p:stCondLst>
                                  <p:childTnLst>
                                    <p:animEffect transition="out" filter="circle(out)">
                                      <p:cBhvr>
                                        <p:cTn id="139" dur="2000"/>
                                        <p:tgtEl>
                                          <p:spTgt spid="77"/>
                                        </p:tgtEl>
                                      </p:cBhvr>
                                    </p:animEffect>
                                    <p:set>
                                      <p:cBhvr>
                                        <p:cTn id="140"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41" restart="whenNotActive" fill="hold" evtFilter="cancelBubble" nodeType="interactiveSeq">
                <p:stCondLst>
                  <p:cond evt="onClick" delay="0">
                    <p:tgtEl>
                      <p:spTgt spid="72"/>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nodeType="afterEffect">
                                  <p:stCondLst>
                                    <p:cond delay="0"/>
                                  </p:stCondLst>
                                  <p:childTnLst>
                                    <p:set>
                                      <p:cBhvr>
                                        <p:cTn id="145" dur="1" fill="hold">
                                          <p:stCondLst>
                                            <p:cond delay="0"/>
                                          </p:stCondLst>
                                        </p:cTn>
                                        <p:tgtEl>
                                          <p:spTgt spid="78"/>
                                        </p:tgtEl>
                                        <p:attrNameLst>
                                          <p:attrName>style.visibility</p:attrName>
                                        </p:attrNameLst>
                                      </p:cBhvr>
                                      <p:to>
                                        <p:strVal val="visible"/>
                                      </p:to>
                                    </p:set>
                                    <p:animEffect transition="in" filter="fade">
                                      <p:cBhvr>
                                        <p:cTn id="146" dur="500"/>
                                        <p:tgtEl>
                                          <p:spTgt spid="78"/>
                                        </p:tgtEl>
                                      </p:cBhvr>
                                    </p:animEffect>
                                  </p:childTnLst>
                                </p:cTn>
                              </p:par>
                            </p:childTnLst>
                          </p:cTn>
                        </p:par>
                        <p:par>
                          <p:cTn id="147" fill="hold">
                            <p:stCondLst>
                              <p:cond delay="500"/>
                            </p:stCondLst>
                            <p:childTnLst>
                              <p:par>
                                <p:cTn id="148" presetID="10" presetClass="entr" presetSubtype="0" fill="hold"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3000"/>
                                        <p:tgtEl>
                                          <p:spTgt spid="77"/>
                                        </p:tgtEl>
                                      </p:cBhvr>
                                    </p:animEffect>
                                  </p:childTnLst>
                                  <p:subTnLst>
                                    <p:audio>
                                      <p:cMediaNode>
                                        <p:cTn display="0" masterRel="sameClick">
                                          <p:stCondLst>
                                            <p:cond evt="begin" delay="0">
                                              <p:tn val="148"/>
                                            </p:cond>
                                          </p:stCondLst>
                                          <p:endCondLst>
                                            <p:cond evt="onStopAudio" delay="0">
                                              <p:tgtEl>
                                                <p:sldTgt/>
                                              </p:tgtEl>
                                            </p:cond>
                                          </p:endCondLst>
                                        </p:cTn>
                                        <p:tgtEl>
                                          <p:sndTgt r:embed="rId4" name="Am-thanh-tra-loi-sai.wav"/>
                                        </p:tgtEl>
                                      </p:cMediaNode>
                                    </p:audio>
                                  </p:subTnLst>
                                </p:cTn>
                              </p:par>
                            </p:childTnLst>
                          </p:cTn>
                        </p:par>
                        <p:par>
                          <p:cTn id="151" fill="hold">
                            <p:stCondLst>
                              <p:cond delay="3500"/>
                            </p:stCondLst>
                            <p:childTnLst>
                              <p:par>
                                <p:cTn id="152" presetID="6" presetClass="exit" presetSubtype="32" fill="hold" nodeType="afterEffect">
                                  <p:stCondLst>
                                    <p:cond delay="0"/>
                                  </p:stCondLst>
                                  <p:childTnLst>
                                    <p:animEffect transition="out" filter="circle(out)">
                                      <p:cBhvr>
                                        <p:cTn id="153" dur="2000"/>
                                        <p:tgtEl>
                                          <p:spTgt spid="77"/>
                                        </p:tgtEl>
                                      </p:cBhvr>
                                    </p:animEffect>
                                    <p:set>
                                      <p:cBhvr>
                                        <p:cTn id="154"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55" restart="whenNotActive" fill="hold" evtFilter="cancelBubble" nodeType="interactiveSeq">
                <p:stCondLst>
                  <p:cond evt="onClick" delay="0">
                    <p:tgtEl>
                      <p:spTgt spid="74"/>
                    </p:tgtEl>
                  </p:cond>
                </p:stCondLst>
                <p:endSync evt="end" delay="0">
                  <p:rtn val="all"/>
                </p:endSync>
                <p:childTnLst>
                  <p:par>
                    <p:cTn id="156" fill="hold">
                      <p:stCondLst>
                        <p:cond delay="0"/>
                      </p:stCondLst>
                      <p:childTnLst>
                        <p:par>
                          <p:cTn id="157" fill="hold">
                            <p:stCondLst>
                              <p:cond delay="0"/>
                            </p:stCondLst>
                            <p:childTnLst>
                              <p:par>
                                <p:cTn id="158" presetID="10" presetClass="entr" presetSubtype="0" fill="hold" nodeType="afterEffect">
                                  <p:stCondLst>
                                    <p:cond delay="0"/>
                                  </p:stCondLst>
                                  <p:childTnLst>
                                    <p:set>
                                      <p:cBhvr>
                                        <p:cTn id="159" dur="1" fill="hold">
                                          <p:stCondLst>
                                            <p:cond delay="0"/>
                                          </p:stCondLst>
                                        </p:cTn>
                                        <p:tgtEl>
                                          <p:spTgt spid="79"/>
                                        </p:tgtEl>
                                        <p:attrNameLst>
                                          <p:attrName>style.visibility</p:attrName>
                                        </p:attrNameLst>
                                      </p:cBhvr>
                                      <p:to>
                                        <p:strVal val="visible"/>
                                      </p:to>
                                    </p:set>
                                    <p:animEffect transition="in" filter="fade">
                                      <p:cBhvr>
                                        <p:cTn id="160" dur="500"/>
                                        <p:tgtEl>
                                          <p:spTgt spid="79"/>
                                        </p:tgtEl>
                                      </p:cBhvr>
                                    </p:animEffect>
                                  </p:childTnLst>
                                </p:cTn>
                              </p:par>
                            </p:childTnLst>
                          </p:cTn>
                        </p:par>
                        <p:par>
                          <p:cTn id="161" fill="hold">
                            <p:stCondLst>
                              <p:cond delay="500"/>
                            </p:stCondLst>
                            <p:childTnLst>
                              <p:par>
                                <p:cTn id="162" presetID="10" presetClass="entr" presetSubtype="0" fill="hold" nodeType="afterEffect">
                                  <p:stCondLst>
                                    <p:cond delay="0"/>
                                  </p:stCondLst>
                                  <p:childTnLst>
                                    <p:set>
                                      <p:cBhvr>
                                        <p:cTn id="163" dur="1" fill="hold">
                                          <p:stCondLst>
                                            <p:cond delay="0"/>
                                          </p:stCondLst>
                                        </p:cTn>
                                        <p:tgtEl>
                                          <p:spTgt spid="77"/>
                                        </p:tgtEl>
                                        <p:attrNameLst>
                                          <p:attrName>style.visibility</p:attrName>
                                        </p:attrNameLst>
                                      </p:cBhvr>
                                      <p:to>
                                        <p:strVal val="visible"/>
                                      </p:to>
                                    </p:set>
                                    <p:animEffect transition="in" filter="fade">
                                      <p:cBhvr>
                                        <p:cTn id="164" dur="3000"/>
                                        <p:tgtEl>
                                          <p:spTgt spid="77"/>
                                        </p:tgtEl>
                                      </p:cBhvr>
                                    </p:animEffect>
                                  </p:childTnLst>
                                  <p:subTnLst>
                                    <p:audio>
                                      <p:cMediaNode>
                                        <p:cTn display="0" masterRel="sameClick">
                                          <p:stCondLst>
                                            <p:cond evt="begin" delay="0">
                                              <p:tn val="162"/>
                                            </p:cond>
                                          </p:stCondLst>
                                          <p:endCondLst>
                                            <p:cond evt="onStopAudio" delay="0">
                                              <p:tgtEl>
                                                <p:sldTgt/>
                                              </p:tgtEl>
                                            </p:cond>
                                          </p:endCondLst>
                                        </p:cTn>
                                        <p:tgtEl>
                                          <p:sndTgt r:embed="rId4" name="Am-thanh-tra-loi-sai.wav"/>
                                        </p:tgtEl>
                                      </p:cMediaNode>
                                    </p:audio>
                                  </p:subTnLst>
                                </p:cTn>
                              </p:par>
                            </p:childTnLst>
                          </p:cTn>
                        </p:par>
                        <p:par>
                          <p:cTn id="165" fill="hold">
                            <p:stCondLst>
                              <p:cond delay="3500"/>
                            </p:stCondLst>
                            <p:childTnLst>
                              <p:par>
                                <p:cTn id="166" presetID="6" presetClass="exit" presetSubtype="32" fill="hold" nodeType="afterEffect">
                                  <p:stCondLst>
                                    <p:cond delay="0"/>
                                  </p:stCondLst>
                                  <p:childTnLst>
                                    <p:animEffect transition="out" filter="circle(out)">
                                      <p:cBhvr>
                                        <p:cTn id="167" dur="2000"/>
                                        <p:tgtEl>
                                          <p:spTgt spid="77"/>
                                        </p:tgtEl>
                                      </p:cBhvr>
                                    </p:animEffect>
                                    <p:set>
                                      <p:cBhvr>
                                        <p:cTn id="168"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69" restart="whenNotActive" fill="hold" evtFilter="cancelBubble" nodeType="interactiveSeq">
                <p:stCondLst>
                  <p:cond evt="onClick" delay="0">
                    <p:tgtEl>
                      <p:spTgt spid="73"/>
                    </p:tgtEl>
                  </p:cond>
                </p:stCondLst>
                <p:endSync evt="end" delay="0">
                  <p:rtn val="all"/>
                </p:endSync>
                <p:childTnLst>
                  <p:par>
                    <p:cTn id="170" fill="hold">
                      <p:stCondLst>
                        <p:cond delay="0"/>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5" name="Am-thanh-yeah-tre-con.wav"/>
                                        </p:tgtEl>
                                      </p:cMediaNode>
                                    </p:audio>
                                  </p:subTnLst>
                                </p:cTn>
                              </p:par>
                              <p:par>
                                <p:cTn id="174" presetID="26" presetClass="emph" presetSubtype="0" repeatCount="3000" fill="hold" grpId="1" nodeType="withEffect">
                                  <p:stCondLst>
                                    <p:cond delay="0"/>
                                  </p:stCondLst>
                                  <p:childTnLst>
                                    <p:animEffect transition="out" filter="fade">
                                      <p:cBhvr>
                                        <p:cTn id="175" dur="500" tmFilter="0, 0; .2, .5; .8, .5; 1, 0"/>
                                        <p:tgtEl>
                                          <p:spTgt spid="75"/>
                                        </p:tgtEl>
                                      </p:cBhvr>
                                    </p:animEffect>
                                    <p:animScale>
                                      <p:cBhvr>
                                        <p:cTn id="176" dur="250" autoRev="1" fill="hold"/>
                                        <p:tgtEl>
                                          <p:spTgt spid="75"/>
                                        </p:tgtEl>
                                      </p:cBhvr>
                                      <p:by x="105000" y="105000"/>
                                    </p:animScale>
                                  </p:childTnLst>
                                </p:cTn>
                              </p:par>
                            </p:childTnLst>
                          </p:cTn>
                        </p:par>
                        <p:par>
                          <p:cTn id="177" fill="hold">
                            <p:stCondLst>
                              <p:cond delay="1500"/>
                            </p:stCondLst>
                            <p:childTnLst>
                              <p:par>
                                <p:cTn id="178" presetID="1" presetClass="exit" presetSubtype="0" fill="hold" grpId="1" nodeType="afterEffect">
                                  <p:stCondLst>
                                    <p:cond delay="0"/>
                                  </p:stCondLst>
                                  <p:childTnLst>
                                    <p:set>
                                      <p:cBhvr>
                                        <p:cTn id="179" dur="1" fill="hold">
                                          <p:stCondLst>
                                            <p:cond delay="0"/>
                                          </p:stCondLst>
                                        </p:cTn>
                                        <p:tgtEl>
                                          <p:spTgt spid="37"/>
                                        </p:tgtEl>
                                        <p:attrNameLst>
                                          <p:attrName>style.visibility</p:attrName>
                                        </p:attrNameLst>
                                      </p:cBhvr>
                                      <p:to>
                                        <p:strVal val="hidden"/>
                                      </p:to>
                                    </p:set>
                                  </p:childTnLst>
                                </p:cTn>
                              </p:par>
                            </p:childTnLst>
                          </p:cTn>
                        </p:par>
                        <p:par>
                          <p:cTn id="180" fill="hold">
                            <p:stCondLst>
                              <p:cond delay="1500"/>
                            </p:stCondLst>
                            <p:childTnLst>
                              <p:par>
                                <p:cTn id="181" presetID="1" presetClass="exit" presetSubtype="0" fill="hold" grpId="1" nodeType="afterEffect">
                                  <p:stCondLst>
                                    <p:cond delay="0"/>
                                  </p:stCondLst>
                                  <p:childTnLst>
                                    <p:set>
                                      <p:cBhvr>
                                        <p:cTn id="182" dur="1" fill="hold">
                                          <p:stCondLst>
                                            <p:cond delay="0"/>
                                          </p:stCondLst>
                                        </p:cTn>
                                        <p:tgtEl>
                                          <p:spTgt spid="72"/>
                                        </p:tgtEl>
                                        <p:attrNameLst>
                                          <p:attrName>style.visibility</p:attrName>
                                        </p:attrNameLst>
                                      </p:cBhvr>
                                      <p:to>
                                        <p:strVal val="hidden"/>
                                      </p:to>
                                    </p:set>
                                  </p:childTnLst>
                                </p:cTn>
                              </p:par>
                            </p:childTnLst>
                          </p:cTn>
                        </p:par>
                        <p:par>
                          <p:cTn id="183" fill="hold">
                            <p:stCondLst>
                              <p:cond delay="1500"/>
                            </p:stCondLst>
                            <p:childTnLst>
                              <p:par>
                                <p:cTn id="184" presetID="1" presetClass="exit" presetSubtype="0" fill="hold" grpId="1" nodeType="afterEffect">
                                  <p:stCondLst>
                                    <p:cond delay="0"/>
                                  </p:stCondLst>
                                  <p:childTnLst>
                                    <p:set>
                                      <p:cBhvr>
                                        <p:cTn id="185"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39" grpId="0" animBg="1"/>
      <p:bldP spid="37" grpId="0" animBg="1"/>
      <p:bldP spid="37" grpId="1" animBg="1"/>
      <p:bldP spid="72" grpId="0" animBg="1"/>
      <p:bldP spid="72" grpId="1" animBg="1"/>
      <p:bldP spid="73" grpId="0" animBg="1"/>
      <p:bldP spid="74" grpId="0" animBg="1"/>
      <p:bldP spid="74" grpId="1" animBg="1"/>
      <p:bldP spid="75" grpId="0" animBg="1"/>
      <p:bldP spid="7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5">
            <a:duotone>
              <a:schemeClr val="accent3">
                <a:shade val="45000"/>
                <a:satMod val="135000"/>
              </a:schemeClr>
              <a:prstClr val="white"/>
            </a:duotone>
            <a:extLst>
              <a:ext uri="{BEBA8EAE-BF5A-486C-A8C5-ECC9F3942E4B}">
                <a14:imgProps xmlns:a14="http://schemas.microsoft.com/office/drawing/2010/main">
                  <a14:imgLayer r:embed="rId6">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8" action="ppaction://hlinksldjump"/>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10097037" y="5182030"/>
            <a:ext cx="2094963" cy="167597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7" name="Round Same Side Corner Rectangle 36"/>
              <p:cNvSpPr/>
              <p:nvPr/>
            </p:nvSpPr>
            <p:spPr>
              <a:xfrm>
                <a:off x="2702414" y="306947"/>
                <a:ext cx="8618113" cy="2848377"/>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smtClean="0">
                    <a:solidFill>
                      <a:srgbClr val="FF0000"/>
                    </a:solidFill>
                    <a:latin typeface="Arial" panose="020B0604020202020204" pitchFamily="34" charset="0"/>
                    <a:cs typeface="Arial" panose="020B0604020202020204" pitchFamily="34" charset="0"/>
                  </a:rPr>
                  <a:t>4. </a:t>
                </a:r>
                <a:r>
                  <a:rPr lang="en-US" sz="3200" dirty="0" err="1" smtClean="0">
                    <a:solidFill>
                      <a:srgbClr val="FF0000"/>
                    </a:solidFill>
                    <a:latin typeface="Arial" panose="020B0604020202020204" pitchFamily="34" charset="0"/>
                    <a:cs typeface="Arial" panose="020B0604020202020204" pitchFamily="34" charset="0"/>
                  </a:rPr>
                  <a:t>Khẳng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định</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Nếu</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số</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nguyên</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smtClean="0">
                    <a:solidFill>
                      <a:srgbClr val="FF0000"/>
                    </a:solidFill>
                    <a:latin typeface="Arial" panose="020B0604020202020204" pitchFamily="34" charset="0"/>
                    <a:cs typeface="Arial" panose="020B0604020202020204" pitchFamily="34" charset="0"/>
                  </a:rPr>
                  <a:t> chia </a:t>
                </a:r>
                <a:r>
                  <a:rPr lang="en-US" sz="3200" dirty="0" err="1" smtClean="0">
                    <a:solidFill>
                      <a:srgbClr val="FF0000"/>
                    </a:solidFill>
                    <a:latin typeface="Arial" panose="020B0604020202020204" pitchFamily="34" charset="0"/>
                    <a:cs typeface="Arial" panose="020B0604020202020204" pitchFamily="34" charset="0"/>
                  </a:rPr>
                  <a:t>hết</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cho</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số</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nguyên</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𝑏</m:t>
                    </m:r>
                    <m:r>
                      <a:rPr lang="en-US" sz="3200" b="0" i="1" smtClean="0">
                        <a:solidFill>
                          <a:srgbClr val="FF0000"/>
                        </a:solidFill>
                        <a:latin typeface="Cambria Math" panose="02040503050406030204" pitchFamily="18" charset="0"/>
                        <a:cs typeface="Arial" panose="020B0604020202020204" pitchFamily="34" charset="0"/>
                      </a:rPr>
                      <m:t>  </m:t>
                    </m:r>
                    <m:d>
                      <m:dPr>
                        <m:ctrlPr>
                          <a:rPr lang="en-US" sz="3200" i="1" smtClean="0">
                            <a:solidFill>
                              <a:srgbClr val="FF0000"/>
                            </a:solidFill>
                            <a:latin typeface="Cambria Math" panose="02040503050406030204" pitchFamily="18" charset="0"/>
                            <a:cs typeface="Arial" panose="020B0604020202020204" pitchFamily="34" charset="0"/>
                          </a:rPr>
                        </m:ctrlPr>
                      </m:dPr>
                      <m:e>
                        <m:r>
                          <a:rPr lang="en-US" sz="3200" b="0" i="1" smtClean="0">
                            <a:solidFill>
                              <a:srgbClr val="FF0000"/>
                            </a:solidFill>
                            <a:latin typeface="Cambria Math" panose="02040503050406030204" pitchFamily="18" charset="0"/>
                            <a:cs typeface="Arial" panose="020B0604020202020204" pitchFamily="34" charset="0"/>
                          </a:rPr>
                          <m:t>𝑏</m:t>
                        </m:r>
                        <m:r>
                          <a:rPr lang="en-US" sz="3200" b="0"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≠0</m:t>
                        </m:r>
                      </m:e>
                    </m:d>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thì</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bội</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của</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cũng</a:t>
                </a:r>
                <a:r>
                  <a:rPr lang="en-US" sz="3200" dirty="0" smtClean="0">
                    <a:solidFill>
                      <a:srgbClr val="FF0000"/>
                    </a:solidFill>
                    <a:latin typeface="Arial" panose="020B0604020202020204" pitchFamily="34" charset="0"/>
                    <a:cs typeface="Arial" panose="020B0604020202020204" pitchFamily="34" charset="0"/>
                  </a:rPr>
                  <a:t> chia </a:t>
                </a:r>
                <a:r>
                  <a:rPr lang="en-US" sz="3200" dirty="0" err="1" smtClean="0">
                    <a:solidFill>
                      <a:srgbClr val="FF0000"/>
                    </a:solidFill>
                    <a:latin typeface="Arial" panose="020B0604020202020204" pitchFamily="34" charset="0"/>
                    <a:cs typeface="Arial" panose="020B0604020202020204" pitchFamily="34" charset="0"/>
                  </a:rPr>
                  <a:t>hết</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cho</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là</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đúng</a:t>
                </a:r>
                <a:r>
                  <a:rPr lang="en-US" sz="3200" dirty="0" smtClean="0">
                    <a:solidFill>
                      <a:srgbClr val="FF0000"/>
                    </a:solidFill>
                    <a:latin typeface="Arial" panose="020B0604020202020204" pitchFamily="34" charset="0"/>
                    <a:cs typeface="Arial" panose="020B0604020202020204" pitchFamily="34" charset="0"/>
                  </a:rPr>
                  <a:t> hay </a:t>
                </a:r>
                <a:r>
                  <a:rPr lang="en-US" sz="3200" dirty="0" err="1" smtClean="0">
                    <a:solidFill>
                      <a:srgbClr val="FF0000"/>
                    </a:solidFill>
                    <a:latin typeface="Arial" panose="020B0604020202020204" pitchFamily="34" charset="0"/>
                    <a:cs typeface="Arial" panose="020B0604020202020204" pitchFamily="34" charset="0"/>
                  </a:rPr>
                  <a:t>sai</a:t>
                </a:r>
                <a:r>
                  <a:rPr lang="en-US" sz="3200" dirty="0" smtClean="0">
                    <a:solidFill>
                      <a:srgbClr val="FF0000"/>
                    </a:solidFill>
                    <a:latin typeface="Arial" panose="020B0604020202020204" pitchFamily="34" charset="0"/>
                    <a:cs typeface="Arial" panose="020B0604020202020204" pitchFamily="34" charset="0"/>
                  </a:rPr>
                  <a:t>?</a:t>
                </a:r>
                <a:endParaRPr lang="en-US" sz="3200" dirty="0">
                  <a:solidFill>
                    <a:srgbClr val="FF0000"/>
                  </a:solidFill>
                  <a:latin typeface="Arial" panose="020B0604020202020204" pitchFamily="34" charset="0"/>
                  <a:cs typeface="Arial" panose="020B0604020202020204" pitchFamily="34" charset="0"/>
                </a:endParaRPr>
              </a:p>
            </p:txBody>
          </p:sp>
        </mc:Choice>
        <mc:Fallback xmlns="">
          <p:sp>
            <p:nvSpPr>
              <p:cNvPr id="37" name="Round Same Side Corner Rectangle 36"/>
              <p:cNvSpPr>
                <a:spLocks noRot="1" noChangeAspect="1" noMove="1" noResize="1" noEditPoints="1" noAdjustHandles="1" noChangeArrowheads="1" noChangeShapeType="1" noTextEdit="1"/>
              </p:cNvSpPr>
              <p:nvPr/>
            </p:nvSpPr>
            <p:spPr>
              <a:xfrm>
                <a:off x="2702414" y="306947"/>
                <a:ext cx="8618113" cy="2848377"/>
              </a:xfrm>
              <a:prstGeom prst="round2SameRect">
                <a:avLst/>
              </a:prstGeom>
              <a:blipFill rotWithShape="0">
                <a:blip r:embed="rId11"/>
                <a:stretch>
                  <a:fillRect/>
                </a:stretch>
              </a:blipFill>
              <a:ln w="57150"/>
            </p:spPr>
            <p:txBody>
              <a:bodyPr/>
              <a:lstStyle/>
              <a:p>
                <a:r>
                  <a:rPr lang="en-US">
                    <a:noFill/>
                  </a:rPr>
                  <a:t> </a:t>
                </a:r>
              </a:p>
            </p:txBody>
          </p:sp>
        </mc:Fallback>
      </mc:AlternateContent>
      <p:sp>
        <p:nvSpPr>
          <p:cNvPr id="72" name="Rounded Rectangle 71"/>
          <p:cNvSpPr/>
          <p:nvPr/>
        </p:nvSpPr>
        <p:spPr>
          <a:xfrm>
            <a:off x="4229185" y="5512423"/>
            <a:ext cx="2313645"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B. </a:t>
            </a:r>
            <a:r>
              <a:rPr lang="en-US" sz="3200" dirty="0" err="1" smtClean="0">
                <a:solidFill>
                  <a:schemeClr val="accent2">
                    <a:lumMod val="50000"/>
                  </a:schemeClr>
                </a:solidFill>
                <a:latin typeface="Arial" panose="020B0604020202020204" pitchFamily="34" charset="0"/>
                <a:cs typeface="Arial" panose="020B0604020202020204" pitchFamily="34" charset="0"/>
              </a:rPr>
              <a:t>Sai</a:t>
            </a:r>
            <a:endParaRPr lang="en-US" sz="3200" dirty="0">
              <a:solidFill>
                <a:schemeClr val="accent2">
                  <a:lumMod val="50000"/>
                </a:schemeClr>
              </a:solidFill>
              <a:latin typeface="Arial" panose="020B0604020202020204" pitchFamily="34" charset="0"/>
              <a:cs typeface="Arial" panose="020B0604020202020204" pitchFamily="34" charset="0"/>
            </a:endParaRPr>
          </a:p>
        </p:txBody>
      </p:sp>
      <p:sp>
        <p:nvSpPr>
          <p:cNvPr id="73" name="Rounded Rectangle 72"/>
          <p:cNvSpPr/>
          <p:nvPr/>
        </p:nvSpPr>
        <p:spPr>
          <a:xfrm>
            <a:off x="4231203" y="4198434"/>
            <a:ext cx="2311628"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A. </a:t>
            </a:r>
            <a:r>
              <a:rPr lang="en-US" sz="3200" dirty="0" err="1" smtClean="0">
                <a:solidFill>
                  <a:schemeClr val="accent2">
                    <a:lumMod val="50000"/>
                  </a:schemeClr>
                </a:solidFill>
                <a:latin typeface="Arial" panose="020B0604020202020204" pitchFamily="34" charset="0"/>
                <a:cs typeface="Arial" panose="020B0604020202020204" pitchFamily="34" charset="0"/>
              </a:rPr>
              <a:t>Đúng</a:t>
            </a:r>
            <a:endParaRPr lang="en-US" sz="3200" dirty="0">
              <a:solidFill>
                <a:schemeClr val="accent2">
                  <a:lumMod val="50000"/>
                </a:schemeClr>
              </a:solidFill>
              <a:latin typeface="Arial" panose="020B0604020202020204" pitchFamily="34" charset="0"/>
              <a:cs typeface="Arial" panose="020B0604020202020204" pitchFamily="34" charset="0"/>
            </a:endParaRPr>
          </a:p>
        </p:txBody>
      </p:sp>
      <p:sp>
        <p:nvSpPr>
          <p:cNvPr id="74" name="Explosion 1 73"/>
          <p:cNvSpPr/>
          <p:nvPr/>
        </p:nvSpPr>
        <p:spPr>
          <a:xfrm>
            <a:off x="878226" y="3302208"/>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FF"/>
                </a:solidFill>
                <a:latin typeface="Arial" panose="020B0604020202020204" pitchFamily="34" charset="0"/>
                <a:cs typeface="Arial" panose="020B0604020202020204" pitchFamily="34" charset="0"/>
              </a:rPr>
              <a:t>ĐÚNG RỒI</a:t>
            </a:r>
            <a:endParaRPr lang="en-US" sz="2800" b="1" dirty="0">
              <a:solidFill>
                <a:srgbClr val="0000FF"/>
              </a:solidFill>
              <a:latin typeface="Arial" panose="020B0604020202020204" pitchFamily="34" charset="0"/>
              <a:cs typeface="Arial" panose="020B0604020202020204" pitchFamily="34" charset="0"/>
            </a:endParaRPr>
          </a:p>
        </p:txBody>
      </p:sp>
      <p:pic>
        <p:nvPicPr>
          <p:cNvPr id="75" name="Picture 6" descr="Káº¿t quáº£ hÃ¬nh áº£nh cho right wrong tick icon"/>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248623" y="5423408"/>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p:cNvPicPr>
            <a:picLocks noChangeAspect="1" noChangeArrowheads="1"/>
          </p:cNvPicPr>
          <p:nvPr/>
        </p:nvPicPr>
        <p:blipFill>
          <a:blip r:embed="rId13">
            <a:extLst>
              <a:ext uri="{28A0092B-C50C-407E-A947-70E740481C1C}">
                <a14:useLocalDpi xmlns:a14="http://schemas.microsoft.com/office/drawing/2010/main" val="0"/>
              </a:ext>
            </a:extLst>
          </a:blip>
          <a:stretch>
            <a:fillRect/>
          </a:stretch>
        </p:blipFill>
        <p:spPr bwMode="auto">
          <a:xfrm>
            <a:off x="6452856" y="2569082"/>
            <a:ext cx="4875161" cy="487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067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fade">
                                      <p:cBhvr>
                                        <p:cTn id="11" dur="1000"/>
                                        <p:tgtEl>
                                          <p:spTgt spid="73"/>
                                        </p:tgtEl>
                                      </p:cBhvr>
                                    </p:animEffect>
                                    <p:anim calcmode="lin" valueType="num">
                                      <p:cBhvr>
                                        <p:cTn id="12" dur="1000" fill="hold"/>
                                        <p:tgtEl>
                                          <p:spTgt spid="73"/>
                                        </p:tgtEl>
                                        <p:attrNameLst>
                                          <p:attrName>ppt_x</p:attrName>
                                        </p:attrNameLst>
                                      </p:cBhvr>
                                      <p:tavLst>
                                        <p:tav tm="0">
                                          <p:val>
                                            <p:strVal val="#ppt_x"/>
                                          </p:val>
                                        </p:tav>
                                        <p:tav tm="100000">
                                          <p:val>
                                            <p:strVal val="#ppt_x"/>
                                          </p:val>
                                        </p:tav>
                                      </p:tavLst>
                                    </p:anim>
                                    <p:anim calcmode="lin" valueType="num">
                                      <p:cBhvr>
                                        <p:cTn id="13" dur="1000" fill="hold"/>
                                        <p:tgtEl>
                                          <p:spTgt spid="7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1000"/>
                                        <p:tgtEl>
                                          <p:spTgt spid="72"/>
                                        </p:tgtEl>
                                      </p:cBhvr>
                                    </p:animEffect>
                                    <p:anim calcmode="lin" valueType="num">
                                      <p:cBhvr>
                                        <p:cTn id="18" dur="1000" fill="hold"/>
                                        <p:tgtEl>
                                          <p:spTgt spid="72"/>
                                        </p:tgtEl>
                                        <p:attrNameLst>
                                          <p:attrName>ppt_x</p:attrName>
                                        </p:attrNameLst>
                                      </p:cBhvr>
                                      <p:tavLst>
                                        <p:tav tm="0">
                                          <p:val>
                                            <p:strVal val="#ppt_x"/>
                                          </p:val>
                                        </p:tav>
                                        <p:tav tm="100000">
                                          <p:val>
                                            <p:strVal val="#ppt_x"/>
                                          </p:val>
                                        </p:tav>
                                      </p:tavLst>
                                    </p:anim>
                                    <p:anim calcmode="lin" valueType="num">
                                      <p:cBhvr>
                                        <p:cTn id="19" dur="1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1"/>
                    </p:tgtEl>
                  </p:cond>
                </p:stCondLst>
                <p:endSync evt="end" delay="0">
                  <p:rtn val="all"/>
                </p:endSync>
                <p:childTnLst>
                  <p:par>
                    <p:cTn id="21" fill="hold">
                      <p:stCondLst>
                        <p:cond delay="0"/>
                      </p:stCondLst>
                      <p:childTnLst>
                        <p:par>
                          <p:cTn id="22" fill="hold">
                            <p:stCondLst>
                              <p:cond delay="0"/>
                            </p:stCondLst>
                            <p:childTnLst>
                              <p:par>
                                <p:cTn id="23" presetID="11" presetClass="entr" presetSubtype="0" fill="hold" grpId="0" nodeType="afterEffect">
                                  <p:stCondLst>
                                    <p:cond delay="0"/>
                                  </p:stCondLst>
                                  <p:childTnLst>
                                    <p:set>
                                      <p:cBhvr>
                                        <p:cTn id="24" dur="1000">
                                          <p:stCondLst>
                                            <p:cond delay="0"/>
                                          </p:stCondLst>
                                        </p:cTn>
                                        <p:tgtEl>
                                          <p:spTgt spid="40"/>
                                        </p:tgtEl>
                                        <p:attrNameLst>
                                          <p:attrName>style.visibility</p:attrName>
                                        </p:attrNameLst>
                                      </p:cBhvr>
                                      <p:to>
                                        <p:strVal val="visible"/>
                                      </p:to>
                                    </p:set>
                                  </p:childTnLst>
                                </p:cTn>
                              </p:par>
                            </p:childTnLst>
                          </p:cTn>
                        </p:par>
                        <p:par>
                          <p:cTn id="25" fill="hold">
                            <p:stCondLst>
                              <p:cond delay="1000"/>
                            </p:stCondLst>
                            <p:childTnLst>
                              <p:par>
                                <p:cTn id="26" presetID="11" presetClass="entr" presetSubtype="0" fill="hold" grpId="0" nodeType="afterEffect">
                                  <p:stCondLst>
                                    <p:cond delay="0"/>
                                  </p:stCondLst>
                                  <p:childTnLst>
                                    <p:set>
                                      <p:cBhvr>
                                        <p:cTn id="27" dur="1000">
                                          <p:stCondLst>
                                            <p:cond delay="0"/>
                                          </p:stCondLst>
                                        </p:cTn>
                                        <p:tgtEl>
                                          <p:spTgt spid="41"/>
                                        </p:tgtEl>
                                        <p:attrNameLst>
                                          <p:attrName>style.visibility</p:attrName>
                                        </p:attrNameLst>
                                      </p:cBhvr>
                                      <p:to>
                                        <p:strVal val="visible"/>
                                      </p:to>
                                    </p:set>
                                  </p:childTnLst>
                                </p:cTn>
                              </p:par>
                            </p:childTnLst>
                          </p:cTn>
                        </p:par>
                        <p:par>
                          <p:cTn id="28" fill="hold">
                            <p:stCondLst>
                              <p:cond delay="2000"/>
                            </p:stCondLst>
                            <p:childTnLst>
                              <p:par>
                                <p:cTn id="29" presetID="11" presetClass="entr" presetSubtype="0" fill="hold" grpId="0" nodeType="afterEffect">
                                  <p:stCondLst>
                                    <p:cond delay="0"/>
                                  </p:stCondLst>
                                  <p:childTnLst>
                                    <p:set>
                                      <p:cBhvr>
                                        <p:cTn id="30" dur="1000">
                                          <p:stCondLst>
                                            <p:cond delay="0"/>
                                          </p:stCondLst>
                                        </p:cTn>
                                        <p:tgtEl>
                                          <p:spTgt spid="42"/>
                                        </p:tgtEl>
                                        <p:attrNameLst>
                                          <p:attrName>style.visibility</p:attrName>
                                        </p:attrNameLst>
                                      </p:cBhvr>
                                      <p:to>
                                        <p:strVal val="visible"/>
                                      </p:to>
                                    </p:set>
                                  </p:childTnLst>
                                </p:cTn>
                              </p:par>
                            </p:childTnLst>
                          </p:cTn>
                        </p:par>
                        <p:par>
                          <p:cTn id="31" fill="hold">
                            <p:stCondLst>
                              <p:cond delay="3000"/>
                            </p:stCondLst>
                            <p:childTnLst>
                              <p:par>
                                <p:cTn id="32" presetID="11" presetClass="entr" presetSubtype="0" fill="hold" grpId="0" nodeType="afterEffect">
                                  <p:stCondLst>
                                    <p:cond delay="0"/>
                                  </p:stCondLst>
                                  <p:childTnLst>
                                    <p:set>
                                      <p:cBhvr>
                                        <p:cTn id="33" dur="1000">
                                          <p:stCondLst>
                                            <p:cond delay="0"/>
                                          </p:stCondLst>
                                        </p:cTn>
                                        <p:tgtEl>
                                          <p:spTgt spid="43"/>
                                        </p:tgtEl>
                                        <p:attrNameLst>
                                          <p:attrName>style.visibility</p:attrName>
                                        </p:attrNameLst>
                                      </p:cBhvr>
                                      <p:to>
                                        <p:strVal val="visible"/>
                                      </p:to>
                                    </p:set>
                                  </p:childTnLst>
                                </p:cTn>
                              </p:par>
                            </p:childTnLst>
                          </p:cTn>
                        </p:par>
                        <p:par>
                          <p:cTn id="34" fill="hold">
                            <p:stCondLst>
                              <p:cond delay="4000"/>
                            </p:stCondLst>
                            <p:childTnLst>
                              <p:par>
                                <p:cTn id="35" presetID="11" presetClass="entr" presetSubtype="0" fill="hold" grpId="0" nodeType="afterEffect">
                                  <p:stCondLst>
                                    <p:cond delay="0"/>
                                  </p:stCondLst>
                                  <p:childTnLst>
                                    <p:set>
                                      <p:cBhvr>
                                        <p:cTn id="36" dur="1000">
                                          <p:stCondLst>
                                            <p:cond delay="0"/>
                                          </p:stCondLst>
                                        </p:cTn>
                                        <p:tgtEl>
                                          <p:spTgt spid="44"/>
                                        </p:tgtEl>
                                        <p:attrNameLst>
                                          <p:attrName>style.visibility</p:attrName>
                                        </p:attrNameLst>
                                      </p:cBhvr>
                                      <p:to>
                                        <p:strVal val="visible"/>
                                      </p:to>
                                    </p:set>
                                  </p:childTnLst>
                                </p:cTn>
                              </p:par>
                            </p:childTnLst>
                          </p:cTn>
                        </p:par>
                        <p:par>
                          <p:cTn id="37" fill="hold">
                            <p:stCondLst>
                              <p:cond delay="5000"/>
                            </p:stCondLst>
                            <p:childTnLst>
                              <p:par>
                                <p:cTn id="38" presetID="11" presetClass="entr" presetSubtype="0" fill="hold" grpId="0" nodeType="afterEffect">
                                  <p:stCondLst>
                                    <p:cond delay="0"/>
                                  </p:stCondLst>
                                  <p:childTnLst>
                                    <p:set>
                                      <p:cBhvr>
                                        <p:cTn id="39" dur="1000">
                                          <p:stCondLst>
                                            <p:cond delay="0"/>
                                          </p:stCondLst>
                                        </p:cTn>
                                        <p:tgtEl>
                                          <p:spTgt spid="45"/>
                                        </p:tgtEl>
                                        <p:attrNameLst>
                                          <p:attrName>style.visibility</p:attrName>
                                        </p:attrNameLst>
                                      </p:cBhvr>
                                      <p:to>
                                        <p:strVal val="visible"/>
                                      </p:to>
                                    </p:set>
                                  </p:childTnLst>
                                </p:cTn>
                              </p:par>
                            </p:childTnLst>
                          </p:cTn>
                        </p:par>
                        <p:par>
                          <p:cTn id="40" fill="hold">
                            <p:stCondLst>
                              <p:cond delay="6000"/>
                            </p:stCondLst>
                            <p:childTnLst>
                              <p:par>
                                <p:cTn id="41" presetID="11" presetClass="entr" presetSubtype="0" fill="hold" grpId="0" nodeType="afterEffect">
                                  <p:stCondLst>
                                    <p:cond delay="0"/>
                                  </p:stCondLst>
                                  <p:childTnLst>
                                    <p:set>
                                      <p:cBhvr>
                                        <p:cTn id="42" dur="1000">
                                          <p:stCondLst>
                                            <p:cond delay="0"/>
                                          </p:stCondLst>
                                        </p:cTn>
                                        <p:tgtEl>
                                          <p:spTgt spid="46"/>
                                        </p:tgtEl>
                                        <p:attrNameLst>
                                          <p:attrName>style.visibility</p:attrName>
                                        </p:attrNameLst>
                                      </p:cBhvr>
                                      <p:to>
                                        <p:strVal val="visible"/>
                                      </p:to>
                                    </p:set>
                                  </p:childTnLst>
                                </p:cTn>
                              </p:par>
                            </p:childTnLst>
                          </p:cTn>
                        </p:par>
                        <p:par>
                          <p:cTn id="43" fill="hold">
                            <p:stCondLst>
                              <p:cond delay="7000"/>
                            </p:stCondLst>
                            <p:childTnLst>
                              <p:par>
                                <p:cTn id="44" presetID="11" presetClass="entr" presetSubtype="0" fill="hold" grpId="0" nodeType="afterEffect">
                                  <p:stCondLst>
                                    <p:cond delay="0"/>
                                  </p:stCondLst>
                                  <p:childTnLst>
                                    <p:set>
                                      <p:cBhvr>
                                        <p:cTn id="45" dur="1000">
                                          <p:stCondLst>
                                            <p:cond delay="0"/>
                                          </p:stCondLst>
                                        </p:cTn>
                                        <p:tgtEl>
                                          <p:spTgt spid="47"/>
                                        </p:tgtEl>
                                        <p:attrNameLst>
                                          <p:attrName>style.visibility</p:attrName>
                                        </p:attrNameLst>
                                      </p:cBhvr>
                                      <p:to>
                                        <p:strVal val="visible"/>
                                      </p:to>
                                    </p:set>
                                  </p:childTnLst>
                                </p:cTn>
                              </p:par>
                            </p:childTnLst>
                          </p:cTn>
                        </p:par>
                        <p:par>
                          <p:cTn id="46" fill="hold">
                            <p:stCondLst>
                              <p:cond delay="8000"/>
                            </p:stCondLst>
                            <p:childTnLst>
                              <p:par>
                                <p:cTn id="47" presetID="11" presetClass="entr" presetSubtype="0" fill="hold" grpId="0" nodeType="afterEffect">
                                  <p:stCondLst>
                                    <p:cond delay="0"/>
                                  </p:stCondLst>
                                  <p:childTnLst>
                                    <p:set>
                                      <p:cBhvr>
                                        <p:cTn id="48" dur="1000">
                                          <p:stCondLst>
                                            <p:cond delay="0"/>
                                          </p:stCondLst>
                                        </p:cTn>
                                        <p:tgtEl>
                                          <p:spTgt spid="48"/>
                                        </p:tgtEl>
                                        <p:attrNameLst>
                                          <p:attrName>style.visibility</p:attrName>
                                        </p:attrNameLst>
                                      </p:cBhvr>
                                      <p:to>
                                        <p:strVal val="visible"/>
                                      </p:to>
                                    </p:set>
                                  </p:childTnLst>
                                </p:cTn>
                              </p:par>
                            </p:childTnLst>
                          </p:cTn>
                        </p:par>
                        <p:par>
                          <p:cTn id="49" fill="hold">
                            <p:stCondLst>
                              <p:cond delay="9000"/>
                            </p:stCondLst>
                            <p:childTnLst>
                              <p:par>
                                <p:cTn id="50" presetID="11" presetClass="entr" presetSubtype="0" fill="hold" grpId="0" nodeType="afterEffect">
                                  <p:stCondLst>
                                    <p:cond delay="0"/>
                                  </p:stCondLst>
                                  <p:childTnLst>
                                    <p:set>
                                      <p:cBhvr>
                                        <p:cTn id="51" dur="1000">
                                          <p:stCondLst>
                                            <p:cond delay="0"/>
                                          </p:stCondLst>
                                        </p:cTn>
                                        <p:tgtEl>
                                          <p:spTgt spid="49"/>
                                        </p:tgtEl>
                                        <p:attrNameLst>
                                          <p:attrName>style.visibility</p:attrName>
                                        </p:attrNameLst>
                                      </p:cBhvr>
                                      <p:to>
                                        <p:strVal val="visible"/>
                                      </p:to>
                                    </p:set>
                                  </p:childTnLst>
                                </p:cTn>
                              </p:par>
                            </p:childTnLst>
                          </p:cTn>
                        </p:par>
                        <p:par>
                          <p:cTn id="52" fill="hold">
                            <p:stCondLst>
                              <p:cond delay="10000"/>
                            </p:stCondLst>
                            <p:childTnLst>
                              <p:par>
                                <p:cTn id="53" presetID="11" presetClass="entr" presetSubtype="0" fill="hold" grpId="0" nodeType="afterEffect">
                                  <p:stCondLst>
                                    <p:cond delay="0"/>
                                  </p:stCondLst>
                                  <p:childTnLst>
                                    <p:set>
                                      <p:cBhvr>
                                        <p:cTn id="54" dur="1000">
                                          <p:stCondLst>
                                            <p:cond delay="0"/>
                                          </p:stCondLst>
                                        </p:cTn>
                                        <p:tgtEl>
                                          <p:spTgt spid="50"/>
                                        </p:tgtEl>
                                        <p:attrNameLst>
                                          <p:attrName>style.visibility</p:attrName>
                                        </p:attrNameLst>
                                      </p:cBhvr>
                                      <p:to>
                                        <p:strVal val="visible"/>
                                      </p:to>
                                    </p:set>
                                  </p:childTnLst>
                                </p:cTn>
                              </p:par>
                            </p:childTnLst>
                          </p:cTn>
                        </p:par>
                        <p:par>
                          <p:cTn id="55" fill="hold">
                            <p:stCondLst>
                              <p:cond delay="11000"/>
                            </p:stCondLst>
                            <p:childTnLst>
                              <p:par>
                                <p:cTn id="56" presetID="11" presetClass="entr" presetSubtype="0" fill="hold" grpId="0" nodeType="afterEffect">
                                  <p:stCondLst>
                                    <p:cond delay="0"/>
                                  </p:stCondLst>
                                  <p:childTnLst>
                                    <p:set>
                                      <p:cBhvr>
                                        <p:cTn id="57" dur="1000">
                                          <p:stCondLst>
                                            <p:cond delay="0"/>
                                          </p:stCondLst>
                                        </p:cTn>
                                        <p:tgtEl>
                                          <p:spTgt spid="51"/>
                                        </p:tgtEl>
                                        <p:attrNameLst>
                                          <p:attrName>style.visibility</p:attrName>
                                        </p:attrNameLst>
                                      </p:cBhvr>
                                      <p:to>
                                        <p:strVal val="visible"/>
                                      </p:to>
                                    </p:set>
                                  </p:childTnLst>
                                </p:cTn>
                              </p:par>
                            </p:childTnLst>
                          </p:cTn>
                        </p:par>
                        <p:par>
                          <p:cTn id="58" fill="hold">
                            <p:stCondLst>
                              <p:cond delay="12000"/>
                            </p:stCondLst>
                            <p:childTnLst>
                              <p:par>
                                <p:cTn id="59" presetID="11" presetClass="entr" presetSubtype="0" fill="hold" grpId="0" nodeType="afterEffect">
                                  <p:stCondLst>
                                    <p:cond delay="0"/>
                                  </p:stCondLst>
                                  <p:childTnLst>
                                    <p:set>
                                      <p:cBhvr>
                                        <p:cTn id="60" dur="1000">
                                          <p:stCondLst>
                                            <p:cond delay="0"/>
                                          </p:stCondLst>
                                        </p:cTn>
                                        <p:tgtEl>
                                          <p:spTgt spid="52"/>
                                        </p:tgtEl>
                                        <p:attrNameLst>
                                          <p:attrName>style.visibility</p:attrName>
                                        </p:attrNameLst>
                                      </p:cBhvr>
                                      <p:to>
                                        <p:strVal val="visible"/>
                                      </p:to>
                                    </p:set>
                                  </p:childTnLst>
                                </p:cTn>
                              </p:par>
                            </p:childTnLst>
                          </p:cTn>
                        </p:par>
                        <p:par>
                          <p:cTn id="61" fill="hold">
                            <p:stCondLst>
                              <p:cond delay="13000"/>
                            </p:stCondLst>
                            <p:childTnLst>
                              <p:par>
                                <p:cTn id="62" presetID="11" presetClass="entr" presetSubtype="0" fill="hold" grpId="0" nodeType="afterEffect">
                                  <p:stCondLst>
                                    <p:cond delay="0"/>
                                  </p:stCondLst>
                                  <p:childTnLst>
                                    <p:set>
                                      <p:cBhvr>
                                        <p:cTn id="63" dur="1000">
                                          <p:stCondLst>
                                            <p:cond delay="0"/>
                                          </p:stCondLst>
                                        </p:cTn>
                                        <p:tgtEl>
                                          <p:spTgt spid="53"/>
                                        </p:tgtEl>
                                        <p:attrNameLst>
                                          <p:attrName>style.visibility</p:attrName>
                                        </p:attrNameLst>
                                      </p:cBhvr>
                                      <p:to>
                                        <p:strVal val="visible"/>
                                      </p:to>
                                    </p:set>
                                  </p:childTnLst>
                                </p:cTn>
                              </p:par>
                            </p:childTnLst>
                          </p:cTn>
                        </p:par>
                        <p:par>
                          <p:cTn id="64" fill="hold">
                            <p:stCondLst>
                              <p:cond delay="14000"/>
                            </p:stCondLst>
                            <p:childTnLst>
                              <p:par>
                                <p:cTn id="65" presetID="11" presetClass="entr" presetSubtype="0" fill="hold" grpId="0" nodeType="afterEffect">
                                  <p:stCondLst>
                                    <p:cond delay="0"/>
                                  </p:stCondLst>
                                  <p:childTnLst>
                                    <p:set>
                                      <p:cBhvr>
                                        <p:cTn id="66" dur="1000">
                                          <p:stCondLst>
                                            <p:cond delay="0"/>
                                          </p:stCondLst>
                                        </p:cTn>
                                        <p:tgtEl>
                                          <p:spTgt spid="54"/>
                                        </p:tgtEl>
                                        <p:attrNameLst>
                                          <p:attrName>style.visibility</p:attrName>
                                        </p:attrNameLst>
                                      </p:cBhvr>
                                      <p:to>
                                        <p:strVal val="visible"/>
                                      </p:to>
                                    </p:set>
                                  </p:childTnLst>
                                </p:cTn>
                              </p:par>
                            </p:childTnLst>
                          </p:cTn>
                        </p:par>
                        <p:par>
                          <p:cTn id="67" fill="hold">
                            <p:stCondLst>
                              <p:cond delay="15000"/>
                            </p:stCondLst>
                            <p:childTnLst>
                              <p:par>
                                <p:cTn id="68" presetID="11" presetClass="entr" presetSubtype="0" fill="hold" grpId="0" nodeType="afterEffect">
                                  <p:stCondLst>
                                    <p:cond delay="0"/>
                                  </p:stCondLst>
                                  <p:childTnLst>
                                    <p:set>
                                      <p:cBhvr>
                                        <p:cTn id="69" dur="1000">
                                          <p:stCondLst>
                                            <p:cond delay="0"/>
                                          </p:stCondLst>
                                        </p:cTn>
                                        <p:tgtEl>
                                          <p:spTgt spid="55"/>
                                        </p:tgtEl>
                                        <p:attrNameLst>
                                          <p:attrName>style.visibility</p:attrName>
                                        </p:attrNameLst>
                                      </p:cBhvr>
                                      <p:to>
                                        <p:strVal val="visible"/>
                                      </p:to>
                                    </p:set>
                                  </p:childTnLst>
                                </p:cTn>
                              </p:par>
                            </p:childTnLst>
                          </p:cTn>
                        </p:par>
                        <p:par>
                          <p:cTn id="70" fill="hold">
                            <p:stCondLst>
                              <p:cond delay="16000"/>
                            </p:stCondLst>
                            <p:childTnLst>
                              <p:par>
                                <p:cTn id="71" presetID="11" presetClass="entr" presetSubtype="0" fill="hold" grpId="0" nodeType="afterEffect">
                                  <p:stCondLst>
                                    <p:cond delay="0"/>
                                  </p:stCondLst>
                                  <p:childTnLst>
                                    <p:set>
                                      <p:cBhvr>
                                        <p:cTn id="72" dur="1000">
                                          <p:stCondLst>
                                            <p:cond delay="0"/>
                                          </p:stCondLst>
                                        </p:cTn>
                                        <p:tgtEl>
                                          <p:spTgt spid="56"/>
                                        </p:tgtEl>
                                        <p:attrNameLst>
                                          <p:attrName>style.visibility</p:attrName>
                                        </p:attrNameLst>
                                      </p:cBhvr>
                                      <p:to>
                                        <p:strVal val="visible"/>
                                      </p:to>
                                    </p:set>
                                  </p:childTnLst>
                                </p:cTn>
                              </p:par>
                            </p:childTnLst>
                          </p:cTn>
                        </p:par>
                        <p:par>
                          <p:cTn id="73" fill="hold">
                            <p:stCondLst>
                              <p:cond delay="17000"/>
                            </p:stCondLst>
                            <p:childTnLst>
                              <p:par>
                                <p:cTn id="74" presetID="11" presetClass="entr" presetSubtype="0" fill="hold" grpId="0" nodeType="afterEffect">
                                  <p:stCondLst>
                                    <p:cond delay="0"/>
                                  </p:stCondLst>
                                  <p:childTnLst>
                                    <p:set>
                                      <p:cBhvr>
                                        <p:cTn id="75" dur="1000">
                                          <p:stCondLst>
                                            <p:cond delay="0"/>
                                          </p:stCondLst>
                                        </p:cTn>
                                        <p:tgtEl>
                                          <p:spTgt spid="57"/>
                                        </p:tgtEl>
                                        <p:attrNameLst>
                                          <p:attrName>style.visibility</p:attrName>
                                        </p:attrNameLst>
                                      </p:cBhvr>
                                      <p:to>
                                        <p:strVal val="visible"/>
                                      </p:to>
                                    </p:set>
                                  </p:childTnLst>
                                </p:cTn>
                              </p:par>
                            </p:childTnLst>
                          </p:cTn>
                        </p:par>
                        <p:par>
                          <p:cTn id="76" fill="hold">
                            <p:stCondLst>
                              <p:cond delay="18000"/>
                            </p:stCondLst>
                            <p:childTnLst>
                              <p:par>
                                <p:cTn id="77" presetID="11" presetClass="entr" presetSubtype="0" fill="hold" grpId="0" nodeType="afterEffect">
                                  <p:stCondLst>
                                    <p:cond delay="0"/>
                                  </p:stCondLst>
                                  <p:childTnLst>
                                    <p:set>
                                      <p:cBhvr>
                                        <p:cTn id="78" dur="1000">
                                          <p:stCondLst>
                                            <p:cond delay="0"/>
                                          </p:stCondLst>
                                        </p:cTn>
                                        <p:tgtEl>
                                          <p:spTgt spid="58"/>
                                        </p:tgtEl>
                                        <p:attrNameLst>
                                          <p:attrName>style.visibility</p:attrName>
                                        </p:attrNameLst>
                                      </p:cBhvr>
                                      <p:to>
                                        <p:strVal val="visible"/>
                                      </p:to>
                                    </p:set>
                                  </p:childTnLst>
                                </p:cTn>
                              </p:par>
                            </p:childTnLst>
                          </p:cTn>
                        </p:par>
                        <p:par>
                          <p:cTn id="79" fill="hold">
                            <p:stCondLst>
                              <p:cond delay="19000"/>
                            </p:stCondLst>
                            <p:childTnLst>
                              <p:par>
                                <p:cTn id="80" presetID="11" presetClass="entr" presetSubtype="0" fill="hold" grpId="0" nodeType="afterEffect">
                                  <p:stCondLst>
                                    <p:cond delay="0"/>
                                  </p:stCondLst>
                                  <p:childTnLst>
                                    <p:set>
                                      <p:cBhvr>
                                        <p:cTn id="81" dur="1000">
                                          <p:stCondLst>
                                            <p:cond delay="0"/>
                                          </p:stCondLst>
                                        </p:cTn>
                                        <p:tgtEl>
                                          <p:spTgt spid="59"/>
                                        </p:tgtEl>
                                        <p:attrNameLst>
                                          <p:attrName>style.visibility</p:attrName>
                                        </p:attrNameLst>
                                      </p:cBhvr>
                                      <p:to>
                                        <p:strVal val="visible"/>
                                      </p:to>
                                    </p:set>
                                  </p:childTnLst>
                                </p:cTn>
                              </p:par>
                            </p:childTnLst>
                          </p:cTn>
                        </p:par>
                        <p:par>
                          <p:cTn id="82" fill="hold">
                            <p:stCondLst>
                              <p:cond delay="20000"/>
                            </p:stCondLst>
                            <p:childTnLst>
                              <p:par>
                                <p:cTn id="83" presetID="11" presetClass="entr" presetSubtype="0" fill="hold" grpId="0" nodeType="afterEffect">
                                  <p:stCondLst>
                                    <p:cond delay="0"/>
                                  </p:stCondLst>
                                  <p:childTnLst>
                                    <p:set>
                                      <p:cBhvr>
                                        <p:cTn id="84" dur="1000">
                                          <p:stCondLst>
                                            <p:cond delay="0"/>
                                          </p:stCondLst>
                                        </p:cTn>
                                        <p:tgtEl>
                                          <p:spTgt spid="60"/>
                                        </p:tgtEl>
                                        <p:attrNameLst>
                                          <p:attrName>style.visibility</p:attrName>
                                        </p:attrNameLst>
                                      </p:cBhvr>
                                      <p:to>
                                        <p:strVal val="visible"/>
                                      </p:to>
                                    </p:set>
                                  </p:childTnLst>
                                </p:cTn>
                              </p:par>
                            </p:childTnLst>
                          </p:cTn>
                        </p:par>
                        <p:par>
                          <p:cTn id="85" fill="hold">
                            <p:stCondLst>
                              <p:cond delay="21000"/>
                            </p:stCondLst>
                            <p:childTnLst>
                              <p:par>
                                <p:cTn id="86" presetID="11" presetClass="entr" presetSubtype="0" fill="hold" grpId="0" nodeType="afterEffect">
                                  <p:stCondLst>
                                    <p:cond delay="0"/>
                                  </p:stCondLst>
                                  <p:childTnLst>
                                    <p:set>
                                      <p:cBhvr>
                                        <p:cTn id="87" dur="1000">
                                          <p:stCondLst>
                                            <p:cond delay="0"/>
                                          </p:stCondLst>
                                        </p:cTn>
                                        <p:tgtEl>
                                          <p:spTgt spid="61"/>
                                        </p:tgtEl>
                                        <p:attrNameLst>
                                          <p:attrName>style.visibility</p:attrName>
                                        </p:attrNameLst>
                                      </p:cBhvr>
                                      <p:to>
                                        <p:strVal val="visible"/>
                                      </p:to>
                                    </p:set>
                                  </p:childTnLst>
                                </p:cTn>
                              </p:par>
                            </p:childTnLst>
                          </p:cTn>
                        </p:par>
                        <p:par>
                          <p:cTn id="88" fill="hold">
                            <p:stCondLst>
                              <p:cond delay="22000"/>
                            </p:stCondLst>
                            <p:childTnLst>
                              <p:par>
                                <p:cTn id="89" presetID="11" presetClass="entr" presetSubtype="0" fill="hold" grpId="0" nodeType="afterEffect">
                                  <p:stCondLst>
                                    <p:cond delay="0"/>
                                  </p:stCondLst>
                                  <p:childTnLst>
                                    <p:set>
                                      <p:cBhvr>
                                        <p:cTn id="90" dur="1000">
                                          <p:stCondLst>
                                            <p:cond delay="0"/>
                                          </p:stCondLst>
                                        </p:cTn>
                                        <p:tgtEl>
                                          <p:spTgt spid="62"/>
                                        </p:tgtEl>
                                        <p:attrNameLst>
                                          <p:attrName>style.visibility</p:attrName>
                                        </p:attrNameLst>
                                      </p:cBhvr>
                                      <p:to>
                                        <p:strVal val="visible"/>
                                      </p:to>
                                    </p:set>
                                  </p:childTnLst>
                                </p:cTn>
                              </p:par>
                            </p:childTnLst>
                          </p:cTn>
                        </p:par>
                        <p:par>
                          <p:cTn id="91" fill="hold">
                            <p:stCondLst>
                              <p:cond delay="23000"/>
                            </p:stCondLst>
                            <p:childTnLst>
                              <p:par>
                                <p:cTn id="92" presetID="11" presetClass="entr" presetSubtype="0" fill="hold" grpId="0" nodeType="afterEffect">
                                  <p:stCondLst>
                                    <p:cond delay="0"/>
                                  </p:stCondLst>
                                  <p:childTnLst>
                                    <p:set>
                                      <p:cBhvr>
                                        <p:cTn id="93" dur="1000">
                                          <p:stCondLst>
                                            <p:cond delay="0"/>
                                          </p:stCondLst>
                                        </p:cTn>
                                        <p:tgtEl>
                                          <p:spTgt spid="63"/>
                                        </p:tgtEl>
                                        <p:attrNameLst>
                                          <p:attrName>style.visibility</p:attrName>
                                        </p:attrNameLst>
                                      </p:cBhvr>
                                      <p:to>
                                        <p:strVal val="visible"/>
                                      </p:to>
                                    </p:set>
                                  </p:childTnLst>
                                </p:cTn>
                              </p:par>
                            </p:childTnLst>
                          </p:cTn>
                        </p:par>
                        <p:par>
                          <p:cTn id="94" fill="hold">
                            <p:stCondLst>
                              <p:cond delay="24000"/>
                            </p:stCondLst>
                            <p:childTnLst>
                              <p:par>
                                <p:cTn id="95" presetID="11" presetClass="entr" presetSubtype="0" fill="hold" grpId="0" nodeType="afterEffect">
                                  <p:stCondLst>
                                    <p:cond delay="0"/>
                                  </p:stCondLst>
                                  <p:childTnLst>
                                    <p:set>
                                      <p:cBhvr>
                                        <p:cTn id="96" dur="1000">
                                          <p:stCondLst>
                                            <p:cond delay="0"/>
                                          </p:stCondLst>
                                        </p:cTn>
                                        <p:tgtEl>
                                          <p:spTgt spid="64"/>
                                        </p:tgtEl>
                                        <p:attrNameLst>
                                          <p:attrName>style.visibility</p:attrName>
                                        </p:attrNameLst>
                                      </p:cBhvr>
                                      <p:to>
                                        <p:strVal val="visible"/>
                                      </p:to>
                                    </p:set>
                                  </p:childTnLst>
                                </p:cTn>
                              </p:par>
                            </p:childTnLst>
                          </p:cTn>
                        </p:par>
                        <p:par>
                          <p:cTn id="97" fill="hold">
                            <p:stCondLst>
                              <p:cond delay="25000"/>
                            </p:stCondLst>
                            <p:childTnLst>
                              <p:par>
                                <p:cTn id="98" presetID="11" presetClass="entr" presetSubtype="0" fill="hold" grpId="0" nodeType="afterEffect">
                                  <p:stCondLst>
                                    <p:cond delay="0"/>
                                  </p:stCondLst>
                                  <p:childTnLst>
                                    <p:set>
                                      <p:cBhvr>
                                        <p:cTn id="99" dur="1000">
                                          <p:stCondLst>
                                            <p:cond delay="0"/>
                                          </p:stCondLst>
                                        </p:cTn>
                                        <p:tgtEl>
                                          <p:spTgt spid="65"/>
                                        </p:tgtEl>
                                        <p:attrNameLst>
                                          <p:attrName>style.visibility</p:attrName>
                                        </p:attrNameLst>
                                      </p:cBhvr>
                                      <p:to>
                                        <p:strVal val="visible"/>
                                      </p:to>
                                    </p:set>
                                  </p:childTnLst>
                                </p:cTn>
                              </p:par>
                            </p:childTnLst>
                          </p:cTn>
                        </p:par>
                        <p:par>
                          <p:cTn id="100" fill="hold">
                            <p:stCondLst>
                              <p:cond delay="26000"/>
                            </p:stCondLst>
                            <p:childTnLst>
                              <p:par>
                                <p:cTn id="101" presetID="11" presetClass="entr" presetSubtype="0" fill="hold" grpId="0" nodeType="afterEffect">
                                  <p:stCondLst>
                                    <p:cond delay="0"/>
                                  </p:stCondLst>
                                  <p:childTnLst>
                                    <p:set>
                                      <p:cBhvr>
                                        <p:cTn id="102" dur="1000">
                                          <p:stCondLst>
                                            <p:cond delay="0"/>
                                          </p:stCondLst>
                                        </p:cTn>
                                        <p:tgtEl>
                                          <p:spTgt spid="66"/>
                                        </p:tgtEl>
                                        <p:attrNameLst>
                                          <p:attrName>style.visibility</p:attrName>
                                        </p:attrNameLst>
                                      </p:cBhvr>
                                      <p:to>
                                        <p:strVal val="visible"/>
                                      </p:to>
                                    </p:set>
                                  </p:childTnLst>
                                </p:cTn>
                              </p:par>
                            </p:childTnLst>
                          </p:cTn>
                        </p:par>
                        <p:par>
                          <p:cTn id="103" fill="hold">
                            <p:stCondLst>
                              <p:cond delay="27000"/>
                            </p:stCondLst>
                            <p:childTnLst>
                              <p:par>
                                <p:cTn id="104" presetID="11" presetClass="entr" presetSubtype="0" fill="hold" grpId="0" nodeType="afterEffect">
                                  <p:stCondLst>
                                    <p:cond delay="0"/>
                                  </p:stCondLst>
                                  <p:childTnLst>
                                    <p:set>
                                      <p:cBhvr>
                                        <p:cTn id="105" dur="1000">
                                          <p:stCondLst>
                                            <p:cond delay="0"/>
                                          </p:stCondLst>
                                        </p:cTn>
                                        <p:tgtEl>
                                          <p:spTgt spid="67"/>
                                        </p:tgtEl>
                                        <p:attrNameLst>
                                          <p:attrName>style.visibility</p:attrName>
                                        </p:attrNameLst>
                                      </p:cBhvr>
                                      <p:to>
                                        <p:strVal val="visible"/>
                                      </p:to>
                                    </p:set>
                                  </p:childTnLst>
                                </p:cTn>
                              </p:par>
                            </p:childTnLst>
                          </p:cTn>
                        </p:par>
                        <p:par>
                          <p:cTn id="106" fill="hold">
                            <p:stCondLst>
                              <p:cond delay="28000"/>
                            </p:stCondLst>
                            <p:childTnLst>
                              <p:par>
                                <p:cTn id="107" presetID="11" presetClass="entr" presetSubtype="0" fill="hold" grpId="0" nodeType="afterEffect">
                                  <p:stCondLst>
                                    <p:cond delay="0"/>
                                  </p:stCondLst>
                                  <p:childTnLst>
                                    <p:set>
                                      <p:cBhvr>
                                        <p:cTn id="108" dur="1000">
                                          <p:stCondLst>
                                            <p:cond delay="0"/>
                                          </p:stCondLst>
                                        </p:cTn>
                                        <p:tgtEl>
                                          <p:spTgt spid="68"/>
                                        </p:tgtEl>
                                        <p:attrNameLst>
                                          <p:attrName>style.visibility</p:attrName>
                                        </p:attrNameLst>
                                      </p:cBhvr>
                                      <p:to>
                                        <p:strVal val="visible"/>
                                      </p:to>
                                    </p:set>
                                  </p:childTnLst>
                                </p:cTn>
                              </p:par>
                            </p:childTnLst>
                          </p:cTn>
                        </p:par>
                        <p:par>
                          <p:cTn id="109" fill="hold">
                            <p:stCondLst>
                              <p:cond delay="29000"/>
                            </p:stCondLst>
                            <p:childTnLst>
                              <p:par>
                                <p:cTn id="110" presetID="11" presetClass="entr" presetSubtype="0" fill="hold" grpId="0" nodeType="afterEffect">
                                  <p:stCondLst>
                                    <p:cond delay="0"/>
                                  </p:stCondLst>
                                  <p:childTnLst>
                                    <p:set>
                                      <p:cBhvr>
                                        <p:cTn id="111" dur="1000">
                                          <p:stCondLst>
                                            <p:cond delay="0"/>
                                          </p:stCondLst>
                                        </p:cTn>
                                        <p:tgtEl>
                                          <p:spTgt spid="69"/>
                                        </p:tgtEl>
                                        <p:attrNameLst>
                                          <p:attrName>style.visibility</p:attrName>
                                        </p:attrNameLst>
                                      </p:cBhvr>
                                      <p:to>
                                        <p:strVal val="visible"/>
                                      </p:to>
                                    </p:set>
                                  </p:childTnLst>
                                </p:cTn>
                              </p:par>
                            </p:childTnLst>
                          </p:cTn>
                        </p:par>
                        <p:par>
                          <p:cTn id="112" fill="hold">
                            <p:stCondLst>
                              <p:cond delay="30000"/>
                            </p:stCondLst>
                            <p:childTnLst>
                              <p:par>
                                <p:cTn id="113" presetID="11" presetClass="entr" presetSubtype="0" fill="hold" grpId="0" nodeType="afterEffect">
                                  <p:stCondLst>
                                    <p:cond delay="0"/>
                                  </p:stCondLst>
                                  <p:childTnLst>
                                    <p:set>
                                      <p:cBhvr>
                                        <p:cTn id="114"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71"/>
                  </p:tgtEl>
                </p:cond>
              </p:nextCondLst>
            </p:seq>
            <p:seq concurrent="1" nextAc="seek">
              <p:cTn id="115" restart="whenNotActive" fill="hold" evtFilter="cancelBubble" nodeType="interactiveSeq">
                <p:stCondLst>
                  <p:cond evt="onClick" delay="0">
                    <p:tgtEl>
                      <p:spTgt spid="72"/>
                    </p:tgtEl>
                  </p:cond>
                </p:stCondLst>
                <p:endSync evt="end" delay="0">
                  <p:rtn val="all"/>
                </p:endSync>
                <p:childTnLst>
                  <p:par>
                    <p:cTn id="116" fill="hold">
                      <p:stCondLst>
                        <p:cond delay="0"/>
                      </p:stCondLst>
                      <p:childTnLst>
                        <p:par>
                          <p:cTn id="117" fill="hold">
                            <p:stCondLst>
                              <p:cond delay="0"/>
                            </p:stCondLst>
                            <p:childTnLst>
                              <p:par>
                                <p:cTn id="118" presetID="10" presetClass="entr" presetSubtype="0" fill="hold" nodeType="afterEffect">
                                  <p:stCondLst>
                                    <p:cond delay="0"/>
                                  </p:stCondLst>
                                  <p:childTnLst>
                                    <p:set>
                                      <p:cBhvr>
                                        <p:cTn id="119" dur="1" fill="hold">
                                          <p:stCondLst>
                                            <p:cond delay="0"/>
                                          </p:stCondLst>
                                        </p:cTn>
                                        <p:tgtEl>
                                          <p:spTgt spid="75"/>
                                        </p:tgtEl>
                                        <p:attrNameLst>
                                          <p:attrName>style.visibility</p:attrName>
                                        </p:attrNameLst>
                                      </p:cBhvr>
                                      <p:to>
                                        <p:strVal val="visible"/>
                                      </p:to>
                                    </p:set>
                                    <p:animEffect transition="in" filter="fade">
                                      <p:cBhvr>
                                        <p:cTn id="120" dur="500"/>
                                        <p:tgtEl>
                                          <p:spTgt spid="75"/>
                                        </p:tgtEl>
                                      </p:cBhvr>
                                    </p:animEffect>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76"/>
                                        </p:tgtEl>
                                        <p:attrNameLst>
                                          <p:attrName>style.visibility</p:attrName>
                                        </p:attrNameLst>
                                      </p:cBhvr>
                                      <p:to>
                                        <p:strVal val="visible"/>
                                      </p:to>
                                    </p:set>
                                    <p:animEffect transition="in" filter="fade">
                                      <p:cBhvr>
                                        <p:cTn id="124" dur="3000"/>
                                        <p:tgtEl>
                                          <p:spTgt spid="76"/>
                                        </p:tgtEl>
                                      </p:cBhvr>
                                    </p:animEffect>
                                  </p:childTnLst>
                                  <p:subTnLst>
                                    <p:audio>
                                      <p:cMediaNode>
                                        <p:cTn display="0" masterRel="sameClick">
                                          <p:stCondLst>
                                            <p:cond evt="begin" delay="0">
                                              <p:tn val="122"/>
                                            </p:cond>
                                          </p:stCondLst>
                                          <p:endCondLst>
                                            <p:cond evt="onStopAudio" delay="0">
                                              <p:tgtEl>
                                                <p:sldTgt/>
                                              </p:tgtEl>
                                            </p:cond>
                                          </p:endCondLst>
                                        </p:cTn>
                                        <p:tgtEl>
                                          <p:sndTgt r:embed="rId3" name="Am-thanh-tra-loi-sai-www_nhacchuongvui_com.wav"/>
                                        </p:tgtEl>
                                      </p:cMediaNode>
                                    </p:audio>
                                  </p:subTnLst>
                                </p:cTn>
                              </p:par>
                            </p:childTnLst>
                          </p:cTn>
                        </p:par>
                        <p:par>
                          <p:cTn id="125" fill="hold">
                            <p:stCondLst>
                              <p:cond delay="3500"/>
                            </p:stCondLst>
                            <p:childTnLst>
                              <p:par>
                                <p:cTn id="126" presetID="6" presetClass="exit" presetSubtype="32" fill="hold" nodeType="afterEffect">
                                  <p:stCondLst>
                                    <p:cond delay="0"/>
                                  </p:stCondLst>
                                  <p:childTnLst>
                                    <p:animEffect transition="out" filter="circle(out)">
                                      <p:cBhvr>
                                        <p:cTn id="127" dur="2000"/>
                                        <p:tgtEl>
                                          <p:spTgt spid="76"/>
                                        </p:tgtEl>
                                      </p:cBhvr>
                                    </p:animEffect>
                                    <p:set>
                                      <p:cBhvr>
                                        <p:cTn id="128" dur="1" fill="hold">
                                          <p:stCondLst>
                                            <p:cond delay="19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29" restart="whenNotActive" fill="hold" evtFilter="cancelBubble" nodeType="interactiveSeq">
                <p:stCondLst>
                  <p:cond evt="onClick" delay="0">
                    <p:tgtEl>
                      <p:spTgt spid="73"/>
                    </p:tgtEl>
                  </p:cond>
                </p:stCondLst>
                <p:endSync evt="end" delay="0">
                  <p:rtn val="all"/>
                </p:endSync>
                <p:childTnLst>
                  <p:par>
                    <p:cTn id="130" fill="hold">
                      <p:stCondLst>
                        <p:cond delay="0"/>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4" name="Am-thanh-yeah-tre-con.wav"/>
                                        </p:tgtEl>
                                      </p:cMediaNode>
                                    </p:audio>
                                  </p:subTnLst>
                                </p:cTn>
                              </p:par>
                              <p:par>
                                <p:cTn id="134" presetID="26" presetClass="emph" presetSubtype="0" repeatCount="3000" fill="hold" grpId="1" nodeType="withEffect">
                                  <p:stCondLst>
                                    <p:cond delay="0"/>
                                  </p:stCondLst>
                                  <p:childTnLst>
                                    <p:animEffect transition="out" filter="fade">
                                      <p:cBhvr>
                                        <p:cTn id="135" dur="500" tmFilter="0, 0; .2, .5; .8, .5; 1, 0"/>
                                        <p:tgtEl>
                                          <p:spTgt spid="74"/>
                                        </p:tgtEl>
                                      </p:cBhvr>
                                    </p:animEffect>
                                    <p:animScale>
                                      <p:cBhvr>
                                        <p:cTn id="136" dur="250" autoRev="1" fill="hold"/>
                                        <p:tgtEl>
                                          <p:spTgt spid="74"/>
                                        </p:tgtEl>
                                      </p:cBhvr>
                                      <p:by x="105000" y="105000"/>
                                    </p:animScale>
                                  </p:childTnLst>
                                </p:cTn>
                              </p:par>
                            </p:childTnLst>
                          </p:cTn>
                        </p:par>
                        <p:par>
                          <p:cTn id="137" fill="hold">
                            <p:stCondLst>
                              <p:cond delay="1500"/>
                            </p:stCondLst>
                            <p:childTnLst>
                              <p:par>
                                <p:cTn id="138" presetID="1" presetClass="exit" presetSubtype="0" fill="hold" grpId="1" nodeType="afterEffect">
                                  <p:stCondLst>
                                    <p:cond delay="0"/>
                                  </p:stCondLst>
                                  <p:childTnLst>
                                    <p:set>
                                      <p:cBhvr>
                                        <p:cTn id="139"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3"/>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37" grpId="0" animBg="1"/>
      <p:bldP spid="72" grpId="0" animBg="1"/>
      <p:bldP spid="72" grpId="1" animBg="1"/>
      <p:bldP spid="73" grpId="0" animBg="1"/>
      <p:bldP spid="74" grpId="0" animBg="1"/>
      <p:bldP spid="7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Tien\Downloads\GAME PP\HA NOI\cuong51.jpg"/>
          <p:cNvPicPr>
            <a:picLocks noChangeAspect="1" noChangeArrowheads="1"/>
          </p:cNvPicPr>
          <p:nvPr/>
        </p:nvPicPr>
        <p:blipFill>
          <a:blip r:embed="rId7">
            <a:duotone>
              <a:schemeClr val="accent3">
                <a:shade val="45000"/>
                <a:satMod val="135000"/>
              </a:schemeClr>
              <a:prstClr val="white"/>
            </a:duotone>
            <a:extLst>
              <a:ext uri="{BEBA8EAE-BF5A-486C-A8C5-ECC9F3942E4B}">
                <a14:imgProps xmlns:a14="http://schemas.microsoft.com/office/drawing/2010/main">
                  <a14:imgLayer r:embed="rId8">
                    <a14:imgEffect>
                      <a14:brightnessContrast bright="75000" contrast="-52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41" name="Rounded Rectangle 4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42" name="Rounded Rectangle 4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43" name="Rounded Rectangle 4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44" name="Rounded Rectangle 4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45" name="Rounded Rectangle 4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46" name="Rounded Rectangle 4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47" name="Rounded Rectangle 4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48" name="Rounded Rectangle 4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49" name="Rounded Rectangle 4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50" name="Rounded Rectangle 4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51" name="Rounded Rectangle 5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52" name="Rounded Rectangle 5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53" name="Rounded Rectangle 5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54" name="Rounded Rectangle 5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55" name="Rounded Rectangle 5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56" name="Rounded Rectangle 5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57" name="Rounded Rectangle 5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58" name="Rounded Rectangle 5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59" name="Rounded Rectangle 5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60" name="Rounded Rectangle 5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61" name="Rounded Rectangle 60"/>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62" name="Rounded Rectangle 61"/>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63" name="Rounded Rectangle 62"/>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64" name="Rounded Rectangle 63"/>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65" name="Rounded Rectangle 64"/>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66" name="Rounded Rectangle 65"/>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67" name="Rounded Rectangle 66"/>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68" name="Rounded Rectangle 67"/>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69" name="Rounded Rectangle 68"/>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70" name="Rounded Rectangle 69"/>
          <p:cNvSpPr/>
          <p:nvPr/>
        </p:nvSpPr>
        <p:spPr>
          <a:xfrm>
            <a:off x="914400" y="1524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71" name="Picture 2" descr="Káº¿t quáº£ hÃ¬nh áº£nh cho icon Äá»ng há»"/>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3120" y="758372"/>
            <a:ext cx="789361" cy="79057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Káº¿t quáº£ hÃ¬nh áº£nh cho mÃ¡y bay b52">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10000" r="96500">
                        <a14:backgroundMark x1="57200" y1="63625" x2="57200" y2="63625"/>
                        <a14:backgroundMark x1="56800" y1="45625" x2="56800" y2="45625"/>
                      </a14:backgroundRemoval>
                    </a14:imgEffect>
                  </a14:imgLayer>
                </a14:imgProps>
              </a:ext>
              <a:ext uri="{28A0092B-C50C-407E-A947-70E740481C1C}">
                <a14:useLocalDpi xmlns:a14="http://schemas.microsoft.com/office/drawing/2010/main" val="0"/>
              </a:ext>
            </a:extLst>
          </a:blip>
          <a:srcRect/>
          <a:stretch>
            <a:fillRect/>
          </a:stretch>
        </p:blipFill>
        <p:spPr bwMode="auto">
          <a:xfrm>
            <a:off x="9982200" y="5209340"/>
            <a:ext cx="2209800" cy="176784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9" name="Round Same Side Corner Rectangle 38"/>
              <p:cNvSpPr/>
              <p:nvPr/>
            </p:nvSpPr>
            <p:spPr>
              <a:xfrm>
                <a:off x="2895600" y="152400"/>
                <a:ext cx="7696200" cy="1470927"/>
              </a:xfrm>
              <a:prstGeom prst="round2Same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dirty="0" smtClean="0">
                    <a:solidFill>
                      <a:srgbClr val="FF0000"/>
                    </a:solidFill>
                    <a:latin typeface="Arial" panose="020B0604020202020204" pitchFamily="34" charset="0"/>
                    <a:cs typeface="Arial" panose="020B0604020202020204" pitchFamily="34" charset="0"/>
                  </a:rPr>
                  <a:t>5. </a:t>
                </a:r>
                <a:r>
                  <a:rPr lang="en-US" sz="2800" b="1" dirty="0" err="1" smtClean="0">
                    <a:solidFill>
                      <a:srgbClr val="FF0000"/>
                    </a:solidFill>
                    <a:latin typeface="Arial" panose="020B0604020202020204" pitchFamily="34" charset="0"/>
                    <a:cs typeface="Arial" panose="020B0604020202020204" pitchFamily="34" charset="0"/>
                  </a:rPr>
                  <a:t>Tìm</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số</a:t>
                </a:r>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nguyên</a:t>
                </a:r>
                <a:r>
                  <a:rPr lang="en-US" sz="2800" b="1"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2800" b="1" i="1" smtClean="0">
                        <a:solidFill>
                          <a:srgbClr val="FF0000"/>
                        </a:solidFill>
                        <a:latin typeface="Cambria Math" panose="02040503050406030204" pitchFamily="18" charset="0"/>
                        <a:cs typeface="Arial" panose="020B0604020202020204" pitchFamily="34" charset="0"/>
                      </a:rPr>
                      <m:t>𝒙</m:t>
                    </m:r>
                  </m:oMath>
                </a14:m>
                <a:r>
                  <a:rPr lang="en-US" sz="2800" b="1" dirty="0" smtClean="0">
                    <a:solidFill>
                      <a:srgbClr val="FF0000"/>
                    </a:solidFill>
                    <a:latin typeface="Arial" panose="020B0604020202020204" pitchFamily="34" charset="0"/>
                    <a:cs typeface="Arial" panose="020B0604020202020204" pitchFamily="34" charset="0"/>
                  </a:rPr>
                  <a:t>, </a:t>
                </a:r>
                <a:r>
                  <a:rPr lang="en-US" sz="2800" b="1" dirty="0" err="1" smtClean="0">
                    <a:solidFill>
                      <a:srgbClr val="FF0000"/>
                    </a:solidFill>
                    <a:latin typeface="Arial" panose="020B0604020202020204" pitchFamily="34" charset="0"/>
                    <a:cs typeface="Arial" panose="020B0604020202020204" pitchFamily="34" charset="0"/>
                  </a:rPr>
                  <a:t>biết</a:t>
                </a:r>
                <a:r>
                  <a:rPr lang="en-US" sz="2800" b="1" dirty="0" smtClean="0">
                    <a:solidFill>
                      <a:srgbClr val="FF0000"/>
                    </a:solidFill>
                    <a:latin typeface="Arial" panose="020B0604020202020204" pitchFamily="34" charset="0"/>
                    <a:cs typeface="Arial" panose="020B0604020202020204" pitchFamily="34" charset="0"/>
                  </a:rPr>
                  <a:t>:</a:t>
                </a:r>
              </a:p>
              <a:p>
                <a:pPr algn="ctr">
                  <a:lnSpc>
                    <a:spcPct val="150000"/>
                  </a:lnSpc>
                </a:pPr>
                <a14:m>
                  <m:oMathPara xmlns:m="http://schemas.openxmlformats.org/officeDocument/2006/math">
                    <m:oMathParaPr>
                      <m:jc m:val="centerGroup"/>
                    </m:oMathParaPr>
                    <m:oMath xmlns:m="http://schemas.openxmlformats.org/officeDocument/2006/math">
                      <m:r>
                        <a:rPr lang="en-US" sz="3200" b="1" i="1" smtClean="0">
                          <a:solidFill>
                            <a:srgbClr val="FF0000"/>
                          </a:solidFill>
                          <a:latin typeface="Cambria Math" panose="02040503050406030204" pitchFamily="18" charset="0"/>
                          <a:cs typeface="Arial" panose="020B0604020202020204" pitchFamily="34" charset="0"/>
                        </a:rPr>
                        <m:t>𝟓</m:t>
                      </m:r>
                      <m:r>
                        <a:rPr lang="en-US" sz="3200" b="1" i="1" smtClean="0">
                          <a:solidFill>
                            <a:srgbClr val="FF0000"/>
                          </a:solidFill>
                          <a:latin typeface="Cambria Math" panose="02040503050406030204" pitchFamily="18" charset="0"/>
                          <a:cs typeface="Arial" panose="020B0604020202020204" pitchFamily="34" charset="0"/>
                        </a:rPr>
                        <m:t> ⋮ </m:t>
                      </m:r>
                      <m:d>
                        <m:dPr>
                          <m:ctrlPr>
                            <a:rPr lang="en-US" sz="32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ctrlPr>
                        </m:dPr>
                        <m:e>
                          <m:r>
                            <a:rPr lang="en-US" sz="32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𝒙</m:t>
                          </m:r>
                          <m:r>
                            <a:rPr lang="en-US" sz="32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 − </m:t>
                          </m:r>
                          <m:r>
                            <a:rPr lang="en-US" sz="3200" b="1" i="1"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𝟏</m:t>
                          </m:r>
                        </m:e>
                      </m:d>
                    </m:oMath>
                  </m:oMathPara>
                </a14:m>
                <a:endParaRPr lang="en-US" sz="2800" b="1" dirty="0">
                  <a:solidFill>
                    <a:srgbClr val="FF0000"/>
                  </a:solidFill>
                  <a:latin typeface="Arial" panose="020B0604020202020204" pitchFamily="34" charset="0"/>
                  <a:cs typeface="Arial" panose="020B0604020202020204" pitchFamily="34" charset="0"/>
                </a:endParaRPr>
              </a:p>
            </p:txBody>
          </p:sp>
        </mc:Choice>
        <mc:Fallback xmlns="">
          <p:sp>
            <p:nvSpPr>
              <p:cNvPr id="39" name="Round Same Side Corner Rectangle 38"/>
              <p:cNvSpPr>
                <a:spLocks noRot="1" noChangeAspect="1" noMove="1" noResize="1" noEditPoints="1" noAdjustHandles="1" noChangeArrowheads="1" noChangeShapeType="1" noTextEdit="1"/>
              </p:cNvSpPr>
              <p:nvPr/>
            </p:nvSpPr>
            <p:spPr>
              <a:xfrm>
                <a:off x="2895600" y="152400"/>
                <a:ext cx="7696200" cy="1470927"/>
              </a:xfrm>
              <a:prstGeom prst="round2SameRect">
                <a:avLst/>
              </a:prstGeom>
              <a:blipFill rotWithShape="0">
                <a:blip r:embed="rId13"/>
                <a:stretch>
                  <a:fillRect/>
                </a:stretch>
              </a:blipFill>
              <a:ln w="57150"/>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ounded Rectangle 36"/>
              <p:cNvSpPr/>
              <p:nvPr/>
            </p:nvSpPr>
            <p:spPr>
              <a:xfrm>
                <a:off x="969666" y="3724455"/>
                <a:ext cx="4317951"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A. </a:t>
                </a:r>
                <a14:m>
                  <m:oMath xmlns:m="http://schemas.openxmlformats.org/officeDocument/2006/math">
                    <m:r>
                      <a:rPr lang="en-US" sz="3200" i="1">
                        <a:solidFill>
                          <a:schemeClr val="accent2">
                            <a:lumMod val="50000"/>
                          </a:schemeClr>
                        </a:solidFill>
                        <a:latin typeface="Cambria Math" panose="02040503050406030204" pitchFamily="18" charset="0"/>
                        <a:cs typeface="Arial" panose="020B0604020202020204" pitchFamily="34" charset="0"/>
                      </a:rPr>
                      <m:t>𝑥</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−1;1;−5;5</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37" name="Rounded Rectangle 36"/>
              <p:cNvSpPr>
                <a:spLocks noRot="1" noChangeAspect="1" noMove="1" noResize="1" noEditPoints="1" noAdjustHandles="1" noChangeArrowheads="1" noChangeShapeType="1" noTextEdit="1"/>
              </p:cNvSpPr>
              <p:nvPr/>
            </p:nvSpPr>
            <p:spPr>
              <a:xfrm>
                <a:off x="969666" y="3724455"/>
                <a:ext cx="4317951" cy="584775"/>
              </a:xfrm>
              <a:prstGeom prst="roundRect">
                <a:avLst/>
              </a:prstGeom>
              <a:blipFill rotWithShape="0">
                <a:blip r:embed="rId14"/>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Rounded Rectangle 71"/>
              <p:cNvSpPr/>
              <p:nvPr/>
            </p:nvSpPr>
            <p:spPr>
              <a:xfrm>
                <a:off x="6889161" y="3754258"/>
                <a:ext cx="3911364"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B. </a:t>
                </a:r>
                <a14:m>
                  <m:oMath xmlns:m="http://schemas.openxmlformats.org/officeDocument/2006/math">
                    <m:r>
                      <a:rPr lang="en-US" sz="3200" i="1">
                        <a:solidFill>
                          <a:schemeClr val="accent2">
                            <a:lumMod val="50000"/>
                          </a:schemeClr>
                        </a:solidFill>
                        <a:latin typeface="Cambria Math" panose="02040503050406030204" pitchFamily="18" charset="0"/>
                        <a:cs typeface="Arial" panose="020B0604020202020204" pitchFamily="34" charset="0"/>
                      </a:rPr>
                      <m:t>𝑥</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6</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−2;0;4</m:t>
                        </m:r>
                        <m:r>
                          <a:rPr lang="en-US" sz="320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 </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2" name="Rounded Rectangle 71"/>
              <p:cNvSpPr>
                <a:spLocks noRot="1" noChangeAspect="1" noMove="1" noResize="1" noEditPoints="1" noAdjustHandles="1" noChangeArrowheads="1" noChangeShapeType="1" noTextEdit="1"/>
              </p:cNvSpPr>
              <p:nvPr/>
            </p:nvSpPr>
            <p:spPr>
              <a:xfrm>
                <a:off x="6889161" y="3754258"/>
                <a:ext cx="3911364" cy="584775"/>
              </a:xfrm>
              <a:prstGeom prst="roundRect">
                <a:avLst/>
              </a:prstGeom>
              <a:blipFill rotWithShape="0">
                <a:blip r:embed="rId15"/>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Rounded Rectangle 72"/>
              <p:cNvSpPr/>
              <p:nvPr/>
            </p:nvSpPr>
            <p:spPr>
              <a:xfrm>
                <a:off x="6889162" y="5086627"/>
                <a:ext cx="3911364"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D</a:t>
                </a:r>
                <a:r>
                  <a:rPr lang="en-US" sz="3200" dirty="0">
                    <a:solidFill>
                      <a:schemeClr val="accent2">
                        <a:lumMod val="50000"/>
                      </a:schemeClr>
                    </a:solidFill>
                    <a:latin typeface="Arial" panose="020B0604020202020204" pitchFamily="34" charset="0"/>
                    <a:cs typeface="Arial" panose="020B0604020202020204" pitchFamily="34" charset="0"/>
                  </a:rPr>
                  <a:t>.</a:t>
                </a:r>
                <a:r>
                  <a:rPr lang="en-US" sz="3200" dirty="0" smtClean="0">
                    <a:solidFill>
                      <a:schemeClr val="accent2">
                        <a:lumMod val="50000"/>
                      </a:schemeClr>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chemeClr val="accent2">
                            <a:lumMod val="50000"/>
                          </a:schemeClr>
                        </a:solidFill>
                        <a:latin typeface="Cambria Math" panose="02040503050406030204" pitchFamily="18" charset="0"/>
                        <a:cs typeface="Arial" panose="020B0604020202020204" pitchFamily="34" charset="0"/>
                      </a:rPr>
                      <m:t>𝑥</m:t>
                    </m:r>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−4;0;2;6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3" name="Rounded Rectangle 72"/>
              <p:cNvSpPr>
                <a:spLocks noRot="1" noChangeAspect="1" noMove="1" noResize="1" noEditPoints="1" noAdjustHandles="1" noChangeArrowheads="1" noChangeShapeType="1" noTextEdit="1"/>
              </p:cNvSpPr>
              <p:nvPr/>
            </p:nvSpPr>
            <p:spPr>
              <a:xfrm>
                <a:off x="6889162" y="5086627"/>
                <a:ext cx="3911364" cy="584775"/>
              </a:xfrm>
              <a:prstGeom prst="roundRect">
                <a:avLst/>
              </a:prstGeom>
              <a:blipFill rotWithShape="0">
                <a:blip r:embed="rId16"/>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Rounded Rectangle 73"/>
              <p:cNvSpPr/>
              <p:nvPr/>
            </p:nvSpPr>
            <p:spPr>
              <a:xfrm>
                <a:off x="969667" y="5077815"/>
                <a:ext cx="4317950" cy="584775"/>
              </a:xfrm>
              <a:prstGeom prst="roundRect">
                <a:avLst/>
              </a:prstGeom>
              <a:no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solidFill>
                      <a:schemeClr val="accent2">
                        <a:lumMod val="50000"/>
                      </a:schemeClr>
                    </a:solidFill>
                    <a:latin typeface="Arial" panose="020B0604020202020204" pitchFamily="34" charset="0"/>
                    <a:cs typeface="Arial" panose="020B0604020202020204" pitchFamily="34" charset="0"/>
                  </a:rPr>
                  <a:t>C. </a:t>
                </a:r>
                <a14:m>
                  <m:oMath xmlns:m="http://schemas.openxmlformats.org/officeDocument/2006/math">
                    <m:r>
                      <a:rPr lang="en-US" sz="3200" i="1">
                        <a:solidFill>
                          <a:schemeClr val="accent2">
                            <a:lumMod val="50000"/>
                          </a:schemeClr>
                        </a:solidFill>
                        <a:latin typeface="Cambria Math" panose="02040503050406030204" pitchFamily="18" charset="0"/>
                        <a:cs typeface="Arial" panose="020B0604020202020204" pitchFamily="34" charset="0"/>
                      </a:rPr>
                      <m:t>𝑥</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m:t>
                    </m:r>
                    <m:d>
                      <m:dPr>
                        <m:begChr m:val="{"/>
                        <m:endChr m:val="}"/>
                        <m:ctrlP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ctrlPr>
                      </m:dPr>
                      <m:e>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−4;</m:t>
                        </m:r>
                        <m:r>
                          <a:rPr lang="en-US" sz="3200" b="0" i="1" smtClean="0">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−1;</m:t>
                        </m:r>
                        <m:r>
                          <a:rPr lang="en-US" sz="3200" i="1">
                            <a:solidFill>
                              <a:schemeClr val="accent2">
                                <a:lumMod val="50000"/>
                              </a:schemeClr>
                            </a:solidFill>
                            <a:latin typeface="Cambria Math" panose="02040503050406030204" pitchFamily="18" charset="0"/>
                            <a:ea typeface="Cambria Math" panose="02040503050406030204" pitchFamily="18" charset="0"/>
                            <a:cs typeface="Arial" panose="020B0604020202020204" pitchFamily="34" charset="0"/>
                          </a:rPr>
                          <m:t>0;2;6</m:t>
                        </m:r>
                      </m:e>
                    </m:d>
                  </m:oMath>
                </a14:m>
                <a:endParaRPr lang="en-US" sz="3200" dirty="0">
                  <a:solidFill>
                    <a:schemeClr val="accent2">
                      <a:lumMod val="50000"/>
                    </a:schemeClr>
                  </a:solidFill>
                  <a:latin typeface="Arial" panose="020B0604020202020204" pitchFamily="34" charset="0"/>
                  <a:cs typeface="Arial" panose="020B0604020202020204" pitchFamily="34" charset="0"/>
                </a:endParaRPr>
              </a:p>
            </p:txBody>
          </p:sp>
        </mc:Choice>
        <mc:Fallback xmlns="">
          <p:sp>
            <p:nvSpPr>
              <p:cNvPr id="74" name="Rounded Rectangle 73"/>
              <p:cNvSpPr>
                <a:spLocks noRot="1" noChangeAspect="1" noMove="1" noResize="1" noEditPoints="1" noAdjustHandles="1" noChangeArrowheads="1" noChangeShapeType="1" noTextEdit="1"/>
              </p:cNvSpPr>
              <p:nvPr/>
            </p:nvSpPr>
            <p:spPr>
              <a:xfrm>
                <a:off x="969667" y="5077815"/>
                <a:ext cx="4317950" cy="584775"/>
              </a:xfrm>
              <a:prstGeom prst="roundRect">
                <a:avLst/>
              </a:prstGeom>
              <a:blipFill rotWithShape="0">
                <a:blip r:embed="rId17"/>
                <a:stretch>
                  <a:fillRect/>
                </a:stretch>
              </a:blipFill>
              <a:ln w="38100">
                <a:solidFill>
                  <a:srgbClr val="FF0000"/>
                </a:solidFill>
              </a:ln>
              <a:effectLst>
                <a:glow rad="228600">
                  <a:schemeClr val="accent2">
                    <a:satMod val="175000"/>
                    <a:alpha val="40000"/>
                  </a:schemeClr>
                </a:glow>
                <a:reflection blurRad="6350" stA="50000" endA="300" endPos="38500" dist="50800" dir="5400000" sy="-100000" algn="bl" rotWithShape="0"/>
              </a:effectLst>
            </p:spPr>
            <p:txBody>
              <a:bodyPr/>
              <a:lstStyle/>
              <a:p>
                <a:r>
                  <a:rPr lang="en-US">
                    <a:noFill/>
                  </a:rPr>
                  <a:t> </a:t>
                </a:r>
              </a:p>
            </p:txBody>
          </p:sp>
        </mc:Fallback>
      </mc:AlternateContent>
      <p:sp>
        <p:nvSpPr>
          <p:cNvPr id="75" name="Explosion 1 74"/>
          <p:cNvSpPr/>
          <p:nvPr/>
        </p:nvSpPr>
        <p:spPr>
          <a:xfrm>
            <a:off x="4152666" y="4338105"/>
            <a:ext cx="3012828" cy="2210215"/>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00FF"/>
                </a:solidFill>
                <a:latin typeface="Arial" panose="020B0604020202020204" pitchFamily="34" charset="0"/>
                <a:cs typeface="Arial" panose="020B0604020202020204" pitchFamily="34" charset="0"/>
              </a:rPr>
              <a:t>ĐÚNG RỒI</a:t>
            </a:r>
            <a:endParaRPr lang="en-US" sz="2800" b="1" dirty="0">
              <a:solidFill>
                <a:srgbClr val="0000FF"/>
              </a:solidFill>
              <a:latin typeface="Arial" panose="020B0604020202020204" pitchFamily="34" charset="0"/>
              <a:cs typeface="Arial" panose="020B0604020202020204" pitchFamily="34" charset="0"/>
            </a:endParaRPr>
          </a:p>
        </p:txBody>
      </p:sp>
      <p:pic>
        <p:nvPicPr>
          <p:cNvPr id="76"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2937" y="3689274"/>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p:cNvPicPr>
            <a:picLocks noChangeAspect="1" noChangeArrowheads="1"/>
          </p:cNvPicPr>
          <p:nvPr/>
        </p:nvPicPr>
        <p:blipFill>
          <a:blip r:embed="rId19">
            <a:extLst>
              <a:ext uri="{28A0092B-C50C-407E-A947-70E740481C1C}">
                <a14:useLocalDpi xmlns:a14="http://schemas.microsoft.com/office/drawing/2010/main" val="0"/>
              </a:ext>
            </a:extLst>
          </a:blip>
          <a:stretch>
            <a:fillRect/>
          </a:stretch>
        </p:blipFill>
        <p:spPr bwMode="auto">
          <a:xfrm>
            <a:off x="-751052" y="-698469"/>
            <a:ext cx="4875161" cy="487516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6056596" y="3665243"/>
            <a:ext cx="752701" cy="76280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32936" y="5029928"/>
            <a:ext cx="752701" cy="76280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extBox 1"/>
              <p:cNvSpPr txBox="1"/>
              <p:nvPr/>
            </p:nvSpPr>
            <p:spPr>
              <a:xfrm>
                <a:off x="4394695" y="1750902"/>
                <a:ext cx="4636141"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0" i="1" smtClean="0">
                          <a:solidFill>
                            <a:srgbClr val="FF0000"/>
                          </a:solidFill>
                          <a:latin typeface="Cambria Math" panose="02040503050406030204" pitchFamily="18" charset="0"/>
                          <a:ea typeface="Cambria Math" panose="02040503050406030204" pitchFamily="18" charset="0"/>
                        </a:rPr>
                        <m:t>⇒</m:t>
                      </m:r>
                      <m:r>
                        <a:rPr lang="en-US" sz="3200" b="0" i="1" smtClean="0">
                          <a:solidFill>
                            <a:srgbClr val="FF0000"/>
                          </a:solidFill>
                          <a:latin typeface="Cambria Math" panose="02040503050406030204" pitchFamily="18" charset="0"/>
                        </a:rPr>
                        <m:t>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 ∈ </m:t>
                      </m:r>
                      <m:d>
                        <m:dPr>
                          <m:begChr m:val="{"/>
                          <m:endChr m:val="}"/>
                          <m:ctrlPr>
                            <a:rPr lang="en-US" sz="3200" b="0" i="1" smtClean="0">
                              <a:solidFill>
                                <a:srgbClr val="FF0000"/>
                              </a:solidFill>
                              <a:latin typeface="Cambria Math" panose="02040503050406030204" pitchFamily="18" charset="0"/>
                              <a:ea typeface="Cambria Math" panose="02040503050406030204" pitchFamily="18" charset="0"/>
                            </a:rPr>
                          </m:ctrlPr>
                        </m:dPr>
                        <m:e>
                          <m:r>
                            <a:rPr lang="en-US" sz="3200" b="0" i="1" smtClean="0">
                              <a:solidFill>
                                <a:srgbClr val="FF0000"/>
                              </a:solidFill>
                              <a:latin typeface="Cambria Math" panose="02040503050406030204" pitchFamily="18" charset="0"/>
                              <a:ea typeface="Cambria Math" panose="02040503050406030204" pitchFamily="18" charset="0"/>
                            </a:rPr>
                            <m:t>−1;1;5;−5</m:t>
                          </m:r>
                        </m:e>
                      </m:d>
                    </m:oMath>
                  </m:oMathPara>
                </a14:m>
                <a:endParaRPr lang="en-US" sz="3200" dirty="0">
                  <a:solidFill>
                    <a:srgbClr val="FF0000"/>
                  </a:solidFill>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4394695" y="1750902"/>
                <a:ext cx="4636141" cy="492443"/>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0" name="TextBox 79"/>
              <p:cNvSpPr txBox="1"/>
              <p:nvPr/>
            </p:nvSpPr>
            <p:spPr>
              <a:xfrm>
                <a:off x="4809721" y="2338047"/>
                <a:ext cx="4711546" cy="984885"/>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sz="3200" b="0" i="1" smtClean="0">
                          <a:solidFill>
                            <a:srgbClr val="FF0000"/>
                          </a:solidFill>
                          <a:latin typeface="Cambria Math" panose="02040503050406030204" pitchFamily="18" charset="0"/>
                        </a:rPr>
                        <m:t>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−1=−1;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−1=1</m:t>
                      </m:r>
                    </m:oMath>
                  </m:oMathPara>
                </a14:m>
                <a:endParaRPr lang="en-US" sz="3200" b="0" i="1" dirty="0" smtClean="0">
                  <a:solidFill>
                    <a:srgbClr val="FF0000"/>
                  </a:solidFill>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3200" b="0" i="1" smtClean="0">
                          <a:solidFill>
                            <a:srgbClr val="FF0000"/>
                          </a:solidFill>
                          <a:latin typeface="Cambria Math" panose="02040503050406030204" pitchFamily="18" charset="0"/>
                        </a:rPr>
                        <m:t>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−1=5;      </m:t>
                      </m:r>
                      <m:r>
                        <a:rPr lang="en-US" sz="3200" b="0" i="1" smtClean="0">
                          <a:solidFill>
                            <a:srgbClr val="FF0000"/>
                          </a:solidFill>
                          <a:latin typeface="Cambria Math" panose="02040503050406030204" pitchFamily="18" charset="0"/>
                        </a:rPr>
                        <m:t>𝑥</m:t>
                      </m:r>
                      <m:r>
                        <a:rPr lang="en-US" sz="3200" b="0" i="1" smtClean="0">
                          <a:solidFill>
                            <a:srgbClr val="FF0000"/>
                          </a:solidFill>
                          <a:latin typeface="Cambria Math" panose="02040503050406030204" pitchFamily="18" charset="0"/>
                        </a:rPr>
                        <m:t>−1=−5</m:t>
                      </m:r>
                    </m:oMath>
                  </m:oMathPara>
                </a14:m>
                <a:endParaRPr lang="en-US" sz="3200" dirty="0">
                  <a:solidFill>
                    <a:srgbClr val="FF0000"/>
                  </a:solidFill>
                </a:endParaRPr>
              </a:p>
            </p:txBody>
          </p:sp>
        </mc:Choice>
        <mc:Fallback xmlns="">
          <p:sp>
            <p:nvSpPr>
              <p:cNvPr id="80" name="TextBox 79"/>
              <p:cNvSpPr txBox="1">
                <a:spLocks noRot="1" noChangeAspect="1" noMove="1" noResize="1" noEditPoints="1" noAdjustHandles="1" noChangeArrowheads="1" noChangeShapeType="1" noTextEdit="1"/>
              </p:cNvSpPr>
              <p:nvPr/>
            </p:nvSpPr>
            <p:spPr>
              <a:xfrm>
                <a:off x="4809721" y="2338047"/>
                <a:ext cx="4711546" cy="984885"/>
              </a:xfrm>
              <a:prstGeom prst="rect">
                <a:avLst/>
              </a:prstGeom>
              <a:blipFill rotWithShape="0">
                <a:blip r:embed="rId2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0615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1000"/>
                                        <p:tgtEl>
                                          <p:spTgt spid="37"/>
                                        </p:tgtEl>
                                      </p:cBhvr>
                                    </p:animEffect>
                                    <p:anim calcmode="lin" valueType="num">
                                      <p:cBhvr>
                                        <p:cTn id="12" dur="1000" fill="hold"/>
                                        <p:tgtEl>
                                          <p:spTgt spid="37"/>
                                        </p:tgtEl>
                                        <p:attrNameLst>
                                          <p:attrName>ppt_x</p:attrName>
                                        </p:attrNameLst>
                                      </p:cBhvr>
                                      <p:tavLst>
                                        <p:tav tm="0">
                                          <p:val>
                                            <p:strVal val="#ppt_x"/>
                                          </p:val>
                                        </p:tav>
                                        <p:tav tm="100000">
                                          <p:val>
                                            <p:strVal val="#ppt_x"/>
                                          </p:val>
                                        </p:tav>
                                      </p:tavLst>
                                    </p:anim>
                                    <p:anim calcmode="lin" valueType="num">
                                      <p:cBhvr>
                                        <p:cTn id="13" dur="10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1000"/>
                                        <p:tgtEl>
                                          <p:spTgt spid="72"/>
                                        </p:tgtEl>
                                      </p:cBhvr>
                                    </p:animEffect>
                                    <p:anim calcmode="lin" valueType="num">
                                      <p:cBhvr>
                                        <p:cTn id="18" dur="1000" fill="hold"/>
                                        <p:tgtEl>
                                          <p:spTgt spid="72"/>
                                        </p:tgtEl>
                                        <p:attrNameLst>
                                          <p:attrName>ppt_x</p:attrName>
                                        </p:attrNameLst>
                                      </p:cBhvr>
                                      <p:tavLst>
                                        <p:tav tm="0">
                                          <p:val>
                                            <p:strVal val="#ppt_x"/>
                                          </p:val>
                                        </p:tav>
                                        <p:tav tm="100000">
                                          <p:val>
                                            <p:strVal val="#ppt_x"/>
                                          </p:val>
                                        </p:tav>
                                      </p:tavLst>
                                    </p:anim>
                                    <p:anim calcmode="lin" valueType="num">
                                      <p:cBhvr>
                                        <p:cTn id="19" dur="1000" fill="hold"/>
                                        <p:tgtEl>
                                          <p:spTgt spid="7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1000"/>
                                        <p:tgtEl>
                                          <p:spTgt spid="74"/>
                                        </p:tgtEl>
                                      </p:cBhvr>
                                    </p:animEffect>
                                    <p:anim calcmode="lin" valueType="num">
                                      <p:cBhvr>
                                        <p:cTn id="24" dur="1000" fill="hold"/>
                                        <p:tgtEl>
                                          <p:spTgt spid="74"/>
                                        </p:tgtEl>
                                        <p:attrNameLst>
                                          <p:attrName>ppt_x</p:attrName>
                                        </p:attrNameLst>
                                      </p:cBhvr>
                                      <p:tavLst>
                                        <p:tav tm="0">
                                          <p:val>
                                            <p:strVal val="#ppt_x"/>
                                          </p:val>
                                        </p:tav>
                                        <p:tav tm="100000">
                                          <p:val>
                                            <p:strVal val="#ppt_x"/>
                                          </p:val>
                                        </p:tav>
                                      </p:tavLst>
                                    </p:anim>
                                    <p:anim calcmode="lin" valueType="num">
                                      <p:cBhvr>
                                        <p:cTn id="25" dur="1000" fill="hold"/>
                                        <p:tgtEl>
                                          <p:spTgt spid="74"/>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fade">
                                      <p:cBhvr>
                                        <p:cTn id="29" dur="1000"/>
                                        <p:tgtEl>
                                          <p:spTgt spid="73"/>
                                        </p:tgtEl>
                                      </p:cBhvr>
                                    </p:animEffect>
                                    <p:anim calcmode="lin" valueType="num">
                                      <p:cBhvr>
                                        <p:cTn id="30" dur="1000" fill="hold"/>
                                        <p:tgtEl>
                                          <p:spTgt spid="73"/>
                                        </p:tgtEl>
                                        <p:attrNameLst>
                                          <p:attrName>ppt_x</p:attrName>
                                        </p:attrNameLst>
                                      </p:cBhvr>
                                      <p:tavLst>
                                        <p:tav tm="0">
                                          <p:val>
                                            <p:strVal val="#ppt_x"/>
                                          </p:val>
                                        </p:tav>
                                        <p:tav tm="100000">
                                          <p:val>
                                            <p:strVal val="#ppt_x"/>
                                          </p:val>
                                        </p:tav>
                                      </p:tavLst>
                                    </p:anim>
                                    <p:anim calcmode="lin" valueType="num">
                                      <p:cBhvr>
                                        <p:cTn id="31"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71"/>
                    </p:tgtEl>
                  </p:cond>
                </p:stCondLst>
                <p:endSync evt="end" delay="0">
                  <p:rtn val="all"/>
                </p:endSync>
                <p:childTnLst>
                  <p:par>
                    <p:cTn id="33" fill="hold">
                      <p:stCondLst>
                        <p:cond delay="0"/>
                      </p:stCondLst>
                      <p:childTnLst>
                        <p:par>
                          <p:cTn id="34" fill="hold">
                            <p:stCondLst>
                              <p:cond delay="0"/>
                            </p:stCondLst>
                            <p:childTnLst>
                              <p:par>
                                <p:cTn id="35" presetID="11" presetClass="entr" presetSubtype="0" fill="hold" grpId="0" nodeType="afterEffect">
                                  <p:stCondLst>
                                    <p:cond delay="0"/>
                                  </p:stCondLst>
                                  <p:childTnLst>
                                    <p:set>
                                      <p:cBhvr>
                                        <p:cTn id="36" dur="1000">
                                          <p:stCondLst>
                                            <p:cond delay="0"/>
                                          </p:stCondLst>
                                        </p:cTn>
                                        <p:tgtEl>
                                          <p:spTgt spid="40"/>
                                        </p:tgtEl>
                                        <p:attrNameLst>
                                          <p:attrName>style.visibility</p:attrName>
                                        </p:attrNameLst>
                                      </p:cBhvr>
                                      <p:to>
                                        <p:strVal val="visible"/>
                                      </p:to>
                                    </p:set>
                                  </p:childTnLst>
                                </p:cTn>
                              </p:par>
                            </p:childTnLst>
                          </p:cTn>
                        </p:par>
                        <p:par>
                          <p:cTn id="37" fill="hold">
                            <p:stCondLst>
                              <p:cond delay="1000"/>
                            </p:stCondLst>
                            <p:childTnLst>
                              <p:par>
                                <p:cTn id="38" presetID="11" presetClass="entr" presetSubtype="0" fill="hold" grpId="0" nodeType="afterEffect">
                                  <p:stCondLst>
                                    <p:cond delay="0"/>
                                  </p:stCondLst>
                                  <p:childTnLst>
                                    <p:set>
                                      <p:cBhvr>
                                        <p:cTn id="39" dur="1000">
                                          <p:stCondLst>
                                            <p:cond delay="0"/>
                                          </p:stCondLst>
                                        </p:cTn>
                                        <p:tgtEl>
                                          <p:spTgt spid="41"/>
                                        </p:tgtEl>
                                        <p:attrNameLst>
                                          <p:attrName>style.visibility</p:attrName>
                                        </p:attrNameLst>
                                      </p:cBhvr>
                                      <p:to>
                                        <p:strVal val="visible"/>
                                      </p:to>
                                    </p:set>
                                  </p:childTnLst>
                                </p:cTn>
                              </p:par>
                            </p:childTnLst>
                          </p:cTn>
                        </p:par>
                        <p:par>
                          <p:cTn id="40" fill="hold">
                            <p:stCondLst>
                              <p:cond delay="2000"/>
                            </p:stCondLst>
                            <p:childTnLst>
                              <p:par>
                                <p:cTn id="41" presetID="11" presetClass="entr" presetSubtype="0" fill="hold" grpId="0" nodeType="afterEffect">
                                  <p:stCondLst>
                                    <p:cond delay="0"/>
                                  </p:stCondLst>
                                  <p:childTnLst>
                                    <p:set>
                                      <p:cBhvr>
                                        <p:cTn id="42" dur="1000">
                                          <p:stCondLst>
                                            <p:cond delay="0"/>
                                          </p:stCondLst>
                                        </p:cTn>
                                        <p:tgtEl>
                                          <p:spTgt spid="42"/>
                                        </p:tgtEl>
                                        <p:attrNameLst>
                                          <p:attrName>style.visibility</p:attrName>
                                        </p:attrNameLst>
                                      </p:cBhvr>
                                      <p:to>
                                        <p:strVal val="visible"/>
                                      </p:to>
                                    </p:set>
                                  </p:childTnLst>
                                </p:cTn>
                              </p:par>
                            </p:childTnLst>
                          </p:cTn>
                        </p:par>
                        <p:par>
                          <p:cTn id="43" fill="hold">
                            <p:stCondLst>
                              <p:cond delay="3000"/>
                            </p:stCondLst>
                            <p:childTnLst>
                              <p:par>
                                <p:cTn id="44" presetID="11" presetClass="entr" presetSubtype="0" fill="hold" grpId="0" nodeType="afterEffect">
                                  <p:stCondLst>
                                    <p:cond delay="0"/>
                                  </p:stCondLst>
                                  <p:childTnLst>
                                    <p:set>
                                      <p:cBhvr>
                                        <p:cTn id="45" dur="1000">
                                          <p:stCondLst>
                                            <p:cond delay="0"/>
                                          </p:stCondLst>
                                        </p:cTn>
                                        <p:tgtEl>
                                          <p:spTgt spid="43"/>
                                        </p:tgtEl>
                                        <p:attrNameLst>
                                          <p:attrName>style.visibility</p:attrName>
                                        </p:attrNameLst>
                                      </p:cBhvr>
                                      <p:to>
                                        <p:strVal val="visible"/>
                                      </p:to>
                                    </p:set>
                                  </p:childTnLst>
                                </p:cTn>
                              </p:par>
                            </p:childTnLst>
                          </p:cTn>
                        </p:par>
                        <p:par>
                          <p:cTn id="46" fill="hold">
                            <p:stCondLst>
                              <p:cond delay="4000"/>
                            </p:stCondLst>
                            <p:childTnLst>
                              <p:par>
                                <p:cTn id="47" presetID="11" presetClass="entr" presetSubtype="0" fill="hold" grpId="0" nodeType="afterEffect">
                                  <p:stCondLst>
                                    <p:cond delay="0"/>
                                  </p:stCondLst>
                                  <p:childTnLst>
                                    <p:set>
                                      <p:cBhvr>
                                        <p:cTn id="48" dur="1000">
                                          <p:stCondLst>
                                            <p:cond delay="0"/>
                                          </p:stCondLst>
                                        </p:cTn>
                                        <p:tgtEl>
                                          <p:spTgt spid="44"/>
                                        </p:tgtEl>
                                        <p:attrNameLst>
                                          <p:attrName>style.visibility</p:attrName>
                                        </p:attrNameLst>
                                      </p:cBhvr>
                                      <p:to>
                                        <p:strVal val="visible"/>
                                      </p:to>
                                    </p:set>
                                  </p:childTnLst>
                                </p:cTn>
                              </p:par>
                            </p:childTnLst>
                          </p:cTn>
                        </p:par>
                        <p:par>
                          <p:cTn id="49" fill="hold">
                            <p:stCondLst>
                              <p:cond delay="5000"/>
                            </p:stCondLst>
                            <p:childTnLst>
                              <p:par>
                                <p:cTn id="50" presetID="11" presetClass="entr" presetSubtype="0" fill="hold" grpId="0" nodeType="afterEffect">
                                  <p:stCondLst>
                                    <p:cond delay="0"/>
                                  </p:stCondLst>
                                  <p:childTnLst>
                                    <p:set>
                                      <p:cBhvr>
                                        <p:cTn id="51" dur="1000">
                                          <p:stCondLst>
                                            <p:cond delay="0"/>
                                          </p:stCondLst>
                                        </p:cTn>
                                        <p:tgtEl>
                                          <p:spTgt spid="45"/>
                                        </p:tgtEl>
                                        <p:attrNameLst>
                                          <p:attrName>style.visibility</p:attrName>
                                        </p:attrNameLst>
                                      </p:cBhvr>
                                      <p:to>
                                        <p:strVal val="visible"/>
                                      </p:to>
                                    </p:set>
                                  </p:childTnLst>
                                </p:cTn>
                              </p:par>
                            </p:childTnLst>
                          </p:cTn>
                        </p:par>
                        <p:par>
                          <p:cTn id="52" fill="hold">
                            <p:stCondLst>
                              <p:cond delay="6000"/>
                            </p:stCondLst>
                            <p:childTnLst>
                              <p:par>
                                <p:cTn id="53" presetID="11" presetClass="entr" presetSubtype="0" fill="hold" grpId="0" nodeType="afterEffect">
                                  <p:stCondLst>
                                    <p:cond delay="0"/>
                                  </p:stCondLst>
                                  <p:childTnLst>
                                    <p:set>
                                      <p:cBhvr>
                                        <p:cTn id="54" dur="1000">
                                          <p:stCondLst>
                                            <p:cond delay="0"/>
                                          </p:stCondLst>
                                        </p:cTn>
                                        <p:tgtEl>
                                          <p:spTgt spid="46"/>
                                        </p:tgtEl>
                                        <p:attrNameLst>
                                          <p:attrName>style.visibility</p:attrName>
                                        </p:attrNameLst>
                                      </p:cBhvr>
                                      <p:to>
                                        <p:strVal val="visible"/>
                                      </p:to>
                                    </p:set>
                                  </p:childTnLst>
                                </p:cTn>
                              </p:par>
                            </p:childTnLst>
                          </p:cTn>
                        </p:par>
                        <p:par>
                          <p:cTn id="55" fill="hold">
                            <p:stCondLst>
                              <p:cond delay="7000"/>
                            </p:stCondLst>
                            <p:childTnLst>
                              <p:par>
                                <p:cTn id="56" presetID="11" presetClass="entr" presetSubtype="0" fill="hold" grpId="0" nodeType="afterEffect">
                                  <p:stCondLst>
                                    <p:cond delay="0"/>
                                  </p:stCondLst>
                                  <p:childTnLst>
                                    <p:set>
                                      <p:cBhvr>
                                        <p:cTn id="57" dur="1000">
                                          <p:stCondLst>
                                            <p:cond delay="0"/>
                                          </p:stCondLst>
                                        </p:cTn>
                                        <p:tgtEl>
                                          <p:spTgt spid="47"/>
                                        </p:tgtEl>
                                        <p:attrNameLst>
                                          <p:attrName>style.visibility</p:attrName>
                                        </p:attrNameLst>
                                      </p:cBhvr>
                                      <p:to>
                                        <p:strVal val="visible"/>
                                      </p:to>
                                    </p:set>
                                  </p:childTnLst>
                                </p:cTn>
                              </p:par>
                            </p:childTnLst>
                          </p:cTn>
                        </p:par>
                        <p:par>
                          <p:cTn id="58" fill="hold">
                            <p:stCondLst>
                              <p:cond delay="8000"/>
                            </p:stCondLst>
                            <p:childTnLst>
                              <p:par>
                                <p:cTn id="59" presetID="11" presetClass="entr" presetSubtype="0" fill="hold" grpId="0" nodeType="afterEffect">
                                  <p:stCondLst>
                                    <p:cond delay="0"/>
                                  </p:stCondLst>
                                  <p:childTnLst>
                                    <p:set>
                                      <p:cBhvr>
                                        <p:cTn id="60" dur="1000">
                                          <p:stCondLst>
                                            <p:cond delay="0"/>
                                          </p:stCondLst>
                                        </p:cTn>
                                        <p:tgtEl>
                                          <p:spTgt spid="48"/>
                                        </p:tgtEl>
                                        <p:attrNameLst>
                                          <p:attrName>style.visibility</p:attrName>
                                        </p:attrNameLst>
                                      </p:cBhvr>
                                      <p:to>
                                        <p:strVal val="visible"/>
                                      </p:to>
                                    </p:set>
                                  </p:childTnLst>
                                </p:cTn>
                              </p:par>
                            </p:childTnLst>
                          </p:cTn>
                        </p:par>
                        <p:par>
                          <p:cTn id="61" fill="hold">
                            <p:stCondLst>
                              <p:cond delay="9000"/>
                            </p:stCondLst>
                            <p:childTnLst>
                              <p:par>
                                <p:cTn id="62" presetID="11" presetClass="entr" presetSubtype="0" fill="hold" grpId="0" nodeType="afterEffect">
                                  <p:stCondLst>
                                    <p:cond delay="0"/>
                                  </p:stCondLst>
                                  <p:childTnLst>
                                    <p:set>
                                      <p:cBhvr>
                                        <p:cTn id="63" dur="1000">
                                          <p:stCondLst>
                                            <p:cond delay="0"/>
                                          </p:stCondLst>
                                        </p:cTn>
                                        <p:tgtEl>
                                          <p:spTgt spid="49"/>
                                        </p:tgtEl>
                                        <p:attrNameLst>
                                          <p:attrName>style.visibility</p:attrName>
                                        </p:attrNameLst>
                                      </p:cBhvr>
                                      <p:to>
                                        <p:strVal val="visible"/>
                                      </p:to>
                                    </p:set>
                                  </p:childTnLst>
                                </p:cTn>
                              </p:par>
                            </p:childTnLst>
                          </p:cTn>
                        </p:par>
                        <p:par>
                          <p:cTn id="64" fill="hold">
                            <p:stCondLst>
                              <p:cond delay="10000"/>
                            </p:stCondLst>
                            <p:childTnLst>
                              <p:par>
                                <p:cTn id="65" presetID="11" presetClass="entr" presetSubtype="0" fill="hold" grpId="0" nodeType="afterEffect">
                                  <p:stCondLst>
                                    <p:cond delay="0"/>
                                  </p:stCondLst>
                                  <p:childTnLst>
                                    <p:set>
                                      <p:cBhvr>
                                        <p:cTn id="66" dur="1000">
                                          <p:stCondLst>
                                            <p:cond delay="0"/>
                                          </p:stCondLst>
                                        </p:cTn>
                                        <p:tgtEl>
                                          <p:spTgt spid="50"/>
                                        </p:tgtEl>
                                        <p:attrNameLst>
                                          <p:attrName>style.visibility</p:attrName>
                                        </p:attrNameLst>
                                      </p:cBhvr>
                                      <p:to>
                                        <p:strVal val="visible"/>
                                      </p:to>
                                    </p:set>
                                  </p:childTnLst>
                                </p:cTn>
                              </p:par>
                            </p:childTnLst>
                          </p:cTn>
                        </p:par>
                        <p:par>
                          <p:cTn id="67" fill="hold">
                            <p:stCondLst>
                              <p:cond delay="11000"/>
                            </p:stCondLst>
                            <p:childTnLst>
                              <p:par>
                                <p:cTn id="68" presetID="11" presetClass="entr" presetSubtype="0" fill="hold" grpId="0" nodeType="afterEffect">
                                  <p:stCondLst>
                                    <p:cond delay="0"/>
                                  </p:stCondLst>
                                  <p:childTnLst>
                                    <p:set>
                                      <p:cBhvr>
                                        <p:cTn id="69" dur="1000">
                                          <p:stCondLst>
                                            <p:cond delay="0"/>
                                          </p:stCondLst>
                                        </p:cTn>
                                        <p:tgtEl>
                                          <p:spTgt spid="51"/>
                                        </p:tgtEl>
                                        <p:attrNameLst>
                                          <p:attrName>style.visibility</p:attrName>
                                        </p:attrNameLst>
                                      </p:cBhvr>
                                      <p:to>
                                        <p:strVal val="visible"/>
                                      </p:to>
                                    </p:set>
                                  </p:childTnLst>
                                </p:cTn>
                              </p:par>
                            </p:childTnLst>
                          </p:cTn>
                        </p:par>
                        <p:par>
                          <p:cTn id="70" fill="hold">
                            <p:stCondLst>
                              <p:cond delay="12000"/>
                            </p:stCondLst>
                            <p:childTnLst>
                              <p:par>
                                <p:cTn id="71" presetID="11" presetClass="entr" presetSubtype="0" fill="hold" grpId="0" nodeType="afterEffect">
                                  <p:stCondLst>
                                    <p:cond delay="0"/>
                                  </p:stCondLst>
                                  <p:childTnLst>
                                    <p:set>
                                      <p:cBhvr>
                                        <p:cTn id="72" dur="1000">
                                          <p:stCondLst>
                                            <p:cond delay="0"/>
                                          </p:stCondLst>
                                        </p:cTn>
                                        <p:tgtEl>
                                          <p:spTgt spid="52"/>
                                        </p:tgtEl>
                                        <p:attrNameLst>
                                          <p:attrName>style.visibility</p:attrName>
                                        </p:attrNameLst>
                                      </p:cBhvr>
                                      <p:to>
                                        <p:strVal val="visible"/>
                                      </p:to>
                                    </p:set>
                                  </p:childTnLst>
                                </p:cTn>
                              </p:par>
                            </p:childTnLst>
                          </p:cTn>
                        </p:par>
                        <p:par>
                          <p:cTn id="73" fill="hold">
                            <p:stCondLst>
                              <p:cond delay="13000"/>
                            </p:stCondLst>
                            <p:childTnLst>
                              <p:par>
                                <p:cTn id="74" presetID="11" presetClass="entr" presetSubtype="0" fill="hold" grpId="0" nodeType="afterEffect">
                                  <p:stCondLst>
                                    <p:cond delay="0"/>
                                  </p:stCondLst>
                                  <p:childTnLst>
                                    <p:set>
                                      <p:cBhvr>
                                        <p:cTn id="75" dur="1000">
                                          <p:stCondLst>
                                            <p:cond delay="0"/>
                                          </p:stCondLst>
                                        </p:cTn>
                                        <p:tgtEl>
                                          <p:spTgt spid="53"/>
                                        </p:tgtEl>
                                        <p:attrNameLst>
                                          <p:attrName>style.visibility</p:attrName>
                                        </p:attrNameLst>
                                      </p:cBhvr>
                                      <p:to>
                                        <p:strVal val="visible"/>
                                      </p:to>
                                    </p:set>
                                  </p:childTnLst>
                                </p:cTn>
                              </p:par>
                            </p:childTnLst>
                          </p:cTn>
                        </p:par>
                        <p:par>
                          <p:cTn id="76" fill="hold">
                            <p:stCondLst>
                              <p:cond delay="14000"/>
                            </p:stCondLst>
                            <p:childTnLst>
                              <p:par>
                                <p:cTn id="77" presetID="11" presetClass="entr" presetSubtype="0" fill="hold" grpId="0" nodeType="afterEffect">
                                  <p:stCondLst>
                                    <p:cond delay="0"/>
                                  </p:stCondLst>
                                  <p:childTnLst>
                                    <p:set>
                                      <p:cBhvr>
                                        <p:cTn id="78" dur="1000">
                                          <p:stCondLst>
                                            <p:cond delay="0"/>
                                          </p:stCondLst>
                                        </p:cTn>
                                        <p:tgtEl>
                                          <p:spTgt spid="54"/>
                                        </p:tgtEl>
                                        <p:attrNameLst>
                                          <p:attrName>style.visibility</p:attrName>
                                        </p:attrNameLst>
                                      </p:cBhvr>
                                      <p:to>
                                        <p:strVal val="visible"/>
                                      </p:to>
                                    </p:set>
                                  </p:childTnLst>
                                </p:cTn>
                              </p:par>
                            </p:childTnLst>
                          </p:cTn>
                        </p:par>
                        <p:par>
                          <p:cTn id="79" fill="hold">
                            <p:stCondLst>
                              <p:cond delay="15000"/>
                            </p:stCondLst>
                            <p:childTnLst>
                              <p:par>
                                <p:cTn id="80" presetID="11" presetClass="entr" presetSubtype="0" fill="hold" grpId="0" nodeType="afterEffect">
                                  <p:stCondLst>
                                    <p:cond delay="0"/>
                                  </p:stCondLst>
                                  <p:childTnLst>
                                    <p:set>
                                      <p:cBhvr>
                                        <p:cTn id="81" dur="1000">
                                          <p:stCondLst>
                                            <p:cond delay="0"/>
                                          </p:stCondLst>
                                        </p:cTn>
                                        <p:tgtEl>
                                          <p:spTgt spid="55"/>
                                        </p:tgtEl>
                                        <p:attrNameLst>
                                          <p:attrName>style.visibility</p:attrName>
                                        </p:attrNameLst>
                                      </p:cBhvr>
                                      <p:to>
                                        <p:strVal val="visible"/>
                                      </p:to>
                                    </p:set>
                                  </p:childTnLst>
                                </p:cTn>
                              </p:par>
                            </p:childTnLst>
                          </p:cTn>
                        </p:par>
                        <p:par>
                          <p:cTn id="82" fill="hold">
                            <p:stCondLst>
                              <p:cond delay="16000"/>
                            </p:stCondLst>
                            <p:childTnLst>
                              <p:par>
                                <p:cTn id="83" presetID="11" presetClass="entr" presetSubtype="0" fill="hold" grpId="0" nodeType="afterEffect">
                                  <p:stCondLst>
                                    <p:cond delay="0"/>
                                  </p:stCondLst>
                                  <p:childTnLst>
                                    <p:set>
                                      <p:cBhvr>
                                        <p:cTn id="84" dur="1000">
                                          <p:stCondLst>
                                            <p:cond delay="0"/>
                                          </p:stCondLst>
                                        </p:cTn>
                                        <p:tgtEl>
                                          <p:spTgt spid="56"/>
                                        </p:tgtEl>
                                        <p:attrNameLst>
                                          <p:attrName>style.visibility</p:attrName>
                                        </p:attrNameLst>
                                      </p:cBhvr>
                                      <p:to>
                                        <p:strVal val="visible"/>
                                      </p:to>
                                    </p:set>
                                  </p:childTnLst>
                                </p:cTn>
                              </p:par>
                            </p:childTnLst>
                          </p:cTn>
                        </p:par>
                        <p:par>
                          <p:cTn id="85" fill="hold">
                            <p:stCondLst>
                              <p:cond delay="17000"/>
                            </p:stCondLst>
                            <p:childTnLst>
                              <p:par>
                                <p:cTn id="86" presetID="11" presetClass="entr" presetSubtype="0" fill="hold" grpId="0" nodeType="afterEffect">
                                  <p:stCondLst>
                                    <p:cond delay="0"/>
                                  </p:stCondLst>
                                  <p:childTnLst>
                                    <p:set>
                                      <p:cBhvr>
                                        <p:cTn id="87" dur="1000">
                                          <p:stCondLst>
                                            <p:cond delay="0"/>
                                          </p:stCondLst>
                                        </p:cTn>
                                        <p:tgtEl>
                                          <p:spTgt spid="57"/>
                                        </p:tgtEl>
                                        <p:attrNameLst>
                                          <p:attrName>style.visibility</p:attrName>
                                        </p:attrNameLst>
                                      </p:cBhvr>
                                      <p:to>
                                        <p:strVal val="visible"/>
                                      </p:to>
                                    </p:set>
                                  </p:childTnLst>
                                </p:cTn>
                              </p:par>
                            </p:childTnLst>
                          </p:cTn>
                        </p:par>
                        <p:par>
                          <p:cTn id="88" fill="hold">
                            <p:stCondLst>
                              <p:cond delay="18000"/>
                            </p:stCondLst>
                            <p:childTnLst>
                              <p:par>
                                <p:cTn id="89" presetID="11" presetClass="entr" presetSubtype="0" fill="hold" grpId="0" nodeType="afterEffect">
                                  <p:stCondLst>
                                    <p:cond delay="0"/>
                                  </p:stCondLst>
                                  <p:childTnLst>
                                    <p:set>
                                      <p:cBhvr>
                                        <p:cTn id="90" dur="1000">
                                          <p:stCondLst>
                                            <p:cond delay="0"/>
                                          </p:stCondLst>
                                        </p:cTn>
                                        <p:tgtEl>
                                          <p:spTgt spid="58"/>
                                        </p:tgtEl>
                                        <p:attrNameLst>
                                          <p:attrName>style.visibility</p:attrName>
                                        </p:attrNameLst>
                                      </p:cBhvr>
                                      <p:to>
                                        <p:strVal val="visible"/>
                                      </p:to>
                                    </p:set>
                                  </p:childTnLst>
                                </p:cTn>
                              </p:par>
                            </p:childTnLst>
                          </p:cTn>
                        </p:par>
                        <p:par>
                          <p:cTn id="91" fill="hold">
                            <p:stCondLst>
                              <p:cond delay="19000"/>
                            </p:stCondLst>
                            <p:childTnLst>
                              <p:par>
                                <p:cTn id="92" presetID="11" presetClass="entr" presetSubtype="0" fill="hold" grpId="0" nodeType="afterEffect">
                                  <p:stCondLst>
                                    <p:cond delay="0"/>
                                  </p:stCondLst>
                                  <p:childTnLst>
                                    <p:set>
                                      <p:cBhvr>
                                        <p:cTn id="93" dur="1000">
                                          <p:stCondLst>
                                            <p:cond delay="0"/>
                                          </p:stCondLst>
                                        </p:cTn>
                                        <p:tgtEl>
                                          <p:spTgt spid="59"/>
                                        </p:tgtEl>
                                        <p:attrNameLst>
                                          <p:attrName>style.visibility</p:attrName>
                                        </p:attrNameLst>
                                      </p:cBhvr>
                                      <p:to>
                                        <p:strVal val="visible"/>
                                      </p:to>
                                    </p:set>
                                  </p:childTnLst>
                                </p:cTn>
                              </p:par>
                            </p:childTnLst>
                          </p:cTn>
                        </p:par>
                        <p:par>
                          <p:cTn id="94" fill="hold">
                            <p:stCondLst>
                              <p:cond delay="20000"/>
                            </p:stCondLst>
                            <p:childTnLst>
                              <p:par>
                                <p:cTn id="95" presetID="11" presetClass="entr" presetSubtype="0" fill="hold" grpId="0" nodeType="afterEffect">
                                  <p:stCondLst>
                                    <p:cond delay="0"/>
                                  </p:stCondLst>
                                  <p:childTnLst>
                                    <p:set>
                                      <p:cBhvr>
                                        <p:cTn id="96" dur="1000">
                                          <p:stCondLst>
                                            <p:cond delay="0"/>
                                          </p:stCondLst>
                                        </p:cTn>
                                        <p:tgtEl>
                                          <p:spTgt spid="60"/>
                                        </p:tgtEl>
                                        <p:attrNameLst>
                                          <p:attrName>style.visibility</p:attrName>
                                        </p:attrNameLst>
                                      </p:cBhvr>
                                      <p:to>
                                        <p:strVal val="visible"/>
                                      </p:to>
                                    </p:set>
                                  </p:childTnLst>
                                </p:cTn>
                              </p:par>
                            </p:childTnLst>
                          </p:cTn>
                        </p:par>
                        <p:par>
                          <p:cTn id="97" fill="hold">
                            <p:stCondLst>
                              <p:cond delay="21000"/>
                            </p:stCondLst>
                            <p:childTnLst>
                              <p:par>
                                <p:cTn id="98" presetID="11" presetClass="entr" presetSubtype="0" fill="hold" grpId="0" nodeType="afterEffect">
                                  <p:stCondLst>
                                    <p:cond delay="0"/>
                                  </p:stCondLst>
                                  <p:childTnLst>
                                    <p:set>
                                      <p:cBhvr>
                                        <p:cTn id="99" dur="1000">
                                          <p:stCondLst>
                                            <p:cond delay="0"/>
                                          </p:stCondLst>
                                        </p:cTn>
                                        <p:tgtEl>
                                          <p:spTgt spid="61"/>
                                        </p:tgtEl>
                                        <p:attrNameLst>
                                          <p:attrName>style.visibility</p:attrName>
                                        </p:attrNameLst>
                                      </p:cBhvr>
                                      <p:to>
                                        <p:strVal val="visible"/>
                                      </p:to>
                                    </p:set>
                                  </p:childTnLst>
                                </p:cTn>
                              </p:par>
                            </p:childTnLst>
                          </p:cTn>
                        </p:par>
                        <p:par>
                          <p:cTn id="100" fill="hold">
                            <p:stCondLst>
                              <p:cond delay="22000"/>
                            </p:stCondLst>
                            <p:childTnLst>
                              <p:par>
                                <p:cTn id="101" presetID="11" presetClass="entr" presetSubtype="0" fill="hold" grpId="0" nodeType="afterEffect">
                                  <p:stCondLst>
                                    <p:cond delay="0"/>
                                  </p:stCondLst>
                                  <p:childTnLst>
                                    <p:set>
                                      <p:cBhvr>
                                        <p:cTn id="102" dur="1000">
                                          <p:stCondLst>
                                            <p:cond delay="0"/>
                                          </p:stCondLst>
                                        </p:cTn>
                                        <p:tgtEl>
                                          <p:spTgt spid="62"/>
                                        </p:tgtEl>
                                        <p:attrNameLst>
                                          <p:attrName>style.visibility</p:attrName>
                                        </p:attrNameLst>
                                      </p:cBhvr>
                                      <p:to>
                                        <p:strVal val="visible"/>
                                      </p:to>
                                    </p:set>
                                  </p:childTnLst>
                                </p:cTn>
                              </p:par>
                            </p:childTnLst>
                          </p:cTn>
                        </p:par>
                        <p:par>
                          <p:cTn id="103" fill="hold">
                            <p:stCondLst>
                              <p:cond delay="23000"/>
                            </p:stCondLst>
                            <p:childTnLst>
                              <p:par>
                                <p:cTn id="104" presetID="11" presetClass="entr" presetSubtype="0" fill="hold" grpId="0" nodeType="afterEffect">
                                  <p:stCondLst>
                                    <p:cond delay="0"/>
                                  </p:stCondLst>
                                  <p:childTnLst>
                                    <p:set>
                                      <p:cBhvr>
                                        <p:cTn id="105" dur="1000">
                                          <p:stCondLst>
                                            <p:cond delay="0"/>
                                          </p:stCondLst>
                                        </p:cTn>
                                        <p:tgtEl>
                                          <p:spTgt spid="63"/>
                                        </p:tgtEl>
                                        <p:attrNameLst>
                                          <p:attrName>style.visibility</p:attrName>
                                        </p:attrNameLst>
                                      </p:cBhvr>
                                      <p:to>
                                        <p:strVal val="visible"/>
                                      </p:to>
                                    </p:set>
                                  </p:childTnLst>
                                </p:cTn>
                              </p:par>
                            </p:childTnLst>
                          </p:cTn>
                        </p:par>
                        <p:par>
                          <p:cTn id="106" fill="hold">
                            <p:stCondLst>
                              <p:cond delay="24000"/>
                            </p:stCondLst>
                            <p:childTnLst>
                              <p:par>
                                <p:cTn id="107" presetID="11" presetClass="entr" presetSubtype="0" fill="hold" grpId="0" nodeType="afterEffect">
                                  <p:stCondLst>
                                    <p:cond delay="0"/>
                                  </p:stCondLst>
                                  <p:childTnLst>
                                    <p:set>
                                      <p:cBhvr>
                                        <p:cTn id="108" dur="1000">
                                          <p:stCondLst>
                                            <p:cond delay="0"/>
                                          </p:stCondLst>
                                        </p:cTn>
                                        <p:tgtEl>
                                          <p:spTgt spid="64"/>
                                        </p:tgtEl>
                                        <p:attrNameLst>
                                          <p:attrName>style.visibility</p:attrName>
                                        </p:attrNameLst>
                                      </p:cBhvr>
                                      <p:to>
                                        <p:strVal val="visible"/>
                                      </p:to>
                                    </p:set>
                                  </p:childTnLst>
                                </p:cTn>
                              </p:par>
                            </p:childTnLst>
                          </p:cTn>
                        </p:par>
                        <p:par>
                          <p:cTn id="109" fill="hold">
                            <p:stCondLst>
                              <p:cond delay="25000"/>
                            </p:stCondLst>
                            <p:childTnLst>
                              <p:par>
                                <p:cTn id="110" presetID="11" presetClass="entr" presetSubtype="0" fill="hold" grpId="0" nodeType="afterEffect">
                                  <p:stCondLst>
                                    <p:cond delay="0"/>
                                  </p:stCondLst>
                                  <p:childTnLst>
                                    <p:set>
                                      <p:cBhvr>
                                        <p:cTn id="111" dur="1000">
                                          <p:stCondLst>
                                            <p:cond delay="0"/>
                                          </p:stCondLst>
                                        </p:cTn>
                                        <p:tgtEl>
                                          <p:spTgt spid="65"/>
                                        </p:tgtEl>
                                        <p:attrNameLst>
                                          <p:attrName>style.visibility</p:attrName>
                                        </p:attrNameLst>
                                      </p:cBhvr>
                                      <p:to>
                                        <p:strVal val="visible"/>
                                      </p:to>
                                    </p:set>
                                  </p:childTnLst>
                                </p:cTn>
                              </p:par>
                            </p:childTnLst>
                          </p:cTn>
                        </p:par>
                        <p:par>
                          <p:cTn id="112" fill="hold">
                            <p:stCondLst>
                              <p:cond delay="26000"/>
                            </p:stCondLst>
                            <p:childTnLst>
                              <p:par>
                                <p:cTn id="113" presetID="11" presetClass="entr" presetSubtype="0" fill="hold" grpId="0" nodeType="afterEffect">
                                  <p:stCondLst>
                                    <p:cond delay="0"/>
                                  </p:stCondLst>
                                  <p:childTnLst>
                                    <p:set>
                                      <p:cBhvr>
                                        <p:cTn id="114" dur="1000">
                                          <p:stCondLst>
                                            <p:cond delay="0"/>
                                          </p:stCondLst>
                                        </p:cTn>
                                        <p:tgtEl>
                                          <p:spTgt spid="66"/>
                                        </p:tgtEl>
                                        <p:attrNameLst>
                                          <p:attrName>style.visibility</p:attrName>
                                        </p:attrNameLst>
                                      </p:cBhvr>
                                      <p:to>
                                        <p:strVal val="visible"/>
                                      </p:to>
                                    </p:set>
                                  </p:childTnLst>
                                </p:cTn>
                              </p:par>
                            </p:childTnLst>
                          </p:cTn>
                        </p:par>
                        <p:par>
                          <p:cTn id="115" fill="hold">
                            <p:stCondLst>
                              <p:cond delay="27000"/>
                            </p:stCondLst>
                            <p:childTnLst>
                              <p:par>
                                <p:cTn id="116" presetID="11" presetClass="entr" presetSubtype="0" fill="hold" grpId="0" nodeType="afterEffect">
                                  <p:stCondLst>
                                    <p:cond delay="0"/>
                                  </p:stCondLst>
                                  <p:childTnLst>
                                    <p:set>
                                      <p:cBhvr>
                                        <p:cTn id="117" dur="1000">
                                          <p:stCondLst>
                                            <p:cond delay="0"/>
                                          </p:stCondLst>
                                        </p:cTn>
                                        <p:tgtEl>
                                          <p:spTgt spid="67"/>
                                        </p:tgtEl>
                                        <p:attrNameLst>
                                          <p:attrName>style.visibility</p:attrName>
                                        </p:attrNameLst>
                                      </p:cBhvr>
                                      <p:to>
                                        <p:strVal val="visible"/>
                                      </p:to>
                                    </p:set>
                                  </p:childTnLst>
                                </p:cTn>
                              </p:par>
                            </p:childTnLst>
                          </p:cTn>
                        </p:par>
                        <p:par>
                          <p:cTn id="118" fill="hold">
                            <p:stCondLst>
                              <p:cond delay="28000"/>
                            </p:stCondLst>
                            <p:childTnLst>
                              <p:par>
                                <p:cTn id="119" presetID="11" presetClass="entr" presetSubtype="0" fill="hold" grpId="0" nodeType="afterEffect">
                                  <p:stCondLst>
                                    <p:cond delay="0"/>
                                  </p:stCondLst>
                                  <p:childTnLst>
                                    <p:set>
                                      <p:cBhvr>
                                        <p:cTn id="120" dur="1000">
                                          <p:stCondLst>
                                            <p:cond delay="0"/>
                                          </p:stCondLst>
                                        </p:cTn>
                                        <p:tgtEl>
                                          <p:spTgt spid="68"/>
                                        </p:tgtEl>
                                        <p:attrNameLst>
                                          <p:attrName>style.visibility</p:attrName>
                                        </p:attrNameLst>
                                      </p:cBhvr>
                                      <p:to>
                                        <p:strVal val="visible"/>
                                      </p:to>
                                    </p:set>
                                  </p:childTnLst>
                                </p:cTn>
                              </p:par>
                            </p:childTnLst>
                          </p:cTn>
                        </p:par>
                        <p:par>
                          <p:cTn id="121" fill="hold">
                            <p:stCondLst>
                              <p:cond delay="29000"/>
                            </p:stCondLst>
                            <p:childTnLst>
                              <p:par>
                                <p:cTn id="122" presetID="11" presetClass="entr" presetSubtype="0" fill="hold" grpId="0" nodeType="afterEffect">
                                  <p:stCondLst>
                                    <p:cond delay="0"/>
                                  </p:stCondLst>
                                  <p:childTnLst>
                                    <p:set>
                                      <p:cBhvr>
                                        <p:cTn id="123" dur="1000">
                                          <p:stCondLst>
                                            <p:cond delay="0"/>
                                          </p:stCondLst>
                                        </p:cTn>
                                        <p:tgtEl>
                                          <p:spTgt spid="69"/>
                                        </p:tgtEl>
                                        <p:attrNameLst>
                                          <p:attrName>style.visibility</p:attrName>
                                        </p:attrNameLst>
                                      </p:cBhvr>
                                      <p:to>
                                        <p:strVal val="visible"/>
                                      </p:to>
                                    </p:set>
                                  </p:childTnLst>
                                </p:cTn>
                              </p:par>
                            </p:childTnLst>
                          </p:cTn>
                        </p:par>
                        <p:par>
                          <p:cTn id="124" fill="hold">
                            <p:stCondLst>
                              <p:cond delay="30000"/>
                            </p:stCondLst>
                            <p:childTnLst>
                              <p:par>
                                <p:cTn id="125" presetID="11" presetClass="entr" presetSubtype="0" fill="hold" grpId="0" nodeType="afterEffect">
                                  <p:stCondLst>
                                    <p:cond delay="0"/>
                                  </p:stCondLst>
                                  <p:childTnLst>
                                    <p:set>
                                      <p:cBhvr>
                                        <p:cTn id="126" dur="1000">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12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71"/>
                  </p:tgtEl>
                </p:cond>
              </p:nextCondLst>
            </p:seq>
            <p:seq concurrent="1" nextAc="seek">
              <p:cTn id="127" restart="whenNotActive" fill="hold" evtFilter="cancelBubble" nodeType="interactiveSeq">
                <p:stCondLst>
                  <p:cond evt="onClick" delay="0">
                    <p:tgtEl>
                      <p:spTgt spid="37"/>
                    </p:tgtEl>
                  </p:cond>
                </p:stCondLst>
                <p:endSync evt="end" delay="0">
                  <p:rtn val="all"/>
                </p:endSync>
                <p:childTnLst>
                  <p:par>
                    <p:cTn id="128" fill="hold">
                      <p:stCondLst>
                        <p:cond delay="0"/>
                      </p:stCondLst>
                      <p:childTnLst>
                        <p:par>
                          <p:cTn id="129" fill="hold">
                            <p:stCondLst>
                              <p:cond delay="0"/>
                            </p:stCondLst>
                            <p:childTnLst>
                              <p:par>
                                <p:cTn id="130" presetID="10" presetClass="entr" presetSubtype="0" fill="hold" nodeType="afterEffect">
                                  <p:stCondLst>
                                    <p:cond delay="0"/>
                                  </p:stCondLst>
                                  <p:childTnLst>
                                    <p:set>
                                      <p:cBhvr>
                                        <p:cTn id="131" dur="1" fill="hold">
                                          <p:stCondLst>
                                            <p:cond delay="0"/>
                                          </p:stCondLst>
                                        </p:cTn>
                                        <p:tgtEl>
                                          <p:spTgt spid="76"/>
                                        </p:tgtEl>
                                        <p:attrNameLst>
                                          <p:attrName>style.visibility</p:attrName>
                                        </p:attrNameLst>
                                      </p:cBhvr>
                                      <p:to>
                                        <p:strVal val="visible"/>
                                      </p:to>
                                    </p:set>
                                    <p:animEffect transition="in" filter="fade">
                                      <p:cBhvr>
                                        <p:cTn id="132" dur="500"/>
                                        <p:tgtEl>
                                          <p:spTgt spid="76"/>
                                        </p:tgtEl>
                                      </p:cBhvr>
                                    </p:animEffect>
                                  </p:childTnLst>
                                </p:cTn>
                              </p:par>
                            </p:childTnLst>
                          </p:cTn>
                        </p:par>
                        <p:par>
                          <p:cTn id="133" fill="hold">
                            <p:stCondLst>
                              <p:cond delay="500"/>
                            </p:stCondLst>
                            <p:childTnLst>
                              <p:par>
                                <p:cTn id="134" presetID="10" presetClass="entr" presetSubtype="0" fill="hold" nodeType="afterEffect">
                                  <p:stCondLst>
                                    <p:cond delay="0"/>
                                  </p:stCondLst>
                                  <p:childTnLst>
                                    <p:set>
                                      <p:cBhvr>
                                        <p:cTn id="135" dur="1" fill="hold">
                                          <p:stCondLst>
                                            <p:cond delay="0"/>
                                          </p:stCondLst>
                                        </p:cTn>
                                        <p:tgtEl>
                                          <p:spTgt spid="77"/>
                                        </p:tgtEl>
                                        <p:attrNameLst>
                                          <p:attrName>style.visibility</p:attrName>
                                        </p:attrNameLst>
                                      </p:cBhvr>
                                      <p:to>
                                        <p:strVal val="visible"/>
                                      </p:to>
                                    </p:set>
                                    <p:animEffect transition="in" filter="fade">
                                      <p:cBhvr>
                                        <p:cTn id="136" dur="3000"/>
                                        <p:tgtEl>
                                          <p:spTgt spid="77"/>
                                        </p:tgtEl>
                                      </p:cBhvr>
                                    </p:animEffect>
                                  </p:childTnLst>
                                  <p:subTnLst>
                                    <p:audio>
                                      <p:cMediaNode>
                                        <p:cTn display="0" masterRel="sameClick">
                                          <p:stCondLst>
                                            <p:cond evt="begin" delay="0">
                                              <p:tn val="134"/>
                                            </p:cond>
                                          </p:stCondLst>
                                          <p:endCondLst>
                                            <p:cond evt="onStopAudio" delay="0">
                                              <p:tgtEl>
                                                <p:sldTgt/>
                                              </p:tgtEl>
                                            </p:cond>
                                          </p:endCondLst>
                                        </p:cTn>
                                        <p:tgtEl>
                                          <p:sndTgt r:embed="rId4" name="Am-thanh-tra-loi-sai-www_nhacchuongvui_com.wav"/>
                                        </p:tgtEl>
                                      </p:cMediaNode>
                                    </p:audio>
                                  </p:subTnLst>
                                </p:cTn>
                              </p:par>
                            </p:childTnLst>
                          </p:cTn>
                        </p:par>
                        <p:par>
                          <p:cTn id="137" fill="hold">
                            <p:stCondLst>
                              <p:cond delay="3500"/>
                            </p:stCondLst>
                            <p:childTnLst>
                              <p:par>
                                <p:cTn id="138" presetID="6" presetClass="exit" presetSubtype="32" fill="hold" nodeType="afterEffect">
                                  <p:stCondLst>
                                    <p:cond delay="0"/>
                                  </p:stCondLst>
                                  <p:childTnLst>
                                    <p:animEffect transition="out" filter="circle(out)">
                                      <p:cBhvr>
                                        <p:cTn id="139" dur="2000"/>
                                        <p:tgtEl>
                                          <p:spTgt spid="77"/>
                                        </p:tgtEl>
                                      </p:cBhvr>
                                    </p:animEffect>
                                    <p:set>
                                      <p:cBhvr>
                                        <p:cTn id="140"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41" restart="whenNotActive" fill="hold" evtFilter="cancelBubble" nodeType="interactiveSeq">
                <p:stCondLst>
                  <p:cond evt="onClick" delay="0">
                    <p:tgtEl>
                      <p:spTgt spid="72"/>
                    </p:tgtEl>
                  </p:cond>
                </p:stCondLst>
                <p:endSync evt="end" delay="0">
                  <p:rtn val="all"/>
                </p:endSync>
                <p:childTnLst>
                  <p:par>
                    <p:cTn id="142" fill="hold">
                      <p:stCondLst>
                        <p:cond delay="0"/>
                      </p:stCondLst>
                      <p:childTnLst>
                        <p:par>
                          <p:cTn id="143" fill="hold">
                            <p:stCondLst>
                              <p:cond delay="0"/>
                            </p:stCondLst>
                            <p:childTnLst>
                              <p:par>
                                <p:cTn id="144" presetID="10" presetClass="entr" presetSubtype="0" fill="hold" nodeType="afterEffect">
                                  <p:stCondLst>
                                    <p:cond delay="0"/>
                                  </p:stCondLst>
                                  <p:childTnLst>
                                    <p:set>
                                      <p:cBhvr>
                                        <p:cTn id="145" dur="1" fill="hold">
                                          <p:stCondLst>
                                            <p:cond delay="0"/>
                                          </p:stCondLst>
                                        </p:cTn>
                                        <p:tgtEl>
                                          <p:spTgt spid="78"/>
                                        </p:tgtEl>
                                        <p:attrNameLst>
                                          <p:attrName>style.visibility</p:attrName>
                                        </p:attrNameLst>
                                      </p:cBhvr>
                                      <p:to>
                                        <p:strVal val="visible"/>
                                      </p:to>
                                    </p:set>
                                    <p:animEffect transition="in" filter="fade">
                                      <p:cBhvr>
                                        <p:cTn id="146" dur="500"/>
                                        <p:tgtEl>
                                          <p:spTgt spid="78"/>
                                        </p:tgtEl>
                                      </p:cBhvr>
                                    </p:animEffect>
                                  </p:childTnLst>
                                </p:cTn>
                              </p:par>
                            </p:childTnLst>
                          </p:cTn>
                        </p:par>
                        <p:par>
                          <p:cTn id="147" fill="hold">
                            <p:stCondLst>
                              <p:cond delay="500"/>
                            </p:stCondLst>
                            <p:childTnLst>
                              <p:par>
                                <p:cTn id="148" presetID="10" presetClass="entr" presetSubtype="0" fill="hold" nodeType="afterEffect">
                                  <p:stCondLst>
                                    <p:cond delay="0"/>
                                  </p:stCondLst>
                                  <p:childTnLst>
                                    <p:set>
                                      <p:cBhvr>
                                        <p:cTn id="149" dur="1" fill="hold">
                                          <p:stCondLst>
                                            <p:cond delay="0"/>
                                          </p:stCondLst>
                                        </p:cTn>
                                        <p:tgtEl>
                                          <p:spTgt spid="77"/>
                                        </p:tgtEl>
                                        <p:attrNameLst>
                                          <p:attrName>style.visibility</p:attrName>
                                        </p:attrNameLst>
                                      </p:cBhvr>
                                      <p:to>
                                        <p:strVal val="visible"/>
                                      </p:to>
                                    </p:set>
                                    <p:animEffect transition="in" filter="fade">
                                      <p:cBhvr>
                                        <p:cTn id="150" dur="3000"/>
                                        <p:tgtEl>
                                          <p:spTgt spid="77"/>
                                        </p:tgtEl>
                                      </p:cBhvr>
                                    </p:animEffect>
                                  </p:childTnLst>
                                  <p:subTnLst>
                                    <p:audio>
                                      <p:cMediaNode>
                                        <p:cTn display="0" masterRel="sameClick">
                                          <p:stCondLst>
                                            <p:cond evt="begin" delay="0">
                                              <p:tn val="148"/>
                                            </p:cond>
                                          </p:stCondLst>
                                          <p:endCondLst>
                                            <p:cond evt="onStopAudio" delay="0">
                                              <p:tgtEl>
                                                <p:sldTgt/>
                                              </p:tgtEl>
                                            </p:cond>
                                          </p:endCondLst>
                                        </p:cTn>
                                        <p:tgtEl>
                                          <p:sndTgt r:embed="rId5" name="Am-thanh-tra-loi-sai.wav"/>
                                        </p:tgtEl>
                                      </p:cMediaNode>
                                    </p:audio>
                                  </p:subTnLst>
                                </p:cTn>
                              </p:par>
                            </p:childTnLst>
                          </p:cTn>
                        </p:par>
                        <p:par>
                          <p:cTn id="151" fill="hold">
                            <p:stCondLst>
                              <p:cond delay="3500"/>
                            </p:stCondLst>
                            <p:childTnLst>
                              <p:par>
                                <p:cTn id="152" presetID="6" presetClass="exit" presetSubtype="32" fill="hold" nodeType="afterEffect">
                                  <p:stCondLst>
                                    <p:cond delay="0"/>
                                  </p:stCondLst>
                                  <p:childTnLst>
                                    <p:animEffect transition="out" filter="circle(out)">
                                      <p:cBhvr>
                                        <p:cTn id="153" dur="2000"/>
                                        <p:tgtEl>
                                          <p:spTgt spid="77"/>
                                        </p:tgtEl>
                                      </p:cBhvr>
                                    </p:animEffect>
                                    <p:set>
                                      <p:cBhvr>
                                        <p:cTn id="154"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155" restart="whenNotActive" fill="hold" evtFilter="cancelBubble" nodeType="interactiveSeq">
                <p:stCondLst>
                  <p:cond evt="onClick" delay="0">
                    <p:tgtEl>
                      <p:spTgt spid="74"/>
                    </p:tgtEl>
                  </p:cond>
                </p:stCondLst>
                <p:endSync evt="end" delay="0">
                  <p:rtn val="all"/>
                </p:endSync>
                <p:childTnLst>
                  <p:par>
                    <p:cTn id="156" fill="hold">
                      <p:stCondLst>
                        <p:cond delay="0"/>
                      </p:stCondLst>
                      <p:childTnLst>
                        <p:par>
                          <p:cTn id="157" fill="hold">
                            <p:stCondLst>
                              <p:cond delay="0"/>
                            </p:stCondLst>
                            <p:childTnLst>
                              <p:par>
                                <p:cTn id="158" presetID="10" presetClass="entr" presetSubtype="0" fill="hold" nodeType="afterEffect">
                                  <p:stCondLst>
                                    <p:cond delay="0"/>
                                  </p:stCondLst>
                                  <p:childTnLst>
                                    <p:set>
                                      <p:cBhvr>
                                        <p:cTn id="159" dur="1" fill="hold">
                                          <p:stCondLst>
                                            <p:cond delay="0"/>
                                          </p:stCondLst>
                                        </p:cTn>
                                        <p:tgtEl>
                                          <p:spTgt spid="79"/>
                                        </p:tgtEl>
                                        <p:attrNameLst>
                                          <p:attrName>style.visibility</p:attrName>
                                        </p:attrNameLst>
                                      </p:cBhvr>
                                      <p:to>
                                        <p:strVal val="visible"/>
                                      </p:to>
                                    </p:set>
                                    <p:animEffect transition="in" filter="fade">
                                      <p:cBhvr>
                                        <p:cTn id="160" dur="500"/>
                                        <p:tgtEl>
                                          <p:spTgt spid="79"/>
                                        </p:tgtEl>
                                      </p:cBhvr>
                                    </p:animEffect>
                                  </p:childTnLst>
                                </p:cTn>
                              </p:par>
                            </p:childTnLst>
                          </p:cTn>
                        </p:par>
                        <p:par>
                          <p:cTn id="161" fill="hold">
                            <p:stCondLst>
                              <p:cond delay="500"/>
                            </p:stCondLst>
                            <p:childTnLst>
                              <p:par>
                                <p:cTn id="162" presetID="10" presetClass="entr" presetSubtype="0" fill="hold" nodeType="afterEffect">
                                  <p:stCondLst>
                                    <p:cond delay="0"/>
                                  </p:stCondLst>
                                  <p:childTnLst>
                                    <p:set>
                                      <p:cBhvr>
                                        <p:cTn id="163" dur="1" fill="hold">
                                          <p:stCondLst>
                                            <p:cond delay="0"/>
                                          </p:stCondLst>
                                        </p:cTn>
                                        <p:tgtEl>
                                          <p:spTgt spid="77"/>
                                        </p:tgtEl>
                                        <p:attrNameLst>
                                          <p:attrName>style.visibility</p:attrName>
                                        </p:attrNameLst>
                                      </p:cBhvr>
                                      <p:to>
                                        <p:strVal val="visible"/>
                                      </p:to>
                                    </p:set>
                                    <p:animEffect transition="in" filter="fade">
                                      <p:cBhvr>
                                        <p:cTn id="164" dur="3000"/>
                                        <p:tgtEl>
                                          <p:spTgt spid="77"/>
                                        </p:tgtEl>
                                      </p:cBhvr>
                                    </p:animEffect>
                                  </p:childTnLst>
                                  <p:subTnLst>
                                    <p:audio>
                                      <p:cMediaNode>
                                        <p:cTn display="0" masterRel="sameClick">
                                          <p:stCondLst>
                                            <p:cond evt="begin" delay="0">
                                              <p:tn val="162"/>
                                            </p:cond>
                                          </p:stCondLst>
                                          <p:endCondLst>
                                            <p:cond evt="onStopAudio" delay="0">
                                              <p:tgtEl>
                                                <p:sldTgt/>
                                              </p:tgtEl>
                                            </p:cond>
                                          </p:endCondLst>
                                        </p:cTn>
                                        <p:tgtEl>
                                          <p:sndTgt r:embed="rId5" name="Am-thanh-tra-loi-sai.wav"/>
                                        </p:tgtEl>
                                      </p:cMediaNode>
                                    </p:audio>
                                  </p:subTnLst>
                                </p:cTn>
                              </p:par>
                            </p:childTnLst>
                          </p:cTn>
                        </p:par>
                        <p:par>
                          <p:cTn id="165" fill="hold">
                            <p:stCondLst>
                              <p:cond delay="3500"/>
                            </p:stCondLst>
                            <p:childTnLst>
                              <p:par>
                                <p:cTn id="166" presetID="6" presetClass="exit" presetSubtype="32" fill="hold" nodeType="afterEffect">
                                  <p:stCondLst>
                                    <p:cond delay="0"/>
                                  </p:stCondLst>
                                  <p:childTnLst>
                                    <p:animEffect transition="out" filter="circle(out)">
                                      <p:cBhvr>
                                        <p:cTn id="167" dur="2000"/>
                                        <p:tgtEl>
                                          <p:spTgt spid="77"/>
                                        </p:tgtEl>
                                      </p:cBhvr>
                                    </p:animEffect>
                                    <p:set>
                                      <p:cBhvr>
                                        <p:cTn id="168" dur="1" fill="hold">
                                          <p:stCondLst>
                                            <p:cond delay="1999"/>
                                          </p:stCondLst>
                                        </p:cTn>
                                        <p:tgtEl>
                                          <p:spTgt spid="77"/>
                                        </p:tgtEl>
                                        <p:attrNameLst>
                                          <p:attrName>style.visibility</p:attrName>
                                        </p:attrNameLst>
                                      </p:cBhvr>
                                      <p:to>
                                        <p:strVal val="hidden"/>
                                      </p:to>
                                    </p:set>
                                  </p:childTnLst>
                                </p:cTn>
                              </p:par>
                            </p:childTnLst>
                          </p:cTn>
                        </p:par>
                      </p:childTnLst>
                    </p:cTn>
                  </p:par>
                </p:childTnLst>
              </p:cTn>
              <p:nextCondLst>
                <p:cond evt="onClick" delay="0">
                  <p:tgtEl>
                    <p:spTgt spid="74"/>
                  </p:tgtEl>
                </p:cond>
              </p:nextCondLst>
            </p:seq>
            <p:seq concurrent="1" nextAc="seek">
              <p:cTn id="169" restart="whenNotActive" fill="hold" evtFilter="cancelBubble" nodeType="interactiveSeq">
                <p:stCondLst>
                  <p:cond evt="onClick" delay="0">
                    <p:tgtEl>
                      <p:spTgt spid="73"/>
                    </p:tgtEl>
                  </p:cond>
                </p:stCondLst>
                <p:endSync evt="end" delay="0">
                  <p:rtn val="all"/>
                </p:endSync>
                <p:childTnLst>
                  <p:par>
                    <p:cTn id="170" fill="hold">
                      <p:stCondLst>
                        <p:cond delay="0"/>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72"/>
                                            </p:cond>
                                          </p:stCondLst>
                                          <p:endCondLst>
                                            <p:cond evt="onStopAudio" delay="0">
                                              <p:tgtEl>
                                                <p:sldTgt/>
                                              </p:tgtEl>
                                            </p:cond>
                                          </p:endCondLst>
                                        </p:cTn>
                                        <p:tgtEl>
                                          <p:sndTgt r:embed="rId6" name="Am-thanh-yeah-tre-con.wav"/>
                                        </p:tgtEl>
                                      </p:cMediaNode>
                                    </p:audio>
                                  </p:subTnLst>
                                </p:cTn>
                              </p:par>
                              <p:par>
                                <p:cTn id="174" presetID="26" presetClass="emph" presetSubtype="0" repeatCount="3000" fill="hold" grpId="1" nodeType="withEffect">
                                  <p:stCondLst>
                                    <p:cond delay="0"/>
                                  </p:stCondLst>
                                  <p:childTnLst>
                                    <p:animEffect transition="out" filter="fade">
                                      <p:cBhvr>
                                        <p:cTn id="175" dur="500" tmFilter="0, 0; .2, .5; .8, .5; 1, 0"/>
                                        <p:tgtEl>
                                          <p:spTgt spid="75"/>
                                        </p:tgtEl>
                                      </p:cBhvr>
                                    </p:animEffect>
                                    <p:animScale>
                                      <p:cBhvr>
                                        <p:cTn id="176" dur="250" autoRev="1" fill="hold"/>
                                        <p:tgtEl>
                                          <p:spTgt spid="75"/>
                                        </p:tgtEl>
                                      </p:cBhvr>
                                      <p:by x="105000" y="105000"/>
                                    </p:animScale>
                                  </p:childTnLst>
                                </p:cTn>
                              </p:par>
                            </p:childTnLst>
                          </p:cTn>
                        </p:par>
                        <p:par>
                          <p:cTn id="177" fill="hold">
                            <p:stCondLst>
                              <p:cond delay="1500"/>
                            </p:stCondLst>
                            <p:childTnLst>
                              <p:par>
                                <p:cTn id="178" presetID="1" presetClass="exit" presetSubtype="0" fill="hold" grpId="1" nodeType="afterEffect">
                                  <p:stCondLst>
                                    <p:cond delay="0"/>
                                  </p:stCondLst>
                                  <p:childTnLst>
                                    <p:set>
                                      <p:cBhvr>
                                        <p:cTn id="179" dur="1" fill="hold">
                                          <p:stCondLst>
                                            <p:cond delay="0"/>
                                          </p:stCondLst>
                                        </p:cTn>
                                        <p:tgtEl>
                                          <p:spTgt spid="37"/>
                                        </p:tgtEl>
                                        <p:attrNameLst>
                                          <p:attrName>style.visibility</p:attrName>
                                        </p:attrNameLst>
                                      </p:cBhvr>
                                      <p:to>
                                        <p:strVal val="hidden"/>
                                      </p:to>
                                    </p:set>
                                  </p:childTnLst>
                                </p:cTn>
                              </p:par>
                            </p:childTnLst>
                          </p:cTn>
                        </p:par>
                        <p:par>
                          <p:cTn id="180" fill="hold">
                            <p:stCondLst>
                              <p:cond delay="1500"/>
                            </p:stCondLst>
                            <p:childTnLst>
                              <p:par>
                                <p:cTn id="181" presetID="1" presetClass="exit" presetSubtype="0" fill="hold" grpId="1" nodeType="afterEffect">
                                  <p:stCondLst>
                                    <p:cond delay="0"/>
                                  </p:stCondLst>
                                  <p:childTnLst>
                                    <p:set>
                                      <p:cBhvr>
                                        <p:cTn id="182" dur="1" fill="hold">
                                          <p:stCondLst>
                                            <p:cond delay="0"/>
                                          </p:stCondLst>
                                        </p:cTn>
                                        <p:tgtEl>
                                          <p:spTgt spid="72"/>
                                        </p:tgtEl>
                                        <p:attrNameLst>
                                          <p:attrName>style.visibility</p:attrName>
                                        </p:attrNameLst>
                                      </p:cBhvr>
                                      <p:to>
                                        <p:strVal val="hidden"/>
                                      </p:to>
                                    </p:set>
                                  </p:childTnLst>
                                </p:cTn>
                              </p:par>
                            </p:childTnLst>
                          </p:cTn>
                        </p:par>
                        <p:par>
                          <p:cTn id="183" fill="hold">
                            <p:stCondLst>
                              <p:cond delay="1500"/>
                            </p:stCondLst>
                            <p:childTnLst>
                              <p:par>
                                <p:cTn id="184" presetID="1" presetClass="exit" presetSubtype="0" fill="hold" grpId="1" nodeType="afterEffect">
                                  <p:stCondLst>
                                    <p:cond delay="0"/>
                                  </p:stCondLst>
                                  <p:childTnLst>
                                    <p:set>
                                      <p:cBhvr>
                                        <p:cTn id="185"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186" restart="whenNotActive" fill="hold" evtFilter="cancelBubble" nodeType="interactiveSeq">
                <p:stCondLst>
                  <p:cond evt="onClick" delay="0">
                    <p:tgtEl>
                      <p:spTgt spid="39"/>
                    </p:tgtEl>
                  </p:cond>
                </p:stCondLst>
                <p:endSync evt="end" delay="0">
                  <p:rtn val="all"/>
                </p:endSync>
                <p:childTnLst>
                  <p:par>
                    <p:cTn id="187" fill="hold">
                      <p:stCondLst>
                        <p:cond delay="0"/>
                      </p:stCondLst>
                      <p:childTnLst>
                        <p:par>
                          <p:cTn id="188" fill="hold">
                            <p:stCondLst>
                              <p:cond delay="0"/>
                            </p:stCondLst>
                            <p:childTnLst>
                              <p:par>
                                <p:cTn id="189" presetID="10" presetClass="entr" presetSubtype="0" fill="hold" grpId="0" nodeType="clickEffect">
                                  <p:stCondLst>
                                    <p:cond delay="0"/>
                                  </p:stCondLst>
                                  <p:childTnLst>
                                    <p:set>
                                      <p:cBhvr>
                                        <p:cTn id="190" dur="1" fill="hold">
                                          <p:stCondLst>
                                            <p:cond delay="0"/>
                                          </p:stCondLst>
                                        </p:cTn>
                                        <p:tgtEl>
                                          <p:spTgt spid="2"/>
                                        </p:tgtEl>
                                        <p:attrNameLst>
                                          <p:attrName>style.visibility</p:attrName>
                                        </p:attrNameLst>
                                      </p:cBhvr>
                                      <p:to>
                                        <p:strVal val="visible"/>
                                      </p:to>
                                    </p:set>
                                    <p:animEffect transition="in" filter="fade">
                                      <p:cBhvr>
                                        <p:cTn id="191" dur="500"/>
                                        <p:tgtEl>
                                          <p:spTgt spid="2"/>
                                        </p:tgtEl>
                                      </p:cBhvr>
                                    </p:animEffec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grpId="0" nodeType="clickEffect">
                                  <p:stCondLst>
                                    <p:cond delay="0"/>
                                  </p:stCondLst>
                                  <p:childTnLst>
                                    <p:set>
                                      <p:cBhvr>
                                        <p:cTn id="195" dur="1" fill="hold">
                                          <p:stCondLst>
                                            <p:cond delay="0"/>
                                          </p:stCondLst>
                                        </p:cTn>
                                        <p:tgtEl>
                                          <p:spTgt spid="80"/>
                                        </p:tgtEl>
                                        <p:attrNameLst>
                                          <p:attrName>style.visibility</p:attrName>
                                        </p:attrNameLst>
                                      </p:cBhvr>
                                      <p:to>
                                        <p:strVal val="visible"/>
                                      </p:to>
                                    </p:set>
                                    <p:animEffect transition="in" filter="fade">
                                      <p:cBhvr>
                                        <p:cTn id="196" dur="500"/>
                                        <p:tgtEl>
                                          <p:spTgt spid="80"/>
                                        </p:tgtEl>
                                      </p:cBhvr>
                                    </p:animEffect>
                                  </p:childTnLst>
                                </p:cTn>
                              </p:par>
                            </p:childTnLst>
                          </p:cTn>
                        </p:par>
                      </p:childTnLst>
                    </p:cTn>
                  </p:par>
                </p:childTnLst>
              </p:cTn>
              <p:nextCondLst>
                <p:cond evt="onClick" delay="0">
                  <p:tgtEl>
                    <p:spTgt spid="39"/>
                  </p:tgtEl>
                </p:cond>
              </p:nextCondLst>
            </p:seq>
          </p:childTnLst>
        </p:cTn>
      </p:par>
    </p:tnLst>
    <p:bldLst>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39" grpId="0" animBg="1"/>
      <p:bldP spid="37" grpId="0" animBg="1"/>
      <p:bldP spid="37" grpId="1" animBg="1"/>
      <p:bldP spid="72" grpId="0" animBg="1"/>
      <p:bldP spid="72" grpId="1" animBg="1"/>
      <p:bldP spid="73" grpId="0" animBg="1"/>
      <p:bldP spid="74" grpId="0" animBg="1"/>
      <p:bldP spid="74" grpId="1" animBg="1"/>
      <p:bldP spid="75" grpId="0" animBg="1"/>
      <p:bldP spid="75" grpId="1" animBg="1"/>
      <p:bldP spid="2" grpId="0"/>
      <p:bldP spid="8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673"/>
            <a:ext cx="12192000" cy="6854653"/>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4617" y="-746639"/>
            <a:ext cx="11801089" cy="4657725"/>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8437" y="2754501"/>
            <a:ext cx="5715000" cy="4286250"/>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9650000">
            <a:off x="-2321307" y="4258869"/>
            <a:ext cx="7867351" cy="2242693"/>
          </a:xfrm>
          <a:prstGeom prst="rect">
            <a:avLst/>
          </a:prstGeom>
        </p:spPr>
      </p:pic>
      <p:pic>
        <p:nvPicPr>
          <p:cNvPr id="19" name="Picture 18" descr="Flames"/>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55449" y="6172200"/>
            <a:ext cx="16764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1105471">
            <a:off x="3503630" y="358194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3" descr="fireburn"/>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rot="716986">
            <a:off x="1047299" y="6172200"/>
            <a:ext cx="858838" cy="116205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716986">
            <a:off x="1177409" y="5164969"/>
            <a:ext cx="1097039" cy="178249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Flame"/>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rot="20808335">
            <a:off x="-84699" y="4842305"/>
            <a:ext cx="548520" cy="89124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20551" y="-748313"/>
            <a:ext cx="11801089" cy="6073829"/>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20960" y="2996654"/>
            <a:ext cx="3168645" cy="4206166"/>
          </a:xfrm>
          <a:prstGeom prst="rect">
            <a:avLst/>
          </a:prstGeom>
        </p:spPr>
      </p:pic>
      <p:pic>
        <p:nvPicPr>
          <p:cNvPr id="2" name="Nhac Comandos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470864" y="4288026"/>
            <a:ext cx="609600" cy="609600"/>
          </a:xfrm>
          <a:prstGeom prst="rect">
            <a:avLst/>
          </a:prstGeom>
        </p:spPr>
      </p:pic>
      <p:grpSp>
        <p:nvGrpSpPr>
          <p:cNvPr id="27" name="Group 26"/>
          <p:cNvGrpSpPr/>
          <p:nvPr/>
        </p:nvGrpSpPr>
        <p:grpSpPr>
          <a:xfrm>
            <a:off x="6505871" y="665928"/>
            <a:ext cx="5562600" cy="1896711"/>
            <a:chOff x="4671422" y="4443951"/>
            <a:chExt cx="5562600" cy="1896711"/>
          </a:xfrm>
        </p:grpSpPr>
        <p:pic>
          <p:nvPicPr>
            <p:cNvPr id="28" name="Picture 3" descr="C:\Users\ADMIN\Desktop\Tai nguyen thiet ke tro choi\Bảng gỗ\49f1b87228eb6bdb68e300357ebeb9ca (2).jpg"/>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4671422" y="4443951"/>
              <a:ext cx="5562600" cy="189671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rot="20861924">
              <a:off x="5750198" y="4932567"/>
              <a:ext cx="2590800" cy="6096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THE END</a:t>
              </a:r>
            </a:p>
          </p:txBody>
        </p:sp>
        <p:pic>
          <p:nvPicPr>
            <p:cNvPr id="30" name="Picture 4" descr="D:\GIAO AN\MAU POWER POINT DEP\ANH DONG PP\2-ctu.vn_anh_dong_mau_slide_powerpoint_dep_(17).gif"/>
            <p:cNvPicPr>
              <a:picLocks noChangeAspect="1" noChangeArrowheads="1" noCrop="1"/>
            </p:cNvPicPr>
            <p:nvPr/>
          </p:nvPicPr>
          <p:blipFill>
            <a:blip r:embed="rId17">
              <a:extLst>
                <a:ext uri="{28A0092B-C50C-407E-A947-70E740481C1C}">
                  <a14:useLocalDpi xmlns:a14="http://schemas.microsoft.com/office/drawing/2010/main" val="0"/>
                </a:ext>
              </a:extLst>
            </a:blip>
            <a:srcRect/>
            <a:stretch>
              <a:fillRect/>
            </a:stretch>
          </p:blipFill>
          <p:spPr bwMode="auto">
            <a:xfrm>
              <a:off x="8247185" y="4843042"/>
              <a:ext cx="1295400" cy="1295400"/>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531257" y="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283654" y="-7875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868977" y="-7875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4419600" y="2333905"/>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09712" y="73643"/>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1683657" y="221488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704602" y="208242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5958840" y="161506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868977" y="75654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2379308" y="1984967"/>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09712" y="908940"/>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309712" y="2971428"/>
            <a:ext cx="2209800" cy="26517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descr="D:\GIAO AN\MAU POWER POINT DEP\ANH DONG PP\Phao hoa.gif"/>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6398455" y="-107666"/>
            <a:ext cx="2209800"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47886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anim calcmode="lin" valueType="num">
                                      <p:cBhvr>
                                        <p:cTn id="10" dur="1000" fill="hold"/>
                                        <p:tgtEl>
                                          <p:spTgt spid="27"/>
                                        </p:tgtEl>
                                        <p:attrNameLst>
                                          <p:attrName>ppt_x</p:attrName>
                                        </p:attrNameLst>
                                      </p:cBhvr>
                                      <p:tavLst>
                                        <p:tav tm="0">
                                          <p:val>
                                            <p:strVal val="#ppt_x"/>
                                          </p:val>
                                        </p:tav>
                                        <p:tav tm="100000">
                                          <p:val>
                                            <p:strVal val="#ppt_x"/>
                                          </p:val>
                                        </p:tav>
                                      </p:tavLst>
                                    </p:anim>
                                    <p:anim calcmode="lin" valueType="num">
                                      <p:cBhvr>
                                        <p:cTn id="1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2121" numSld="9">
                <p:cTn id="12"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 xmlns:a16="http://schemas.microsoft.com/office/drawing/2014/main" id="{45D60562-028E-4B92-BB2B-E55173015A53}"/>
              </a:ext>
            </a:extLst>
          </p:cNvPr>
          <p:cNvSpPr/>
          <p:nvPr/>
        </p:nvSpPr>
        <p:spPr>
          <a:xfrm>
            <a:off x="112542" y="99607"/>
            <a:ext cx="11943219" cy="6658786"/>
          </a:xfrm>
          <a:custGeom>
            <a:avLst/>
            <a:gdLst>
              <a:gd name="connsiteX0" fmla="*/ 0 w 11943219"/>
              <a:gd name="connsiteY0" fmla="*/ 0 h 6658786"/>
              <a:gd name="connsiteX1" fmla="*/ 11943219 w 11943219"/>
              <a:gd name="connsiteY1" fmla="*/ 0 h 6658786"/>
              <a:gd name="connsiteX2" fmla="*/ 11943219 w 11943219"/>
              <a:gd name="connsiteY2" fmla="*/ 6658786 h 6658786"/>
              <a:gd name="connsiteX3" fmla="*/ 0 w 11943219"/>
              <a:gd name="connsiteY3" fmla="*/ 6658786 h 6658786"/>
              <a:gd name="connsiteX4" fmla="*/ 0 w 11943219"/>
              <a:gd name="connsiteY4" fmla="*/ 0 h 6658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43219" h="6658786" extrusionOk="0">
                <a:moveTo>
                  <a:pt x="0" y="0"/>
                </a:moveTo>
                <a:cubicBezTo>
                  <a:pt x="4310450" y="118645"/>
                  <a:pt x="8658619" y="116012"/>
                  <a:pt x="11943219" y="0"/>
                </a:cubicBezTo>
                <a:cubicBezTo>
                  <a:pt x="11810337" y="1360470"/>
                  <a:pt x="12028170" y="5310941"/>
                  <a:pt x="11943219" y="6658786"/>
                </a:cubicBezTo>
                <a:cubicBezTo>
                  <a:pt x="10454998" y="6793386"/>
                  <a:pt x="2886094" y="6501590"/>
                  <a:pt x="0" y="6658786"/>
                </a:cubicBezTo>
                <a:cubicBezTo>
                  <a:pt x="-20187" y="5944707"/>
                  <a:pt x="-152480" y="740150"/>
                  <a:pt x="0" y="0"/>
                </a:cubicBezTo>
                <a:close/>
              </a:path>
            </a:pathLst>
          </a:custGeom>
          <a:noFill/>
          <a:ln w="69850">
            <a:solidFill>
              <a:srgbClr val="1F4E79"/>
            </a:solidFill>
            <a:extLst>
              <a:ext uri="{C807C97D-BFC1-408E-A445-0C87EB9F89A2}">
                <ask:lineSketchStyleProps xmln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64525" y="2267456"/>
            <a:ext cx="10439902" cy="3323987"/>
          </a:xfrm>
          <a:prstGeom prst="rect">
            <a:avLst/>
          </a:prstGeom>
          <a:noFill/>
          <a:ln>
            <a:noFill/>
          </a:ln>
        </p:spPr>
        <p:txBody>
          <a:bodyPr wrap="square" rtlCol="0">
            <a:spAutoFit/>
          </a:bodyPr>
          <a:lstStyle/>
          <a:p>
            <a:pPr marL="457200" indent="-457200">
              <a:lnSpc>
                <a:spcPct val="150000"/>
              </a:lnSpc>
              <a:buFontTx/>
              <a:buChar char="-"/>
            </a:pPr>
            <a:r>
              <a:rPr lang="en-US" sz="2800" b="1" dirty="0" err="1" smtClean="0">
                <a:solidFill>
                  <a:srgbClr val="0070C0"/>
                </a:solidFill>
                <a:latin typeface="Arial" panose="020B0604020202020204" pitchFamily="34" charset="0"/>
                <a:cs typeface="Arial" panose="020B0604020202020204" pitchFamily="34" charset="0"/>
              </a:rPr>
              <a:t>Đọc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lại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toàn</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bộ</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nội</a:t>
            </a:r>
            <a:r>
              <a:rPr lang="en-US" sz="2800" b="1" dirty="0" smtClean="0">
                <a:solidFill>
                  <a:srgbClr val="0070C0"/>
                </a:solidFill>
                <a:latin typeface="Arial" panose="020B0604020202020204" pitchFamily="34" charset="0"/>
                <a:cs typeface="Arial" panose="020B0604020202020204" pitchFamily="34" charset="0"/>
              </a:rPr>
              <a:t> dung </a:t>
            </a:r>
            <a:r>
              <a:rPr lang="en-US" sz="2800" b="1" dirty="0" err="1" smtClean="0">
                <a:solidFill>
                  <a:srgbClr val="0070C0"/>
                </a:solidFill>
                <a:latin typeface="Arial" panose="020B0604020202020204" pitchFamily="34" charset="0"/>
                <a:cs typeface="Arial" panose="020B0604020202020204" pitchFamily="34" charset="0"/>
              </a:rPr>
              <a:t>bài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đã</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học</a:t>
            </a:r>
            <a:r>
              <a:rPr lang="en-US" sz="2800" b="1" dirty="0" smtClean="0">
                <a:solidFill>
                  <a:srgbClr val="0070C0"/>
                </a:solidFill>
                <a:latin typeface="Arial" panose="020B0604020202020204" pitchFamily="34" charset="0"/>
                <a:cs typeface="Arial" panose="020B0604020202020204" pitchFamily="34" charset="0"/>
              </a:rPr>
              <a:t>.</a:t>
            </a:r>
          </a:p>
          <a:p>
            <a:pPr marL="457200" indent="-457200">
              <a:lnSpc>
                <a:spcPct val="150000"/>
              </a:lnSpc>
              <a:buFontTx/>
              <a:buChar char="-"/>
            </a:pPr>
            <a:r>
              <a:rPr lang="en-US" sz="2800" b="1" dirty="0" err="1" smtClean="0">
                <a:solidFill>
                  <a:srgbClr val="0070C0"/>
                </a:solidFill>
                <a:latin typeface="Arial" panose="020B0604020202020204" pitchFamily="34" charset="0"/>
                <a:cs typeface="Arial" panose="020B0604020202020204" pitchFamily="34" charset="0"/>
              </a:rPr>
              <a:t>Học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thuộc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Quan</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hệ</a:t>
            </a:r>
            <a:r>
              <a:rPr lang="en-US" sz="2800" b="1" dirty="0" smtClean="0">
                <a:solidFill>
                  <a:srgbClr val="0070C0"/>
                </a:solidFill>
                <a:latin typeface="Arial" panose="020B0604020202020204" pitchFamily="34" charset="0"/>
                <a:cs typeface="Arial" panose="020B0604020202020204" pitchFamily="34" charset="0"/>
              </a:rPr>
              <a:t> chia </a:t>
            </a:r>
            <a:r>
              <a:rPr lang="en-US" sz="2800" b="1" dirty="0" err="1" smtClean="0">
                <a:solidFill>
                  <a:srgbClr val="0070C0"/>
                </a:solidFill>
                <a:latin typeface="Arial" panose="020B0604020202020204" pitchFamily="34" charset="0"/>
                <a:cs typeface="Arial" panose="020B0604020202020204" pitchFamily="34" charset="0"/>
              </a:rPr>
              <a:t>hết</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khái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niệm</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ước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và</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bội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lưu</a:t>
            </a:r>
            <a:r>
              <a:rPr lang="en-US" sz="2800" b="1" dirty="0" smtClean="0">
                <a:solidFill>
                  <a:srgbClr val="0070C0"/>
                </a:solidFill>
                <a:latin typeface="Arial" panose="020B0604020202020204" pitchFamily="34" charset="0"/>
                <a:cs typeface="Arial" panose="020B0604020202020204" pitchFamily="34" charset="0"/>
              </a:rPr>
              <a:t> ý </a:t>
            </a:r>
            <a:r>
              <a:rPr lang="en-US" sz="2800" b="1" dirty="0" err="1" smtClean="0">
                <a:solidFill>
                  <a:srgbClr val="0070C0"/>
                </a:solidFill>
                <a:latin typeface="Arial" panose="020B0604020202020204" pitchFamily="34" charset="0"/>
                <a:cs typeface="Arial" panose="020B0604020202020204" pitchFamily="34" charset="0"/>
              </a:rPr>
              <a:t>về</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ước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và</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bội</a:t>
            </a:r>
            <a:r>
              <a:rPr lang="en-US" sz="2800" b="1" dirty="0" smtClean="0">
                <a:solidFill>
                  <a:srgbClr val="0070C0"/>
                </a:solidFill>
                <a:latin typeface="Arial" panose="020B0604020202020204" pitchFamily="34" charset="0"/>
                <a:cs typeface="Arial" panose="020B0604020202020204" pitchFamily="34" charset="0"/>
              </a:rPr>
              <a:t>.</a:t>
            </a:r>
          </a:p>
          <a:p>
            <a:pPr marL="457200" indent="-457200">
              <a:lnSpc>
                <a:spcPct val="150000"/>
              </a:lnSpc>
              <a:buFontTx/>
              <a:buChar char="-"/>
            </a:pPr>
            <a:r>
              <a:rPr lang="en-US" sz="2800" b="1" dirty="0" err="1" smtClean="0">
                <a:solidFill>
                  <a:srgbClr val="0070C0"/>
                </a:solidFill>
                <a:latin typeface="Arial" panose="020B0604020202020204" pitchFamily="34" charset="0"/>
                <a:cs typeface="Arial" panose="020B0604020202020204" pitchFamily="34" charset="0"/>
              </a:rPr>
              <a:t>Làm</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bài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tập</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Bài</a:t>
            </a:r>
            <a:r>
              <a:rPr lang="en-US" sz="2800" b="1" dirty="0" smtClean="0">
                <a:solidFill>
                  <a:srgbClr val="0070C0"/>
                </a:solidFill>
                <a:latin typeface="Arial" panose="020B0604020202020204" pitchFamily="34" charset="0"/>
                <a:cs typeface="Arial" panose="020B0604020202020204" pitchFamily="34" charset="0"/>
              </a:rPr>
              <a:t> 5; 6; 7 SGK </a:t>
            </a:r>
            <a:r>
              <a:rPr lang="en-US" sz="2800" b="1" dirty="0" err="1" smtClean="0">
                <a:solidFill>
                  <a:srgbClr val="0070C0"/>
                </a:solidFill>
                <a:latin typeface="Arial" panose="020B0604020202020204" pitchFamily="34" charset="0"/>
                <a:cs typeface="Arial" panose="020B0604020202020204" pitchFamily="34" charset="0"/>
              </a:rPr>
              <a:t>trang</a:t>
            </a:r>
            <a:r>
              <a:rPr lang="en-US" sz="2800" b="1" dirty="0" smtClean="0">
                <a:solidFill>
                  <a:srgbClr val="0070C0"/>
                </a:solidFill>
                <a:latin typeface="Arial" panose="020B0604020202020204" pitchFamily="34" charset="0"/>
                <a:cs typeface="Arial" panose="020B0604020202020204" pitchFamily="34" charset="0"/>
              </a:rPr>
              <a:t> 87.</a:t>
            </a:r>
          </a:p>
          <a:p>
            <a:pPr marL="457200" indent="-457200">
              <a:lnSpc>
                <a:spcPct val="150000"/>
              </a:lnSpc>
              <a:buFontTx/>
              <a:buChar char="-"/>
            </a:pPr>
            <a:r>
              <a:rPr lang="en-US" sz="2800" b="1" dirty="0" err="1" smtClean="0">
                <a:solidFill>
                  <a:srgbClr val="0070C0"/>
                </a:solidFill>
                <a:latin typeface="Arial" panose="020B0604020202020204" pitchFamily="34" charset="0"/>
                <a:cs typeface="Arial" panose="020B0604020202020204" pitchFamily="34" charset="0"/>
              </a:rPr>
              <a:t>Xem</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trước</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nội</a:t>
            </a:r>
            <a:r>
              <a:rPr lang="en-US" sz="2800" b="1" dirty="0" smtClean="0">
                <a:solidFill>
                  <a:srgbClr val="0070C0"/>
                </a:solidFill>
                <a:latin typeface="Arial" panose="020B0604020202020204" pitchFamily="34" charset="0"/>
                <a:cs typeface="Arial" panose="020B0604020202020204" pitchFamily="34" charset="0"/>
              </a:rPr>
              <a:t> dung </a:t>
            </a:r>
            <a:r>
              <a:rPr lang="en-US" sz="2800" b="1" dirty="0" err="1" smtClean="0">
                <a:solidFill>
                  <a:srgbClr val="0070C0"/>
                </a:solidFill>
                <a:latin typeface="Arial" panose="020B0604020202020204" pitchFamily="34" charset="0"/>
                <a:cs typeface="Arial" panose="020B0604020202020204" pitchFamily="34" charset="0"/>
              </a:rPr>
              <a:t>phần</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Bài</a:t>
            </a:r>
            <a:r>
              <a:rPr lang="en-US" sz="2800" b="1" dirty="0" smtClean="0">
                <a:solidFill>
                  <a:srgbClr val="0070C0"/>
                </a:solidFill>
                <a:latin typeface="Arial" panose="020B0604020202020204" pitchFamily="34" charset="0"/>
                <a:cs typeface="Arial" panose="020B0604020202020204" pitchFamily="34" charset="0"/>
              </a:rPr>
              <a:t> </a:t>
            </a:r>
            <a:r>
              <a:rPr lang="en-US" sz="2800" b="1" dirty="0" err="1" smtClean="0">
                <a:solidFill>
                  <a:srgbClr val="0070C0"/>
                </a:solidFill>
                <a:latin typeface="Arial" panose="020B0604020202020204" pitchFamily="34" charset="0"/>
                <a:cs typeface="Arial" panose="020B0604020202020204" pitchFamily="34" charset="0"/>
              </a:rPr>
              <a:t>tập</a:t>
            </a:r>
            <a:r>
              <a:rPr lang="en-US" sz="2800" b="1" dirty="0" smtClean="0">
                <a:solidFill>
                  <a:srgbClr val="0070C0"/>
                </a:solidFill>
                <a:latin typeface="Arial" panose="020B0604020202020204" pitchFamily="34" charset="0"/>
                <a:cs typeface="Arial" panose="020B0604020202020204" pitchFamily="34" charset="0"/>
              </a:rPr>
              <a:t> SGK </a:t>
            </a:r>
            <a:r>
              <a:rPr lang="en-US" sz="2800" b="1" dirty="0" err="1" smtClean="0">
                <a:solidFill>
                  <a:srgbClr val="0070C0"/>
                </a:solidFill>
                <a:latin typeface="Arial" panose="020B0604020202020204" pitchFamily="34" charset="0"/>
                <a:cs typeface="Arial" panose="020B0604020202020204" pitchFamily="34" charset="0"/>
              </a:rPr>
              <a:t>trang</a:t>
            </a:r>
            <a:r>
              <a:rPr lang="en-US" sz="2800" b="1" dirty="0" smtClean="0">
                <a:solidFill>
                  <a:srgbClr val="0070C0"/>
                </a:solidFill>
                <a:latin typeface="Arial" panose="020B0604020202020204" pitchFamily="34" charset="0"/>
                <a:cs typeface="Arial" panose="020B0604020202020204" pitchFamily="34" charset="0"/>
              </a:rPr>
              <a:t> 87.</a:t>
            </a:r>
            <a:endParaRPr lang="en-US" sz="2800" b="1" dirty="0">
              <a:solidFill>
                <a:srgbClr val="0070C0"/>
              </a:solidFill>
              <a:latin typeface="Arial" panose="020B0604020202020204" pitchFamily="34" charset="0"/>
              <a:cs typeface="Arial" panose="020B0604020202020204" pitchFamily="34" charset="0"/>
            </a:endParaRPr>
          </a:p>
        </p:txBody>
      </p:sp>
      <p:grpSp>
        <p:nvGrpSpPr>
          <p:cNvPr id="6" name="Nhóm 1"/>
          <p:cNvGrpSpPr>
            <a:grpSpLocks/>
          </p:cNvGrpSpPr>
          <p:nvPr/>
        </p:nvGrpSpPr>
        <p:grpSpPr bwMode="auto">
          <a:xfrm>
            <a:off x="3574498" y="32510"/>
            <a:ext cx="5840373" cy="2027923"/>
            <a:chOff x="1843088" y="2017058"/>
            <a:chExt cx="9723094" cy="3440801"/>
          </a:xfrm>
        </p:grpSpPr>
        <p:grpSp>
          <p:nvGrpSpPr>
            <p:cNvPr id="7" name="Nhóm 45"/>
            <p:cNvGrpSpPr>
              <a:grpSpLocks/>
            </p:cNvGrpSpPr>
            <p:nvPr/>
          </p:nvGrpSpPr>
          <p:grpSpPr bwMode="auto">
            <a:xfrm>
              <a:off x="1843088" y="2289209"/>
              <a:ext cx="9723094" cy="3168650"/>
              <a:chOff x="2053185" y="2324309"/>
              <a:chExt cx="9021389" cy="2940304"/>
            </a:xfrm>
          </p:grpSpPr>
          <p:sp>
            <p:nvSpPr>
              <p:cNvPr id="9" name="Rounded Rectangle 33"/>
              <p:cNvSpPr/>
              <p:nvPr/>
            </p:nvSpPr>
            <p:spPr>
              <a:xfrm>
                <a:off x="2112103" y="2383242"/>
                <a:ext cx="8314142" cy="2021559"/>
              </a:xfrm>
              <a:prstGeom prst="roundRect">
                <a:avLst>
                  <a:gd name="adj" fmla="val 13077"/>
                </a:avLst>
              </a:prstGeom>
              <a:solidFill>
                <a:schemeClr val="accent2">
                  <a:lumMod val="40000"/>
                  <a:lumOff val="60000"/>
                </a:schemeClr>
              </a:solidFill>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anchor="ctr"/>
              <a:lstStyle/>
              <a:p>
                <a:pPr algn="ct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grpSp>
            <p:nvGrpSpPr>
              <p:cNvPr id="10" name="Group 9"/>
              <p:cNvGrpSpPr>
                <a:grpSpLocks/>
              </p:cNvGrpSpPr>
              <p:nvPr/>
            </p:nvGrpSpPr>
            <p:grpSpPr bwMode="auto">
              <a:xfrm>
                <a:off x="2053185" y="2324309"/>
                <a:ext cx="1328665" cy="1346571"/>
                <a:chOff x="1734635" y="1286041"/>
                <a:chExt cx="2664943" cy="2700870"/>
              </a:xfrm>
            </p:grpSpPr>
            <p:sp>
              <p:nvSpPr>
                <p:cNvPr id="13" name="Freeform 6"/>
                <p:cNvSpPr>
                  <a:spLocks/>
                </p:cNvSpPr>
                <p:nvPr/>
              </p:nvSpPr>
              <p:spPr bwMode="auto">
                <a:xfrm>
                  <a:off x="3982997" y="1286041"/>
                  <a:ext cx="416581" cy="109336"/>
                </a:xfrm>
                <a:custGeom>
                  <a:avLst/>
                  <a:gdLst/>
                  <a:ahLst/>
                  <a:cxnLst>
                    <a:cxn ang="0">
                      <a:pos x="2270" y="597"/>
                    </a:cxn>
                    <a:cxn ang="0">
                      <a:pos x="0" y="597"/>
                    </a:cxn>
                    <a:cxn ang="0">
                      <a:pos x="1248" y="24"/>
                    </a:cxn>
                    <a:cxn ang="0">
                      <a:pos x="2270" y="597"/>
                    </a:cxn>
                  </a:cxnLst>
                  <a:rect l="0" t="0" r="r" b="b"/>
                  <a:pathLst>
                    <a:path w="2270" h="597">
                      <a:moveTo>
                        <a:pt x="2270" y="597"/>
                      </a:moveTo>
                      <a:cubicBezTo>
                        <a:pt x="0" y="597"/>
                        <a:pt x="0" y="597"/>
                        <a:pt x="0" y="597"/>
                      </a:cubicBezTo>
                      <a:cubicBezTo>
                        <a:pt x="0" y="597"/>
                        <a:pt x="416" y="0"/>
                        <a:pt x="1248" y="24"/>
                      </a:cubicBezTo>
                      <a:cubicBezTo>
                        <a:pt x="1248" y="24"/>
                        <a:pt x="1997" y="36"/>
                        <a:pt x="2270" y="597"/>
                      </a:cubicBezTo>
                      <a:close/>
                    </a:path>
                  </a:pathLst>
                </a:custGeom>
                <a:solidFill>
                  <a:schemeClr val="tx2">
                    <a:lumMod val="75000"/>
                  </a:schemeClr>
                </a:solidFill>
                <a:ln w="9525">
                  <a:noFill/>
                  <a:round/>
                  <a:headEnd/>
                  <a:tailEnd/>
                </a:ln>
              </p:spPr>
              <p:txBody>
                <a:bodyPr/>
                <a:lstStyle/>
                <a:p>
                  <a:pP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sp>
              <p:nvSpPr>
                <p:cNvPr id="14" name="Freeform 7"/>
                <p:cNvSpPr>
                  <a:spLocks/>
                </p:cNvSpPr>
                <p:nvPr/>
              </p:nvSpPr>
              <p:spPr bwMode="auto">
                <a:xfrm>
                  <a:off x="1734635" y="3561391"/>
                  <a:ext cx="109317" cy="425520"/>
                </a:xfrm>
                <a:custGeom>
                  <a:avLst/>
                  <a:gdLst/>
                  <a:ahLst/>
                  <a:cxnLst>
                    <a:cxn ang="0">
                      <a:pos x="594" y="0"/>
                    </a:cxn>
                    <a:cxn ang="0">
                      <a:pos x="594" y="2317"/>
                    </a:cxn>
                    <a:cxn ang="0">
                      <a:pos x="23" y="1003"/>
                    </a:cxn>
                    <a:cxn ang="0">
                      <a:pos x="594" y="0"/>
                    </a:cxn>
                  </a:cxnLst>
                  <a:rect l="0" t="0" r="r" b="b"/>
                  <a:pathLst>
                    <a:path w="594" h="2317">
                      <a:moveTo>
                        <a:pt x="594" y="0"/>
                      </a:moveTo>
                      <a:cubicBezTo>
                        <a:pt x="594" y="2317"/>
                        <a:pt x="594" y="2317"/>
                        <a:pt x="594" y="2317"/>
                      </a:cubicBezTo>
                      <a:cubicBezTo>
                        <a:pt x="594" y="2317"/>
                        <a:pt x="0" y="2018"/>
                        <a:pt x="23" y="1003"/>
                      </a:cubicBezTo>
                      <a:cubicBezTo>
                        <a:pt x="23" y="1003"/>
                        <a:pt x="83" y="430"/>
                        <a:pt x="594" y="0"/>
                      </a:cubicBezTo>
                      <a:close/>
                    </a:path>
                  </a:pathLst>
                </a:custGeom>
                <a:solidFill>
                  <a:schemeClr val="tx2">
                    <a:lumMod val="75000"/>
                  </a:schemeClr>
                </a:solidFill>
                <a:ln w="9525">
                  <a:noFill/>
                  <a:round/>
                  <a:headEnd/>
                  <a:tailEnd/>
                </a:ln>
              </p:spPr>
              <p:txBody>
                <a:bodyPr/>
                <a:lstStyle/>
                <a:p>
                  <a:pP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sp>
              <p:nvSpPr>
                <p:cNvPr id="15" name="Freeform 8"/>
                <p:cNvSpPr>
                  <a:spLocks/>
                </p:cNvSpPr>
                <p:nvPr/>
              </p:nvSpPr>
              <p:spPr bwMode="auto">
                <a:xfrm>
                  <a:off x="1846714" y="1409427"/>
                  <a:ext cx="2490628" cy="2491064"/>
                </a:xfrm>
                <a:custGeom>
                  <a:avLst/>
                  <a:gdLst/>
                  <a:ahLst/>
                  <a:cxnLst>
                    <a:cxn ang="0">
                      <a:pos x="8213" y="514"/>
                    </a:cxn>
                    <a:cxn ang="0">
                      <a:pos x="404" y="8360"/>
                    </a:cxn>
                    <a:cxn ang="0">
                      <a:pos x="0" y="9065"/>
                    </a:cxn>
                    <a:cxn ang="0">
                      <a:pos x="0" y="13555"/>
                    </a:cxn>
                    <a:cxn ang="0">
                      <a:pos x="618" y="12337"/>
                    </a:cxn>
                    <a:cxn ang="0">
                      <a:pos x="7120" y="5816"/>
                    </a:cxn>
                    <a:cxn ang="0">
                      <a:pos x="12362" y="561"/>
                    </a:cxn>
                    <a:cxn ang="0">
                      <a:pos x="13301" y="72"/>
                    </a:cxn>
                    <a:cxn ang="0">
                      <a:pos x="13562" y="60"/>
                    </a:cxn>
                    <a:cxn ang="0">
                      <a:pos x="9022" y="60"/>
                    </a:cxn>
                    <a:cxn ang="0">
                      <a:pos x="8439" y="287"/>
                    </a:cxn>
                    <a:cxn ang="0">
                      <a:pos x="8213" y="514"/>
                    </a:cxn>
                  </a:cxnLst>
                  <a:rect l="0" t="0" r="r" b="b"/>
                  <a:pathLst>
                    <a:path w="13562" h="13555">
                      <a:moveTo>
                        <a:pt x="8213" y="514"/>
                      </a:moveTo>
                      <a:cubicBezTo>
                        <a:pt x="404" y="8360"/>
                        <a:pt x="404" y="8360"/>
                        <a:pt x="404" y="8360"/>
                      </a:cubicBezTo>
                      <a:cubicBezTo>
                        <a:pt x="404" y="8360"/>
                        <a:pt x="0" y="8742"/>
                        <a:pt x="0" y="9065"/>
                      </a:cubicBezTo>
                      <a:cubicBezTo>
                        <a:pt x="0" y="13555"/>
                        <a:pt x="0" y="13555"/>
                        <a:pt x="0" y="13555"/>
                      </a:cubicBezTo>
                      <a:cubicBezTo>
                        <a:pt x="0" y="13555"/>
                        <a:pt x="12" y="12934"/>
                        <a:pt x="618" y="12337"/>
                      </a:cubicBezTo>
                      <a:cubicBezTo>
                        <a:pt x="7120" y="5816"/>
                        <a:pt x="7120" y="5816"/>
                        <a:pt x="7120" y="5816"/>
                      </a:cubicBezTo>
                      <a:cubicBezTo>
                        <a:pt x="12362" y="561"/>
                        <a:pt x="12362" y="561"/>
                        <a:pt x="12362" y="561"/>
                      </a:cubicBezTo>
                      <a:cubicBezTo>
                        <a:pt x="12362" y="561"/>
                        <a:pt x="12778" y="107"/>
                        <a:pt x="13301" y="72"/>
                      </a:cubicBezTo>
                      <a:cubicBezTo>
                        <a:pt x="13301" y="72"/>
                        <a:pt x="13372" y="36"/>
                        <a:pt x="13562" y="60"/>
                      </a:cubicBezTo>
                      <a:cubicBezTo>
                        <a:pt x="9022" y="60"/>
                        <a:pt x="9022" y="60"/>
                        <a:pt x="9022" y="60"/>
                      </a:cubicBezTo>
                      <a:cubicBezTo>
                        <a:pt x="9022" y="60"/>
                        <a:pt x="8701" y="0"/>
                        <a:pt x="8439" y="287"/>
                      </a:cubicBezTo>
                      <a:lnTo>
                        <a:pt x="8213" y="514"/>
                      </a:lnTo>
                      <a:close/>
                    </a:path>
                  </a:pathLst>
                </a:cu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0800000" scaled="1"/>
                  <a:tileRect/>
                </a:gradFill>
                <a:ln>
                  <a:noFill/>
                  <a:headEnd/>
                  <a:tailEnd/>
                </a:ln>
              </p:spPr>
              <p:style>
                <a:lnRef idx="1">
                  <a:schemeClr val="accent6"/>
                </a:lnRef>
                <a:fillRef idx="3">
                  <a:schemeClr val="accent6"/>
                </a:fillRef>
                <a:effectRef idx="2">
                  <a:schemeClr val="accent6"/>
                </a:effectRef>
                <a:fontRef idx="minor">
                  <a:schemeClr val="lt1"/>
                </a:fontRef>
              </p:style>
              <p:txBody>
                <a:bodyPr/>
                <a:lstStyle/>
                <a:p>
                  <a:pPr fontAlgn="auto">
                    <a:spcBef>
                      <a:spcPts val="0"/>
                    </a:spcBef>
                    <a:spcAft>
                      <a:spcPts val="0"/>
                    </a:spcAft>
                    <a:defRPr/>
                  </a:pPr>
                  <a:endParaRPr lang="en-US" sz="3200">
                    <a:latin typeface="Arial" panose="020B0604020202020204" pitchFamily="34" charset="0"/>
                    <a:cs typeface="Arial" panose="020B0604020202020204" pitchFamily="34" charset="0"/>
                  </a:endParaRPr>
                </a:p>
              </p:txBody>
            </p:sp>
          </p:grpSp>
          <p:sp>
            <p:nvSpPr>
              <p:cNvPr id="11" name="Прямоугольник 121"/>
              <p:cNvSpPr/>
              <p:nvPr/>
            </p:nvSpPr>
            <p:spPr>
              <a:xfrm>
                <a:off x="2134755" y="3016327"/>
                <a:ext cx="7850096" cy="920693"/>
              </a:xfrm>
              <a:prstGeom prst="rect">
                <a:avLst/>
              </a:prstGeom>
            </p:spPr>
            <p:txBody>
              <a:bodyPr wrap="square">
                <a:spAutoFit/>
              </a:bodyPr>
              <a:lstStyle/>
              <a:p>
                <a:pPr algn="ctr" fontAlgn="auto">
                  <a:spcBef>
                    <a:spcPts val="0"/>
                  </a:spcBef>
                  <a:spcAft>
                    <a:spcPts val="0"/>
                  </a:spcAft>
                  <a:defRPr/>
                </a:pPr>
                <a:r>
                  <a:rPr lang="en-US" sz="3200" b="1" dirty="0" smtClean="0">
                    <a:solidFill>
                      <a:schemeClr val="accent5">
                        <a:lumMod val="50000"/>
                      </a:schemeClr>
                    </a:solidFill>
                    <a:latin typeface="Arial" panose="020B0604020202020204" pitchFamily="34" charset="0"/>
                    <a:cs typeface="Arial" panose="020B0604020202020204" pitchFamily="34" charset="0"/>
                  </a:rPr>
                  <a:t>HƯỚNG DẪN VỀ NHÀ</a:t>
                </a:r>
                <a:endParaRPr lang="en-US" sz="3200" b="1" dirty="0">
                  <a:solidFill>
                    <a:schemeClr val="accent5">
                      <a:lumMod val="50000"/>
                    </a:schemeClr>
                  </a:solidFill>
                  <a:latin typeface="Arial" panose="020B0604020202020204" pitchFamily="34" charset="0"/>
                  <a:cs typeface="Arial" panose="020B0604020202020204" pitchFamily="34" charset="0"/>
                </a:endParaRPr>
              </a:p>
            </p:txBody>
          </p:sp>
          <p:pic>
            <p:nvPicPr>
              <p:cNvPr id="12" name="Picture 6" descr="E:\09----------------Diagrams September\22\Png\5.png"/>
              <p:cNvPicPr>
                <a:picLocks noChangeAspect="1" noChangeArrowheads="1"/>
              </p:cNvPicPr>
              <p:nvPr/>
            </p:nvPicPr>
            <p:blipFill>
              <a:blip r:embed="rId3"/>
              <a:srcRect/>
              <a:stretch>
                <a:fillRect/>
              </a:stretch>
            </p:blipFill>
            <p:spPr bwMode="auto">
              <a:xfrm>
                <a:off x="8698019" y="3601422"/>
                <a:ext cx="2376555" cy="1663191"/>
              </a:xfrm>
              <a:prstGeom prst="rect">
                <a:avLst/>
              </a:prstGeom>
              <a:noFill/>
              <a:ln w="9525">
                <a:noFill/>
                <a:miter lim="800000"/>
                <a:headEnd/>
                <a:tailEnd/>
              </a:ln>
            </p:spPr>
          </p:pic>
        </p:grpSp>
        <p:pic>
          <p:nvPicPr>
            <p:cNvPr id="8" name="Picture 5" descr="shadow_1_m"/>
            <p:cNvPicPr>
              <a:picLocks noChangeAspect="1" noChangeArrowheads="1"/>
            </p:cNvPicPr>
            <p:nvPr/>
          </p:nvPicPr>
          <p:blipFill>
            <a:blip r:embed="rId4"/>
            <a:srcRect/>
            <a:stretch>
              <a:fillRect/>
            </a:stretch>
          </p:blipFill>
          <p:spPr bwMode="auto">
            <a:xfrm rot="18878233">
              <a:off x="1652689" y="2895740"/>
              <a:ext cx="1876425" cy="119062"/>
            </a:xfrm>
            <a:prstGeom prst="rect">
              <a:avLst/>
            </a:prstGeom>
            <a:noFill/>
            <a:ln w="9525">
              <a:noFill/>
              <a:miter lim="800000"/>
              <a:headEnd/>
              <a:tailEnd/>
            </a:ln>
          </p:spPr>
        </p:pic>
      </p:grpSp>
      <p:pic>
        <p:nvPicPr>
          <p:cNvPr id="16" name="Picture 15">
            <a:extLst>
              <a:ext uri="{FF2B5EF4-FFF2-40B4-BE49-F238E27FC236}">
                <a16:creationId xmlns="" xmlns:a16="http://schemas.microsoft.com/office/drawing/2014/main" id="{453B174F-EE32-44C0-AEBD-2414C6D6BB2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145439" y="234626"/>
            <a:ext cx="1939407" cy="1939407"/>
          </a:xfrm>
          <a:prstGeom prst="rect">
            <a:avLst/>
          </a:prstGeom>
        </p:spPr>
      </p:pic>
    </p:spTree>
    <p:extLst>
      <p:ext uri="{BB962C8B-B14F-4D97-AF65-F5344CB8AC3E}">
        <p14:creationId xmlns:p14="http://schemas.microsoft.com/office/powerpoint/2010/main" val="30595308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AA65E432-C1E6-4C36-BF8E-2DA25E65DC32}"/>
              </a:ext>
              <a:ext uri="{C183D7F6-B498-43B3-948B-1728B52AA6E4}">
                <adec:decorative xmlns="" xmlns:adec="http://schemas.microsoft.com/office/drawing/2017/decorative" val="1"/>
              </a:ext>
            </a:extLst>
          </p:cNvPr>
          <p:cNvCxnSpPr/>
          <p:nvPr/>
        </p:nvCxnSpPr>
        <p:spPr>
          <a:xfrm>
            <a:off x="3694789" y="3644099"/>
            <a:ext cx="4914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Graphic 14" descr="Clipboard">
            <a:extLst>
              <a:ext uri="{FF2B5EF4-FFF2-40B4-BE49-F238E27FC236}">
                <a16:creationId xmlns="" xmlns:a16="http://schemas.microsoft.com/office/drawing/2014/main" id="{2A123BD8-A09C-49C0-98E8-54B55610A9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631394">
            <a:off x="-514584" y="4127150"/>
            <a:ext cx="3194131" cy="3194131"/>
          </a:xfrm>
          <a:prstGeom prst="rect">
            <a:avLst/>
          </a:prstGeom>
        </p:spPr>
      </p:pic>
      <p:pic>
        <p:nvPicPr>
          <p:cNvPr id="19" name="Graphic 18" descr="Ruler">
            <a:extLst>
              <a:ext uri="{FF2B5EF4-FFF2-40B4-BE49-F238E27FC236}">
                <a16:creationId xmlns="" xmlns:a16="http://schemas.microsoft.com/office/drawing/2014/main" id="{39130E3C-1E93-4315-AE76-13C55147DCF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8889495">
            <a:off x="10171718" y="145767"/>
            <a:ext cx="1574403" cy="1574403"/>
          </a:xfrm>
          <a:prstGeom prst="rect">
            <a:avLst/>
          </a:prstGeom>
        </p:spPr>
      </p:pic>
      <p:pic>
        <p:nvPicPr>
          <p:cNvPr id="21" name="Graphic 20" descr="Pencil">
            <a:extLst>
              <a:ext uri="{FF2B5EF4-FFF2-40B4-BE49-F238E27FC236}">
                <a16:creationId xmlns="" xmlns:a16="http://schemas.microsoft.com/office/drawing/2014/main" id="{FFEC1660-205F-490E-800A-0D57D250BAE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rot="20520790">
            <a:off x="10917677" y="783939"/>
            <a:ext cx="1488402" cy="1488402"/>
          </a:xfrm>
          <a:prstGeom prst="rect">
            <a:avLst/>
          </a:prstGeom>
        </p:spPr>
      </p:pic>
      <p:sp>
        <p:nvSpPr>
          <p:cNvPr id="8" name="Title 1">
            <a:extLst>
              <a:ext uri="{FF2B5EF4-FFF2-40B4-BE49-F238E27FC236}">
                <a16:creationId xmlns="" xmlns:a16="http://schemas.microsoft.com/office/drawing/2014/main" id="{F4B5F415-7490-4054-85B4-10F7AE6D3385}"/>
              </a:ext>
            </a:extLst>
          </p:cNvPr>
          <p:cNvSpPr txBox="1">
            <a:spLocks/>
          </p:cNvSpPr>
          <p:nvPr/>
        </p:nvSpPr>
        <p:spPr>
          <a:xfrm>
            <a:off x="1580239" y="1062207"/>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000" dirty="0" smtClean="0">
                <a:solidFill>
                  <a:schemeClr val="bg1"/>
                </a:solidFill>
                <a:latin typeface="Rockwell" panose="02060603020205020403" pitchFamily="18" charset="0"/>
              </a:rPr>
              <a:t>Thank you…!</a:t>
            </a:r>
            <a:endParaRPr lang="en-US" sz="8000" dirty="0">
              <a:solidFill>
                <a:schemeClr val="bg1"/>
              </a:solidFill>
              <a:latin typeface="Rockwell" panose="02060603020205020403" pitchFamily="18" charset="0"/>
            </a:endParaRPr>
          </a:p>
        </p:txBody>
      </p:sp>
    </p:spTree>
    <p:extLst>
      <p:ext uri="{BB962C8B-B14F-4D97-AF65-F5344CB8AC3E}">
        <p14:creationId xmlns:p14="http://schemas.microsoft.com/office/powerpoint/2010/main" val="25618948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 xmlns:a16="http://schemas.microsoft.com/office/drawing/2014/main" id="{97E81228-EC61-4337-8FCD-FEE6A5684E7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Rectangle 6">
            <a:extLst>
              <a:ext uri="{FF2B5EF4-FFF2-40B4-BE49-F238E27FC236}">
                <a16:creationId xmlns="" xmlns:a16="http://schemas.microsoft.com/office/drawing/2014/main" id="{04D47F80-AD84-4BC4-B02E-F977E4577B66}"/>
              </a:ext>
            </a:extLst>
          </p:cNvPr>
          <p:cNvSpPr>
            <a:spLocks noChangeArrowheads="1"/>
          </p:cNvSpPr>
          <p:nvPr/>
        </p:nvSpPr>
        <p:spPr bwMode="auto">
          <a:xfrm>
            <a:off x="0" y="885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7">
            <a:extLst>
              <a:ext uri="{FF2B5EF4-FFF2-40B4-BE49-F238E27FC236}">
                <a16:creationId xmlns="" xmlns:a16="http://schemas.microsoft.com/office/drawing/2014/main" id="{A5159DB8-36C5-4BDC-AA0F-1A4AB3045794}"/>
              </a:ext>
            </a:extLst>
          </p:cNvPr>
          <p:cNvSpPr>
            <a:spLocks noChangeArrowheads="1"/>
          </p:cNvSpPr>
          <p:nvPr/>
        </p:nvSpPr>
        <p:spPr bwMode="auto">
          <a:xfrm>
            <a:off x="0" y="22860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4" name="Group 13">
            <a:extLst>
              <a:ext uri="{FF2B5EF4-FFF2-40B4-BE49-F238E27FC236}">
                <a16:creationId xmlns="" xmlns:a16="http://schemas.microsoft.com/office/drawing/2014/main" id="{1ED5D934-1005-42E7-B9E8-65E9CE12B957}"/>
              </a:ext>
            </a:extLst>
          </p:cNvPr>
          <p:cNvGrpSpPr/>
          <p:nvPr/>
        </p:nvGrpSpPr>
        <p:grpSpPr>
          <a:xfrm rot="5400000">
            <a:off x="8413873" y="3218531"/>
            <a:ext cx="6891246" cy="653685"/>
            <a:chOff x="4871257" y="83128"/>
            <a:chExt cx="7501721" cy="653685"/>
          </a:xfrm>
        </p:grpSpPr>
        <p:sp>
          <p:nvSpPr>
            <p:cNvPr id="15" name="Rectangle: Rounded Corners 39">
              <a:extLst>
                <a:ext uri="{FF2B5EF4-FFF2-40B4-BE49-F238E27FC236}">
                  <a16:creationId xmlns=""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rotWithShape="1">
          <a:blip r:embed="rId3"/>
          <a:srcRect l="16446" t="27548" r="12843" b="24567"/>
          <a:stretch/>
        </p:blipFill>
        <p:spPr>
          <a:xfrm>
            <a:off x="157852" y="1468477"/>
            <a:ext cx="5237525" cy="225946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80499" y="0"/>
            <a:ext cx="5967274" cy="6324600"/>
          </a:xfrm>
          <a:prstGeom prst="rect">
            <a:avLst/>
          </a:prstGeom>
        </p:spPr>
      </p:pic>
      <p:sp>
        <p:nvSpPr>
          <p:cNvPr id="12" name="TextBox 11"/>
          <p:cNvSpPr txBox="1"/>
          <p:nvPr/>
        </p:nvSpPr>
        <p:spPr>
          <a:xfrm>
            <a:off x="5841793" y="603436"/>
            <a:ext cx="5444685" cy="4939814"/>
          </a:xfrm>
          <a:prstGeom prst="rect">
            <a:avLst/>
          </a:prstGeom>
          <a:noFill/>
          <a:ln>
            <a:noFill/>
          </a:ln>
        </p:spPr>
        <p:txBody>
          <a:bodyPr wrap="square" rtlCol="0">
            <a:spAutoFit/>
          </a:bodyPr>
          <a:lstStyle/>
          <a:p>
            <a:pPr algn="ctr">
              <a:lnSpc>
                <a:spcPct val="125000"/>
              </a:lnSpc>
            </a:pPr>
            <a:r>
              <a:rPr lang="en-US" sz="2800" dirty="0" err="1" smtClean="0">
                <a:solidFill>
                  <a:schemeClr val="bg1"/>
                </a:solidFill>
                <a:latin typeface="Arial" panose="020B0604020202020204" pitchFamily="34" charset="0"/>
                <a:cs typeface="Arial" panose="020B0604020202020204" pitchFamily="34" charset="0"/>
              </a:rPr>
              <a:t>Trong</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bài</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học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hôm</a:t>
            </a:r>
            <a:r>
              <a:rPr lang="en-US" sz="2800" dirty="0" smtClean="0">
                <a:solidFill>
                  <a:schemeClr val="bg1"/>
                </a:solidFill>
                <a:latin typeface="Arial" panose="020B0604020202020204" pitchFamily="34" charset="0"/>
                <a:cs typeface="Arial" panose="020B0604020202020204" pitchFamily="34" charset="0"/>
              </a:rPr>
              <a:t> nay, </a:t>
            </a:r>
            <a:r>
              <a:rPr lang="en-US" sz="2800" dirty="0" err="1" smtClean="0">
                <a:solidFill>
                  <a:schemeClr val="bg1"/>
                </a:solidFill>
                <a:latin typeface="Arial" panose="020B0604020202020204" pitchFamily="34" charset="0"/>
                <a:cs typeface="Arial" panose="020B0604020202020204" pitchFamily="34" charset="0"/>
              </a:rPr>
              <a:t>chúng</a:t>
            </a:r>
            <a:r>
              <a:rPr lang="en-US" sz="2800" dirty="0" smtClean="0">
                <a:solidFill>
                  <a:schemeClr val="bg1"/>
                </a:solidFill>
                <a:latin typeface="Arial" panose="020B0604020202020204" pitchFamily="34" charset="0"/>
                <a:cs typeface="Arial" panose="020B0604020202020204" pitchFamily="34" charset="0"/>
              </a:rPr>
              <a:t> ta </a:t>
            </a:r>
            <a:r>
              <a:rPr lang="en-US" sz="2800" dirty="0" err="1" smtClean="0">
                <a:solidFill>
                  <a:schemeClr val="bg1"/>
                </a:solidFill>
                <a:latin typeface="Arial" panose="020B0604020202020204" pitchFamily="34" charset="0"/>
                <a:cs typeface="Arial" panose="020B0604020202020204" pitchFamily="34" charset="0"/>
              </a:rPr>
              <a:t>sẽ</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học</a:t>
            </a:r>
            <a:r>
              <a:rPr lang="en-US" sz="2800" dirty="0" smtClean="0">
                <a:solidFill>
                  <a:schemeClr val="bg1"/>
                </a:solidFill>
                <a:latin typeface="Arial" panose="020B0604020202020204" pitchFamily="34" charset="0"/>
                <a:cs typeface="Arial" panose="020B0604020202020204" pitchFamily="34" charset="0"/>
              </a:rPr>
              <a:t>: </a:t>
            </a:r>
          </a:p>
          <a:p>
            <a:pPr algn="just">
              <a:lnSpc>
                <a:spcPct val="125000"/>
              </a:lnSpc>
            </a:pP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Khái</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niệm</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về</a:t>
            </a:r>
            <a:r>
              <a:rPr lang="en-US" sz="2800" dirty="0" smtClean="0">
                <a:solidFill>
                  <a:schemeClr val="bg1"/>
                </a:solidFill>
                <a:latin typeface="Arial" panose="020B0604020202020204" pitchFamily="34" charset="0"/>
                <a:cs typeface="Arial" panose="020B0604020202020204" pitchFamily="34" charset="0"/>
              </a:rPr>
              <a:t> chia </a:t>
            </a:r>
            <a:r>
              <a:rPr lang="en-US" sz="2800" dirty="0" err="1" smtClean="0">
                <a:solidFill>
                  <a:schemeClr val="bg1"/>
                </a:solidFill>
                <a:latin typeface="Arial" panose="020B0604020202020204" pitchFamily="34" charset="0"/>
                <a:cs typeface="Arial" panose="020B0604020202020204" pitchFamily="34" charset="0"/>
              </a:rPr>
              <a:t>hết</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ước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và</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bội</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trong</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tập</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hợp</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các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số</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nguyên</a:t>
            </a:r>
            <a:r>
              <a:rPr lang="en-US" sz="2800" dirty="0" smtClean="0">
                <a:solidFill>
                  <a:schemeClr val="bg1"/>
                </a:solidFill>
                <a:latin typeface="Arial" panose="020B0604020202020204" pitchFamily="34" charset="0"/>
                <a:cs typeface="Arial" panose="020B0604020202020204" pitchFamily="34" charset="0"/>
              </a:rPr>
              <a:t>.</a:t>
            </a:r>
          </a:p>
          <a:p>
            <a:pPr algn="just">
              <a:lnSpc>
                <a:spcPct val="125000"/>
              </a:lnSpc>
            </a:pP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Cách</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tìm</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ước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và</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bội</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của</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một</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số</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nguyên</a:t>
            </a:r>
            <a:r>
              <a:rPr lang="en-US" sz="2800" dirty="0" smtClean="0">
                <a:solidFill>
                  <a:schemeClr val="bg1"/>
                </a:solidFill>
                <a:latin typeface="Arial" panose="020B0604020202020204" pitchFamily="34" charset="0"/>
                <a:cs typeface="Arial" panose="020B0604020202020204" pitchFamily="34" charset="0"/>
              </a:rPr>
              <a:t>.</a:t>
            </a:r>
          </a:p>
          <a:p>
            <a:pPr algn="just">
              <a:lnSpc>
                <a:spcPct val="125000"/>
              </a:lnSpc>
            </a:pP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Kiểm</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tra</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một</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số</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nguyên</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có</a:t>
            </a:r>
            <a:r>
              <a:rPr lang="en-US" sz="2800" dirty="0" smtClean="0">
                <a:solidFill>
                  <a:schemeClr val="bg1"/>
                </a:solidFill>
                <a:latin typeface="Arial" panose="020B0604020202020204" pitchFamily="34" charset="0"/>
                <a:cs typeface="Arial" panose="020B0604020202020204" pitchFamily="34" charset="0"/>
              </a:rPr>
              <a:t> hay </a:t>
            </a:r>
            <a:r>
              <a:rPr lang="en-US" sz="2800" dirty="0" err="1" smtClean="0">
                <a:solidFill>
                  <a:schemeClr val="bg1"/>
                </a:solidFill>
                <a:latin typeface="Arial" panose="020B0604020202020204" pitchFamily="34" charset="0"/>
                <a:cs typeface="Arial" panose="020B0604020202020204" pitchFamily="34" charset="0"/>
              </a:rPr>
              <a:t>không</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là</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ước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hoặc</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bội</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của</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một</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số</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nguyên</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cho</a:t>
            </a:r>
            <a:r>
              <a:rPr lang="en-US" sz="2800" dirty="0" smtClean="0">
                <a:solidFill>
                  <a:schemeClr val="bg1"/>
                </a:solidFill>
                <a:latin typeface="Arial" panose="020B0604020202020204" pitchFamily="34" charset="0"/>
                <a:cs typeface="Arial" panose="020B0604020202020204" pitchFamily="34" charset="0"/>
              </a:rPr>
              <a:t> </a:t>
            </a:r>
            <a:r>
              <a:rPr lang="en-US" sz="2800" dirty="0" err="1" smtClean="0">
                <a:solidFill>
                  <a:schemeClr val="bg1"/>
                </a:solidFill>
                <a:latin typeface="Arial" panose="020B0604020202020204" pitchFamily="34" charset="0"/>
                <a:cs typeface="Arial" panose="020B0604020202020204" pitchFamily="34" charset="0"/>
              </a:rPr>
              <a:t>trước</a:t>
            </a:r>
            <a:r>
              <a:rPr lang="en-US" sz="2800" dirty="0" smtClean="0">
                <a:solidFill>
                  <a:schemeClr val="bg1"/>
                </a:solidFill>
                <a:latin typeface="Arial" panose="020B0604020202020204" pitchFamily="34" charset="0"/>
                <a:cs typeface="Arial" panose="020B0604020202020204" pitchFamily="34" charset="0"/>
              </a:rPr>
              <a:t>.</a:t>
            </a:r>
            <a:endParaRPr lang="en-US" sz="2800" dirty="0">
              <a:solidFill>
                <a:schemeClr val="bg1"/>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17" name="Rectangle 16">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884025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fltVal val="0"/>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nvPr>
            </p:nvGraphicFramePr>
            <p:xfrm>
              <a:off x="592759" y="2018882"/>
              <a:ext cx="10740256" cy="1036320"/>
            </p:xfrm>
            <a:graphic>
              <a:graphicData uri="http://schemas.openxmlformats.org/drawingml/2006/table">
                <a:tbl>
                  <a:tblPr firstRow="1" bandRow="1">
                    <a:tableStyleId>{5C22544A-7EE6-4342-B048-85BDC9FD1C3A}</a:tableStyleId>
                  </a:tblPr>
                  <a:tblGrid>
                    <a:gridCol w="1687696"/>
                    <a:gridCol w="1005840"/>
                    <a:gridCol w="1005840"/>
                    <a:gridCol w="1005840"/>
                    <a:gridCol w="1005840"/>
                    <a:gridCol w="1005840"/>
                    <a:gridCol w="1005840"/>
                    <a:gridCol w="1005840"/>
                    <a:gridCol w="1005840"/>
                    <a:gridCol w="1005840"/>
                  </a:tblGrid>
                  <a:tr h="51816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5">
                            <a:lumMod val="40000"/>
                            <a:lumOff val="60000"/>
                          </a:schemeClr>
                        </a:solid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m:t>
                                </m:r>
                              </m:oMath>
                            </m:oMathPara>
                          </a14:m>
                          <a:endParaRPr lang="en-US" sz="2800" b="0" dirty="0">
                            <a:solidFill>
                              <a:srgbClr val="002060"/>
                            </a:solidFill>
                            <a:latin typeface="Arial" panose="020B0604020202020204" pitchFamily="34" charset="0"/>
                            <a:cs typeface="Arial" panose="020B0604020202020204" pitchFamily="34" charset="0"/>
                          </a:endParaRPr>
                        </a:p>
                      </a:txBody>
                      <a:tcPr marL="0" marR="0" marT="0" marB="0"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m:oMathPara>
                          </a14:m>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smtClean="0">
                              <a:solidFill>
                                <a:srgbClr val="002060"/>
                              </a:solidFill>
                              <a:cs typeface="Arial" panose="020B0604020202020204" pitchFamily="34" charset="0"/>
                            </a:rPr>
                            <a:t>3</a:t>
                          </a:r>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4</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6</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9</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12</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18</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r>
                  <a:tr h="51816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5">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m:t>
                                </m:r>
                              </m:oMath>
                            </m:oMathPara>
                          </a14:m>
                          <a:endParaRPr lang="en-US" sz="2800" dirty="0">
                            <a:ln>
                              <a:noFill/>
                            </a:ln>
                            <a:solidFill>
                              <a:srgbClr val="002060"/>
                            </a:solidFill>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−18</m:t>
                                </m:r>
                              </m:oMath>
                            </m:oMathPara>
                          </a14:m>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486732434"/>
                  </p:ext>
                </p:extLst>
              </p:nvPr>
            </p:nvGraphicFramePr>
            <p:xfrm>
              <a:off x="592759" y="2018882"/>
              <a:ext cx="10740256" cy="1036320"/>
            </p:xfrm>
            <a:graphic>
              <a:graphicData uri="http://schemas.openxmlformats.org/drawingml/2006/table">
                <a:tbl>
                  <a:tblPr firstRow="1" bandRow="1">
                    <a:tableStyleId>{5C22544A-7EE6-4342-B048-85BDC9FD1C3A}</a:tableStyleId>
                  </a:tblPr>
                  <a:tblGrid>
                    <a:gridCol w="1687696"/>
                    <a:gridCol w="1005840"/>
                    <a:gridCol w="1005840"/>
                    <a:gridCol w="1005840"/>
                    <a:gridCol w="1005840"/>
                    <a:gridCol w="1005840"/>
                    <a:gridCol w="1005840"/>
                    <a:gridCol w="1005840"/>
                    <a:gridCol w="1005840"/>
                    <a:gridCol w="1005840"/>
                  </a:tblGrid>
                  <a:tr h="51816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5">
                            <a:lumMod val="40000"/>
                            <a:lumOff val="60000"/>
                          </a:schemeClr>
                        </a:solidFill>
                      </a:tcPr>
                    </a:tc>
                    <a:tc>
                      <a:txBody>
                        <a:bodyPr/>
                        <a:lstStyle/>
                        <a:p>
                          <a:endParaRPr lang="en-US"/>
                        </a:p>
                      </a:txBody>
                      <a:tcPr marL="0" marR="0" marT="0" marB="0"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169697" t="-10465" r="-804242"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269697" t="-10465" r="-704242" b="-105814"/>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smtClean="0">
                              <a:solidFill>
                                <a:srgbClr val="002060"/>
                              </a:solidFill>
                              <a:cs typeface="Arial" panose="020B0604020202020204" pitchFamily="34" charset="0"/>
                            </a:rPr>
                            <a:t>3</a:t>
                          </a:r>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469697" t="-10465" r="-504242"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566265" t="-10465" r="-401205"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670303" t="-10465" r="-303636"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770303" t="-10465" r="-203636"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870303" t="-10465" r="-103636" b="-105814"/>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970303" t="-10465" r="-3636" b="-105814"/>
                          </a:stretch>
                        </a:blipFill>
                      </a:tcPr>
                    </a:tc>
                  </a:tr>
                  <a:tr h="518160">
                    <a:tc>
                      <a:txBody>
                        <a:bodyPr/>
                        <a:lstStyle/>
                        <a:p>
                          <a:pPr algn="ctr"/>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solidFill>
                          <a:schemeClr val="accent5">
                            <a:lumMod val="40000"/>
                            <a:lumOff val="60000"/>
                          </a:schemeClr>
                        </a:solid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169697" t="-111765" r="-804242" b="-7059"/>
                          </a:stretch>
                        </a:blipFill>
                      </a:tcPr>
                    </a:tc>
                    <a:tc>
                      <a:txBody>
                        <a:bodyPr/>
                        <a:lstStyle/>
                        <a:p>
                          <a:endParaRPr lang="en-US"/>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blipFill rotWithShape="0">
                          <a:blip r:embed="rId3"/>
                          <a:stretch>
                            <a:fillRect l="-269697" t="-111765" r="-704242" b="-7059"/>
                          </a:stretch>
                        </a:blip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c>
                      <a:txBody>
                        <a:bodyPr/>
                        <a:lstStyle/>
                        <a:p>
                          <a:pPr algn="ctr"/>
                          <a:endParaRPr lang="en-US" sz="2800" dirty="0">
                            <a:latin typeface="Arial" panose="020B0604020202020204" pitchFamily="34" charset="0"/>
                            <a:cs typeface="Arial" panose="020B0604020202020204" pitchFamily="34" charset="0"/>
                          </a:endParaRPr>
                        </a:p>
                      </a:txBody>
                      <a:tcPr anchor="ct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noFill/>
                      </a:tcPr>
                    </a:tc>
                  </a:tr>
                </a:tbl>
              </a:graphicData>
            </a:graphic>
          </p:graphicFrame>
        </mc:Fallback>
      </mc:AlternateContent>
      <p:sp>
        <p:nvSpPr>
          <p:cNvPr id="20" name="Rectangle: Rounded Corners 19">
            <a:extLst>
              <a:ext uri="{FF2B5EF4-FFF2-40B4-BE49-F238E27FC236}">
                <a16:creationId xmlns="" xmlns:a16="http://schemas.microsoft.com/office/drawing/2014/main" id="{F0B9D66F-5601-40B8-86B8-4B94AB7C2B0B}"/>
              </a:ext>
            </a:extLst>
          </p:cNvPr>
          <p:cNvSpPr/>
          <p:nvPr/>
        </p:nvSpPr>
        <p:spPr>
          <a:xfrm>
            <a:off x="6582015" y="2290"/>
            <a:ext cx="4189224" cy="653685"/>
          </a:xfrm>
          <a:prstGeom prst="round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 xmlns:a16="http://schemas.microsoft.com/office/drawing/2014/main" id="{B41947A2-8C4E-460E-A29C-30BD4B5DB041}"/>
              </a:ext>
            </a:extLst>
          </p:cNvPr>
          <p:cNvGrpSpPr/>
          <p:nvPr/>
        </p:nvGrpSpPr>
        <p:grpSpPr>
          <a:xfrm rot="20500297">
            <a:off x="11513708" y="-1900989"/>
            <a:ext cx="3136324" cy="8030311"/>
            <a:chOff x="9055676" y="0"/>
            <a:chExt cx="3136324" cy="6858000"/>
          </a:xfrm>
        </p:grpSpPr>
        <p:sp>
          <p:nvSpPr>
            <p:cNvPr id="27" name="Rectangle 26">
              <a:extLst>
                <a:ext uri="{FF2B5EF4-FFF2-40B4-BE49-F238E27FC236}">
                  <a16:creationId xmlns="" xmlns:a16="http://schemas.microsoft.com/office/drawing/2014/main" id="{EA5BD8AB-C5E3-48B8-8244-650D432A9D70}"/>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 xmlns:a16="http://schemas.microsoft.com/office/drawing/2014/main" id="{FA2DC627-8030-44BB-AF58-DA2E1D7FE52E}"/>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 xmlns:a16="http://schemas.microsoft.com/office/drawing/2014/main" id="{C7E7C356-12CC-418B-92DE-C3D776E2F383}"/>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 xmlns:a16="http://schemas.microsoft.com/office/drawing/2014/main" id="{0E126EC2-82B8-4C28-8457-E91069573314}"/>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 xmlns:a16="http://schemas.microsoft.com/office/drawing/2014/main" id="{3612BE79-8E59-4846-9676-1838738481B9}"/>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1">
            <a:extLst>
              <a:ext uri="{FF2B5EF4-FFF2-40B4-BE49-F238E27FC236}">
                <a16:creationId xmlns="" xmlns:a16="http://schemas.microsoft.com/office/drawing/2014/main" id="{4D3CFCA8-27ED-41FB-92A9-BA8CC0500364}"/>
              </a:ext>
            </a:extLst>
          </p:cNvPr>
          <p:cNvSpPr txBox="1"/>
          <p:nvPr/>
        </p:nvSpPr>
        <p:spPr>
          <a:xfrm>
            <a:off x="6826219" y="104955"/>
            <a:ext cx="4028538" cy="523220"/>
          </a:xfrm>
          <a:prstGeom prst="rect">
            <a:avLst/>
          </a:prstGeom>
          <a:noFill/>
        </p:spPr>
        <p:txBody>
          <a:bodyPr wrap="square">
            <a:spAutoFit/>
          </a:bodyPr>
          <a:lstStyle/>
          <a:p>
            <a:r>
              <a:rPr lang="en-US" sz="2800" b="1" dirty="0">
                <a:solidFill>
                  <a:srgbClr val="C55A11"/>
                </a:solidFill>
                <a:latin typeface="Arial" panose="020B0604020202020204" pitchFamily="34" charset="0"/>
                <a:cs typeface="Arial" panose="020B0604020202020204" pitchFamily="34" charset="0"/>
              </a:rPr>
              <a:t>HOẠT ĐỘNG MỞ ĐẦU</a:t>
            </a:r>
            <a:endParaRPr lang="en-US" sz="2800" dirty="0">
              <a:solidFill>
                <a:srgbClr val="C55A11"/>
              </a:solidFill>
              <a:latin typeface="Arial" panose="020B0604020202020204" pitchFamily="34" charset="0"/>
              <a:cs typeface="Arial" panose="020B0604020202020204" pitchFamily="34" charset="0"/>
            </a:endParaRPr>
          </a:p>
        </p:txBody>
      </p:sp>
      <p:grpSp>
        <p:nvGrpSpPr>
          <p:cNvPr id="11" name="Group 10"/>
          <p:cNvGrpSpPr/>
          <p:nvPr/>
        </p:nvGrpSpPr>
        <p:grpSpPr>
          <a:xfrm>
            <a:off x="1762174" y="829563"/>
            <a:ext cx="8401427" cy="1047534"/>
            <a:chOff x="2606656" y="900753"/>
            <a:chExt cx="9054384" cy="1047534"/>
          </a:xfrm>
        </p:grpSpPr>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6656" y="900753"/>
              <a:ext cx="1047534" cy="1047534"/>
            </a:xfrm>
            <a:prstGeom prst="rect">
              <a:avLst/>
            </a:prstGeom>
          </p:spPr>
        </p:pic>
        <mc:AlternateContent xmlns:mc="http://schemas.openxmlformats.org/markup-compatibility/2006" xmlns:a14="http://schemas.microsoft.com/office/drawing/2010/main">
          <mc:Choice Requires="a14">
            <p:sp>
              <p:nvSpPr>
                <p:cNvPr id="15" name="TextBox 14"/>
                <p:cNvSpPr txBox="1"/>
                <p:nvPr/>
              </p:nvSpPr>
              <p:spPr>
                <a:xfrm>
                  <a:off x="2792595" y="1157109"/>
                  <a:ext cx="8868445" cy="554832"/>
                </a:xfrm>
                <a:prstGeom prst="rect">
                  <a:avLst/>
                </a:prstGeom>
                <a:noFill/>
                <a:ln>
                  <a:noFill/>
                </a:ln>
              </p:spPr>
              <p:txBody>
                <a:bodyPr wrap="square" rtlCol="0">
                  <a:spAutoFit/>
                </a:bodyPr>
                <a:lstStyle/>
                <a:p>
                  <a:r>
                    <a:rPr lang="en-US" sz="2800" dirty="0" smtClean="0">
                      <a:latin typeface="Arial" panose="020B0604020202020204" pitchFamily="34" charset="0"/>
                      <a:cs typeface="Arial" panose="020B0604020202020204" pitchFamily="34" charset="0"/>
                    </a:rPr>
                    <a:t>3      a)  </a:t>
                  </a:r>
                  <a:r>
                    <a:rPr lang="en-US" sz="2800" dirty="0" err="1" smtClean="0">
                      <a:latin typeface="Arial" panose="020B0604020202020204" pitchFamily="34" charset="0"/>
                      <a:cs typeface="Arial" panose="020B0604020202020204" pitchFamily="34" charset="0"/>
                    </a:rPr>
                    <a:t>Tìm</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thích</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hợp</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ở</a:t>
                  </a:r>
                  <a:r>
                    <a:rPr lang="en-US" sz="2800" dirty="0" smtClean="0">
                      <a:latin typeface="Arial" panose="020B0604020202020204" pitchFamily="34" charset="0"/>
                      <a:cs typeface="Arial" panose="020B0604020202020204" pitchFamily="34" charset="0"/>
                    </a:rPr>
                    <a:t>  </a:t>
                  </a:r>
                  <a14:m>
                    <m:oMath xmlns:m="http://schemas.openxmlformats.org/officeDocument/2006/math">
                      <m:borderBox>
                        <m:borderBoxPr>
                          <m:ctrlPr>
                            <a:rPr lang="en-US" sz="2800" i="1" smtClean="0">
                              <a:latin typeface="Cambria Math" panose="02040503050406030204" pitchFamily="18" charset="0"/>
                              <a:cs typeface="Times New Roman" panose="02020603050405020304" pitchFamily="18" charset="0"/>
                            </a:rPr>
                          </m:ctrlPr>
                        </m:borderBoxPr>
                        <m:e>
                          <m:r>
                            <a:rPr lang="en-US" sz="2800" b="0" i="1" smtClean="0">
                              <a:latin typeface="Cambria Math" panose="02040503050406030204" pitchFamily="18" charset="0"/>
                              <a:cs typeface="Times New Roman" panose="02020603050405020304" pitchFamily="18" charset="0"/>
                            </a:rPr>
                            <m:t> ? </m:t>
                          </m:r>
                        </m:e>
                      </m:borderBox>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trong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bảng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sau</a:t>
                  </a:r>
                  <a:r>
                    <a:rPr lang="en-US" sz="2800" dirty="0" smtClean="0">
                      <a:latin typeface="Arial" panose="020B0604020202020204" pitchFamily="34" charset="0"/>
                      <a:cs typeface="Arial" panose="020B0604020202020204" pitchFamily="34" charset="0"/>
                    </a:rPr>
                    <a:t>:</a:t>
                  </a:r>
                </a:p>
              </p:txBody>
            </p:sp>
          </mc:Choice>
          <mc:Fallback xmlns="">
            <p:sp>
              <p:nvSpPr>
                <p:cNvPr id="15" name="TextBox 14"/>
                <p:cNvSpPr txBox="1">
                  <a:spLocks noRot="1" noChangeAspect="1" noMove="1" noResize="1" noEditPoints="1" noAdjustHandles="1" noChangeArrowheads="1" noChangeShapeType="1" noTextEdit="1"/>
                </p:cNvSpPr>
                <p:nvPr/>
              </p:nvSpPr>
              <p:spPr>
                <a:xfrm>
                  <a:off x="2792595" y="1157109"/>
                  <a:ext cx="8868445" cy="554832"/>
                </a:xfrm>
                <a:prstGeom prst="rect">
                  <a:avLst/>
                </a:prstGeom>
                <a:blipFill rotWithShape="0">
                  <a:blip r:embed="rId5"/>
                  <a:stretch>
                    <a:fillRect l="-1481" t="-6593" b="-28571"/>
                  </a:stretch>
                </a:blipFill>
                <a:ln>
                  <a:noFill/>
                </a:ln>
              </p:spPr>
              <p:txBody>
                <a:bodyPr/>
                <a:lstStyle/>
                <a:p>
                  <a:r>
                    <a:rPr lang="en-US">
                      <a:noFill/>
                    </a:rPr>
                    <a:t> </a:t>
                  </a:r>
                </a:p>
              </p:txBody>
            </p:sp>
          </mc:Fallback>
        </mc:AlternateContent>
      </p:grpSp>
      <p:pic>
        <p:nvPicPr>
          <p:cNvPr id="16" name="!!3">
            <a:extLst>
              <a:ext uri="{FF2B5EF4-FFF2-40B4-BE49-F238E27FC236}">
                <a16:creationId xmlns="" xmlns:a16="http://schemas.microsoft.com/office/drawing/2014/main" id="{5B19332C-1BE9-4073-BC1C-34C9F014F4D4}"/>
              </a:ext>
            </a:extLst>
          </p:cNvPr>
          <p:cNvPicPr>
            <a:picLocks noChangeAspect="1"/>
          </p:cNvPicPr>
          <p:nvPr/>
        </p:nvPicPr>
        <p:blipFill>
          <a:blip r:embed="rId6"/>
          <a:stretch>
            <a:fillRect/>
          </a:stretch>
        </p:blipFill>
        <p:spPr>
          <a:xfrm>
            <a:off x="0" y="6763"/>
            <a:ext cx="1393593" cy="1242824"/>
          </a:xfrm>
          <a:prstGeom prst="rect">
            <a:avLst/>
          </a:prstGeom>
        </p:spPr>
      </p:pic>
      <p:sp>
        <p:nvSpPr>
          <p:cNvPr id="17" name="TextBox 16">
            <a:extLst>
              <a:ext uri="{FF2B5EF4-FFF2-40B4-BE49-F238E27FC236}">
                <a16:creationId xmlns="" xmlns:a16="http://schemas.microsoft.com/office/drawing/2014/main" id="{C771E190-FEB2-4337-A955-8F6A819B8B7A}"/>
              </a:ext>
            </a:extLst>
          </p:cNvPr>
          <p:cNvSpPr txBox="1"/>
          <p:nvPr/>
        </p:nvSpPr>
        <p:spPr>
          <a:xfrm>
            <a:off x="-97146" y="1141742"/>
            <a:ext cx="1628637" cy="646331"/>
          </a:xfrm>
          <a:prstGeom prst="rect">
            <a:avLst/>
          </a:prstGeom>
          <a:noFill/>
        </p:spPr>
        <p:txBody>
          <a:bodyPr wrap="square">
            <a:spAutoFit/>
          </a:bodyPr>
          <a:lstStyle/>
          <a:p>
            <a:pPr algn="ctr"/>
            <a:r>
              <a:rPr lang="en-US" b="1" i="1" dirty="0" err="1">
                <a:solidFill>
                  <a:srgbClr val="7030A0"/>
                </a:solidFill>
                <a:latin typeface="Arial" panose="020B0604020202020204" pitchFamily="34" charset="0"/>
                <a:cs typeface="Arial" panose="020B0604020202020204" pitchFamily="34" charset="0"/>
              </a:rPr>
              <a:t>Hoạt</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động</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nhóm</a:t>
            </a:r>
            <a:endParaRPr lang="en-US" b="1" i="1" dirty="0">
              <a:solidFill>
                <a:srgbClr val="7030A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2045820" y="3503488"/>
                <a:ext cx="112411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−36:1</m:t>
                      </m:r>
                    </m:oMath>
                  </m:oMathPara>
                </a14:m>
                <a:endParaRPr lang="en-US" sz="2800" dirty="0">
                  <a:ln>
                    <a:noFill/>
                  </a:ln>
                  <a:solidFill>
                    <a:srgbClr val="00206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2045820" y="3503488"/>
                <a:ext cx="1124117" cy="523220"/>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4611293" y="2495380"/>
                <a:ext cx="359029"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611293" y="2495380"/>
                <a:ext cx="359029" cy="553998"/>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600961" y="2506046"/>
                <a:ext cx="379413"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600961" y="2506046"/>
                <a:ext cx="379413" cy="553998"/>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6624472" y="2510084"/>
                <a:ext cx="378174"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6624472" y="2510084"/>
                <a:ext cx="378174" cy="55399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7631316" y="2494586"/>
                <a:ext cx="357682"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7631316" y="2494586"/>
                <a:ext cx="357682" cy="553998"/>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8620184" y="2510084"/>
                <a:ext cx="381519"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8620184" y="2510084"/>
                <a:ext cx="381519" cy="553998"/>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9607728" y="2506046"/>
                <a:ext cx="424361"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9607728" y="2506046"/>
                <a:ext cx="424361" cy="553998"/>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0642820" y="2506046"/>
                <a:ext cx="374511" cy="5539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000" b="0" i="1" smtClean="0">
                          <a:ln>
                            <a:noFill/>
                          </a:ln>
                          <a:solidFill>
                            <a:srgbClr val="FF0000"/>
                          </a:solidFill>
                          <a:latin typeface="Cambria Math" panose="02040503050406030204" pitchFamily="18" charset="0"/>
                        </a:rPr>
                        <m:t>?</m:t>
                      </m:r>
                    </m:oMath>
                  </m:oMathPara>
                </a14:m>
                <a:endParaRPr lang="en-US" sz="3000" dirty="0">
                  <a:ln>
                    <a:noFill/>
                  </a:ln>
                  <a:solidFill>
                    <a:srgbClr val="FF0000"/>
                  </a:solidFill>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10642820" y="2506046"/>
                <a:ext cx="374511" cy="553998"/>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4272743" y="2540746"/>
                <a:ext cx="1002628"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−12</m:t>
                      </m:r>
                    </m:oMath>
                  </m:oMathPara>
                </a14:m>
                <a:endParaRPr lang="en-US" sz="2800" dirty="0">
                  <a:ln>
                    <a:noFill/>
                  </a:ln>
                  <a:solidFill>
                    <a:srgbClr val="002060"/>
                  </a:solidFill>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4272743" y="2540746"/>
                <a:ext cx="1002628" cy="523220"/>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6304848" y="2524187"/>
                <a:ext cx="963855"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−6</m:t>
                      </m:r>
                    </m:oMath>
                  </m:oMathPara>
                </a14:m>
                <a:endParaRPr lang="en-US" sz="2800" dirty="0">
                  <a:ln>
                    <a:noFill/>
                  </a:ln>
                  <a:solidFill>
                    <a:srgbClr val="002060"/>
                  </a:solidFill>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6304848" y="2524187"/>
                <a:ext cx="963855" cy="523220"/>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5295282" y="2536131"/>
                <a:ext cx="997030"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−9</m:t>
                      </m:r>
                    </m:oMath>
                  </m:oMathPara>
                </a14:m>
                <a:endParaRPr lang="en-US" sz="2800" dirty="0">
                  <a:ln>
                    <a:noFill/>
                  </a:ln>
                  <a:solidFill>
                    <a:srgbClr val="002060"/>
                  </a:solidFill>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5295282" y="2536131"/>
                <a:ext cx="997030" cy="523220"/>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169937" y="3503488"/>
                <a:ext cx="112411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−36:2</m:t>
                      </m:r>
                    </m:oMath>
                  </m:oMathPara>
                </a14:m>
                <a:endParaRPr lang="en-US" sz="2800" dirty="0">
                  <a:ln>
                    <a:noFill/>
                  </a:ln>
                  <a:solidFill>
                    <a:srgbClr val="002060"/>
                  </a:solidFill>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169937" y="3503488"/>
                <a:ext cx="1124117" cy="523220"/>
              </a:xfrm>
              <a:prstGeom prst="rect">
                <a:avLst/>
              </a:prstGeom>
              <a:blipFill rotWithShape="0">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7312289" y="2523448"/>
                <a:ext cx="982601"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−4</m:t>
                      </m:r>
                    </m:oMath>
                  </m:oMathPara>
                </a14:m>
                <a:endParaRPr lang="en-US" sz="2800" dirty="0">
                  <a:ln>
                    <a:noFill/>
                  </a:ln>
                  <a:solidFill>
                    <a:srgbClr val="002060"/>
                  </a:solidFill>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7312289" y="2523448"/>
                <a:ext cx="982601" cy="523220"/>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Box 39"/>
              <p:cNvSpPr txBox="1"/>
              <p:nvPr/>
            </p:nvSpPr>
            <p:spPr>
              <a:xfrm>
                <a:off x="8329230" y="2525997"/>
                <a:ext cx="97193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m:t>
                      </m:r>
                    </m:oMath>
                  </m:oMathPara>
                </a14:m>
                <a:endParaRPr lang="en-US" sz="2800" dirty="0">
                  <a:ln>
                    <a:noFill/>
                  </a:ln>
                  <a:solidFill>
                    <a:srgbClr val="002060"/>
                  </a:solidFill>
                </a:endParaRPr>
              </a:p>
            </p:txBody>
          </p:sp>
        </mc:Choice>
        <mc:Fallback xmlns="">
          <p:sp>
            <p:nvSpPr>
              <p:cNvPr id="40" name="TextBox 39"/>
              <p:cNvSpPr txBox="1">
                <a:spLocks noRot="1" noChangeAspect="1" noMove="1" noResize="1" noEditPoints="1" noAdjustHandles="1" noChangeArrowheads="1" noChangeShapeType="1" noTextEdit="1"/>
              </p:cNvSpPr>
              <p:nvPr/>
            </p:nvSpPr>
            <p:spPr>
              <a:xfrm>
                <a:off x="8329230" y="2525997"/>
                <a:ext cx="971937" cy="523220"/>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9315739" y="2531257"/>
                <a:ext cx="969897"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−2</m:t>
                      </m:r>
                    </m:oMath>
                  </m:oMathPara>
                </a14:m>
                <a:endParaRPr lang="en-US" sz="2800" dirty="0">
                  <a:ln>
                    <a:noFill/>
                  </a:ln>
                  <a:solidFill>
                    <a:srgbClr val="002060"/>
                  </a:solidFill>
                </a:endParaRPr>
              </a:p>
            </p:txBody>
          </p:sp>
        </mc:Choice>
        <mc:Fallback xmlns="">
          <p:sp>
            <p:nvSpPr>
              <p:cNvPr id="41" name="TextBox 40"/>
              <p:cNvSpPr txBox="1">
                <a:spLocks noRot="1" noChangeAspect="1" noMove="1" noResize="1" noEditPoints="1" noAdjustHandles="1" noChangeArrowheads="1" noChangeShapeType="1" noTextEdit="1"/>
              </p:cNvSpPr>
              <p:nvPr/>
            </p:nvSpPr>
            <p:spPr>
              <a:xfrm>
                <a:off x="9315739" y="2531257"/>
                <a:ext cx="969897" cy="523220"/>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10340131" y="2532993"/>
                <a:ext cx="971829"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m:t>
                      </m:r>
                    </m:oMath>
                  </m:oMathPara>
                </a14:m>
                <a:endParaRPr lang="en-US" sz="2800" dirty="0">
                  <a:ln>
                    <a:noFill/>
                  </a:ln>
                  <a:solidFill>
                    <a:srgbClr val="002060"/>
                  </a:solidFill>
                </a:endParaRPr>
              </a:p>
            </p:txBody>
          </p:sp>
        </mc:Choice>
        <mc:Fallback xmlns="">
          <p:sp>
            <p:nvSpPr>
              <p:cNvPr id="42" name="TextBox 41"/>
              <p:cNvSpPr txBox="1">
                <a:spLocks noRot="1" noChangeAspect="1" noMove="1" noResize="1" noEditPoints="1" noAdjustHandles="1" noChangeArrowheads="1" noChangeShapeType="1" noTextEdit="1"/>
              </p:cNvSpPr>
              <p:nvPr/>
            </p:nvSpPr>
            <p:spPr>
              <a:xfrm>
                <a:off x="10340131" y="2532993"/>
                <a:ext cx="971829" cy="523220"/>
              </a:xfrm>
              <a:prstGeom prst="rect">
                <a:avLst/>
              </a:prstGeom>
              <a:blipFill rotWithShape="0">
                <a:blip r:embed="rId22"/>
                <a:stretch>
                  <a:fillRect/>
                </a:stretch>
              </a:blipFill>
            </p:spPr>
            <p:txBody>
              <a:bodyPr/>
              <a:lstStyle/>
              <a:p>
                <a:r>
                  <a:rPr lang="en-US">
                    <a:noFill/>
                  </a:rPr>
                  <a:t> </a:t>
                </a:r>
              </a:p>
            </p:txBody>
          </p:sp>
        </mc:Fallback>
      </mc:AlternateContent>
      <p:sp>
        <p:nvSpPr>
          <p:cNvPr id="5" name="Up Arrow 4"/>
          <p:cNvSpPr/>
          <p:nvPr/>
        </p:nvSpPr>
        <p:spPr>
          <a:xfrm>
            <a:off x="2680975" y="3135559"/>
            <a:ext cx="172097" cy="418454"/>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Up Arrow 42"/>
          <p:cNvSpPr/>
          <p:nvPr/>
        </p:nvSpPr>
        <p:spPr>
          <a:xfrm>
            <a:off x="3744262" y="3135559"/>
            <a:ext cx="172097" cy="418454"/>
          </a:xfrm>
          <a:prstGeom prst="up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graphicFrame>
            <p:nvGraphicFramePr>
              <p:cNvPr id="44" name="Table 43"/>
              <p:cNvGraphicFramePr>
                <a:graphicFrameLocks noGrp="1"/>
              </p:cNvGraphicFramePr>
              <p:nvPr>
                <p:extLst/>
              </p:nvPr>
            </p:nvGraphicFramePr>
            <p:xfrm>
              <a:off x="2275993" y="2020504"/>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m:t>
                                </m:r>
                              </m:oMath>
                            </m:oMathPara>
                          </a14:m>
                          <a:endParaRPr lang="en-US" sz="2800" b="0" dirty="0">
                            <a:solidFill>
                              <a:srgbClr val="002060"/>
                            </a:solidFill>
                            <a:latin typeface="Arial" panose="020B0604020202020204" pitchFamily="34" charset="0"/>
                            <a:cs typeface="Arial" panose="020B0604020202020204" pitchFamily="34" charset="0"/>
                          </a:endParaRPr>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m:oMathPara>
                          </a14:m>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smtClean="0">
                              <a:solidFill>
                                <a:srgbClr val="002060"/>
                              </a:solidFill>
                              <a:cs typeface="Arial" panose="020B0604020202020204" pitchFamily="34" charset="0"/>
                            </a:rPr>
                            <a:t>3</a:t>
                          </a:r>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4</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6</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9</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12</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18</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m:oMathPara>
                          </a14:m>
                          <a:endParaRPr lang="en-US" sz="2800" b="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mc:Choice>
        <mc:Fallback xmlns="">
          <p:graphicFrame>
            <p:nvGraphicFramePr>
              <p:cNvPr id="44" name="Table 43"/>
              <p:cNvGraphicFramePr>
                <a:graphicFrameLocks noGrp="1"/>
              </p:cNvGraphicFramePr>
              <p:nvPr>
                <p:extLst>
                  <p:ext uri="{D42A27DB-BD31-4B8C-83A1-F6EECF244321}">
                    <p14:modId xmlns:p14="http://schemas.microsoft.com/office/powerpoint/2010/main" val="116114382"/>
                  </p:ext>
                </p:extLst>
              </p:nvPr>
            </p:nvGraphicFramePr>
            <p:xfrm>
              <a:off x="2275993" y="2020504"/>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endParaRPr lang="en-US"/>
                        </a:p>
                      </a:txBody>
                      <a:tcPr marL="0" marR="0" marT="0" marB="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t="-10465" r="-800606"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100000" t="-10465" r="-700606" b="-32558"/>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smtClean="0">
                              <a:solidFill>
                                <a:srgbClr val="002060"/>
                              </a:solidFill>
                              <a:cs typeface="Arial" panose="020B0604020202020204" pitchFamily="34" charset="0"/>
                            </a:rPr>
                            <a:t>3</a:t>
                          </a:r>
                          <a:endParaRPr lang="en-US" sz="2800" b="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300000" t="-10465" r="-500606"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397590" t="-10465" r="-397590"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500606" t="-10465" r="-300000"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600606" t="-10465" r="-200000"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700606" t="-10465" r="-100000" b="-32558"/>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3"/>
                          <a:stretch>
                            <a:fillRect l="-800606" t="-10465" b="-32558"/>
                          </a:stretch>
                        </a:blip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45" name="Table 44"/>
              <p:cNvGraphicFramePr>
                <a:graphicFrameLocks noGrp="1"/>
              </p:cNvGraphicFramePr>
              <p:nvPr>
                <p:extLst/>
              </p:nvPr>
            </p:nvGraphicFramePr>
            <p:xfrm>
              <a:off x="2278141" y="2523591"/>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m:t>
                                </m:r>
                              </m:oMath>
                            </m:oMathPara>
                          </a14:m>
                          <a:endParaRPr lang="en-US" sz="2800" dirty="0">
                            <a:ln>
                              <a:noFill/>
                            </a:ln>
                            <a:solidFill>
                              <a:srgbClr val="00206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−18</m:t>
                                </m:r>
                              </m:oMath>
                            </m:oMathPara>
                          </a14:m>
                          <a:endParaRPr lang="en-US" sz="280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−12</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−9</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−6</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−4</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−2</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mc:Choice>
        <mc:Fallback xmlns="">
          <p:graphicFrame>
            <p:nvGraphicFramePr>
              <p:cNvPr id="45" name="Table 44"/>
              <p:cNvGraphicFramePr>
                <a:graphicFrameLocks noGrp="1"/>
              </p:cNvGraphicFramePr>
              <p:nvPr>
                <p:extLst>
                  <p:ext uri="{D42A27DB-BD31-4B8C-83A1-F6EECF244321}">
                    <p14:modId xmlns:p14="http://schemas.microsoft.com/office/powerpoint/2010/main" val="3391559745"/>
                  </p:ext>
                </p:extLst>
              </p:nvPr>
            </p:nvGraphicFramePr>
            <p:xfrm>
              <a:off x="2278141" y="2523591"/>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r="-8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100000" r="-7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200000" r="-6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300000" r="-5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397590" r="-39759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500606" r="-3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600606" r="-2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700606" r="-1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4"/>
                          <a:stretch>
                            <a:fillRect l="-800606"/>
                          </a:stretch>
                        </a:blipFill>
                      </a:tcPr>
                    </a:tc>
                  </a:tr>
                </a:tbl>
              </a:graphicData>
            </a:graphic>
          </p:graphicFrame>
        </mc:Fallback>
      </mc:AlternateContent>
      <p:sp>
        <p:nvSpPr>
          <p:cNvPr id="6" name="TextBox 5"/>
          <p:cNvSpPr txBox="1"/>
          <p:nvPr/>
        </p:nvSpPr>
        <p:spPr>
          <a:xfrm>
            <a:off x="1605262" y="4729656"/>
            <a:ext cx="8368197" cy="523220"/>
          </a:xfrm>
          <a:prstGeom prst="rect">
            <a:avLst/>
          </a:prstGeom>
          <a:noFill/>
          <a:ln>
            <a:noFill/>
          </a:ln>
        </p:spPr>
        <p:txBody>
          <a:bodyPr wrap="square" rtlCol="0">
            <a:spAutoFit/>
          </a:bodyPr>
          <a:lstStyle/>
          <a:p>
            <a:r>
              <a:rPr lang="en-US" sz="2800" dirty="0" smtClean="0">
                <a:solidFill>
                  <a:srgbClr val="002060"/>
                </a:solidFill>
                <a:latin typeface="Arial" panose="020B0604020202020204" pitchFamily="34" charset="0"/>
                <a:cs typeface="Arial" panose="020B0604020202020204" pitchFamily="34" charset="0"/>
              </a:rPr>
              <a:t>;         ;          ;         ;         ;         ;         ;          ;         ;</a:t>
            </a:r>
            <a:endParaRPr lang="en-US" sz="2800"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6" name="TextBox 45"/>
              <p:cNvSpPr txBox="1"/>
              <p:nvPr/>
            </p:nvSpPr>
            <p:spPr>
              <a:xfrm>
                <a:off x="2734165" y="4133448"/>
                <a:ext cx="8904455" cy="523220"/>
              </a:xfrm>
              <a:prstGeom prst="rect">
                <a:avLst/>
              </a:prstGeom>
              <a:noFill/>
              <a:ln>
                <a:noFill/>
              </a:ln>
            </p:spPr>
            <p:txBody>
              <a:bodyPr wrap="square" rtlCol="0">
                <a:spAutoFit/>
              </a:bodyPr>
              <a:lstStyle/>
              <a:p>
                <a:r>
                  <a:rPr lang="en-US" sz="2800" dirty="0" smtClean="0">
                    <a:latin typeface="Arial" panose="020B0604020202020204" pitchFamily="34" charset="0"/>
                    <a:cs typeface="Arial" panose="020B0604020202020204" pitchFamily="34" charset="0"/>
                  </a:rPr>
                  <a:t>b)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−36</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có</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thể</a:t>
                </a:r>
                <a:r>
                  <a:rPr lang="en-US" sz="2800" dirty="0" smtClean="0">
                    <a:latin typeface="Arial" panose="020B0604020202020204" pitchFamily="34" charset="0"/>
                    <a:cs typeface="Arial" panose="020B0604020202020204" pitchFamily="34" charset="0"/>
                  </a:rPr>
                  <a:t> chia </a:t>
                </a:r>
                <a:r>
                  <a:rPr lang="en-US" sz="2800" dirty="0" err="1" smtClean="0">
                    <a:latin typeface="Arial" panose="020B0604020202020204" pitchFamily="34" charset="0"/>
                    <a:cs typeface="Arial" panose="020B0604020202020204" pitchFamily="34" charset="0"/>
                  </a:rPr>
                  <a:t>hết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các</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nguyên</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a:t>
                </a:r>
              </a:p>
            </p:txBody>
          </p:sp>
        </mc:Choice>
        <mc:Fallback xmlns="">
          <p:sp>
            <p:nvSpPr>
              <p:cNvPr id="46" name="TextBox 45"/>
              <p:cNvSpPr txBox="1">
                <a:spLocks noRot="1" noChangeAspect="1" noMove="1" noResize="1" noEditPoints="1" noAdjustHandles="1" noChangeArrowheads="1" noChangeShapeType="1" noTextEdit="1"/>
              </p:cNvSpPr>
              <p:nvPr/>
            </p:nvSpPr>
            <p:spPr>
              <a:xfrm>
                <a:off x="2734165" y="4133448"/>
                <a:ext cx="8904455" cy="523220"/>
              </a:xfrm>
              <a:prstGeom prst="rect">
                <a:avLst/>
              </a:prstGeom>
              <a:blipFill rotWithShape="0">
                <a:blip r:embed="rId25"/>
                <a:stretch>
                  <a:fillRect l="-1438" t="-11628" b="-3139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88936" y="1971366"/>
                <a:ext cx="1677289" cy="52322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r>
                        <a:rPr lang="en-US" sz="2800" b="1" i="1">
                          <a:solidFill>
                            <a:srgbClr val="002060"/>
                          </a:solidFill>
                          <a:latin typeface="Cambria Math" panose="02040503050406030204" pitchFamily="18" charset="0"/>
                          <a:cs typeface="Arial" panose="020B0604020202020204" pitchFamily="34" charset="0"/>
                        </a:rPr>
                        <m:t>𝒏</m:t>
                      </m:r>
                    </m:oMath>
                  </m:oMathPara>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88936" y="1971366"/>
                <a:ext cx="1677289" cy="523220"/>
              </a:xfrm>
              <a:prstGeom prst="rect">
                <a:avLst/>
              </a:prstGeom>
              <a:blipFill rotWithShape="0">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588936" y="2531257"/>
                <a:ext cx="1677289" cy="523220"/>
              </a:xfrm>
              <a:prstGeom prst="rect">
                <a:avLst/>
              </a:prstGeom>
            </p:spPr>
            <p:txBody>
              <a:bodyPr wrap="square">
                <a:spAutoFit/>
              </a:bodyPr>
              <a:lstStyle/>
              <a:p>
                <a:pPr algn="ctr"/>
                <a14:m>
                  <m:oMathPara xmlns:m="http://schemas.openxmlformats.org/officeDocument/2006/math">
                    <m:oMathParaPr>
                      <m:jc m:val="centerGroup"/>
                    </m:oMathParaPr>
                    <m:oMath xmlns:m="http://schemas.openxmlformats.org/officeDocument/2006/math">
                      <m:d>
                        <m:dPr>
                          <m:ctrlPr>
                            <a:rPr lang="en-US" sz="2800" i="1">
                              <a:solidFill>
                                <a:srgbClr val="002060"/>
                              </a:solidFill>
                              <a:latin typeface="Cambria Math" panose="02040503050406030204" pitchFamily="18" charset="0"/>
                              <a:cs typeface="Arial" panose="020B0604020202020204" pitchFamily="34" charset="0"/>
                            </a:rPr>
                          </m:ctrlPr>
                        </m:dPr>
                        <m:e>
                          <m:r>
                            <a:rPr lang="en-US" sz="2800" i="1">
                              <a:solidFill>
                                <a:srgbClr val="002060"/>
                              </a:solidFill>
                              <a:latin typeface="Cambria Math" panose="02040503050406030204" pitchFamily="18" charset="0"/>
                              <a:cs typeface="Arial" panose="020B0604020202020204" pitchFamily="34" charset="0"/>
                            </a:rPr>
                            <m:t>−36</m:t>
                          </m:r>
                        </m:e>
                      </m:d>
                      <m:r>
                        <a:rPr lang="en-US" sz="2800" i="1">
                          <a:solidFill>
                            <a:srgbClr val="002060"/>
                          </a:solidFill>
                          <a:latin typeface="Cambria Math" panose="02040503050406030204" pitchFamily="18" charset="0"/>
                          <a:cs typeface="Arial" panose="020B0604020202020204" pitchFamily="34" charset="0"/>
                        </a:rPr>
                        <m:t>:</m:t>
                      </m:r>
                      <m:r>
                        <a:rPr lang="en-US" sz="2800" i="1">
                          <a:solidFill>
                            <a:srgbClr val="002060"/>
                          </a:solidFill>
                          <a:latin typeface="Cambria Math" panose="02040503050406030204" pitchFamily="18" charset="0"/>
                          <a:cs typeface="Arial" panose="020B0604020202020204" pitchFamily="34" charset="0"/>
                        </a:rPr>
                        <m:t>𝑛</m:t>
                      </m:r>
                    </m:oMath>
                  </m:oMathPara>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588936" y="2531257"/>
                <a:ext cx="1677289" cy="523220"/>
              </a:xfrm>
              <a:prstGeom prst="rect">
                <a:avLst/>
              </a:prstGeom>
              <a:blipFill rotWithShape="0">
                <a:blip r:embed="rId27"/>
                <a:stretch>
                  <a:fillRect/>
                </a:stretch>
              </a:blipFill>
            </p:spPr>
            <p:txBody>
              <a:bodyPr/>
              <a:lstStyle/>
              <a:p>
                <a:r>
                  <a:rPr lang="en-US">
                    <a:noFill/>
                  </a:rPr>
                  <a:t> </a:t>
                </a:r>
              </a:p>
            </p:txBody>
          </p:sp>
        </mc:Fallback>
      </mc:AlternateContent>
      <p:sp>
        <p:nvSpPr>
          <p:cNvPr id="47" name="TextBox 46"/>
          <p:cNvSpPr txBox="1"/>
          <p:nvPr/>
        </p:nvSpPr>
        <p:spPr>
          <a:xfrm>
            <a:off x="1574265" y="5539365"/>
            <a:ext cx="8368197" cy="523220"/>
          </a:xfrm>
          <a:prstGeom prst="rect">
            <a:avLst/>
          </a:prstGeom>
          <a:noFill/>
          <a:ln>
            <a:noFill/>
          </a:ln>
        </p:spPr>
        <p:txBody>
          <a:bodyPr wrap="square" rtlCol="0">
            <a:spAutoFit/>
          </a:bodyPr>
          <a:lstStyle/>
          <a:p>
            <a:r>
              <a:rPr lang="en-US" sz="2800" dirty="0" smtClean="0">
                <a:solidFill>
                  <a:srgbClr val="002060"/>
                </a:solidFill>
                <a:latin typeface="Arial" panose="020B0604020202020204" pitchFamily="34" charset="0"/>
                <a:cs typeface="Arial" panose="020B0604020202020204" pitchFamily="34" charset="0"/>
              </a:rPr>
              <a:t>;         ;          ;         ;         ;         ;         ;          ;         </a:t>
            </a:r>
            <a:endParaRPr lang="en-US" sz="2800" dirty="0">
              <a:solidFill>
                <a:srgbClr val="0020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graphicFrame>
            <p:nvGraphicFramePr>
              <p:cNvPr id="48" name="Table 47"/>
              <p:cNvGraphicFramePr>
                <a:graphicFrameLocks noGrp="1"/>
              </p:cNvGraphicFramePr>
              <p:nvPr>
                <p:extLst/>
              </p:nvPr>
            </p:nvGraphicFramePr>
            <p:xfrm>
              <a:off x="749091" y="5559923"/>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m:t>
                                </m:r>
                              </m:oMath>
                            </m:oMathPara>
                          </a14:m>
                          <a:endParaRPr lang="en-US" sz="2800" dirty="0">
                            <a:ln>
                              <a:noFill/>
                            </a:ln>
                            <a:solidFill>
                              <a:srgbClr val="002060"/>
                            </a:solidFill>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−2</m:t>
                                </m:r>
                              </m:oMath>
                            </m:oMathPara>
                          </a14:m>
                          <a:endParaRPr lang="en-US" sz="2800" dirty="0">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−4</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−6</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−9</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−12</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−18</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m:t>
                                </m:r>
                              </m:oMath>
                            </m:oMathPara>
                          </a14:m>
                          <a:endParaRPr lang="en-US" sz="2800" dirty="0">
                            <a:solidFill>
                              <a:srgbClr val="002060"/>
                            </a:solidFill>
                            <a:latin typeface="Arial" panose="020B0604020202020204" pitchFamily="34" charset="0"/>
                            <a:cs typeface="Arial" panose="020B0604020202020204" pitchFamily="34" charset="0"/>
                          </a:endParaRP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mc:Choice>
        <mc:Fallback xmlns="">
          <p:graphicFrame>
            <p:nvGraphicFramePr>
              <p:cNvPr id="48" name="Table 47"/>
              <p:cNvGraphicFramePr>
                <a:graphicFrameLocks noGrp="1"/>
              </p:cNvGraphicFramePr>
              <p:nvPr>
                <p:extLst>
                  <p:ext uri="{D42A27DB-BD31-4B8C-83A1-F6EECF244321}">
                    <p14:modId xmlns:p14="http://schemas.microsoft.com/office/powerpoint/2010/main" val="4134450207"/>
                  </p:ext>
                </p:extLst>
              </p:nvPr>
            </p:nvGraphicFramePr>
            <p:xfrm>
              <a:off x="749091" y="5559923"/>
              <a:ext cx="9052560" cy="518160"/>
            </p:xfrm>
            <a:graphic>
              <a:graphicData uri="http://schemas.openxmlformats.org/drawingml/2006/table">
                <a:tbl>
                  <a:tblPr firstRow="1" bandRow="1">
                    <a:tableStyleId>{5C22544A-7EE6-4342-B048-85BDC9FD1C3A}</a:tableStyleId>
                  </a:tblPr>
                  <a:tblGrid>
                    <a:gridCol w="1005840"/>
                    <a:gridCol w="1005840"/>
                    <a:gridCol w="1005840"/>
                    <a:gridCol w="1005840"/>
                    <a:gridCol w="1005840"/>
                    <a:gridCol w="1005840"/>
                    <a:gridCol w="1005840"/>
                    <a:gridCol w="1005840"/>
                    <a:gridCol w="1005840"/>
                  </a:tblGrid>
                  <a:tr h="518160">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r="-8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100000" r="-7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200000" r="-6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300000" r="-500606"/>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397590" r="-39759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500606" r="-3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600606" r="-2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700606" r="-100000"/>
                          </a:stretch>
                        </a:blipFill>
                      </a:tcPr>
                    </a:tc>
                    <a:tc>
                      <a:txBody>
                        <a:bodyPr/>
                        <a:lstStyle/>
                        <a:p>
                          <a:endParaRPr lang="en-US"/>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28"/>
                          <a:stretch>
                            <a:fillRect l="-800606"/>
                          </a:stretch>
                        </a:blipFill>
                      </a:tcPr>
                    </a:tc>
                  </a:tr>
                </a:tbl>
              </a:graphicData>
            </a:graphic>
          </p:graphicFrame>
        </mc:Fallback>
      </mc:AlternateContent>
    </p:spTree>
    <p:extLst>
      <p:ext uri="{BB962C8B-B14F-4D97-AF65-F5344CB8AC3E}">
        <p14:creationId xmlns:p14="http://schemas.microsoft.com/office/powerpoint/2010/main" val="3758155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fill="hold"/>
                                        <p:tgtEl>
                                          <p:spTgt spid="24"/>
                                        </p:tgtEl>
                                        <p:attrNameLst>
                                          <p:attrName>ppt_x</p:attrName>
                                        </p:attrNameLst>
                                      </p:cBhvr>
                                      <p:tavLst>
                                        <p:tav tm="0">
                                          <p:val>
                                            <p:strVal val="#ppt_x"/>
                                          </p:val>
                                        </p:tav>
                                        <p:tav tm="100000">
                                          <p:val>
                                            <p:strVal val="#ppt_x"/>
                                          </p:val>
                                        </p:tav>
                                      </p:tavLst>
                                    </p:anim>
                                    <p:anim calcmode="lin" valueType="num">
                                      <p:cBhvr additive="base">
                                        <p:cTn id="40" dur="500" fill="hold"/>
                                        <p:tgtEl>
                                          <p:spTgt spid="2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 calcmode="lin" valueType="num">
                                      <p:cBhvr additive="base">
                                        <p:cTn id="47" dur="500" fill="hold"/>
                                        <p:tgtEl>
                                          <p:spTgt spid="26"/>
                                        </p:tgtEl>
                                        <p:attrNameLst>
                                          <p:attrName>ppt_x</p:attrName>
                                        </p:attrNameLst>
                                      </p:cBhvr>
                                      <p:tavLst>
                                        <p:tav tm="0">
                                          <p:val>
                                            <p:strVal val="#ppt_x"/>
                                          </p:val>
                                        </p:tav>
                                        <p:tav tm="100000">
                                          <p:val>
                                            <p:strVal val="#ppt_x"/>
                                          </p:val>
                                        </p:tav>
                                      </p:tavLst>
                                    </p:anim>
                                    <p:anim calcmode="lin" valueType="num">
                                      <p:cBhvr additive="base">
                                        <p:cTn id="48" dur="500" fill="hold"/>
                                        <p:tgtEl>
                                          <p:spTgt spid="26"/>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33"/>
                                        </p:tgtEl>
                                        <p:attrNameLst>
                                          <p:attrName>style.visibility</p:attrName>
                                        </p:attrNameLst>
                                      </p:cBhvr>
                                      <p:to>
                                        <p:strVal val="visible"/>
                                      </p:to>
                                    </p:set>
                                    <p:anim calcmode="lin" valueType="num">
                                      <p:cBhvr additive="base">
                                        <p:cTn id="55" dur="500" fill="hold"/>
                                        <p:tgtEl>
                                          <p:spTgt spid="33"/>
                                        </p:tgtEl>
                                        <p:attrNameLst>
                                          <p:attrName>ppt_x</p:attrName>
                                        </p:attrNameLst>
                                      </p:cBhvr>
                                      <p:tavLst>
                                        <p:tav tm="0">
                                          <p:val>
                                            <p:strVal val="#ppt_x"/>
                                          </p:val>
                                        </p:tav>
                                        <p:tav tm="100000">
                                          <p:val>
                                            <p:strVal val="#ppt_x"/>
                                          </p:val>
                                        </p:tav>
                                      </p:tavLst>
                                    </p:anim>
                                    <p:anim calcmode="lin" valueType="num">
                                      <p:cBhvr additive="base">
                                        <p:cTn id="5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1000"/>
                                        <p:tgtEl>
                                          <p:spTgt spid="5"/>
                                        </p:tgtEl>
                                      </p:cBhvr>
                                    </p:animEffect>
                                    <p:anim calcmode="lin" valueType="num">
                                      <p:cBhvr>
                                        <p:cTn id="62" dur="1000" fill="hold"/>
                                        <p:tgtEl>
                                          <p:spTgt spid="5"/>
                                        </p:tgtEl>
                                        <p:attrNameLst>
                                          <p:attrName>ppt_x</p:attrName>
                                        </p:attrNameLst>
                                      </p:cBhvr>
                                      <p:tavLst>
                                        <p:tav tm="0">
                                          <p:val>
                                            <p:strVal val="#ppt_x"/>
                                          </p:val>
                                        </p:tav>
                                        <p:tav tm="100000">
                                          <p:val>
                                            <p:strVal val="#ppt_x"/>
                                          </p:val>
                                        </p:tav>
                                      </p:tavLst>
                                    </p:anim>
                                    <p:anim calcmode="lin" valueType="num">
                                      <p:cBhvr>
                                        <p:cTn id="63" dur="1000" fill="hold"/>
                                        <p:tgtEl>
                                          <p:spTgt spid="5"/>
                                        </p:tgtEl>
                                        <p:attrNameLst>
                                          <p:attrName>ppt_y</p:attrName>
                                        </p:attrNameLst>
                                      </p:cBhvr>
                                      <p:tavLst>
                                        <p:tav tm="0">
                                          <p:val>
                                            <p:strVal val="#ppt_y+.1"/>
                                          </p:val>
                                        </p:tav>
                                        <p:tav tm="100000">
                                          <p:val>
                                            <p:strVal val="#ppt_y"/>
                                          </p:val>
                                        </p:tav>
                                      </p:tavLst>
                                    </p:anim>
                                  </p:childTnLst>
                                </p:cTn>
                              </p:par>
                            </p:childTnLst>
                          </p:cTn>
                        </p:par>
                        <p:par>
                          <p:cTn id="64" fill="hold">
                            <p:stCondLst>
                              <p:cond delay="1000"/>
                            </p:stCondLst>
                            <p:childTnLst>
                              <p:par>
                                <p:cTn id="65" presetID="42" presetClass="entr" presetSubtype="0" fill="hold" grpId="0" nodeType="after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fade">
                                      <p:cBhvr>
                                        <p:cTn id="67" dur="1000"/>
                                        <p:tgtEl>
                                          <p:spTgt spid="4"/>
                                        </p:tgtEl>
                                      </p:cBhvr>
                                    </p:animEffect>
                                    <p:anim calcmode="lin" valueType="num">
                                      <p:cBhvr>
                                        <p:cTn id="68" dur="1000" fill="hold"/>
                                        <p:tgtEl>
                                          <p:spTgt spid="4"/>
                                        </p:tgtEl>
                                        <p:attrNameLst>
                                          <p:attrName>ppt_x</p:attrName>
                                        </p:attrNameLst>
                                      </p:cBhvr>
                                      <p:tavLst>
                                        <p:tav tm="0">
                                          <p:val>
                                            <p:strVal val="#ppt_x"/>
                                          </p:val>
                                        </p:tav>
                                        <p:tav tm="100000">
                                          <p:val>
                                            <p:strVal val="#ppt_x"/>
                                          </p:val>
                                        </p:tav>
                                      </p:tavLst>
                                    </p:anim>
                                    <p:anim calcmode="lin" valueType="num">
                                      <p:cBhvr>
                                        <p:cTn id="6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1000"/>
                                        <p:tgtEl>
                                          <p:spTgt spid="43"/>
                                        </p:tgtEl>
                                      </p:cBhvr>
                                    </p:animEffect>
                                    <p:anim calcmode="lin" valueType="num">
                                      <p:cBhvr>
                                        <p:cTn id="75" dur="1000" fill="hold"/>
                                        <p:tgtEl>
                                          <p:spTgt spid="43"/>
                                        </p:tgtEl>
                                        <p:attrNameLst>
                                          <p:attrName>ppt_x</p:attrName>
                                        </p:attrNameLst>
                                      </p:cBhvr>
                                      <p:tavLst>
                                        <p:tav tm="0">
                                          <p:val>
                                            <p:strVal val="#ppt_x"/>
                                          </p:val>
                                        </p:tav>
                                        <p:tav tm="100000">
                                          <p:val>
                                            <p:strVal val="#ppt_x"/>
                                          </p:val>
                                        </p:tav>
                                      </p:tavLst>
                                    </p:anim>
                                    <p:anim calcmode="lin" valueType="num">
                                      <p:cBhvr>
                                        <p:cTn id="76" dur="1000" fill="hold"/>
                                        <p:tgtEl>
                                          <p:spTgt spid="43"/>
                                        </p:tgtEl>
                                        <p:attrNameLst>
                                          <p:attrName>ppt_y</p:attrName>
                                        </p:attrNameLst>
                                      </p:cBhvr>
                                      <p:tavLst>
                                        <p:tav tm="0">
                                          <p:val>
                                            <p:strVal val="#ppt_y+.1"/>
                                          </p:val>
                                        </p:tav>
                                        <p:tav tm="100000">
                                          <p:val>
                                            <p:strVal val="#ppt_y"/>
                                          </p:val>
                                        </p:tav>
                                      </p:tavLst>
                                    </p:anim>
                                  </p:childTnLst>
                                </p:cTn>
                              </p:par>
                            </p:childTnLst>
                          </p:cTn>
                        </p:par>
                        <p:par>
                          <p:cTn id="77" fill="hold">
                            <p:stCondLst>
                              <p:cond delay="1000"/>
                            </p:stCondLst>
                            <p:childTnLst>
                              <p:par>
                                <p:cTn id="78" presetID="42" presetClass="entr" presetSubtype="0" fill="hold" grpId="0" nodeType="after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fade">
                                      <p:cBhvr>
                                        <p:cTn id="80" dur="1000"/>
                                        <p:tgtEl>
                                          <p:spTgt spid="38"/>
                                        </p:tgtEl>
                                      </p:cBhvr>
                                    </p:animEffect>
                                    <p:anim calcmode="lin" valueType="num">
                                      <p:cBhvr>
                                        <p:cTn id="81" dur="1000" fill="hold"/>
                                        <p:tgtEl>
                                          <p:spTgt spid="38"/>
                                        </p:tgtEl>
                                        <p:attrNameLst>
                                          <p:attrName>ppt_x</p:attrName>
                                        </p:attrNameLst>
                                      </p:cBhvr>
                                      <p:tavLst>
                                        <p:tav tm="0">
                                          <p:val>
                                            <p:strVal val="#ppt_x"/>
                                          </p:val>
                                        </p:tav>
                                        <p:tav tm="100000">
                                          <p:val>
                                            <p:strVal val="#ppt_x"/>
                                          </p:val>
                                        </p:tav>
                                      </p:tavLst>
                                    </p:anim>
                                    <p:anim calcmode="lin" valueType="num">
                                      <p:cBhvr>
                                        <p:cTn id="82"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8" restart="whenNotActive" fill="hold" evtFilter="cancelBubble" nodeType="interactiveSeq">
                <p:stCondLst>
                  <p:cond evt="onClick" delay="0">
                    <p:tgtEl>
                      <p:spTgt spid="21"/>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clickEffect">
                                  <p:stCondLst>
                                    <p:cond delay="0"/>
                                  </p:stCondLst>
                                  <p:childTnLst>
                                    <p:animEffect transition="out" filter="fade">
                                      <p:cBhvr>
                                        <p:cTn id="92" dur="500"/>
                                        <p:tgtEl>
                                          <p:spTgt spid="21"/>
                                        </p:tgtEl>
                                      </p:cBhvr>
                                    </p:animEffect>
                                    <p:set>
                                      <p:cBhvr>
                                        <p:cTn id="93" dur="1" fill="hold">
                                          <p:stCondLst>
                                            <p:cond delay="499"/>
                                          </p:stCondLst>
                                        </p:cTn>
                                        <p:tgtEl>
                                          <p:spTgt spid="21"/>
                                        </p:tgtEl>
                                        <p:attrNameLst>
                                          <p:attrName>style.visibility</p:attrName>
                                        </p:attrNameLst>
                                      </p:cBhvr>
                                      <p:to>
                                        <p:strVal val="hidden"/>
                                      </p:to>
                                    </p:set>
                                  </p:childTnLst>
                                </p:cTn>
                              </p:par>
                            </p:childTnLst>
                          </p:cTn>
                        </p:par>
                        <p:par>
                          <p:cTn id="94" fill="hold">
                            <p:stCondLst>
                              <p:cond delay="500"/>
                            </p:stCondLst>
                            <p:childTnLst>
                              <p:par>
                                <p:cTn id="95" presetID="2" presetClass="entr" presetSubtype="4" fill="hold" grpId="0" nodeType="afterEffect">
                                  <p:stCondLst>
                                    <p:cond delay="0"/>
                                  </p:stCondLst>
                                  <p:childTnLst>
                                    <p:set>
                                      <p:cBhvr>
                                        <p:cTn id="96" dur="1" fill="hold">
                                          <p:stCondLst>
                                            <p:cond delay="0"/>
                                          </p:stCondLst>
                                        </p:cTn>
                                        <p:tgtEl>
                                          <p:spTgt spid="34"/>
                                        </p:tgtEl>
                                        <p:attrNameLst>
                                          <p:attrName>style.visibility</p:attrName>
                                        </p:attrNameLst>
                                      </p:cBhvr>
                                      <p:to>
                                        <p:strVal val="visible"/>
                                      </p:to>
                                    </p:set>
                                    <p:anim calcmode="lin" valueType="num">
                                      <p:cBhvr additive="base">
                                        <p:cTn id="97" dur="500" fill="hold"/>
                                        <p:tgtEl>
                                          <p:spTgt spid="34"/>
                                        </p:tgtEl>
                                        <p:attrNameLst>
                                          <p:attrName>ppt_x</p:attrName>
                                        </p:attrNameLst>
                                      </p:cBhvr>
                                      <p:tavLst>
                                        <p:tav tm="0">
                                          <p:val>
                                            <p:strVal val="#ppt_x"/>
                                          </p:val>
                                        </p:tav>
                                        <p:tav tm="100000">
                                          <p:val>
                                            <p:strVal val="#ppt_x"/>
                                          </p:val>
                                        </p:tav>
                                      </p:tavLst>
                                    </p:anim>
                                    <p:anim calcmode="lin" valueType="num">
                                      <p:cBhvr additive="base">
                                        <p:cTn id="9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1"/>
                  </p:tgtEl>
                </p:cond>
              </p:nextCondLst>
            </p:seq>
            <p:seq concurrent="1" nextAc="seek">
              <p:cTn id="99" restart="whenNotActive" fill="hold" evtFilter="cancelBubble" nodeType="interactiveSeq">
                <p:stCondLst>
                  <p:cond evt="onClick" delay="0">
                    <p:tgtEl>
                      <p:spTgt spid="22"/>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grpId="1" nodeType="clickEffect">
                                  <p:stCondLst>
                                    <p:cond delay="0"/>
                                  </p:stCondLst>
                                  <p:childTnLst>
                                    <p:animEffect transition="out" filter="fade">
                                      <p:cBhvr>
                                        <p:cTn id="103" dur="500"/>
                                        <p:tgtEl>
                                          <p:spTgt spid="22"/>
                                        </p:tgtEl>
                                      </p:cBhvr>
                                    </p:animEffect>
                                    <p:set>
                                      <p:cBhvr>
                                        <p:cTn id="104" dur="1" fill="hold">
                                          <p:stCondLst>
                                            <p:cond delay="499"/>
                                          </p:stCondLst>
                                        </p:cTn>
                                        <p:tgtEl>
                                          <p:spTgt spid="22"/>
                                        </p:tgtEl>
                                        <p:attrNameLst>
                                          <p:attrName>style.visibility</p:attrName>
                                        </p:attrNameLst>
                                      </p:cBhvr>
                                      <p:to>
                                        <p:strVal val="hidden"/>
                                      </p:to>
                                    </p:set>
                                  </p:childTnLst>
                                </p:cTn>
                              </p:par>
                            </p:childTnLst>
                          </p:cTn>
                        </p:par>
                        <p:par>
                          <p:cTn id="105" fill="hold">
                            <p:stCondLst>
                              <p:cond delay="500"/>
                            </p:stCondLst>
                            <p:childTnLst>
                              <p:par>
                                <p:cTn id="106" presetID="2" presetClass="entr" presetSubtype="4" fill="hold" grpId="0" nodeType="afterEffect">
                                  <p:stCondLst>
                                    <p:cond delay="0"/>
                                  </p:stCondLst>
                                  <p:childTnLst>
                                    <p:set>
                                      <p:cBhvr>
                                        <p:cTn id="107" dur="1" fill="hold">
                                          <p:stCondLst>
                                            <p:cond delay="0"/>
                                          </p:stCondLst>
                                        </p:cTn>
                                        <p:tgtEl>
                                          <p:spTgt spid="37"/>
                                        </p:tgtEl>
                                        <p:attrNameLst>
                                          <p:attrName>style.visibility</p:attrName>
                                        </p:attrNameLst>
                                      </p:cBhvr>
                                      <p:to>
                                        <p:strVal val="visible"/>
                                      </p:to>
                                    </p:set>
                                    <p:anim calcmode="lin" valueType="num">
                                      <p:cBhvr additive="base">
                                        <p:cTn id="108" dur="500" fill="hold"/>
                                        <p:tgtEl>
                                          <p:spTgt spid="37"/>
                                        </p:tgtEl>
                                        <p:attrNameLst>
                                          <p:attrName>ppt_x</p:attrName>
                                        </p:attrNameLst>
                                      </p:cBhvr>
                                      <p:tavLst>
                                        <p:tav tm="0">
                                          <p:val>
                                            <p:strVal val="#ppt_x"/>
                                          </p:val>
                                        </p:tav>
                                        <p:tav tm="100000">
                                          <p:val>
                                            <p:strVal val="#ppt_x"/>
                                          </p:val>
                                        </p:tav>
                                      </p:tavLst>
                                    </p:anim>
                                    <p:anim calcmode="lin" valueType="num">
                                      <p:cBhvr additive="base">
                                        <p:cTn id="10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2"/>
                  </p:tgtEl>
                </p:cond>
              </p:nextCondLst>
            </p:seq>
            <p:seq concurrent="1" nextAc="seek">
              <p:cTn id="110" restart="whenNotActive" fill="hold" evtFilter="cancelBubble" nodeType="interactiveSeq">
                <p:stCondLst>
                  <p:cond evt="onClick" delay="0">
                    <p:tgtEl>
                      <p:spTgt spid="24"/>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grpId="1" nodeType="clickEffect">
                                  <p:stCondLst>
                                    <p:cond delay="0"/>
                                  </p:stCondLst>
                                  <p:childTnLst>
                                    <p:animEffect transition="out" filter="fade">
                                      <p:cBhvr>
                                        <p:cTn id="114" dur="500"/>
                                        <p:tgtEl>
                                          <p:spTgt spid="24"/>
                                        </p:tgtEl>
                                      </p:cBhvr>
                                    </p:animEffect>
                                    <p:set>
                                      <p:cBhvr>
                                        <p:cTn id="115" dur="1" fill="hold">
                                          <p:stCondLst>
                                            <p:cond delay="499"/>
                                          </p:stCondLst>
                                        </p:cTn>
                                        <p:tgtEl>
                                          <p:spTgt spid="24"/>
                                        </p:tgtEl>
                                        <p:attrNameLst>
                                          <p:attrName>style.visibility</p:attrName>
                                        </p:attrNameLst>
                                      </p:cBhvr>
                                      <p:to>
                                        <p:strVal val="hidden"/>
                                      </p:to>
                                    </p:set>
                                  </p:childTnLst>
                                </p:cTn>
                              </p:par>
                            </p:childTnLst>
                          </p:cTn>
                        </p:par>
                        <p:par>
                          <p:cTn id="116" fill="hold">
                            <p:stCondLst>
                              <p:cond delay="500"/>
                            </p:stCondLst>
                            <p:childTnLst>
                              <p:par>
                                <p:cTn id="117" presetID="2" presetClass="entr" presetSubtype="4" fill="hold" grpId="0" nodeType="afterEffect">
                                  <p:stCondLst>
                                    <p:cond delay="0"/>
                                  </p:stCondLst>
                                  <p:childTnLst>
                                    <p:set>
                                      <p:cBhvr>
                                        <p:cTn id="118" dur="1" fill="hold">
                                          <p:stCondLst>
                                            <p:cond delay="0"/>
                                          </p:stCondLst>
                                        </p:cTn>
                                        <p:tgtEl>
                                          <p:spTgt spid="36"/>
                                        </p:tgtEl>
                                        <p:attrNameLst>
                                          <p:attrName>style.visibility</p:attrName>
                                        </p:attrNameLst>
                                      </p:cBhvr>
                                      <p:to>
                                        <p:strVal val="visible"/>
                                      </p:to>
                                    </p:set>
                                    <p:anim calcmode="lin" valueType="num">
                                      <p:cBhvr additive="base">
                                        <p:cTn id="119" dur="500" fill="hold"/>
                                        <p:tgtEl>
                                          <p:spTgt spid="36"/>
                                        </p:tgtEl>
                                        <p:attrNameLst>
                                          <p:attrName>ppt_x</p:attrName>
                                        </p:attrNameLst>
                                      </p:cBhvr>
                                      <p:tavLst>
                                        <p:tav tm="0">
                                          <p:val>
                                            <p:strVal val="#ppt_x"/>
                                          </p:val>
                                        </p:tav>
                                        <p:tav tm="100000">
                                          <p:val>
                                            <p:strVal val="#ppt_x"/>
                                          </p:val>
                                        </p:tav>
                                      </p:tavLst>
                                    </p:anim>
                                    <p:anim calcmode="lin" valueType="num">
                                      <p:cBhvr additive="base">
                                        <p:cTn id="12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4"/>
                  </p:tgtEl>
                </p:cond>
              </p:nextCondLst>
            </p:seq>
            <p:seq concurrent="1" nextAc="seek">
              <p:cTn id="121" restart="whenNotActive" fill="hold" evtFilter="cancelBubble" nodeType="interactiveSeq">
                <p:stCondLst>
                  <p:cond evt="onClick" delay="0">
                    <p:tgtEl>
                      <p:spTgt spid="25"/>
                    </p:tgtEl>
                  </p:cond>
                </p:stCondLst>
                <p:endSync evt="end" delay="0">
                  <p:rtn val="all"/>
                </p:endSync>
                <p:childTnLst>
                  <p:par>
                    <p:cTn id="122" fill="hold">
                      <p:stCondLst>
                        <p:cond delay="0"/>
                      </p:stCondLst>
                      <p:childTnLst>
                        <p:par>
                          <p:cTn id="123" fill="hold">
                            <p:stCondLst>
                              <p:cond delay="0"/>
                            </p:stCondLst>
                            <p:childTnLst>
                              <p:par>
                                <p:cTn id="124" presetID="10" presetClass="exit" presetSubtype="0" fill="hold" grpId="1" nodeType="clickEffect">
                                  <p:stCondLst>
                                    <p:cond delay="0"/>
                                  </p:stCondLst>
                                  <p:childTnLst>
                                    <p:animEffect transition="out" filter="fade">
                                      <p:cBhvr>
                                        <p:cTn id="125" dur="500"/>
                                        <p:tgtEl>
                                          <p:spTgt spid="25"/>
                                        </p:tgtEl>
                                      </p:cBhvr>
                                    </p:animEffect>
                                    <p:set>
                                      <p:cBhvr>
                                        <p:cTn id="126" dur="1" fill="hold">
                                          <p:stCondLst>
                                            <p:cond delay="499"/>
                                          </p:stCondLst>
                                        </p:cTn>
                                        <p:tgtEl>
                                          <p:spTgt spid="25"/>
                                        </p:tgtEl>
                                        <p:attrNameLst>
                                          <p:attrName>style.visibility</p:attrName>
                                        </p:attrNameLst>
                                      </p:cBhvr>
                                      <p:to>
                                        <p:strVal val="hidden"/>
                                      </p:to>
                                    </p:set>
                                  </p:childTnLst>
                                </p:cTn>
                              </p:par>
                            </p:childTnLst>
                          </p:cTn>
                        </p:par>
                        <p:par>
                          <p:cTn id="127" fill="hold">
                            <p:stCondLst>
                              <p:cond delay="500"/>
                            </p:stCondLst>
                            <p:childTnLst>
                              <p:par>
                                <p:cTn id="128" presetID="2" presetClass="entr" presetSubtype="4" fill="hold" grpId="0" nodeType="afterEffect">
                                  <p:stCondLst>
                                    <p:cond delay="0"/>
                                  </p:stCondLst>
                                  <p:childTnLst>
                                    <p:set>
                                      <p:cBhvr>
                                        <p:cTn id="129" dur="1" fill="hold">
                                          <p:stCondLst>
                                            <p:cond delay="0"/>
                                          </p:stCondLst>
                                        </p:cTn>
                                        <p:tgtEl>
                                          <p:spTgt spid="39"/>
                                        </p:tgtEl>
                                        <p:attrNameLst>
                                          <p:attrName>style.visibility</p:attrName>
                                        </p:attrNameLst>
                                      </p:cBhvr>
                                      <p:to>
                                        <p:strVal val="visible"/>
                                      </p:to>
                                    </p:set>
                                    <p:anim calcmode="lin" valueType="num">
                                      <p:cBhvr additive="base">
                                        <p:cTn id="130" dur="500" fill="hold"/>
                                        <p:tgtEl>
                                          <p:spTgt spid="39"/>
                                        </p:tgtEl>
                                        <p:attrNameLst>
                                          <p:attrName>ppt_x</p:attrName>
                                        </p:attrNameLst>
                                      </p:cBhvr>
                                      <p:tavLst>
                                        <p:tav tm="0">
                                          <p:val>
                                            <p:strVal val="#ppt_x"/>
                                          </p:val>
                                        </p:tav>
                                        <p:tav tm="100000">
                                          <p:val>
                                            <p:strVal val="#ppt_x"/>
                                          </p:val>
                                        </p:tav>
                                      </p:tavLst>
                                    </p:anim>
                                    <p:anim calcmode="lin" valueType="num">
                                      <p:cBhvr additive="base">
                                        <p:cTn id="13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5"/>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26"/>
                                        </p:tgtEl>
                                      </p:cBhvr>
                                    </p:animEffect>
                                    <p:set>
                                      <p:cBhvr>
                                        <p:cTn id="137" dur="1" fill="hold">
                                          <p:stCondLst>
                                            <p:cond delay="499"/>
                                          </p:stCondLst>
                                        </p:cTn>
                                        <p:tgtEl>
                                          <p:spTgt spid="26"/>
                                        </p:tgtEl>
                                        <p:attrNameLst>
                                          <p:attrName>style.visibility</p:attrName>
                                        </p:attrNameLst>
                                      </p:cBhvr>
                                      <p:to>
                                        <p:strVal val="hidden"/>
                                      </p:to>
                                    </p:set>
                                  </p:childTnLst>
                                </p:cTn>
                              </p:par>
                            </p:childTnLst>
                          </p:cTn>
                        </p:par>
                        <p:par>
                          <p:cTn id="138" fill="hold">
                            <p:stCondLst>
                              <p:cond delay="500"/>
                            </p:stCondLst>
                            <p:childTnLst>
                              <p:par>
                                <p:cTn id="139" presetID="2" presetClass="entr" presetSubtype="4" fill="hold" grpId="0" nodeType="afterEffect">
                                  <p:stCondLst>
                                    <p:cond delay="0"/>
                                  </p:stCondLst>
                                  <p:childTnLst>
                                    <p:set>
                                      <p:cBhvr>
                                        <p:cTn id="140" dur="1" fill="hold">
                                          <p:stCondLst>
                                            <p:cond delay="0"/>
                                          </p:stCondLst>
                                        </p:cTn>
                                        <p:tgtEl>
                                          <p:spTgt spid="40"/>
                                        </p:tgtEl>
                                        <p:attrNameLst>
                                          <p:attrName>style.visibility</p:attrName>
                                        </p:attrNameLst>
                                      </p:cBhvr>
                                      <p:to>
                                        <p:strVal val="visible"/>
                                      </p:to>
                                    </p:set>
                                    <p:anim calcmode="lin" valueType="num">
                                      <p:cBhvr additive="base">
                                        <p:cTn id="141" dur="500" fill="hold"/>
                                        <p:tgtEl>
                                          <p:spTgt spid="40"/>
                                        </p:tgtEl>
                                        <p:attrNameLst>
                                          <p:attrName>ppt_x</p:attrName>
                                        </p:attrNameLst>
                                      </p:cBhvr>
                                      <p:tavLst>
                                        <p:tav tm="0">
                                          <p:val>
                                            <p:strVal val="#ppt_x"/>
                                          </p:val>
                                        </p:tav>
                                        <p:tav tm="100000">
                                          <p:val>
                                            <p:strVal val="#ppt_x"/>
                                          </p:val>
                                        </p:tav>
                                      </p:tavLst>
                                    </p:anim>
                                    <p:anim calcmode="lin" valueType="num">
                                      <p:cBhvr additive="base">
                                        <p:cTn id="142"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26"/>
                  </p:tgtEl>
                </p:cond>
              </p:nextCondLst>
            </p:seq>
            <p:seq concurrent="1" nextAc="seek">
              <p:cTn id="143" restart="whenNotActive" fill="hold" evtFilter="cancelBubble" nodeType="interactiveSeq">
                <p:stCondLst>
                  <p:cond evt="onClick" delay="0">
                    <p:tgtEl>
                      <p:spTgt spid="32"/>
                    </p:tgtEl>
                  </p:cond>
                </p:stCondLst>
                <p:endSync evt="end" delay="0">
                  <p:rtn val="all"/>
                </p:endSync>
                <p:childTnLst>
                  <p:par>
                    <p:cTn id="144" fill="hold">
                      <p:stCondLst>
                        <p:cond delay="0"/>
                      </p:stCondLst>
                      <p:childTnLst>
                        <p:par>
                          <p:cTn id="145" fill="hold">
                            <p:stCondLst>
                              <p:cond delay="0"/>
                            </p:stCondLst>
                            <p:childTnLst>
                              <p:par>
                                <p:cTn id="146" presetID="10" presetClass="exit" presetSubtype="0" fill="hold" grpId="1" nodeType="clickEffect">
                                  <p:stCondLst>
                                    <p:cond delay="0"/>
                                  </p:stCondLst>
                                  <p:childTnLst>
                                    <p:animEffect transition="out" filter="fade">
                                      <p:cBhvr>
                                        <p:cTn id="147" dur="500"/>
                                        <p:tgtEl>
                                          <p:spTgt spid="32"/>
                                        </p:tgtEl>
                                      </p:cBhvr>
                                    </p:animEffect>
                                    <p:set>
                                      <p:cBhvr>
                                        <p:cTn id="148" dur="1" fill="hold">
                                          <p:stCondLst>
                                            <p:cond delay="499"/>
                                          </p:stCondLst>
                                        </p:cTn>
                                        <p:tgtEl>
                                          <p:spTgt spid="32"/>
                                        </p:tgtEl>
                                        <p:attrNameLst>
                                          <p:attrName>style.visibility</p:attrName>
                                        </p:attrNameLst>
                                      </p:cBhvr>
                                      <p:to>
                                        <p:strVal val="hidden"/>
                                      </p:to>
                                    </p:set>
                                  </p:childTnLst>
                                </p:cTn>
                              </p:par>
                            </p:childTnLst>
                          </p:cTn>
                        </p:par>
                        <p:par>
                          <p:cTn id="149" fill="hold">
                            <p:stCondLst>
                              <p:cond delay="500"/>
                            </p:stCondLst>
                            <p:childTnLst>
                              <p:par>
                                <p:cTn id="150" presetID="2" presetClass="entr" presetSubtype="4" fill="hold" grpId="0" nodeType="afterEffect">
                                  <p:stCondLst>
                                    <p:cond delay="0"/>
                                  </p:stCondLst>
                                  <p:childTnLst>
                                    <p:set>
                                      <p:cBhvr>
                                        <p:cTn id="151" dur="1" fill="hold">
                                          <p:stCondLst>
                                            <p:cond delay="0"/>
                                          </p:stCondLst>
                                        </p:cTn>
                                        <p:tgtEl>
                                          <p:spTgt spid="41"/>
                                        </p:tgtEl>
                                        <p:attrNameLst>
                                          <p:attrName>style.visibility</p:attrName>
                                        </p:attrNameLst>
                                      </p:cBhvr>
                                      <p:to>
                                        <p:strVal val="visible"/>
                                      </p:to>
                                    </p:set>
                                    <p:anim calcmode="lin" valueType="num">
                                      <p:cBhvr additive="base">
                                        <p:cTn id="152" dur="500" fill="hold"/>
                                        <p:tgtEl>
                                          <p:spTgt spid="41"/>
                                        </p:tgtEl>
                                        <p:attrNameLst>
                                          <p:attrName>ppt_x</p:attrName>
                                        </p:attrNameLst>
                                      </p:cBhvr>
                                      <p:tavLst>
                                        <p:tav tm="0">
                                          <p:val>
                                            <p:strVal val="#ppt_x"/>
                                          </p:val>
                                        </p:tav>
                                        <p:tav tm="100000">
                                          <p:val>
                                            <p:strVal val="#ppt_x"/>
                                          </p:val>
                                        </p:tav>
                                      </p:tavLst>
                                    </p:anim>
                                    <p:anim calcmode="lin" valueType="num">
                                      <p:cBhvr additive="base">
                                        <p:cTn id="15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2"/>
                  </p:tgtEl>
                </p:cond>
              </p:nextCondLst>
            </p:seq>
            <p:seq concurrent="1" nextAc="seek">
              <p:cTn id="154" restart="whenNotActive" fill="hold" evtFilter="cancelBubble" nodeType="interactiveSeq">
                <p:stCondLst>
                  <p:cond evt="onClick" delay="0">
                    <p:tgtEl>
                      <p:spTgt spid="33"/>
                    </p:tgtEl>
                  </p:cond>
                </p:stCondLst>
                <p:endSync evt="end" delay="0">
                  <p:rtn val="all"/>
                </p:endSync>
                <p:childTnLst>
                  <p:par>
                    <p:cTn id="155" fill="hold">
                      <p:stCondLst>
                        <p:cond delay="0"/>
                      </p:stCondLst>
                      <p:childTnLst>
                        <p:par>
                          <p:cTn id="156" fill="hold">
                            <p:stCondLst>
                              <p:cond delay="0"/>
                            </p:stCondLst>
                            <p:childTnLst>
                              <p:par>
                                <p:cTn id="157" presetID="10" presetClass="exit" presetSubtype="0" fill="hold" grpId="1" nodeType="clickEffect">
                                  <p:stCondLst>
                                    <p:cond delay="0"/>
                                  </p:stCondLst>
                                  <p:childTnLst>
                                    <p:animEffect transition="out" filter="fade">
                                      <p:cBhvr>
                                        <p:cTn id="158" dur="500"/>
                                        <p:tgtEl>
                                          <p:spTgt spid="33"/>
                                        </p:tgtEl>
                                      </p:cBhvr>
                                    </p:animEffect>
                                    <p:set>
                                      <p:cBhvr>
                                        <p:cTn id="159" dur="1" fill="hold">
                                          <p:stCondLst>
                                            <p:cond delay="499"/>
                                          </p:stCondLst>
                                        </p:cTn>
                                        <p:tgtEl>
                                          <p:spTgt spid="33"/>
                                        </p:tgtEl>
                                        <p:attrNameLst>
                                          <p:attrName>style.visibility</p:attrName>
                                        </p:attrNameLst>
                                      </p:cBhvr>
                                      <p:to>
                                        <p:strVal val="hidden"/>
                                      </p:to>
                                    </p:set>
                                  </p:childTnLst>
                                </p:cTn>
                              </p:par>
                            </p:childTnLst>
                          </p:cTn>
                        </p:par>
                        <p:par>
                          <p:cTn id="160" fill="hold">
                            <p:stCondLst>
                              <p:cond delay="500"/>
                            </p:stCondLst>
                            <p:childTnLst>
                              <p:par>
                                <p:cTn id="161" presetID="2" presetClass="entr" presetSubtype="4" fill="hold" grpId="0" nodeType="afterEffect">
                                  <p:stCondLst>
                                    <p:cond delay="0"/>
                                  </p:stCondLst>
                                  <p:childTnLst>
                                    <p:set>
                                      <p:cBhvr>
                                        <p:cTn id="162" dur="1" fill="hold">
                                          <p:stCondLst>
                                            <p:cond delay="0"/>
                                          </p:stCondLst>
                                        </p:cTn>
                                        <p:tgtEl>
                                          <p:spTgt spid="42"/>
                                        </p:tgtEl>
                                        <p:attrNameLst>
                                          <p:attrName>style.visibility</p:attrName>
                                        </p:attrNameLst>
                                      </p:cBhvr>
                                      <p:to>
                                        <p:strVal val="visible"/>
                                      </p:to>
                                    </p:set>
                                    <p:anim calcmode="lin" valueType="num">
                                      <p:cBhvr additive="base">
                                        <p:cTn id="163" dur="500" fill="hold"/>
                                        <p:tgtEl>
                                          <p:spTgt spid="42"/>
                                        </p:tgtEl>
                                        <p:attrNameLst>
                                          <p:attrName>ppt_x</p:attrName>
                                        </p:attrNameLst>
                                      </p:cBhvr>
                                      <p:tavLst>
                                        <p:tav tm="0">
                                          <p:val>
                                            <p:strVal val="#ppt_x"/>
                                          </p:val>
                                        </p:tav>
                                        <p:tav tm="100000">
                                          <p:val>
                                            <p:strVal val="#ppt_x"/>
                                          </p:val>
                                        </p:tav>
                                      </p:tavLst>
                                    </p:anim>
                                    <p:anim calcmode="lin" valueType="num">
                                      <p:cBhvr additive="base">
                                        <p:cTn id="164"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33"/>
                  </p:tgtEl>
                </p:cond>
              </p:nextCondLst>
            </p:seq>
            <p:seq concurrent="1" nextAc="seek">
              <p:cTn id="165" restart="whenNotActive" fill="hold" evtFilter="cancelBubble" nodeType="interactiveSeq">
                <p:stCondLst>
                  <p:cond evt="onClick" delay="0">
                    <p:tgtEl>
                      <p:spTgt spid="7"/>
                    </p:tgtEl>
                  </p:cond>
                </p:stCondLst>
                <p:endSync evt="end" delay="0">
                  <p:rtn val="all"/>
                </p:endSync>
                <p:childTnLst>
                  <p:par>
                    <p:cTn id="166" fill="hold">
                      <p:stCondLst>
                        <p:cond delay="0"/>
                      </p:stCondLst>
                      <p:childTnLst>
                        <p:par>
                          <p:cTn id="167" fill="hold">
                            <p:stCondLst>
                              <p:cond delay="0"/>
                            </p:stCondLst>
                            <p:childTnLst>
                              <p:par>
                                <p:cTn id="168" presetID="1" presetClass="entr" presetSubtype="0" fill="hold" nodeType="clickEffect">
                                  <p:stCondLst>
                                    <p:cond delay="0"/>
                                  </p:stCondLst>
                                  <p:childTnLst>
                                    <p:set>
                                      <p:cBhvr>
                                        <p:cTn id="169" dur="1" fill="hold">
                                          <p:stCondLst>
                                            <p:cond delay="0"/>
                                          </p:stCondLst>
                                        </p:cTn>
                                        <p:tgtEl>
                                          <p:spTgt spid="44"/>
                                        </p:tgtEl>
                                        <p:attrNameLst>
                                          <p:attrName>style.visibility</p:attrName>
                                        </p:attrNameLst>
                                      </p:cBhvr>
                                      <p:to>
                                        <p:strVal val="visible"/>
                                      </p:to>
                                    </p:set>
                                  </p:childTnLst>
                                </p:cTn>
                              </p:par>
                            </p:childTnLst>
                          </p:cTn>
                        </p:par>
                        <p:par>
                          <p:cTn id="170" fill="hold">
                            <p:stCondLst>
                              <p:cond delay="0"/>
                            </p:stCondLst>
                            <p:childTnLst>
                              <p:par>
                                <p:cTn id="171" presetID="42" presetClass="path" presetSubtype="0" accel="50000" decel="50000" fill="hold" nodeType="afterEffect">
                                  <p:stCondLst>
                                    <p:cond delay="0"/>
                                  </p:stCondLst>
                                  <p:childTnLst>
                                    <p:animMotion origin="layout" path="M -2.70833E-6 2.59259E-6 L -0.12448 0.4044 " pathEditMode="relative" rAng="0" ptsTypes="AA">
                                      <p:cBhvr>
                                        <p:cTn id="172" dur="2000" fill="hold"/>
                                        <p:tgtEl>
                                          <p:spTgt spid="44"/>
                                        </p:tgtEl>
                                        <p:attrNameLst>
                                          <p:attrName>ppt_x</p:attrName>
                                          <p:attrName>ppt_y</p:attrName>
                                        </p:attrNameLst>
                                      </p:cBhvr>
                                      <p:rCtr x="-6224" y="20208"/>
                                    </p:animMotion>
                                  </p:childTnLst>
                                </p:cTn>
                              </p:par>
                            </p:childTnLst>
                          </p:cTn>
                        </p:par>
                        <p:par>
                          <p:cTn id="173" fill="hold">
                            <p:stCondLst>
                              <p:cond delay="2000"/>
                            </p:stCondLst>
                            <p:childTnLst>
                              <p:par>
                                <p:cTn id="174" presetID="10" presetClass="entr" presetSubtype="0" fill="hold" grpId="0" nodeType="afterEffect">
                                  <p:stCondLst>
                                    <p:cond delay="0"/>
                                  </p:stCondLst>
                                  <p:childTnLst>
                                    <p:set>
                                      <p:cBhvr>
                                        <p:cTn id="175" dur="1" fill="hold">
                                          <p:stCondLst>
                                            <p:cond delay="0"/>
                                          </p:stCondLst>
                                        </p:cTn>
                                        <p:tgtEl>
                                          <p:spTgt spid="6"/>
                                        </p:tgtEl>
                                        <p:attrNameLst>
                                          <p:attrName>style.visibility</p:attrName>
                                        </p:attrNameLst>
                                      </p:cBhvr>
                                      <p:to>
                                        <p:strVal val="visible"/>
                                      </p:to>
                                    </p:set>
                                    <p:animEffect transition="in" filter="fade">
                                      <p:cBhvr>
                                        <p:cTn id="176" dur="500"/>
                                        <p:tgtEl>
                                          <p:spTgt spid="6"/>
                                        </p:tgtEl>
                                      </p:cBhvr>
                                    </p:animEffect>
                                  </p:childTnLst>
                                </p:cTn>
                              </p:par>
                            </p:childTnLst>
                          </p:cTn>
                        </p:par>
                      </p:childTnLst>
                    </p:cTn>
                  </p:par>
                </p:childTnLst>
              </p:cTn>
              <p:nextCondLst>
                <p:cond evt="onClick" delay="0">
                  <p:tgtEl>
                    <p:spTgt spid="7"/>
                  </p:tgtEl>
                </p:cond>
              </p:nextCondLst>
            </p:seq>
            <p:seq concurrent="1" nextAc="seek">
              <p:cTn id="177" restart="whenNotActive" fill="hold" evtFilter="cancelBubble" nodeType="interactiveSeq">
                <p:stCondLst>
                  <p:cond evt="onClick" delay="0">
                    <p:tgtEl>
                      <p:spTgt spid="8"/>
                    </p:tgtEl>
                  </p:cond>
                </p:stCondLst>
                <p:endSync evt="end" delay="0">
                  <p:rtn val="all"/>
                </p:endSync>
                <p:childTnLst>
                  <p:par>
                    <p:cTn id="178" fill="hold">
                      <p:stCondLst>
                        <p:cond delay="0"/>
                      </p:stCondLst>
                      <p:childTnLst>
                        <p:par>
                          <p:cTn id="179" fill="hold">
                            <p:stCondLst>
                              <p:cond delay="0"/>
                            </p:stCondLst>
                            <p:childTnLst>
                              <p:par>
                                <p:cTn id="180" presetID="1" presetClass="entr" presetSubtype="0" fill="hold" nodeType="clickEffect">
                                  <p:stCondLst>
                                    <p:cond delay="0"/>
                                  </p:stCondLst>
                                  <p:childTnLst>
                                    <p:set>
                                      <p:cBhvr>
                                        <p:cTn id="181" dur="1" fill="hold">
                                          <p:stCondLst>
                                            <p:cond delay="0"/>
                                          </p:stCondLst>
                                        </p:cTn>
                                        <p:tgtEl>
                                          <p:spTgt spid="45"/>
                                        </p:tgtEl>
                                        <p:attrNameLst>
                                          <p:attrName>style.visibility</p:attrName>
                                        </p:attrNameLst>
                                      </p:cBhvr>
                                      <p:to>
                                        <p:strVal val="visible"/>
                                      </p:to>
                                    </p:set>
                                  </p:childTnLst>
                                </p:cTn>
                              </p:par>
                            </p:childTnLst>
                          </p:cTn>
                        </p:par>
                        <p:par>
                          <p:cTn id="182" fill="hold">
                            <p:stCondLst>
                              <p:cond delay="0"/>
                            </p:stCondLst>
                            <p:childTnLst>
                              <p:par>
                                <p:cTn id="183" presetID="42" presetClass="path" presetSubtype="0" accel="50000" decel="50000" fill="hold" nodeType="afterEffect">
                                  <p:stCondLst>
                                    <p:cond delay="0"/>
                                  </p:stCondLst>
                                  <p:childTnLst>
                                    <p:animMotion origin="layout" path="M -2.91667E-6 2.96296E-6 L -0.122 0.43495 " pathEditMode="relative" rAng="0" ptsTypes="AA">
                                      <p:cBhvr>
                                        <p:cTn id="184" dur="2000" fill="hold"/>
                                        <p:tgtEl>
                                          <p:spTgt spid="45"/>
                                        </p:tgtEl>
                                        <p:attrNameLst>
                                          <p:attrName>ppt_x</p:attrName>
                                          <p:attrName>ppt_y</p:attrName>
                                        </p:attrNameLst>
                                      </p:cBhvr>
                                      <p:rCtr x="-6107" y="21736"/>
                                    </p:animMotion>
                                  </p:childTnLst>
                                </p:cTn>
                              </p:par>
                            </p:childTnLst>
                          </p:cTn>
                        </p:par>
                        <p:par>
                          <p:cTn id="185" fill="hold">
                            <p:stCondLst>
                              <p:cond delay="2000"/>
                            </p:stCondLst>
                            <p:childTnLst>
                              <p:par>
                                <p:cTn id="186" presetID="10" presetClass="entr" presetSubtype="0" fill="hold" grpId="0" nodeType="afterEffect">
                                  <p:stCondLst>
                                    <p:cond delay="0"/>
                                  </p:stCondLst>
                                  <p:childTnLst>
                                    <p:set>
                                      <p:cBhvr>
                                        <p:cTn id="187" dur="1" fill="hold">
                                          <p:stCondLst>
                                            <p:cond delay="0"/>
                                          </p:stCondLst>
                                        </p:cTn>
                                        <p:tgtEl>
                                          <p:spTgt spid="47"/>
                                        </p:tgtEl>
                                        <p:attrNameLst>
                                          <p:attrName>style.visibility</p:attrName>
                                        </p:attrNameLst>
                                      </p:cBhvr>
                                      <p:to>
                                        <p:strVal val="visible"/>
                                      </p:to>
                                    </p:set>
                                    <p:animEffect transition="in" filter="fade">
                                      <p:cBhvr>
                                        <p:cTn id="188" dur="500"/>
                                        <p:tgtEl>
                                          <p:spTgt spid="47"/>
                                        </p:tgtEl>
                                      </p:cBhvr>
                                    </p:animEffect>
                                  </p:childTnLst>
                                </p:cTn>
                              </p:par>
                            </p:childTnLst>
                          </p:cTn>
                        </p:par>
                      </p:childTnLst>
                    </p:cTn>
                  </p:par>
                  <p:par>
                    <p:cTn id="189" fill="hold">
                      <p:stCondLst>
                        <p:cond delay="indefinite"/>
                      </p:stCondLst>
                      <p:childTnLst>
                        <p:par>
                          <p:cTn id="190" fill="hold">
                            <p:stCondLst>
                              <p:cond delay="0"/>
                            </p:stCondLst>
                            <p:childTnLst>
                              <p:par>
                                <p:cTn id="191" presetID="1" presetClass="exit" presetSubtype="0" fill="hold" nodeType="clickEffect">
                                  <p:stCondLst>
                                    <p:cond delay="0"/>
                                  </p:stCondLst>
                                  <p:childTnLst>
                                    <p:set>
                                      <p:cBhvr>
                                        <p:cTn id="192" dur="1" fill="hold">
                                          <p:stCondLst>
                                            <p:cond delay="0"/>
                                          </p:stCondLst>
                                        </p:cTn>
                                        <p:tgtEl>
                                          <p:spTgt spid="45"/>
                                        </p:tgtEl>
                                        <p:attrNameLst>
                                          <p:attrName>style.visibility</p:attrName>
                                        </p:attrNameLst>
                                      </p:cBhvr>
                                      <p:to>
                                        <p:strVal val="hidden"/>
                                      </p:to>
                                    </p:set>
                                  </p:childTnLst>
                                </p:cTn>
                              </p:par>
                              <p:par>
                                <p:cTn id="193" presetID="10" presetClass="entr" presetSubtype="0" fill="hold" nodeType="withEffect">
                                  <p:stCondLst>
                                    <p:cond delay="0"/>
                                  </p:stCondLst>
                                  <p:childTnLst>
                                    <p:set>
                                      <p:cBhvr>
                                        <p:cTn id="194" dur="1" fill="hold">
                                          <p:stCondLst>
                                            <p:cond delay="0"/>
                                          </p:stCondLst>
                                        </p:cTn>
                                        <p:tgtEl>
                                          <p:spTgt spid="48"/>
                                        </p:tgtEl>
                                        <p:attrNameLst>
                                          <p:attrName>style.visibility</p:attrName>
                                        </p:attrNameLst>
                                      </p:cBhvr>
                                      <p:to>
                                        <p:strVal val="visible"/>
                                      </p:to>
                                    </p:set>
                                    <p:animEffect transition="in" filter="fade">
                                      <p:cBhvr>
                                        <p:cTn id="195" dur="500"/>
                                        <p:tgtEl>
                                          <p:spTgt spid="48"/>
                                        </p:tgtEl>
                                      </p:cBhvr>
                                    </p:animEffect>
                                  </p:childTnLst>
                                </p:cTn>
                              </p:par>
                            </p:childTnLst>
                          </p:cTn>
                        </p:par>
                      </p:childTnLst>
                    </p:cTn>
                  </p:par>
                </p:childTnLst>
              </p:cTn>
              <p:nextCondLst>
                <p:cond evt="onClick" delay="0">
                  <p:tgtEl>
                    <p:spTgt spid="8"/>
                  </p:tgtEl>
                </p:cond>
              </p:nextCondLst>
            </p:seq>
          </p:childTnLst>
        </p:cTn>
      </p:par>
    </p:tnLst>
    <p:bldLst>
      <p:bldP spid="4" grpId="0"/>
      <p:bldP spid="21" grpId="0"/>
      <p:bldP spid="21" grpId="1"/>
      <p:bldP spid="22" grpId="0"/>
      <p:bldP spid="22" grpId="1"/>
      <p:bldP spid="24" grpId="0"/>
      <p:bldP spid="24" grpId="1"/>
      <p:bldP spid="25" grpId="0"/>
      <p:bldP spid="25" grpId="1"/>
      <p:bldP spid="26" grpId="0"/>
      <p:bldP spid="26" grpId="1"/>
      <p:bldP spid="32" grpId="0"/>
      <p:bldP spid="32" grpId="1"/>
      <p:bldP spid="33" grpId="0"/>
      <p:bldP spid="33" grpId="1"/>
      <p:bldP spid="34" grpId="0"/>
      <p:bldP spid="36" grpId="0"/>
      <p:bldP spid="37" grpId="0"/>
      <p:bldP spid="38" grpId="0"/>
      <p:bldP spid="39" grpId="0"/>
      <p:bldP spid="40" grpId="0"/>
      <p:bldP spid="41" grpId="0"/>
      <p:bldP spid="42" grpId="0"/>
      <p:bldP spid="5" grpId="0" animBg="1"/>
      <p:bldP spid="43" grpId="0" animBg="1"/>
      <p:bldP spid="6" grpId="0"/>
      <p:bldP spid="46" grpId="0"/>
      <p:bldP spid="7" grpId="0"/>
      <p:bldP spid="8" grpId="0"/>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TextBox 14"/>
              <p:cNvSpPr txBox="1"/>
              <p:nvPr/>
            </p:nvSpPr>
            <p:spPr>
              <a:xfrm>
                <a:off x="1751351" y="610189"/>
                <a:ext cx="9197030" cy="4616648"/>
              </a:xfrm>
              <a:prstGeom prst="rect">
                <a:avLst/>
              </a:prstGeom>
              <a:noFill/>
              <a:ln>
                <a:noFill/>
              </a:ln>
            </p:spPr>
            <p:txBody>
              <a:bodyPr wrap="square" rtlCol="0">
                <a:spAutoFit/>
              </a:bodyPr>
              <a:lstStyle/>
              <a:p>
                <a:pPr algn="ctr">
                  <a:lnSpc>
                    <a:spcPct val="150000"/>
                  </a:lnSpc>
                </a:pPr>
                <a:r>
                  <a:rPr lang="en-US" sz="2800" i="1" u="sng" dirty="0" err="1" smtClean="0">
                    <a:solidFill>
                      <a:srgbClr val="FF0000"/>
                    </a:solidFill>
                    <a:latin typeface="Arial" panose="020B0604020202020204" pitchFamily="34" charset="0"/>
                    <a:cs typeface="Arial" panose="020B0604020202020204" pitchFamily="34" charset="0"/>
                  </a:rPr>
                  <a:t>Điền</a:t>
                </a:r>
                <a:r>
                  <a:rPr lang="en-US" sz="2800" i="1" u="sng" dirty="0" smtClean="0">
                    <a:solidFill>
                      <a:srgbClr val="FF0000"/>
                    </a:solidFill>
                    <a:latin typeface="Arial" panose="020B0604020202020204" pitchFamily="34" charset="0"/>
                    <a:cs typeface="Arial" panose="020B0604020202020204" pitchFamily="34" charset="0"/>
                  </a:rPr>
                  <a:t> </a:t>
                </a:r>
                <a:r>
                  <a:rPr lang="en-US" sz="2800" i="1" u="sng" dirty="0" err="1" smtClean="0">
                    <a:solidFill>
                      <a:srgbClr val="FF0000"/>
                    </a:solidFill>
                    <a:latin typeface="Arial" panose="020B0604020202020204" pitchFamily="34" charset="0"/>
                    <a:cs typeface="Arial" panose="020B0604020202020204" pitchFamily="34" charset="0"/>
                  </a:rPr>
                  <a:t>vào</a:t>
                </a:r>
                <a:r>
                  <a:rPr lang="en-US" sz="2800" i="1" u="sng" dirty="0" smtClean="0">
                    <a:solidFill>
                      <a:srgbClr val="FF0000"/>
                    </a:solidFill>
                    <a:latin typeface="Arial" panose="020B0604020202020204" pitchFamily="34" charset="0"/>
                    <a:cs typeface="Arial" panose="020B0604020202020204" pitchFamily="34" charset="0"/>
                  </a:rPr>
                  <a:t> </a:t>
                </a:r>
                <a:r>
                  <a:rPr lang="en-US" sz="2800" i="1" u="sng" dirty="0" err="1" smtClean="0">
                    <a:solidFill>
                      <a:srgbClr val="FF0000"/>
                    </a:solidFill>
                    <a:latin typeface="Arial" panose="020B0604020202020204" pitchFamily="34" charset="0"/>
                    <a:cs typeface="Arial" panose="020B0604020202020204" pitchFamily="34" charset="0"/>
                  </a:rPr>
                  <a:t>chỗ</a:t>
                </a:r>
                <a:r>
                  <a:rPr lang="en-US" sz="2800" i="1" u="sng" dirty="0" smtClean="0">
                    <a:solidFill>
                      <a:srgbClr val="FF0000"/>
                    </a:solidFill>
                    <a:latin typeface="Arial" panose="020B0604020202020204" pitchFamily="34" charset="0"/>
                    <a:cs typeface="Arial" panose="020B0604020202020204" pitchFamily="34" charset="0"/>
                  </a:rPr>
                  <a:t> </a:t>
                </a:r>
                <a:r>
                  <a:rPr lang="en-US" sz="2800" i="1" u="sng" dirty="0" err="1" smtClean="0">
                    <a:solidFill>
                      <a:srgbClr val="FF0000"/>
                    </a:solidFill>
                    <a:latin typeface="Arial" panose="020B0604020202020204" pitchFamily="34" charset="0"/>
                    <a:cs typeface="Arial" panose="020B0604020202020204" pitchFamily="34" charset="0"/>
                  </a:rPr>
                  <a:t>trống</a:t>
                </a:r>
                <a:r>
                  <a:rPr lang="en-US" sz="2800" i="1" u="sng" dirty="0" smtClean="0">
                    <a:solidFill>
                      <a:srgbClr val="FF0000"/>
                    </a:solidFill>
                    <a:latin typeface="Arial" panose="020B0604020202020204" pitchFamily="34" charset="0"/>
                    <a:cs typeface="Arial" panose="020B0604020202020204" pitchFamily="34" charset="0"/>
                  </a:rPr>
                  <a:t>:</a:t>
                </a:r>
              </a:p>
              <a:p>
                <a:pPr algn="ctr">
                  <a:lnSpc>
                    <a:spcPct val="150000"/>
                  </a:lnSpc>
                </a:pPr>
                <a:endParaRPr lang="en-US" sz="2800" i="1" u="sng" dirty="0" smtClean="0">
                  <a:solidFill>
                    <a:srgbClr val="FF0000"/>
                  </a:solidFill>
                  <a:latin typeface="Arial" panose="020B0604020202020204" pitchFamily="34" charset="0"/>
                  <a:cs typeface="Arial" panose="020B0604020202020204" pitchFamily="34" charset="0"/>
                </a:endParaRPr>
              </a:p>
              <a:p>
                <a:pPr>
                  <a:lnSpc>
                    <a:spcPct val="150000"/>
                  </a:lnSpc>
                </a:pPr>
                <a:r>
                  <a:rPr lang="en-US" sz="2800" dirty="0" smtClean="0">
                    <a:solidFill>
                      <a:srgbClr val="002060"/>
                    </a:solidFill>
                    <a:latin typeface="Arial" panose="020B0604020202020204" pitchFamily="34" charset="0"/>
                    <a:cs typeface="Arial" panose="020B0604020202020204" pitchFamily="34" charset="0"/>
                  </a:rPr>
                  <a:t>Cho </a:t>
                </a:r>
                <a:r>
                  <a:rPr lang="en-US" sz="2800" dirty="0" err="1" smtClean="0">
                    <a:solidFill>
                      <a:srgbClr val="002060"/>
                    </a:solidFill>
                    <a:latin typeface="Arial" panose="020B0604020202020204" pitchFamily="34" charset="0"/>
                    <a:cs typeface="Arial" panose="020B0604020202020204" pitchFamily="34" charset="0"/>
                  </a:rPr>
                  <a:t>hai</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số</a:t>
                </a:r>
                <a:r>
                  <a:rPr lang="en-US" sz="2800" dirty="0" smtClean="0">
                    <a:solidFill>
                      <a:srgbClr val="002060"/>
                    </a:solidFill>
                    <a:latin typeface="Arial" panose="020B0604020202020204" pitchFamily="34" charset="0"/>
                    <a:cs typeface="Arial" panose="020B0604020202020204" pitchFamily="34" charset="0"/>
                  </a:rPr>
                  <a:t> </a:t>
                </a:r>
                <a:r>
                  <a:rPr lang="en-US" sz="2800" dirty="0">
                    <a:solidFill>
                      <a:srgbClr val="002060"/>
                    </a:solidFill>
                    <a:latin typeface="Arial" panose="020B0604020202020204" pitchFamily="34" charset="0"/>
                    <a:cs typeface="Arial" panose="020B0604020202020204" pitchFamily="34" charset="0"/>
                  </a:rPr>
                  <a:t> </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𝑎</m:t>
                    </m:r>
                  </m:oMath>
                </a14:m>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𝑏</m:t>
                    </m:r>
                  </m:oMath>
                </a14:m>
                <a:r>
                  <a:rPr lang="en-US" sz="2800" dirty="0" smtClean="0">
                    <a:solidFill>
                      <a:srgbClr val="002060"/>
                    </a:solidFill>
                    <a:latin typeface="Arial" panose="020B0604020202020204" pitchFamily="34" charset="0"/>
                    <a:cs typeface="Arial" panose="020B0604020202020204" pitchFamily="34" charset="0"/>
                  </a:rPr>
                  <a:t> với </a:t>
                </a:r>
                <a14:m>
                  <m:oMath xmlns:m="http://schemas.openxmlformats.org/officeDocument/2006/math">
                    <m:r>
                      <a:rPr lang="en-US" sz="2800" i="1">
                        <a:solidFill>
                          <a:srgbClr val="002060"/>
                        </a:solidFill>
                        <a:latin typeface="Cambria Math" panose="02040503050406030204" pitchFamily="18" charset="0"/>
                        <a:cs typeface="Arial" panose="020B0604020202020204" pitchFamily="34" charset="0"/>
                      </a:rPr>
                      <m:t>𝑏</m:t>
                    </m:r>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≠0</m:t>
                    </m:r>
                  </m:oMath>
                </a14:m>
                <a:r>
                  <a:rPr lang="en-US" sz="2800" dirty="0" smtClean="0">
                    <a:solidFill>
                      <a:srgbClr val="002060"/>
                    </a:solidFill>
                    <a:latin typeface="Arial" panose="020B0604020202020204" pitchFamily="34" charset="0"/>
                    <a:cs typeface="Arial" panose="020B0604020202020204" pitchFamily="34" charset="0"/>
                  </a:rPr>
                  <a:t>. </a:t>
                </a:r>
              </a:p>
              <a:p>
                <a:pPr>
                  <a:lnSpc>
                    <a:spcPct val="150000"/>
                  </a:lnSpc>
                </a:pPr>
                <a:r>
                  <a:rPr lang="en-US" sz="2800" dirty="0" err="1" smtClean="0">
                    <a:solidFill>
                      <a:srgbClr val="002060"/>
                    </a:solidFill>
                    <a:latin typeface="Arial" panose="020B0604020202020204" pitchFamily="34" charset="0"/>
                    <a:cs typeface="Arial" panose="020B0604020202020204" pitchFamily="34" charset="0"/>
                  </a:rPr>
                  <a:t>Nếu</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có</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số</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𝑞</m:t>
                    </m:r>
                  </m:oMath>
                </a14:m>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sao</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cho</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thì</a:t>
                </a:r>
                <a:r>
                  <a:rPr lang="en-US" sz="2800" dirty="0" smtClean="0">
                    <a:solidFill>
                      <a:srgbClr val="002060"/>
                    </a:solidFill>
                    <a:latin typeface="Arial" panose="020B0604020202020204" pitchFamily="34" charset="0"/>
                    <a:cs typeface="Arial" panose="020B0604020202020204" pitchFamily="34" charset="0"/>
                  </a:rPr>
                  <a:t> ta </a:t>
                </a:r>
                <a:r>
                  <a:rPr lang="en-US" sz="2800" dirty="0" err="1" smtClean="0">
                    <a:solidFill>
                      <a:srgbClr val="002060"/>
                    </a:solidFill>
                    <a:latin typeface="Arial" panose="020B0604020202020204" pitchFamily="34" charset="0"/>
                    <a:cs typeface="Arial" panose="020B0604020202020204" pitchFamily="34" charset="0"/>
                  </a:rPr>
                  <a:t>nói</a:t>
                </a:r>
                <a:r>
                  <a:rPr lang="en-US" sz="2800" dirty="0" smtClean="0">
                    <a:solidFill>
                      <a:srgbClr val="002060"/>
                    </a:solidFill>
                    <a:latin typeface="Arial" panose="020B0604020202020204" pitchFamily="34" charset="0"/>
                    <a:cs typeface="Arial" panose="020B0604020202020204" pitchFamily="34" charset="0"/>
                  </a:rPr>
                  <a:t>:</a:t>
                </a:r>
              </a:p>
              <a:p>
                <a:pPr>
                  <a:lnSpc>
                    <a:spcPct val="150000"/>
                  </a:lnSpc>
                </a:pPr>
                <a:r>
                  <a:rPr lang="en-US" sz="2800" dirty="0" smtClean="0">
                    <a:solidFill>
                      <a:srgbClr val="002060"/>
                    </a:solidFill>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r>
                  <a:rPr lang="en-US" sz="2800" dirty="0" smtClean="0">
                    <a:solidFill>
                      <a:srgbClr val="002060"/>
                    </a:solidFill>
                    <a:ea typeface="Cambria Math" panose="02040503050406030204" pitchFamily="18" charset="0"/>
                    <a:cs typeface="Arial" panose="020B0604020202020204" pitchFamily="34" charset="0"/>
                  </a:rPr>
                  <a:t> </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chia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hết</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cho</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endParaRPr lang="en-US" sz="2800" dirty="0" smtClean="0">
                  <a:solidFill>
                    <a:srgbClr val="002060"/>
                  </a:solidFill>
                  <a:latin typeface="Arial" panose="020B0604020202020204" pitchFamily="34" charset="0"/>
                  <a:cs typeface="Arial" panose="020B0604020202020204" pitchFamily="34" charset="0"/>
                </a:endParaRPr>
              </a:p>
              <a:p>
                <a:pPr>
                  <a:lnSpc>
                    <a:spcPct val="150000"/>
                  </a:lnSpc>
                </a:pPr>
                <a:r>
                  <a:rPr lang="en-US" sz="2800" dirty="0">
                    <a:solidFill>
                      <a:srgbClr val="002060"/>
                    </a:solidFill>
                    <a:latin typeface="Arial" panose="020B0604020202020204" pitchFamily="34" charset="0"/>
                    <a:cs typeface="Arial" panose="020B0604020202020204" pitchFamily="34" charset="0"/>
                  </a:rPr>
                  <a:t>	</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r>
                  <a:rPr lang="en-US" sz="2800" dirty="0" smtClean="0">
                    <a:solidFill>
                      <a:srgbClr val="002060"/>
                    </a:solidFill>
                    <a:ea typeface="Cambria Math" panose="02040503050406030204" pitchFamily="18" charset="0"/>
                    <a:cs typeface="Arial" panose="020B0604020202020204" pitchFamily="34" charset="0"/>
                  </a:rPr>
                  <a:t> </a:t>
                </a:r>
                <a:r>
                  <a:rPr lang="en-US" sz="2800" dirty="0">
                    <a:solidFill>
                      <a:srgbClr val="002060"/>
                    </a:solidFill>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là</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của</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endParaRPr lang="en-US" sz="2800" dirty="0">
                  <a:solidFill>
                    <a:srgbClr val="002060"/>
                  </a:solidFill>
                  <a:latin typeface="Arial" panose="020B0604020202020204" pitchFamily="34" charset="0"/>
                  <a:cs typeface="Arial" panose="020B0604020202020204" pitchFamily="34" charset="0"/>
                </a:endParaRPr>
              </a:p>
              <a:p>
                <a:pPr>
                  <a:lnSpc>
                    <a:spcPct val="150000"/>
                  </a:lnSpc>
                </a:pP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r>
                  <a:rPr lang="en-US" sz="2800" dirty="0">
                    <a:solidFill>
                      <a:srgbClr val="002060"/>
                    </a:solidFill>
                    <a:ea typeface="Cambria Math" panose="02040503050406030204" pitchFamily="18" charset="0"/>
                    <a:cs typeface="Arial" panose="020B0604020202020204" pitchFamily="34" charset="0"/>
                  </a:rPr>
                  <a:t> </a:t>
                </a:r>
                <a:r>
                  <a:rPr lang="en-US" sz="2800" dirty="0" smtClean="0">
                    <a:solidFill>
                      <a:srgbClr val="002060"/>
                    </a:solidFill>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là</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của</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751351" y="610189"/>
                <a:ext cx="9197030" cy="4616648"/>
              </a:xfrm>
              <a:prstGeom prst="rect">
                <a:avLst/>
              </a:prstGeom>
              <a:blipFill rotWithShape="0">
                <a:blip r:embed="rId3"/>
                <a:stretch>
                  <a:fillRect l="-1325" b="-1057"/>
                </a:stretch>
              </a:blipFill>
              <a:ln>
                <a:noFill/>
              </a:ln>
            </p:spPr>
            <p:txBody>
              <a:bodyPr/>
              <a:lstStyle/>
              <a:p>
                <a:r>
                  <a:rPr lang="en-US">
                    <a:noFill/>
                  </a:rPr>
                  <a:t> </a:t>
                </a:r>
              </a:p>
            </p:txBody>
          </p:sp>
        </mc:Fallback>
      </mc:AlternateContent>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 xmlns:a16="http://schemas.microsoft.com/office/drawing/2014/main" id="{1ED5D934-1005-42E7-B9E8-65E9CE12B957}"/>
              </a:ext>
            </a:extLst>
          </p:cNvPr>
          <p:cNvGrpSpPr/>
          <p:nvPr/>
        </p:nvGrpSpPr>
        <p:grpSpPr>
          <a:xfrm rot="5400000">
            <a:off x="8413873" y="3218531"/>
            <a:ext cx="6891246" cy="653685"/>
            <a:chOff x="4871257" y="83128"/>
            <a:chExt cx="7501721" cy="653685"/>
          </a:xfrm>
        </p:grpSpPr>
        <p:sp>
          <p:nvSpPr>
            <p:cNvPr id="40" name="Rectangle: Rounded Corners 39">
              <a:extLst>
                <a:ext uri="{FF2B5EF4-FFF2-40B4-BE49-F238E27FC236}">
                  <a16:creationId xmlns=""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41" name="TextBox 40">
              <a:extLst>
                <a:ext uri="{FF2B5EF4-FFF2-40B4-BE49-F238E27FC236}">
                  <a16:creationId xmlns=""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pic>
        <p:nvPicPr>
          <p:cNvPr id="18" name="!!3">
            <a:extLst>
              <a:ext uri="{FF2B5EF4-FFF2-40B4-BE49-F238E27FC236}">
                <a16:creationId xmlns="" xmlns:a16="http://schemas.microsoft.com/office/drawing/2014/main" id="{5B19332C-1BE9-4073-BC1C-34C9F014F4D4}"/>
              </a:ext>
            </a:extLst>
          </p:cNvPr>
          <p:cNvPicPr>
            <a:picLocks noChangeAspect="1"/>
          </p:cNvPicPr>
          <p:nvPr/>
        </p:nvPicPr>
        <p:blipFill>
          <a:blip r:embed="rId4"/>
          <a:stretch>
            <a:fillRect/>
          </a:stretch>
        </p:blipFill>
        <p:spPr>
          <a:xfrm>
            <a:off x="34748" y="25417"/>
            <a:ext cx="1595130" cy="1422557"/>
          </a:xfrm>
          <a:prstGeom prst="rect">
            <a:avLst/>
          </a:prstGeom>
        </p:spPr>
      </p:pic>
      <p:sp>
        <p:nvSpPr>
          <p:cNvPr id="19" name="TextBox 18">
            <a:extLst>
              <a:ext uri="{FF2B5EF4-FFF2-40B4-BE49-F238E27FC236}">
                <a16:creationId xmlns="" xmlns:a16="http://schemas.microsoft.com/office/drawing/2014/main" id="{C771E190-FEB2-4337-A955-8F6A819B8B7A}"/>
              </a:ext>
            </a:extLst>
          </p:cNvPr>
          <p:cNvSpPr txBox="1"/>
          <p:nvPr/>
        </p:nvSpPr>
        <p:spPr>
          <a:xfrm>
            <a:off x="-29607" y="1394874"/>
            <a:ext cx="1628637" cy="646331"/>
          </a:xfrm>
          <a:prstGeom prst="rect">
            <a:avLst/>
          </a:prstGeom>
          <a:noFill/>
        </p:spPr>
        <p:txBody>
          <a:bodyPr wrap="square">
            <a:spAutoFit/>
          </a:bodyPr>
          <a:lstStyle/>
          <a:p>
            <a:pPr algn="ctr"/>
            <a:r>
              <a:rPr lang="en-US" b="1" i="1" dirty="0" err="1">
                <a:solidFill>
                  <a:srgbClr val="7030A0"/>
                </a:solidFill>
                <a:latin typeface="Arial" panose="020B0604020202020204" pitchFamily="34" charset="0"/>
                <a:cs typeface="Arial" panose="020B0604020202020204" pitchFamily="34" charset="0"/>
              </a:rPr>
              <a:t>Hoạt</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động</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nhóm</a:t>
            </a:r>
            <a:endParaRPr lang="en-US" b="1" i="1" dirty="0">
              <a:solidFill>
                <a:srgbClr val="7030A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p:cNvSpPr txBox="1"/>
              <p:nvPr/>
            </p:nvSpPr>
            <p:spPr>
              <a:xfrm>
                <a:off x="6218703" y="2672832"/>
                <a:ext cx="2370210" cy="523220"/>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FF0000"/>
                          </a:solidFill>
                          <a:latin typeface="Cambria Math" panose="02040503050406030204" pitchFamily="18" charset="0"/>
                          <a:cs typeface="Arial" panose="020B0604020202020204" pitchFamily="34" charset="0"/>
                        </a:rPr>
                        <m:t>𝑎</m:t>
                      </m:r>
                      <m:r>
                        <a:rPr lang="en-US" sz="2800" i="1" smtClean="0">
                          <a:solidFill>
                            <a:srgbClr val="FF0000"/>
                          </a:solidFill>
                          <a:latin typeface="Cambria Math" panose="02040503050406030204" pitchFamily="18" charset="0"/>
                          <a:cs typeface="Arial" panose="020B0604020202020204" pitchFamily="34" charset="0"/>
                        </a:rPr>
                        <m:t>=</m:t>
                      </m:r>
                      <m:r>
                        <a:rPr lang="en-US" sz="2800" i="1" smtClean="0">
                          <a:solidFill>
                            <a:srgbClr val="FF0000"/>
                          </a:solidFill>
                          <a:latin typeface="Cambria Math" panose="02040503050406030204" pitchFamily="18" charset="0"/>
                          <a:cs typeface="Arial" panose="020B0604020202020204" pitchFamily="34" charset="0"/>
                        </a:rPr>
                        <m:t>𝑏</m:t>
                      </m:r>
                      <m:r>
                        <a:rPr lang="en-US" sz="2800" i="1" smtClean="0">
                          <a:solidFill>
                            <a:srgbClr val="FF0000"/>
                          </a:solidFill>
                          <a:latin typeface="Cambria Math" panose="02040503050406030204" pitchFamily="18" charset="0"/>
                          <a:cs typeface="Arial" panose="020B0604020202020204" pitchFamily="34" charset="0"/>
                        </a:rPr>
                        <m:t> . </m:t>
                      </m:r>
                      <m:r>
                        <a:rPr lang="en-US" sz="2800" i="1" smtClean="0">
                          <a:solidFill>
                            <a:srgbClr val="FF0000"/>
                          </a:solidFill>
                          <a:latin typeface="Cambria Math" panose="02040503050406030204" pitchFamily="18" charset="0"/>
                          <a:cs typeface="Arial" panose="020B0604020202020204" pitchFamily="34" charset="0"/>
                        </a:rPr>
                        <m:t>𝑞</m:t>
                      </m:r>
                    </m:oMath>
                  </m:oMathPara>
                </a14:m>
                <a:endParaRPr lang="en-US" sz="2800" dirty="0">
                  <a:solidFill>
                    <a:srgbClr val="FF0000"/>
                  </a:solidFill>
                  <a:latin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6218703" y="2672832"/>
                <a:ext cx="2370210" cy="523220"/>
              </a:xfrm>
              <a:prstGeom prst="rect">
                <a:avLst/>
              </a:prstGeom>
              <a:blipFill rotWithShape="0">
                <a:blip r:embed="rId5"/>
                <a:stretch>
                  <a:fillRect/>
                </a:stretch>
              </a:blipFill>
              <a:ln>
                <a:noFill/>
              </a:ln>
            </p:spPr>
            <p:txBody>
              <a:bodyPr/>
              <a:lstStyle/>
              <a:p>
                <a:r>
                  <a:rPr lang="en-US">
                    <a:noFill/>
                  </a:rPr>
                  <a:t> </a:t>
                </a:r>
              </a:p>
            </p:txBody>
          </p:sp>
        </mc:Fallback>
      </mc:AlternateContent>
      <p:sp>
        <p:nvSpPr>
          <p:cNvPr id="9" name="Rectangle 8"/>
          <p:cNvSpPr/>
          <p:nvPr/>
        </p:nvSpPr>
        <p:spPr>
          <a:xfrm>
            <a:off x="3582857" y="2037738"/>
            <a:ext cx="1505540" cy="523220"/>
          </a:xfrm>
          <a:prstGeom prst="rect">
            <a:avLst/>
          </a:prstGeom>
        </p:spPr>
        <p:txBody>
          <a:bodyPr wrap="none">
            <a:spAutoFit/>
          </a:bodyPr>
          <a:lstStyle/>
          <a:p>
            <a:r>
              <a:rPr lang="en-US" sz="2800" dirty="0" err="1">
                <a:solidFill>
                  <a:srgbClr val="002060"/>
                </a:solidFill>
                <a:latin typeface="Arial" panose="020B0604020202020204" pitchFamily="34" charset="0"/>
                <a:cs typeface="Arial" panose="020B0604020202020204" pitchFamily="34" charset="0"/>
              </a:rPr>
              <a:t>tự</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nhiên</a:t>
            </a:r>
            <a:endParaRPr lang="en-US" sz="2800" dirty="0"/>
          </a:p>
        </p:txBody>
      </p:sp>
      <p:sp>
        <p:nvSpPr>
          <p:cNvPr id="22" name="Rectangle 21"/>
          <p:cNvSpPr/>
          <p:nvPr/>
        </p:nvSpPr>
        <p:spPr>
          <a:xfrm>
            <a:off x="3579835" y="2031092"/>
            <a:ext cx="1366080" cy="523220"/>
          </a:xfrm>
          <a:prstGeom prst="rect">
            <a:avLst/>
          </a:prstGeom>
        </p:spPr>
        <p:txBody>
          <a:bodyPr wrap="none">
            <a:spAutoFit/>
          </a:bodyPr>
          <a:lstStyle/>
          <a:p>
            <a:r>
              <a:rPr lang="en-US" sz="2800" dirty="0" err="1" smtClean="0">
                <a:solidFill>
                  <a:srgbClr val="FF0000"/>
                </a:solidFill>
                <a:latin typeface="Arial" panose="020B0604020202020204" pitchFamily="34" charset="0"/>
                <a:cs typeface="Arial" panose="020B0604020202020204" pitchFamily="34" charset="0"/>
              </a:rPr>
              <a:t>nguyên</a:t>
            </a:r>
            <a:endParaRPr lang="en-US" sz="2800" dirty="0">
              <a:solidFill>
                <a:srgbClr val="FF0000"/>
              </a:solidFill>
            </a:endParaRPr>
          </a:p>
        </p:txBody>
      </p:sp>
      <p:sp>
        <p:nvSpPr>
          <p:cNvPr id="24" name="Rectangle 23"/>
          <p:cNvSpPr/>
          <p:nvPr/>
        </p:nvSpPr>
        <p:spPr>
          <a:xfrm>
            <a:off x="3467892" y="2683349"/>
            <a:ext cx="1505540" cy="523220"/>
          </a:xfrm>
          <a:prstGeom prst="rect">
            <a:avLst/>
          </a:prstGeom>
        </p:spPr>
        <p:txBody>
          <a:bodyPr wrap="none">
            <a:spAutoFit/>
          </a:bodyPr>
          <a:lstStyle/>
          <a:p>
            <a:r>
              <a:rPr lang="en-US" sz="2800" dirty="0" err="1">
                <a:solidFill>
                  <a:srgbClr val="002060"/>
                </a:solidFill>
                <a:latin typeface="Arial" panose="020B0604020202020204" pitchFamily="34" charset="0"/>
                <a:cs typeface="Arial" panose="020B0604020202020204" pitchFamily="34" charset="0"/>
              </a:rPr>
              <a:t>tự</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nhiên</a:t>
            </a:r>
            <a:endParaRPr lang="en-US" sz="2800" dirty="0"/>
          </a:p>
        </p:txBody>
      </p:sp>
      <p:sp>
        <p:nvSpPr>
          <p:cNvPr id="25" name="Rectangle 24"/>
          <p:cNvSpPr/>
          <p:nvPr/>
        </p:nvSpPr>
        <p:spPr>
          <a:xfrm>
            <a:off x="3467892" y="2662256"/>
            <a:ext cx="1366080" cy="523220"/>
          </a:xfrm>
          <a:prstGeom prst="rect">
            <a:avLst/>
          </a:prstGeom>
        </p:spPr>
        <p:txBody>
          <a:bodyPr wrap="none">
            <a:spAutoFit/>
          </a:bodyPr>
          <a:lstStyle/>
          <a:p>
            <a:r>
              <a:rPr lang="en-US" sz="2800" dirty="0" err="1" smtClean="0">
                <a:solidFill>
                  <a:srgbClr val="FF0000"/>
                </a:solidFill>
                <a:latin typeface="Arial" panose="020B0604020202020204" pitchFamily="34" charset="0"/>
                <a:cs typeface="Arial" panose="020B0604020202020204" pitchFamily="34" charset="0"/>
              </a:rPr>
              <a:t>nguyên</a:t>
            </a:r>
            <a:endParaRPr lang="en-US" sz="2800" dirty="0">
              <a:solidFill>
                <a:srgbClr val="FF0000"/>
              </a:solidFill>
            </a:endParaRPr>
          </a:p>
        </p:txBody>
      </p:sp>
      <p:sp>
        <p:nvSpPr>
          <p:cNvPr id="26" name="Rectangle 25"/>
          <p:cNvSpPr/>
          <p:nvPr/>
        </p:nvSpPr>
        <p:spPr>
          <a:xfrm>
            <a:off x="4562068" y="3932745"/>
            <a:ext cx="665567" cy="523220"/>
          </a:xfrm>
          <a:prstGeom prst="rect">
            <a:avLst/>
          </a:prstGeom>
        </p:spPr>
        <p:txBody>
          <a:bodyPr wrap="none">
            <a:spAutoFit/>
          </a:bodyPr>
          <a:lstStyle/>
          <a:p>
            <a:r>
              <a:rPr lang="en-US" sz="2800" dirty="0" err="1" smtClean="0">
                <a:solidFill>
                  <a:srgbClr val="FF0000"/>
                </a:solidFill>
                <a:latin typeface="Arial" panose="020B0604020202020204" pitchFamily="34" charset="0"/>
                <a:cs typeface="Arial" panose="020B0604020202020204" pitchFamily="34" charset="0"/>
              </a:rPr>
              <a:t>bội</a:t>
            </a:r>
            <a:endParaRPr lang="en-US" sz="2800" dirty="0">
              <a:solidFill>
                <a:srgbClr val="FF0000"/>
              </a:solidFill>
            </a:endParaRPr>
          </a:p>
        </p:txBody>
      </p:sp>
      <p:sp>
        <p:nvSpPr>
          <p:cNvPr id="27" name="Rectangle 26"/>
          <p:cNvSpPr/>
          <p:nvPr/>
        </p:nvSpPr>
        <p:spPr>
          <a:xfrm>
            <a:off x="4460365" y="4582617"/>
            <a:ext cx="840295" cy="523220"/>
          </a:xfrm>
          <a:prstGeom prst="rect">
            <a:avLst/>
          </a:prstGeom>
        </p:spPr>
        <p:txBody>
          <a:bodyPr wrap="none">
            <a:spAutoFit/>
          </a:bodyPr>
          <a:lstStyle/>
          <a:p>
            <a:r>
              <a:rPr lang="en-US" sz="2800" dirty="0" err="1" smtClean="0">
                <a:solidFill>
                  <a:srgbClr val="FF0000"/>
                </a:solidFill>
                <a:latin typeface="Arial" panose="020B0604020202020204" pitchFamily="34" charset="0"/>
                <a:cs typeface="Arial" panose="020B0604020202020204" pitchFamily="34" charset="0"/>
              </a:rPr>
              <a:t>ước</a:t>
            </a:r>
            <a:endParaRPr lang="en-US" sz="2800" dirty="0">
              <a:solidFill>
                <a:srgbClr val="FF0000"/>
              </a:solidFill>
            </a:endParaRPr>
          </a:p>
        </p:txBody>
      </p:sp>
      <p:sp>
        <p:nvSpPr>
          <p:cNvPr id="13" name="TextBox 12"/>
          <p:cNvSpPr txBox="1"/>
          <p:nvPr/>
        </p:nvSpPr>
        <p:spPr>
          <a:xfrm>
            <a:off x="6593556" y="2666488"/>
            <a:ext cx="1620505"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30" name="TextBox 29"/>
          <p:cNvSpPr txBox="1"/>
          <p:nvPr/>
        </p:nvSpPr>
        <p:spPr>
          <a:xfrm>
            <a:off x="4435052" y="3953838"/>
            <a:ext cx="1060101"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31" name="TextBox 30"/>
          <p:cNvSpPr txBox="1"/>
          <p:nvPr/>
        </p:nvSpPr>
        <p:spPr>
          <a:xfrm>
            <a:off x="4415865" y="4587212"/>
            <a:ext cx="1060101"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cxnSp>
        <p:nvCxnSpPr>
          <p:cNvPr id="21" name="Straight Connector 20"/>
          <p:cNvCxnSpPr/>
          <p:nvPr/>
        </p:nvCxnSpPr>
        <p:spPr>
          <a:xfrm>
            <a:off x="3734496" y="2524128"/>
            <a:ext cx="12389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582857" y="3168756"/>
            <a:ext cx="12389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3" descr="Wondering | Grappige gezichten, Smiley, Grappige plaatjes">
            <a:extLst>
              <a:ext uri="{FF2B5EF4-FFF2-40B4-BE49-F238E27FC236}">
                <a16:creationId xmlns="" xmlns:a16="http://schemas.microsoft.com/office/drawing/2014/main" id="{679F008B-6D84-4B69-B54D-201981BB38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76270" y="4629119"/>
            <a:ext cx="1766508" cy="2114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55005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circle(in)">
                                      <p:cBhvr>
                                        <p:cTn id="28" dur="2000"/>
                                        <p:tgtEl>
                                          <p:spTgt spid="21"/>
                                        </p:tgtEl>
                                      </p:cBhvr>
                                    </p:animEffect>
                                  </p:childTnLst>
                                </p:cTn>
                              </p:par>
                            </p:childTnLst>
                          </p:cTn>
                        </p:par>
                        <p:par>
                          <p:cTn id="29" fill="hold">
                            <p:stCondLst>
                              <p:cond delay="2000"/>
                            </p:stCondLst>
                            <p:childTnLst>
                              <p:par>
                                <p:cTn id="30" presetID="6" presetClass="entr" presetSubtype="16" fill="hold" nodeType="after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circle(in)">
                                      <p:cBhvr>
                                        <p:cTn id="32" dur="20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xit" presetSubtype="0" fill="hold" grpId="1" nodeType="clickEffect">
                                  <p:stCondLst>
                                    <p:cond delay="0"/>
                                  </p:stCondLst>
                                  <p:childTnLst>
                                    <p:animEffect transition="out" filter="fade">
                                      <p:cBhvr>
                                        <p:cTn id="36" dur="1000"/>
                                        <p:tgtEl>
                                          <p:spTgt spid="9"/>
                                        </p:tgtEl>
                                      </p:cBhvr>
                                    </p:animEffect>
                                    <p:anim calcmode="lin" valueType="num">
                                      <p:cBhvr>
                                        <p:cTn id="37" dur="1000"/>
                                        <p:tgtEl>
                                          <p:spTgt spid="9"/>
                                        </p:tgtEl>
                                        <p:attrNameLst>
                                          <p:attrName>ppt_x</p:attrName>
                                        </p:attrNameLst>
                                      </p:cBhvr>
                                      <p:tavLst>
                                        <p:tav tm="0">
                                          <p:val>
                                            <p:strVal val="ppt_x"/>
                                          </p:val>
                                        </p:tav>
                                        <p:tav tm="100000">
                                          <p:val>
                                            <p:strVal val="ppt_x"/>
                                          </p:val>
                                        </p:tav>
                                      </p:tavLst>
                                    </p:anim>
                                    <p:anim calcmode="lin" valueType="num">
                                      <p:cBhvr>
                                        <p:cTn id="38" dur="1000"/>
                                        <p:tgtEl>
                                          <p:spTgt spid="9"/>
                                        </p:tgtEl>
                                        <p:attrNameLst>
                                          <p:attrName>ppt_y</p:attrName>
                                        </p:attrNameLst>
                                      </p:cBhvr>
                                      <p:tavLst>
                                        <p:tav tm="0">
                                          <p:val>
                                            <p:strVal val="ppt_y"/>
                                          </p:val>
                                        </p:tav>
                                        <p:tav tm="100000">
                                          <p:val>
                                            <p:strVal val="ppt_y-.1"/>
                                          </p:val>
                                        </p:tav>
                                      </p:tavLst>
                                    </p:anim>
                                    <p:set>
                                      <p:cBhvr>
                                        <p:cTn id="39" dur="1" fill="hold">
                                          <p:stCondLst>
                                            <p:cond delay="999"/>
                                          </p:stCondLst>
                                        </p:cTn>
                                        <p:tgtEl>
                                          <p:spTgt spid="9"/>
                                        </p:tgtEl>
                                        <p:attrNameLst>
                                          <p:attrName>style.visibility</p:attrName>
                                        </p:attrNameLst>
                                      </p:cBhvr>
                                      <p:to>
                                        <p:strVal val="hidden"/>
                                      </p:to>
                                    </p:set>
                                  </p:childTnLst>
                                </p:cTn>
                              </p:par>
                              <p:par>
                                <p:cTn id="40" presetID="47" presetClass="exit" presetSubtype="0" fill="hold" nodeType="withEffect">
                                  <p:stCondLst>
                                    <p:cond delay="0"/>
                                  </p:stCondLst>
                                  <p:childTnLst>
                                    <p:animEffect transition="out" filter="fade">
                                      <p:cBhvr>
                                        <p:cTn id="41" dur="1000"/>
                                        <p:tgtEl>
                                          <p:spTgt spid="21"/>
                                        </p:tgtEl>
                                      </p:cBhvr>
                                    </p:animEffect>
                                    <p:anim calcmode="lin" valueType="num">
                                      <p:cBhvr>
                                        <p:cTn id="42" dur="1000"/>
                                        <p:tgtEl>
                                          <p:spTgt spid="21"/>
                                        </p:tgtEl>
                                        <p:attrNameLst>
                                          <p:attrName>ppt_x</p:attrName>
                                        </p:attrNameLst>
                                      </p:cBhvr>
                                      <p:tavLst>
                                        <p:tav tm="0">
                                          <p:val>
                                            <p:strVal val="ppt_x"/>
                                          </p:val>
                                        </p:tav>
                                        <p:tav tm="100000">
                                          <p:val>
                                            <p:strVal val="ppt_x"/>
                                          </p:val>
                                        </p:tav>
                                      </p:tavLst>
                                    </p:anim>
                                    <p:anim calcmode="lin" valueType="num">
                                      <p:cBhvr>
                                        <p:cTn id="43" dur="1000"/>
                                        <p:tgtEl>
                                          <p:spTgt spid="21"/>
                                        </p:tgtEl>
                                        <p:attrNameLst>
                                          <p:attrName>ppt_y</p:attrName>
                                        </p:attrNameLst>
                                      </p:cBhvr>
                                      <p:tavLst>
                                        <p:tav tm="0">
                                          <p:val>
                                            <p:strVal val="ppt_y"/>
                                          </p:val>
                                        </p:tav>
                                        <p:tav tm="100000">
                                          <p:val>
                                            <p:strVal val="ppt_y-.1"/>
                                          </p:val>
                                        </p:tav>
                                      </p:tavLst>
                                    </p:anim>
                                    <p:set>
                                      <p:cBhvr>
                                        <p:cTn id="44" dur="1" fill="hold">
                                          <p:stCondLst>
                                            <p:cond delay="999"/>
                                          </p:stCondLst>
                                        </p:cTn>
                                        <p:tgtEl>
                                          <p:spTgt spid="21"/>
                                        </p:tgtEl>
                                        <p:attrNameLst>
                                          <p:attrName>style.visibility</p:attrName>
                                        </p:attrNameLst>
                                      </p:cBhvr>
                                      <p:to>
                                        <p:strVal val="hidden"/>
                                      </p:to>
                                    </p:set>
                                  </p:childTnLst>
                                </p:cTn>
                              </p:par>
                            </p:childTnLst>
                          </p:cTn>
                        </p:par>
                        <p:par>
                          <p:cTn id="45" fill="hold">
                            <p:stCondLst>
                              <p:cond delay="1000"/>
                            </p:stCondLst>
                            <p:childTnLst>
                              <p:par>
                                <p:cTn id="46" presetID="42" presetClass="entr" presetSubtype="0"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childTnLst>
                          </p:cTn>
                        </p:par>
                        <p:par>
                          <p:cTn id="51" fill="hold">
                            <p:stCondLst>
                              <p:cond delay="2000"/>
                            </p:stCondLst>
                            <p:childTnLst>
                              <p:par>
                                <p:cTn id="52" presetID="47" presetClass="exit" presetSubtype="0" fill="hold" grpId="1" nodeType="afterEffect">
                                  <p:stCondLst>
                                    <p:cond delay="0"/>
                                  </p:stCondLst>
                                  <p:childTnLst>
                                    <p:animEffect transition="out" filter="fade">
                                      <p:cBhvr>
                                        <p:cTn id="53" dur="1000"/>
                                        <p:tgtEl>
                                          <p:spTgt spid="24"/>
                                        </p:tgtEl>
                                      </p:cBhvr>
                                    </p:animEffect>
                                    <p:anim calcmode="lin" valueType="num">
                                      <p:cBhvr>
                                        <p:cTn id="54" dur="1000"/>
                                        <p:tgtEl>
                                          <p:spTgt spid="24"/>
                                        </p:tgtEl>
                                        <p:attrNameLst>
                                          <p:attrName>ppt_x</p:attrName>
                                        </p:attrNameLst>
                                      </p:cBhvr>
                                      <p:tavLst>
                                        <p:tav tm="0">
                                          <p:val>
                                            <p:strVal val="ppt_x"/>
                                          </p:val>
                                        </p:tav>
                                        <p:tav tm="100000">
                                          <p:val>
                                            <p:strVal val="ppt_x"/>
                                          </p:val>
                                        </p:tav>
                                      </p:tavLst>
                                    </p:anim>
                                    <p:anim calcmode="lin" valueType="num">
                                      <p:cBhvr>
                                        <p:cTn id="55" dur="1000"/>
                                        <p:tgtEl>
                                          <p:spTgt spid="24"/>
                                        </p:tgtEl>
                                        <p:attrNameLst>
                                          <p:attrName>ppt_y</p:attrName>
                                        </p:attrNameLst>
                                      </p:cBhvr>
                                      <p:tavLst>
                                        <p:tav tm="0">
                                          <p:val>
                                            <p:strVal val="ppt_y"/>
                                          </p:val>
                                        </p:tav>
                                        <p:tav tm="100000">
                                          <p:val>
                                            <p:strVal val="ppt_y-.1"/>
                                          </p:val>
                                        </p:tav>
                                      </p:tavLst>
                                    </p:anim>
                                    <p:set>
                                      <p:cBhvr>
                                        <p:cTn id="56" dur="1" fill="hold">
                                          <p:stCondLst>
                                            <p:cond delay="999"/>
                                          </p:stCondLst>
                                        </p:cTn>
                                        <p:tgtEl>
                                          <p:spTgt spid="24"/>
                                        </p:tgtEl>
                                        <p:attrNameLst>
                                          <p:attrName>style.visibility</p:attrName>
                                        </p:attrNameLst>
                                      </p:cBhvr>
                                      <p:to>
                                        <p:strVal val="hidden"/>
                                      </p:to>
                                    </p:set>
                                  </p:childTnLst>
                                </p:cTn>
                              </p:par>
                              <p:par>
                                <p:cTn id="57" presetID="47" presetClass="exit" presetSubtype="0" fill="hold" nodeType="withEffect">
                                  <p:stCondLst>
                                    <p:cond delay="0"/>
                                  </p:stCondLst>
                                  <p:childTnLst>
                                    <p:animEffect transition="out" filter="fade">
                                      <p:cBhvr>
                                        <p:cTn id="58" dur="1000"/>
                                        <p:tgtEl>
                                          <p:spTgt spid="34"/>
                                        </p:tgtEl>
                                      </p:cBhvr>
                                    </p:animEffect>
                                    <p:anim calcmode="lin" valueType="num">
                                      <p:cBhvr>
                                        <p:cTn id="59" dur="1000"/>
                                        <p:tgtEl>
                                          <p:spTgt spid="34"/>
                                        </p:tgtEl>
                                        <p:attrNameLst>
                                          <p:attrName>ppt_x</p:attrName>
                                        </p:attrNameLst>
                                      </p:cBhvr>
                                      <p:tavLst>
                                        <p:tav tm="0">
                                          <p:val>
                                            <p:strVal val="ppt_x"/>
                                          </p:val>
                                        </p:tav>
                                        <p:tav tm="100000">
                                          <p:val>
                                            <p:strVal val="ppt_x"/>
                                          </p:val>
                                        </p:tav>
                                      </p:tavLst>
                                    </p:anim>
                                    <p:anim calcmode="lin" valueType="num">
                                      <p:cBhvr>
                                        <p:cTn id="60" dur="1000"/>
                                        <p:tgtEl>
                                          <p:spTgt spid="34"/>
                                        </p:tgtEl>
                                        <p:attrNameLst>
                                          <p:attrName>ppt_y</p:attrName>
                                        </p:attrNameLst>
                                      </p:cBhvr>
                                      <p:tavLst>
                                        <p:tav tm="0">
                                          <p:val>
                                            <p:strVal val="ppt_y"/>
                                          </p:val>
                                        </p:tav>
                                        <p:tav tm="100000">
                                          <p:val>
                                            <p:strVal val="ppt_y-.1"/>
                                          </p:val>
                                        </p:tav>
                                      </p:tavLst>
                                    </p:anim>
                                    <p:set>
                                      <p:cBhvr>
                                        <p:cTn id="61" dur="1" fill="hold">
                                          <p:stCondLst>
                                            <p:cond delay="999"/>
                                          </p:stCondLst>
                                        </p:cTn>
                                        <p:tgtEl>
                                          <p:spTgt spid="34"/>
                                        </p:tgtEl>
                                        <p:attrNameLst>
                                          <p:attrName>style.visibility</p:attrName>
                                        </p:attrNameLst>
                                      </p:cBhvr>
                                      <p:to>
                                        <p:strVal val="hidden"/>
                                      </p:to>
                                    </p:set>
                                  </p:childTnLst>
                                </p:cTn>
                              </p:par>
                            </p:childTnLst>
                          </p:cTn>
                        </p:par>
                        <p:par>
                          <p:cTn id="62" fill="hold">
                            <p:stCondLst>
                              <p:cond delay="3000"/>
                            </p:stCondLst>
                            <p:childTnLst>
                              <p:par>
                                <p:cTn id="63" presetID="42" presetClass="entr" presetSubtype="0" fill="hold" grpId="0" nodeType="after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fade">
                                      <p:cBhvr>
                                        <p:cTn id="65" dur="1000"/>
                                        <p:tgtEl>
                                          <p:spTgt spid="25"/>
                                        </p:tgtEl>
                                      </p:cBhvr>
                                    </p:animEffect>
                                    <p:anim calcmode="lin" valueType="num">
                                      <p:cBhvr>
                                        <p:cTn id="66" dur="1000" fill="hold"/>
                                        <p:tgtEl>
                                          <p:spTgt spid="25"/>
                                        </p:tgtEl>
                                        <p:attrNameLst>
                                          <p:attrName>ppt_x</p:attrName>
                                        </p:attrNameLst>
                                      </p:cBhvr>
                                      <p:tavLst>
                                        <p:tav tm="0">
                                          <p:val>
                                            <p:strVal val="#ppt_x"/>
                                          </p:val>
                                        </p:tav>
                                        <p:tav tm="100000">
                                          <p:val>
                                            <p:strVal val="#ppt_x"/>
                                          </p:val>
                                        </p:tav>
                                      </p:tavLst>
                                    </p:anim>
                                    <p:anim calcmode="lin" valueType="num">
                                      <p:cBhvr>
                                        <p:cTn id="67" dur="1000" fill="hold"/>
                                        <p:tgtEl>
                                          <p:spTgt spid="25"/>
                                        </p:tgtEl>
                                        <p:attrNameLst>
                                          <p:attrName>ppt_y</p:attrName>
                                        </p:attrNameLst>
                                      </p:cBhvr>
                                      <p:tavLst>
                                        <p:tav tm="0">
                                          <p:val>
                                            <p:strVal val="#ppt_y+.1"/>
                                          </p:val>
                                        </p:tav>
                                        <p:tav tm="100000">
                                          <p:val>
                                            <p:strVal val="#ppt_y"/>
                                          </p:val>
                                        </p:tav>
                                      </p:tavLst>
                                    </p:anim>
                                  </p:childTnLst>
                                </p:cTn>
                              </p:par>
                            </p:childTnLst>
                          </p:cTn>
                        </p:par>
                        <p:par>
                          <p:cTn id="68" fill="hold">
                            <p:stCondLst>
                              <p:cond delay="4000"/>
                            </p:stCondLst>
                            <p:childTnLst>
                              <p:par>
                                <p:cTn id="69" presetID="42" presetClass="entr" presetSubtype="0" fill="hold"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1000"/>
                                        <p:tgtEl>
                                          <p:spTgt spid="35"/>
                                        </p:tgtEl>
                                      </p:cBhvr>
                                    </p:animEffect>
                                    <p:anim calcmode="lin" valueType="num">
                                      <p:cBhvr>
                                        <p:cTn id="72" dur="1000" fill="hold"/>
                                        <p:tgtEl>
                                          <p:spTgt spid="35"/>
                                        </p:tgtEl>
                                        <p:attrNameLst>
                                          <p:attrName>ppt_x</p:attrName>
                                        </p:attrNameLst>
                                      </p:cBhvr>
                                      <p:tavLst>
                                        <p:tav tm="0">
                                          <p:val>
                                            <p:strVal val="#ppt_x"/>
                                          </p:val>
                                        </p:tav>
                                        <p:tav tm="100000">
                                          <p:val>
                                            <p:strVal val="#ppt_x"/>
                                          </p:val>
                                        </p:tav>
                                      </p:tavLst>
                                    </p:anim>
                                    <p:anim calcmode="lin" valueType="num">
                                      <p:cBhvr>
                                        <p:cTn id="73"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74" restart="whenNotActive" fill="hold" evtFilter="cancelBubble" nodeType="interactiveSeq">
                <p:stCondLst>
                  <p:cond evt="onClick" delay="0">
                    <p:tgtEl>
                      <p:spTgt spid="13"/>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13"/>
                                        </p:tgtEl>
                                      </p:cBhvr>
                                    </p:animEffect>
                                    <p:set>
                                      <p:cBhvr>
                                        <p:cTn id="79" dur="1" fill="hold">
                                          <p:stCondLst>
                                            <p:cond delay="499"/>
                                          </p:stCondLst>
                                        </p:cTn>
                                        <p:tgtEl>
                                          <p:spTgt spid="13"/>
                                        </p:tgtEl>
                                        <p:attrNameLst>
                                          <p:attrName>style.visibility</p:attrName>
                                        </p:attrNameLst>
                                      </p:cBhvr>
                                      <p:to>
                                        <p:strVal val="hidden"/>
                                      </p:to>
                                    </p:set>
                                  </p:childTnLst>
                                </p:cTn>
                              </p:par>
                            </p:childTnLst>
                          </p:cTn>
                        </p:par>
                        <p:par>
                          <p:cTn id="80" fill="hold">
                            <p:stCondLst>
                              <p:cond delay="500"/>
                            </p:stCondLst>
                            <p:childTnLst>
                              <p:par>
                                <p:cTn id="81" presetID="42" presetClass="entr" presetSubtype="0" fill="hold" grpId="0" nodeType="after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1000"/>
                                        <p:tgtEl>
                                          <p:spTgt spid="20"/>
                                        </p:tgtEl>
                                      </p:cBhvr>
                                    </p:animEffect>
                                    <p:anim calcmode="lin" valueType="num">
                                      <p:cBhvr>
                                        <p:cTn id="84" dur="1000" fill="hold"/>
                                        <p:tgtEl>
                                          <p:spTgt spid="20"/>
                                        </p:tgtEl>
                                        <p:attrNameLst>
                                          <p:attrName>ppt_x</p:attrName>
                                        </p:attrNameLst>
                                      </p:cBhvr>
                                      <p:tavLst>
                                        <p:tav tm="0">
                                          <p:val>
                                            <p:strVal val="#ppt_x"/>
                                          </p:val>
                                        </p:tav>
                                        <p:tav tm="100000">
                                          <p:val>
                                            <p:strVal val="#ppt_x"/>
                                          </p:val>
                                        </p:tav>
                                      </p:tavLst>
                                    </p:anim>
                                    <p:anim calcmode="lin" valueType="num">
                                      <p:cBhvr>
                                        <p:cTn id="8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seq concurrent="1" nextAc="seek">
              <p:cTn id="86" restart="whenNotActive" fill="hold" evtFilter="cancelBubble" nodeType="interactiveSeq">
                <p:stCondLst>
                  <p:cond evt="onClick" delay="0">
                    <p:tgtEl>
                      <p:spTgt spid="30"/>
                    </p:tgtEl>
                  </p:cond>
                </p:stCondLst>
                <p:endSync evt="end" delay="0">
                  <p:rtn val="all"/>
                </p:endSync>
                <p:childTnLst>
                  <p:par>
                    <p:cTn id="87" fill="hold">
                      <p:stCondLst>
                        <p:cond delay="0"/>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30"/>
                                        </p:tgtEl>
                                      </p:cBhvr>
                                    </p:animEffect>
                                    <p:set>
                                      <p:cBhvr>
                                        <p:cTn id="91" dur="1" fill="hold">
                                          <p:stCondLst>
                                            <p:cond delay="499"/>
                                          </p:stCondLst>
                                        </p:cTn>
                                        <p:tgtEl>
                                          <p:spTgt spid="30"/>
                                        </p:tgtEl>
                                        <p:attrNameLst>
                                          <p:attrName>style.visibility</p:attrName>
                                        </p:attrNameLst>
                                      </p:cBhvr>
                                      <p:to>
                                        <p:strVal val="hidden"/>
                                      </p:to>
                                    </p:set>
                                  </p:childTnLst>
                                </p:cTn>
                              </p:par>
                            </p:childTnLst>
                          </p:cTn>
                        </p:par>
                        <p:par>
                          <p:cTn id="92" fill="hold">
                            <p:stCondLst>
                              <p:cond delay="500"/>
                            </p:stCondLst>
                            <p:childTnLst>
                              <p:par>
                                <p:cTn id="93" presetID="42" presetClass="entr" presetSubtype="0" fill="hold" grpId="0" nodeType="after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1000"/>
                                        <p:tgtEl>
                                          <p:spTgt spid="26"/>
                                        </p:tgtEl>
                                      </p:cBhvr>
                                    </p:animEffect>
                                    <p:anim calcmode="lin" valueType="num">
                                      <p:cBhvr>
                                        <p:cTn id="96" dur="1000" fill="hold"/>
                                        <p:tgtEl>
                                          <p:spTgt spid="26"/>
                                        </p:tgtEl>
                                        <p:attrNameLst>
                                          <p:attrName>ppt_x</p:attrName>
                                        </p:attrNameLst>
                                      </p:cBhvr>
                                      <p:tavLst>
                                        <p:tav tm="0">
                                          <p:val>
                                            <p:strVal val="#ppt_x"/>
                                          </p:val>
                                        </p:tav>
                                        <p:tav tm="100000">
                                          <p:val>
                                            <p:strVal val="#ppt_x"/>
                                          </p:val>
                                        </p:tav>
                                      </p:tavLst>
                                    </p:anim>
                                    <p:anim calcmode="lin" valueType="num">
                                      <p:cBhvr>
                                        <p:cTn id="9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0"/>
                  </p:tgtEl>
                </p:cond>
              </p:nextCondLst>
            </p:seq>
            <p:seq concurrent="1" nextAc="seek">
              <p:cTn id="98" restart="whenNotActive" fill="hold" evtFilter="cancelBubble" nodeType="interactiveSeq">
                <p:stCondLst>
                  <p:cond evt="onClick" delay="0">
                    <p:tgtEl>
                      <p:spTgt spid="31"/>
                    </p:tgtEl>
                  </p:cond>
                </p:stCondLst>
                <p:endSync evt="end" delay="0">
                  <p:rtn val="all"/>
                </p:endSync>
                <p:childTnLst>
                  <p:par>
                    <p:cTn id="99" fill="hold">
                      <p:stCondLst>
                        <p:cond delay="0"/>
                      </p:stCondLst>
                      <p:childTnLst>
                        <p:par>
                          <p:cTn id="100" fill="hold">
                            <p:stCondLst>
                              <p:cond delay="0"/>
                            </p:stCondLst>
                            <p:childTnLst>
                              <p:par>
                                <p:cTn id="101" presetID="10" presetClass="exit" presetSubtype="0" fill="hold" grpId="1" nodeType="clickEffect">
                                  <p:stCondLst>
                                    <p:cond delay="0"/>
                                  </p:stCondLst>
                                  <p:childTnLst>
                                    <p:animEffect transition="out" filter="fade">
                                      <p:cBhvr>
                                        <p:cTn id="102" dur="500"/>
                                        <p:tgtEl>
                                          <p:spTgt spid="31"/>
                                        </p:tgtEl>
                                      </p:cBhvr>
                                    </p:animEffect>
                                    <p:set>
                                      <p:cBhvr>
                                        <p:cTn id="103" dur="1" fill="hold">
                                          <p:stCondLst>
                                            <p:cond delay="499"/>
                                          </p:stCondLst>
                                        </p:cTn>
                                        <p:tgtEl>
                                          <p:spTgt spid="31"/>
                                        </p:tgtEl>
                                        <p:attrNameLst>
                                          <p:attrName>style.visibility</p:attrName>
                                        </p:attrNameLst>
                                      </p:cBhvr>
                                      <p:to>
                                        <p:strVal val="hidden"/>
                                      </p:to>
                                    </p:set>
                                  </p:childTnLst>
                                </p:cTn>
                              </p:par>
                            </p:childTnLst>
                          </p:cTn>
                        </p:par>
                        <p:par>
                          <p:cTn id="104" fill="hold">
                            <p:stCondLst>
                              <p:cond delay="500"/>
                            </p:stCondLst>
                            <p:childTnLst>
                              <p:par>
                                <p:cTn id="105" presetID="42" presetClass="entr" presetSubtype="0"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fade">
                                      <p:cBhvr>
                                        <p:cTn id="107" dur="1000"/>
                                        <p:tgtEl>
                                          <p:spTgt spid="27"/>
                                        </p:tgtEl>
                                      </p:cBhvr>
                                    </p:animEffect>
                                    <p:anim calcmode="lin" valueType="num">
                                      <p:cBhvr>
                                        <p:cTn id="108" dur="1000" fill="hold"/>
                                        <p:tgtEl>
                                          <p:spTgt spid="27"/>
                                        </p:tgtEl>
                                        <p:attrNameLst>
                                          <p:attrName>ppt_x</p:attrName>
                                        </p:attrNameLst>
                                      </p:cBhvr>
                                      <p:tavLst>
                                        <p:tav tm="0">
                                          <p:val>
                                            <p:strVal val="#ppt_x"/>
                                          </p:val>
                                        </p:tav>
                                        <p:tav tm="100000">
                                          <p:val>
                                            <p:strVal val="#ppt_x"/>
                                          </p:val>
                                        </p:tav>
                                      </p:tavLst>
                                    </p:anim>
                                    <p:anim calcmode="lin" valueType="num">
                                      <p:cBhvr>
                                        <p:cTn id="10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1"/>
                  </p:tgtEl>
                </p:cond>
              </p:nextCondLst>
            </p:seq>
          </p:childTnLst>
        </p:cTn>
      </p:par>
    </p:tnLst>
    <p:bldLst>
      <p:bldP spid="15" grpId="0"/>
      <p:bldP spid="20" grpId="0"/>
      <p:bldP spid="9" grpId="0"/>
      <p:bldP spid="9" grpId="1"/>
      <p:bldP spid="22" grpId="0"/>
      <p:bldP spid="24" grpId="0"/>
      <p:bldP spid="24" grpId="1"/>
      <p:bldP spid="25" grpId="0"/>
      <p:bldP spid="26" grpId="0"/>
      <p:bldP spid="27" grpId="0"/>
      <p:bldP spid="13" grpId="0"/>
      <p:bldP spid="13" grpId="1"/>
      <p:bldP spid="30" grpId="0"/>
      <p:bldP spid="30" grpId="1"/>
      <p:bldP spid="31" grpId="0"/>
      <p:bldP spid="3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3" name="Group 12">
            <a:extLst>
              <a:ext uri="{FF2B5EF4-FFF2-40B4-BE49-F238E27FC236}">
                <a16:creationId xmlns="" xmlns:a16="http://schemas.microsoft.com/office/drawing/2014/main" id="{1ED5D934-1005-42E7-B9E8-65E9CE12B957}"/>
              </a:ext>
            </a:extLst>
          </p:cNvPr>
          <p:cNvGrpSpPr/>
          <p:nvPr/>
        </p:nvGrpSpPr>
        <p:grpSpPr>
          <a:xfrm rot="5400000">
            <a:off x="8413873" y="3218531"/>
            <a:ext cx="6891246" cy="653685"/>
            <a:chOff x="4871257" y="83128"/>
            <a:chExt cx="7501721" cy="653685"/>
          </a:xfrm>
        </p:grpSpPr>
        <p:sp>
          <p:nvSpPr>
            <p:cNvPr id="14" name="Rectangle: Rounded Corners 39">
              <a:extLst>
                <a:ext uri="{FF2B5EF4-FFF2-40B4-BE49-F238E27FC236}">
                  <a16:creationId xmlns=""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6" name="TextBox 15"/>
              <p:cNvSpPr txBox="1"/>
              <p:nvPr/>
            </p:nvSpPr>
            <p:spPr>
              <a:xfrm>
                <a:off x="1976960" y="671438"/>
                <a:ext cx="9197030" cy="3323987"/>
              </a:xfrm>
              <a:prstGeom prst="rect">
                <a:avLst/>
              </a:prstGeom>
              <a:noFill/>
              <a:ln>
                <a:noFill/>
              </a:ln>
            </p:spPr>
            <p:txBody>
              <a:bodyPr wrap="square" rtlCol="0">
                <a:spAutoFit/>
              </a:bodyPr>
              <a:lstStyle/>
              <a:p>
                <a:pPr>
                  <a:lnSpc>
                    <a:spcPct val="150000"/>
                  </a:lnSpc>
                </a:pPr>
                <a:r>
                  <a:rPr lang="en-US" sz="2800" dirty="0" smtClean="0">
                    <a:solidFill>
                      <a:srgbClr val="002060"/>
                    </a:solidFill>
                    <a:latin typeface="Arial" panose="020B0604020202020204" pitchFamily="34" charset="0"/>
                    <a:cs typeface="Arial" panose="020B0604020202020204" pitchFamily="34" charset="0"/>
                  </a:rPr>
                  <a:t>Cho </a:t>
                </a:r>
                <a:r>
                  <a:rPr lang="en-US" sz="2800" dirty="0" err="1" smtClean="0">
                    <a:solidFill>
                      <a:srgbClr val="002060"/>
                    </a:solidFill>
                    <a:latin typeface="Arial" panose="020B0604020202020204" pitchFamily="34" charset="0"/>
                    <a:cs typeface="Arial" panose="020B0604020202020204" pitchFamily="34" charset="0"/>
                  </a:rPr>
                  <a:t>hai</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số</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nguyên</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𝑎</m:t>
                    </m:r>
                  </m:oMath>
                </a14:m>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𝑏</m:t>
                    </m:r>
                  </m:oMath>
                </a14:m>
                <a:r>
                  <a:rPr lang="en-US" sz="2800" dirty="0" smtClean="0">
                    <a:solidFill>
                      <a:srgbClr val="002060"/>
                    </a:solidFill>
                    <a:latin typeface="Arial" panose="020B0604020202020204" pitchFamily="34" charset="0"/>
                    <a:cs typeface="Arial" panose="020B0604020202020204" pitchFamily="34" charset="0"/>
                  </a:rPr>
                  <a:t> với </a:t>
                </a:r>
                <a14:m>
                  <m:oMath xmlns:m="http://schemas.openxmlformats.org/officeDocument/2006/math">
                    <m:r>
                      <a:rPr lang="en-US" sz="2800" i="1">
                        <a:solidFill>
                          <a:srgbClr val="002060"/>
                        </a:solidFill>
                        <a:latin typeface="Cambria Math" panose="02040503050406030204" pitchFamily="18" charset="0"/>
                        <a:cs typeface="Arial" panose="020B0604020202020204" pitchFamily="34" charset="0"/>
                      </a:rPr>
                      <m:t>𝑏</m:t>
                    </m:r>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≠0</m:t>
                    </m:r>
                  </m:oMath>
                </a14:m>
                <a:r>
                  <a:rPr lang="en-US" sz="2800" dirty="0" smtClean="0">
                    <a:solidFill>
                      <a:srgbClr val="002060"/>
                    </a:solidFill>
                    <a:latin typeface="Arial" panose="020B0604020202020204" pitchFamily="34" charset="0"/>
                    <a:cs typeface="Arial" panose="020B0604020202020204" pitchFamily="34" charset="0"/>
                  </a:rPr>
                  <a:t>. </a:t>
                </a:r>
              </a:p>
              <a:p>
                <a:pPr>
                  <a:lnSpc>
                    <a:spcPct val="150000"/>
                  </a:lnSpc>
                </a:pPr>
                <a:r>
                  <a:rPr lang="en-US" sz="2800" dirty="0" err="1" smtClean="0">
                    <a:solidFill>
                      <a:srgbClr val="002060"/>
                    </a:solidFill>
                    <a:latin typeface="Arial" panose="020B0604020202020204" pitchFamily="34" charset="0"/>
                    <a:cs typeface="Arial" panose="020B0604020202020204" pitchFamily="34" charset="0"/>
                  </a:rPr>
                  <a:t>Nếu</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có</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số</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nguyên</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𝑞</m:t>
                    </m:r>
                  </m:oMath>
                </a14:m>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sao</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cho</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𝑎</m:t>
                    </m:r>
                    <m:r>
                      <a:rPr lang="en-US" sz="2800" b="0" i="1" smtClean="0">
                        <a:solidFill>
                          <a:srgbClr val="002060"/>
                        </a:solidFill>
                        <a:latin typeface="Cambria Math" panose="02040503050406030204" pitchFamily="18" charset="0"/>
                        <a:cs typeface="Arial" panose="020B0604020202020204" pitchFamily="34" charset="0"/>
                      </a:rPr>
                      <m:t>=</m:t>
                    </m:r>
                    <m:r>
                      <a:rPr lang="en-US" sz="2800" b="0" i="1" smtClean="0">
                        <a:solidFill>
                          <a:srgbClr val="002060"/>
                        </a:solidFill>
                        <a:latin typeface="Cambria Math" panose="02040503050406030204" pitchFamily="18" charset="0"/>
                        <a:cs typeface="Arial" panose="020B0604020202020204" pitchFamily="34" charset="0"/>
                      </a:rPr>
                      <m:t>𝑏</m:t>
                    </m:r>
                    <m:r>
                      <a:rPr lang="en-US" sz="2800" b="0" i="1" smtClean="0">
                        <a:solidFill>
                          <a:srgbClr val="002060"/>
                        </a:solidFill>
                        <a:latin typeface="Cambria Math" panose="02040503050406030204" pitchFamily="18" charset="0"/>
                        <a:cs typeface="Arial" panose="020B0604020202020204" pitchFamily="34" charset="0"/>
                      </a:rPr>
                      <m:t> . </m:t>
                    </m:r>
                    <m:r>
                      <a:rPr lang="en-US" sz="2800" b="0" i="1" smtClean="0">
                        <a:solidFill>
                          <a:srgbClr val="002060"/>
                        </a:solidFill>
                        <a:latin typeface="Cambria Math" panose="02040503050406030204" pitchFamily="18" charset="0"/>
                        <a:cs typeface="Arial" panose="020B0604020202020204" pitchFamily="34" charset="0"/>
                      </a:rPr>
                      <m:t>𝑞</m:t>
                    </m:r>
                  </m:oMath>
                </a14:m>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thì</a:t>
                </a:r>
                <a:r>
                  <a:rPr lang="en-US" sz="2800" dirty="0" smtClean="0">
                    <a:solidFill>
                      <a:srgbClr val="002060"/>
                    </a:solidFill>
                    <a:latin typeface="Arial" panose="020B0604020202020204" pitchFamily="34" charset="0"/>
                    <a:cs typeface="Arial" panose="020B0604020202020204" pitchFamily="34" charset="0"/>
                  </a:rPr>
                  <a:t> ta </a:t>
                </a:r>
                <a:r>
                  <a:rPr lang="en-US" sz="2800" dirty="0" err="1" smtClean="0">
                    <a:solidFill>
                      <a:srgbClr val="002060"/>
                    </a:solidFill>
                    <a:latin typeface="Arial" panose="020B0604020202020204" pitchFamily="34" charset="0"/>
                    <a:cs typeface="Arial" panose="020B0604020202020204" pitchFamily="34" charset="0"/>
                  </a:rPr>
                  <a:t>nói</a:t>
                </a:r>
                <a:r>
                  <a:rPr lang="en-US" sz="2800" dirty="0" smtClean="0">
                    <a:solidFill>
                      <a:srgbClr val="002060"/>
                    </a:solidFill>
                    <a:latin typeface="Arial" panose="020B0604020202020204" pitchFamily="34" charset="0"/>
                    <a:cs typeface="Arial" panose="020B0604020202020204" pitchFamily="34" charset="0"/>
                  </a:rPr>
                  <a:t>:</a:t>
                </a:r>
              </a:p>
              <a:p>
                <a:pPr>
                  <a:lnSpc>
                    <a:spcPct val="150000"/>
                  </a:lnSpc>
                </a:pPr>
                <a:r>
                  <a:rPr lang="en-US" sz="2800" dirty="0" smtClean="0">
                    <a:solidFill>
                      <a:srgbClr val="002060"/>
                    </a:solidFill>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r>
                  <a:rPr lang="en-US" sz="2800" dirty="0" smtClean="0">
                    <a:solidFill>
                      <a:srgbClr val="002060"/>
                    </a:solidFill>
                    <a:ea typeface="Cambria Math" panose="02040503050406030204" pitchFamily="18" charset="0"/>
                    <a:cs typeface="Arial" panose="020B0604020202020204" pitchFamily="34" charset="0"/>
                  </a:rPr>
                  <a:t> </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chia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hết</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cho</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endParaRPr lang="en-US" sz="2800" dirty="0" smtClean="0">
                  <a:solidFill>
                    <a:srgbClr val="002060"/>
                  </a:solidFill>
                  <a:latin typeface="Arial" panose="020B0604020202020204" pitchFamily="34" charset="0"/>
                  <a:cs typeface="Arial" panose="020B0604020202020204" pitchFamily="34" charset="0"/>
                </a:endParaRPr>
              </a:p>
              <a:p>
                <a:pPr>
                  <a:lnSpc>
                    <a:spcPct val="150000"/>
                  </a:lnSpc>
                </a:pPr>
                <a:r>
                  <a:rPr lang="en-US" sz="2800" dirty="0">
                    <a:solidFill>
                      <a:srgbClr val="002060"/>
                    </a:solidFill>
                    <a:latin typeface="Arial" panose="020B0604020202020204" pitchFamily="34" charset="0"/>
                    <a:cs typeface="Arial" panose="020B0604020202020204" pitchFamily="34" charset="0"/>
                  </a:rPr>
                  <a:t>	</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r>
                  <a:rPr lang="en-US" sz="2800" dirty="0" smtClean="0">
                    <a:solidFill>
                      <a:srgbClr val="002060"/>
                    </a:solidFill>
                    <a:ea typeface="Cambria Math" panose="02040503050406030204" pitchFamily="18" charset="0"/>
                    <a:cs typeface="Arial" panose="020B0604020202020204" pitchFamily="34" charset="0"/>
                  </a:rPr>
                  <a:t> </a:t>
                </a:r>
                <a:r>
                  <a:rPr lang="en-US" sz="2800" dirty="0">
                    <a:solidFill>
                      <a:srgbClr val="002060"/>
                    </a:solidFill>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là</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bội</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của</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i="1">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endParaRPr lang="en-US" sz="2800" dirty="0">
                  <a:solidFill>
                    <a:srgbClr val="002060"/>
                  </a:solidFill>
                  <a:latin typeface="Arial" panose="020B0604020202020204" pitchFamily="34" charset="0"/>
                  <a:cs typeface="Arial" panose="020B0604020202020204" pitchFamily="34" charset="0"/>
                </a:endParaRPr>
              </a:p>
              <a:p>
                <a:pPr>
                  <a:lnSpc>
                    <a:spcPct val="150000"/>
                  </a:lnSpc>
                </a:pP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𝑏</m:t>
                    </m:r>
                  </m:oMath>
                </a14:m>
                <a:r>
                  <a:rPr lang="en-US" sz="2800" dirty="0">
                    <a:solidFill>
                      <a:srgbClr val="002060"/>
                    </a:solidFill>
                    <a:ea typeface="Cambria Math" panose="02040503050406030204" pitchFamily="18" charset="0"/>
                    <a:cs typeface="Arial" panose="020B0604020202020204" pitchFamily="34" charset="0"/>
                  </a:rPr>
                  <a:t> </a:t>
                </a:r>
                <a:r>
                  <a:rPr lang="en-US" sz="2800" dirty="0" smtClean="0">
                    <a:solidFill>
                      <a:srgbClr val="002060"/>
                    </a:solidFill>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là</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ước</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r>
                  <a:rPr lang="en-US" sz="2800" dirty="0" err="1" smtClean="0">
                    <a:solidFill>
                      <a:srgbClr val="002060"/>
                    </a:solidFill>
                    <a:latin typeface="Arial" panose="020B0604020202020204" pitchFamily="34" charset="0"/>
                    <a:ea typeface="Cambria Math" panose="02040503050406030204" pitchFamily="18" charset="0"/>
                    <a:cs typeface="Arial" panose="020B0604020202020204" pitchFamily="34" charset="0"/>
                  </a:rPr>
                  <a:t>của</a:t>
                </a:r>
                <a:r>
                  <a:rPr lang="en-US" sz="2800" dirty="0" smtClean="0">
                    <a:solidFill>
                      <a:srgbClr val="002060"/>
                    </a:solidFill>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𝑎</m:t>
                    </m:r>
                  </m:oMath>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976960" y="671438"/>
                <a:ext cx="9197030" cy="3323987"/>
              </a:xfrm>
              <a:prstGeom prst="rect">
                <a:avLst/>
              </a:prstGeom>
              <a:blipFill rotWithShape="0">
                <a:blip r:embed="rId2"/>
                <a:stretch>
                  <a:fillRect l="-1325" b="-183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2717929" y="4100787"/>
                <a:ext cx="2880382"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n>
                            <a:noFill/>
                          </a:ln>
                          <a:solidFill>
                            <a:srgbClr val="002060"/>
                          </a:solidFill>
                          <a:latin typeface="Cambria Math" panose="02040503050406030204" pitchFamily="18" charset="0"/>
                        </a:rPr>
                        <m:t>−36 : 2=−18</m:t>
                      </m:r>
                    </m:oMath>
                  </m:oMathPara>
                </a14:m>
                <a:endParaRPr lang="en-US" sz="2800" dirty="0">
                  <a:ln>
                    <a:noFill/>
                  </a:ln>
                  <a:solidFill>
                    <a:srgbClr val="002060"/>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717929" y="4100787"/>
                <a:ext cx="2880382" cy="52322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2622252" y="4694691"/>
                <a:ext cx="4245811" cy="523220"/>
              </a:xfrm>
              <a:prstGeom prst="rect">
                <a:avLst/>
              </a:prstGeom>
              <a:noFill/>
              <a:ln>
                <a:noFill/>
              </a:ln>
            </p:spPr>
            <p:txBody>
              <a:bodyPr wrap="square" rtlCol="0">
                <a:spAutoFit/>
              </a:bodyPr>
              <a:lstStyle/>
              <a:p>
                <a:r>
                  <a:rPr lang="en-US" sz="2800" dirty="0" smtClean="0">
                    <a:solidFill>
                      <a:srgbClr val="002060"/>
                    </a:solidFill>
                    <a:latin typeface="Arial" panose="020B0604020202020204" pitchFamily="34" charset="0"/>
                    <a:cs typeface="Arial" panose="020B0604020202020204" pitchFamily="34" charset="0"/>
                  </a:rPr>
                  <a:t>Ta </a:t>
                </a:r>
                <a:r>
                  <a:rPr lang="en-US" sz="2800" dirty="0" err="1" smtClean="0">
                    <a:solidFill>
                      <a:srgbClr val="002060"/>
                    </a:solidFill>
                    <a:latin typeface="Arial" panose="020B0604020202020204" pitchFamily="34" charset="0"/>
                    <a:cs typeface="Arial" panose="020B0604020202020204" pitchFamily="34" charset="0"/>
                  </a:rPr>
                  <a:t>nói</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a14:m>
                <a:r>
                  <a:rPr lang="en-US" sz="2800" dirty="0" smtClean="0">
                    <a:solidFill>
                      <a:srgbClr val="002060"/>
                    </a:solidFill>
                    <a:latin typeface="Arial" panose="020B0604020202020204" pitchFamily="34" charset="0"/>
                    <a:cs typeface="Arial" panose="020B0604020202020204" pitchFamily="34" charset="0"/>
                  </a:rPr>
                  <a:t> chia </a:t>
                </a:r>
                <a:r>
                  <a:rPr lang="en-US" sz="2800" dirty="0" err="1" smtClean="0">
                    <a:solidFill>
                      <a:srgbClr val="002060"/>
                    </a:solidFill>
                    <a:latin typeface="Arial" panose="020B0604020202020204" pitchFamily="34" charset="0"/>
                    <a:cs typeface="Arial" panose="020B0604020202020204" pitchFamily="34" charset="0"/>
                  </a:rPr>
                  <a:t>hết</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cho</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622252" y="4694691"/>
                <a:ext cx="4245811" cy="523220"/>
              </a:xfrm>
              <a:prstGeom prst="rect">
                <a:avLst/>
              </a:prstGeom>
              <a:blipFill rotWithShape="0">
                <a:blip r:embed="rId4"/>
                <a:stretch>
                  <a:fillRect l="-2869" t="-11628" b="-31395"/>
                </a:stretch>
              </a:blipFill>
              <a:ln>
                <a:noFill/>
              </a:ln>
            </p:spPr>
            <p:txBody>
              <a:bodyPr/>
              <a:lstStyle/>
              <a:p>
                <a:r>
                  <a:rPr lang="en-US">
                    <a:noFill/>
                  </a:rPr>
                  <a:t> </a:t>
                </a:r>
              </a:p>
            </p:txBody>
          </p:sp>
        </mc:Fallback>
      </mc:AlternateContent>
      <p:pic>
        <p:nvPicPr>
          <p:cNvPr id="20" name="Picture 19"/>
          <p:cNvPicPr>
            <a:picLocks noChangeAspect="1"/>
          </p:cNvPicPr>
          <p:nvPr/>
        </p:nvPicPr>
        <p:blipFill rotWithShape="1">
          <a:blip r:embed="rId5"/>
          <a:srcRect l="14581" t="18610" r="79230" b="71315"/>
          <a:stretch/>
        </p:blipFill>
        <p:spPr>
          <a:xfrm>
            <a:off x="219952" y="566234"/>
            <a:ext cx="1525037" cy="1346593"/>
          </a:xfrm>
          <a:prstGeom prst="rect">
            <a:avLst/>
          </a:prstGeom>
        </p:spPr>
      </p:pic>
      <p:sp>
        <p:nvSpPr>
          <p:cNvPr id="21" name="TextBox 20"/>
          <p:cNvSpPr txBox="1"/>
          <p:nvPr/>
        </p:nvSpPr>
        <p:spPr>
          <a:xfrm>
            <a:off x="4222895" y="6689"/>
            <a:ext cx="3727735" cy="523220"/>
          </a:xfrm>
          <a:prstGeom prst="rect">
            <a:avLst/>
          </a:prstGeom>
          <a:solidFill>
            <a:srgbClr val="FFFF99"/>
          </a:solidFill>
          <a:ln w="38100">
            <a:solidFill>
              <a:schemeClr val="accent4">
                <a:lumMod val="50000"/>
              </a:schemeClr>
            </a:solidFill>
            <a:prstDash val="sysDot"/>
          </a:ln>
        </p:spPr>
        <p:style>
          <a:lnRef idx="0">
            <a:scrgbClr r="0" g="0" b="0"/>
          </a:lnRef>
          <a:fillRef idx="1003">
            <a:schemeClr val="lt1"/>
          </a:fillRef>
          <a:effectRef idx="0">
            <a:scrgbClr r="0" g="0" b="0"/>
          </a:effectRef>
          <a:fontRef idx="major"/>
        </p:style>
        <p:txBody>
          <a:bodyPr wrap="square" rtlCol="0">
            <a:spAutoFit/>
          </a:bodyPr>
          <a:lstStyle/>
          <a:p>
            <a:pPr algn="ctr"/>
            <a:r>
              <a:rPr lang="en-US" sz="2800" b="1" dirty="0" smtClean="0">
                <a:solidFill>
                  <a:srgbClr val="660033"/>
                </a:solidFill>
                <a:latin typeface="Arial" panose="020B0604020202020204" pitchFamily="34" charset="0"/>
                <a:cs typeface="Arial" panose="020B0604020202020204" pitchFamily="34" charset="0"/>
              </a:rPr>
              <a:t>III. </a:t>
            </a:r>
            <a:r>
              <a:rPr lang="en-US" sz="2800" b="1" dirty="0" err="1" smtClean="0">
                <a:solidFill>
                  <a:srgbClr val="660033"/>
                </a:solidFill>
                <a:latin typeface="Arial" panose="020B0604020202020204" pitchFamily="34" charset="0"/>
                <a:cs typeface="Arial" panose="020B0604020202020204" pitchFamily="34" charset="0"/>
              </a:rPr>
              <a:t>Quan</a:t>
            </a:r>
            <a:r>
              <a:rPr lang="en-US" sz="2800" b="1" dirty="0" smtClean="0">
                <a:solidFill>
                  <a:srgbClr val="660033"/>
                </a:solidFill>
                <a:latin typeface="Arial" panose="020B0604020202020204" pitchFamily="34" charset="0"/>
                <a:cs typeface="Arial" panose="020B0604020202020204" pitchFamily="34" charset="0"/>
              </a:rPr>
              <a:t> </a:t>
            </a:r>
            <a:r>
              <a:rPr lang="en-US" sz="2800" b="1" dirty="0" err="1" smtClean="0">
                <a:solidFill>
                  <a:srgbClr val="660033"/>
                </a:solidFill>
                <a:latin typeface="Arial" panose="020B0604020202020204" pitchFamily="34" charset="0"/>
                <a:cs typeface="Arial" panose="020B0604020202020204" pitchFamily="34" charset="0"/>
              </a:rPr>
              <a:t>hệ</a:t>
            </a:r>
            <a:r>
              <a:rPr lang="en-US" sz="2800" b="1" dirty="0" smtClean="0">
                <a:solidFill>
                  <a:srgbClr val="660033"/>
                </a:solidFill>
                <a:latin typeface="Arial" panose="020B0604020202020204" pitchFamily="34" charset="0"/>
                <a:cs typeface="Arial" panose="020B0604020202020204" pitchFamily="34" charset="0"/>
              </a:rPr>
              <a:t> chia </a:t>
            </a:r>
            <a:r>
              <a:rPr lang="en-US" sz="2800" b="1" dirty="0" err="1" smtClean="0">
                <a:solidFill>
                  <a:srgbClr val="660033"/>
                </a:solidFill>
                <a:latin typeface="Arial" panose="020B0604020202020204" pitchFamily="34" charset="0"/>
                <a:cs typeface="Arial" panose="020B0604020202020204" pitchFamily="34" charset="0"/>
              </a:rPr>
              <a:t>hết</a:t>
            </a:r>
            <a:endParaRPr lang="en-US" sz="2800" dirty="0">
              <a:solidFill>
                <a:srgbClr val="002060"/>
              </a:solidFill>
              <a:latin typeface="Arial" panose="020B0604020202020204" pitchFamily="34" charset="0"/>
              <a:cs typeface="Arial" panose="020B0604020202020204" pitchFamily="34" charset="0"/>
            </a:endParaRPr>
          </a:p>
        </p:txBody>
      </p:sp>
      <p:grpSp>
        <p:nvGrpSpPr>
          <p:cNvPr id="22" name="Group 21"/>
          <p:cNvGrpSpPr/>
          <p:nvPr/>
        </p:nvGrpSpPr>
        <p:grpSpPr>
          <a:xfrm>
            <a:off x="497218" y="3810612"/>
            <a:ext cx="1962297" cy="1795369"/>
            <a:chOff x="7873351" y="3344218"/>
            <a:chExt cx="2846231" cy="2532753"/>
          </a:xfrm>
        </p:grpSpPr>
        <p:pic>
          <p:nvPicPr>
            <p:cNvPr id="23" name="Graphic 27" descr="Clipboard">
              <a:extLst>
                <a:ext uri="{FF2B5EF4-FFF2-40B4-BE49-F238E27FC236}">
                  <a16:creationId xmlns="" xmlns:a16="http://schemas.microsoft.com/office/drawing/2014/main" id="{69A6127C-44C4-4935-8488-02212BF0E6B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rot="631394">
              <a:off x="7873351" y="3344218"/>
              <a:ext cx="2532753" cy="2532753"/>
            </a:xfrm>
            <a:prstGeom prst="rect">
              <a:avLst/>
            </a:prstGeom>
          </p:spPr>
        </p:pic>
        <p:pic>
          <p:nvPicPr>
            <p:cNvPr id="24" name="Graphic 31" descr="Pencil">
              <a:extLst>
                <a:ext uri="{FF2B5EF4-FFF2-40B4-BE49-F238E27FC236}">
                  <a16:creationId xmlns="" xmlns:a16="http://schemas.microsoft.com/office/drawing/2014/main" id="{F21940DF-3AEF-4263-BDC6-04DEDCE8D6A9}"/>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9231180" y="3939943"/>
              <a:ext cx="1488402" cy="1488402"/>
            </a:xfrm>
            <a:prstGeom prst="rect">
              <a:avLst/>
            </a:prstGeom>
          </p:spPr>
        </p:pic>
      </p:grpSp>
      <mc:AlternateContent xmlns:mc="http://schemas.openxmlformats.org/markup-compatibility/2006" xmlns:a14="http://schemas.microsoft.com/office/drawing/2010/main">
        <mc:Choice Requires="a14">
          <p:sp>
            <p:nvSpPr>
              <p:cNvPr id="25" name="TextBox 24"/>
              <p:cNvSpPr txBox="1"/>
              <p:nvPr/>
            </p:nvSpPr>
            <p:spPr>
              <a:xfrm>
                <a:off x="3697962" y="5287968"/>
                <a:ext cx="3013929" cy="523220"/>
              </a:xfrm>
              <a:prstGeom prst="rect">
                <a:avLst/>
              </a:prstGeom>
              <a:noFill/>
              <a:ln>
                <a:noFill/>
              </a:ln>
            </p:spPr>
            <p:txBody>
              <a:bodyPr wrap="square" rtlCol="0">
                <a:spAutoFit/>
              </a:bodyPr>
              <a:lstStyle/>
              <a:p>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a14:m>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là</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bội</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của</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a14:m>
                <a:r>
                  <a:rPr lang="en-US" sz="2800" dirty="0" smtClean="0">
                    <a:solidFill>
                      <a:srgbClr val="002060"/>
                    </a:solidFill>
                    <a:latin typeface="Arial" panose="020B0604020202020204" pitchFamily="34" charset="0"/>
                    <a:cs typeface="Arial" panose="020B0604020202020204" pitchFamily="34" charset="0"/>
                  </a:rPr>
                  <a:t> </a:t>
                </a:r>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3697962" y="5287968"/>
                <a:ext cx="3013929" cy="523220"/>
              </a:xfrm>
              <a:prstGeom prst="rect">
                <a:avLst/>
              </a:prstGeom>
              <a:blipFill rotWithShape="0">
                <a:blip r:embed="rId12"/>
                <a:stretch>
                  <a:fillRect t="-11628" b="-3139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4043916" y="5977510"/>
                <a:ext cx="3013929" cy="523220"/>
              </a:xfrm>
              <a:prstGeom prst="rect">
                <a:avLst/>
              </a:prstGeom>
              <a:noFill/>
              <a:ln>
                <a:noFill/>
              </a:ln>
            </p:spPr>
            <p:txBody>
              <a:bodyPr wrap="square" rtlCol="0">
                <a:spAutoFit/>
              </a:bodyPr>
              <a:lstStyle/>
              <a:p>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2</m:t>
                    </m:r>
                  </m:oMath>
                </a14:m>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là</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ước</a:t>
                </a:r>
                <a:r>
                  <a:rPr lang="en-US" sz="2800" dirty="0" smtClean="0">
                    <a:solidFill>
                      <a:srgbClr val="002060"/>
                    </a:solidFill>
                    <a:latin typeface="Arial" panose="020B0604020202020204" pitchFamily="34" charset="0"/>
                    <a:cs typeface="Arial" panose="020B0604020202020204" pitchFamily="34" charset="0"/>
                  </a:rPr>
                  <a:t> </a:t>
                </a:r>
                <a:r>
                  <a:rPr lang="en-US" sz="2800" dirty="0" err="1" smtClean="0">
                    <a:solidFill>
                      <a:srgbClr val="002060"/>
                    </a:solidFill>
                    <a:latin typeface="Arial" panose="020B0604020202020204" pitchFamily="34" charset="0"/>
                    <a:cs typeface="Arial" panose="020B0604020202020204" pitchFamily="34" charset="0"/>
                  </a:rPr>
                  <a:t>của</a:t>
                </a:r>
                <a:r>
                  <a:rPr lang="en-US" sz="280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oMath>
                </a14:m>
                <a:r>
                  <a:rPr lang="en-US" sz="2800" dirty="0" smtClean="0">
                    <a:solidFill>
                      <a:srgbClr val="002060"/>
                    </a:solidFill>
                    <a:latin typeface="Arial" panose="020B0604020202020204" pitchFamily="34" charset="0"/>
                    <a:cs typeface="Arial" panose="020B0604020202020204" pitchFamily="34" charset="0"/>
                  </a:rPr>
                  <a:t> </a:t>
                </a:r>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4043916" y="5977510"/>
                <a:ext cx="3013929" cy="523220"/>
              </a:xfrm>
              <a:prstGeom prst="rect">
                <a:avLst/>
              </a:prstGeom>
              <a:blipFill rotWithShape="0">
                <a:blip r:embed="rId13"/>
                <a:stretch>
                  <a:fillRect t="-12941" b="-32941"/>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6877992" y="4682523"/>
                <a:ext cx="2790846" cy="523220"/>
              </a:xfrm>
              <a:prstGeom prst="rect">
                <a:avLst/>
              </a:prstGeom>
              <a:noFill/>
              <a:ln>
                <a:noFill/>
              </a:ln>
            </p:spPr>
            <p:txBody>
              <a:bodyPr wrap="square" rtlCol="0">
                <a:spAutoFit/>
              </a:bodyPr>
              <a:lstStyle/>
              <a:p>
                <a:r>
                  <a:rPr lang="en-US" sz="2800" b="0" dirty="0" err="1" smtClean="0">
                    <a:solidFill>
                      <a:srgbClr val="002060"/>
                    </a:solidFill>
                    <a:latin typeface="Arial" panose="020B0604020202020204" pitchFamily="34" charset="0"/>
                    <a:cs typeface="Arial" panose="020B0604020202020204" pitchFamily="34" charset="0"/>
                  </a:rPr>
                  <a:t>viết</a:t>
                </a:r>
                <a:r>
                  <a:rPr lang="en-US" sz="2800" b="0" dirty="0" smtClean="0">
                    <a:solidFill>
                      <a:srgbClr val="002060"/>
                    </a:solidFill>
                    <a:latin typeface="Arial" panose="020B0604020202020204" pitchFamily="34" charset="0"/>
                    <a:cs typeface="Arial" panose="020B0604020202020204" pitchFamily="34" charset="0"/>
                  </a:rPr>
                  <a:t> </a:t>
                </a:r>
                <a:r>
                  <a:rPr lang="en-US" sz="2800" b="0" dirty="0" err="1" smtClean="0">
                    <a:solidFill>
                      <a:srgbClr val="002060"/>
                    </a:solidFill>
                    <a:latin typeface="Arial" panose="020B0604020202020204" pitchFamily="34" charset="0"/>
                    <a:cs typeface="Arial" panose="020B0604020202020204" pitchFamily="34" charset="0"/>
                  </a:rPr>
                  <a:t>là</a:t>
                </a:r>
                <a:r>
                  <a:rPr lang="en-US" sz="2800" b="0" dirty="0" smtClean="0">
                    <a:solidFill>
                      <a:srgbClr val="002060"/>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002060"/>
                        </a:solidFill>
                        <a:latin typeface="Cambria Math" panose="02040503050406030204" pitchFamily="18" charset="0"/>
                        <a:cs typeface="Arial" panose="020B0604020202020204" pitchFamily="34" charset="0"/>
                      </a:rPr>
                      <m:t>−36</m:t>
                    </m:r>
                    <m:r>
                      <a:rPr lang="en-US" sz="2800" b="0" i="0" smtClean="0">
                        <a:solidFill>
                          <a:srgbClr val="002060"/>
                        </a:solidFill>
                        <a:latin typeface="Cambria Math" panose="02040503050406030204" pitchFamily="18" charset="0"/>
                        <a:cs typeface="Arial" panose="020B0604020202020204" pitchFamily="34" charset="0"/>
                      </a:rPr>
                      <m:t> </m:t>
                    </m:r>
                    <m:r>
                      <a:rPr lang="en-US" sz="2800" b="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m:t>
                    </m:r>
                    <m:r>
                      <a:rPr lang="en-US" sz="2800" b="0" i="0" smtClean="0">
                        <a:solidFill>
                          <a:srgbClr val="002060"/>
                        </a:solidFill>
                        <a:latin typeface="Cambria Math" panose="02040503050406030204" pitchFamily="18" charset="0"/>
                        <a:cs typeface="Arial" panose="020B0604020202020204" pitchFamily="34" charset="0"/>
                      </a:rPr>
                      <m:t> </m:t>
                    </m:r>
                    <m:r>
                      <a:rPr lang="en-US" sz="2800" b="0" i="1" smtClean="0">
                        <a:solidFill>
                          <a:srgbClr val="002060"/>
                        </a:solidFill>
                        <a:latin typeface="Cambria Math" panose="02040503050406030204" pitchFamily="18" charset="0"/>
                        <a:cs typeface="Arial" panose="020B0604020202020204" pitchFamily="34" charset="0"/>
                      </a:rPr>
                      <m:t>2</m:t>
                    </m:r>
                  </m:oMath>
                </a14:m>
                <a:endParaRPr lang="en-US" sz="2800" dirty="0">
                  <a:solidFill>
                    <a:srgbClr val="002060"/>
                  </a:solidFill>
                  <a:latin typeface="Arial" panose="020B0604020202020204" pitchFamily="34" charset="0"/>
                  <a:cs typeface="Arial" panose="020B0604020202020204"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6877992" y="4682523"/>
                <a:ext cx="2790846" cy="523220"/>
              </a:xfrm>
              <a:prstGeom prst="rect">
                <a:avLst/>
              </a:prstGeom>
              <a:blipFill rotWithShape="0">
                <a:blip r:embed="rId14"/>
                <a:stretch>
                  <a:fillRect l="-4367" t="-11628" b="-31395"/>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1703986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5" grpId="0"/>
      <p:bldP spid="26"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12173" y="2591414"/>
            <a:ext cx="5382215" cy="523220"/>
            <a:chOff x="741027" y="2591414"/>
            <a:chExt cx="5382215" cy="523220"/>
          </a:xfrm>
        </p:grpSpPr>
        <mc:AlternateContent xmlns:mc="http://schemas.openxmlformats.org/markup-compatibility/2006" xmlns:a14="http://schemas.microsoft.com/office/drawing/2010/main">
          <mc:Choice Requires="a14">
            <p:sp>
              <p:nvSpPr>
                <p:cNvPr id="22" name="TextBox 21"/>
                <p:cNvSpPr txBox="1"/>
                <p:nvPr/>
              </p:nvSpPr>
              <p:spPr>
                <a:xfrm>
                  <a:off x="741027" y="2591414"/>
                  <a:ext cx="5382215"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=4 . 6+2</m:t>
                      </m:r>
                    </m:oMath>
                  </a14:m>
                  <a:r>
                    <a:rPr lang="en-US" sz="2800" dirty="0" smtClean="0">
                      <a:latin typeface="Arial" panose="020B0604020202020204" pitchFamily="34" charset="0"/>
                      <a:cs typeface="Arial" panose="020B0604020202020204" pitchFamily="34" charset="0"/>
                    </a:rPr>
                    <a:t> nên </a:t>
                  </a:r>
                  <a14:m>
                    <m:oMath xmlns:m="http://schemas.openxmlformats.org/officeDocument/2006/math">
                      <m:r>
                        <a:rPr lang="en-US" sz="2800" b="0" i="1" smtClean="0">
                          <a:latin typeface="Cambria Math" panose="02040503050406030204" pitchFamily="18" charset="0"/>
                          <a:cs typeface="Arial" panose="020B0604020202020204" pitchFamily="34" charset="0"/>
                        </a:rPr>
                        <m:t>26    </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741027" y="2591414"/>
                  <a:ext cx="5382215" cy="523220"/>
                </a:xfrm>
                <a:prstGeom prst="rect">
                  <a:avLst/>
                </a:prstGeom>
                <a:blipFill rotWithShape="0">
                  <a:blip r:embed="rId4"/>
                  <a:stretch>
                    <a:fillRect l="-2378" t="-13953"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Object 8"/>
                <p:cNvGraphicFramePr>
                  <a:graphicFrameLocks noChangeAspect="1"/>
                </p:cNvGraphicFramePr>
                <p:nvPr>
                  <p:extLst/>
                </p:nvPr>
              </p:nvGraphicFramePr>
              <p:xfrm>
                <a:off x="4947291" y="2596021"/>
                <a:ext cx="215900" cy="457200"/>
              </p:xfrm>
              <a:graphic>
                <a:graphicData uri="http://schemas.openxmlformats.org/presentationml/2006/ole">
                  <mc:AlternateContent>
                    <mc:Choice xmlns:v="urn:schemas-microsoft-com:vml" Requires="v">
                      <p:oleObj spid="_x0000_s1026" name="Equation" r:id="rId5" imgW="215640" imgH="457200" progId="Equation.DSMT4">
                        <p:embed/>
                      </p:oleObj>
                    </mc:Choice>
                    <mc:Fallback>
                      <p:oleObj name="Equation" r:id="rId5" imgW="215640" imgH="457200" progId="Equation.DSMT4">
                        <p:embed/>
                        <p:pic>
                          <p:nvPicPr>
                            <p:cNvPr id="0" name=""/>
                            <p:cNvPicPr/>
                            <p:nvPr/>
                          </p:nvPicPr>
                          <p:blipFill>
                            <a:blip r:embed="rId6"/>
                            <a:stretch>
                              <a:fillRect/>
                            </a:stretch>
                          </p:blipFill>
                          <p:spPr>
                            <a:xfrm>
                              <a:off x="4947291" y="2596021"/>
                              <a:ext cx="215900" cy="457200"/>
                            </a:xfrm>
                            <a:prstGeom prst="rect">
                              <a:avLst/>
                            </a:prstGeom>
                          </p:spPr>
                        </p:pic>
                      </p:oleObj>
                    </mc:Fallback>
                  </mc:AlternateContent>
                </a:graphicData>
              </a:graphic>
            </p:graphicFrame>
          </mc:Choice>
          <mc:Fallback xmlns="">
            <p:graphicFrame>
              <p:nvGraphicFramePr>
                <p:cNvPr id="9" name="Object 8"/>
                <p:cNvGraphicFramePr>
                  <a:graphicFrameLocks noChangeAspect="1"/>
                </p:cNvGraphicFramePr>
                <p:nvPr>
                  <p:extLst>
                    <p:ext uri="{D42A27DB-BD31-4B8C-83A1-F6EECF244321}">
                      <p14:modId xmlns:p14="http://schemas.microsoft.com/office/powerpoint/2010/main" val="1742631089"/>
                    </p:ext>
                  </p:extLst>
                </p:nvPr>
              </p:nvGraphicFramePr>
              <p:xfrm>
                <a:off x="4947291" y="2596021"/>
                <a:ext cx="215900" cy="457200"/>
              </p:xfrm>
              <a:graphic>
                <a:graphicData uri="http://schemas.openxmlformats.org/presentationml/2006/ole">
                  <mc:AlternateContent>
                    <mc:Choice xmlns:v="urn:schemas-microsoft-com:vml" Requires="v">
                      <p:oleObj spid="_x0000_s1036" name="Equation" r:id="rId7" imgW="215640" imgH="457200" progId="Equation.DSMT4">
                        <p:embed/>
                      </p:oleObj>
                    </mc:Choice>
                    <mc:Fallback>
                      <p:oleObj name="Equation" r:id="rId7" imgW="215640" imgH="457200" progId="Equation.DSMT4">
                        <p:embed/>
                        <p:pic>
                          <p:nvPicPr>
                            <p:cNvPr id="0" name=""/>
                            <p:cNvPicPr/>
                            <p:nvPr/>
                          </p:nvPicPr>
                          <p:blipFill>
                            <a:blip r:embed="rId8"/>
                            <a:stretch>
                              <a:fillRect/>
                            </a:stretch>
                          </p:blipFill>
                          <p:spPr>
                            <a:xfrm>
                              <a:off x="4947291" y="2596021"/>
                              <a:ext cx="215900" cy="457200"/>
                            </a:xfrm>
                            <a:prstGeom prst="rect">
                              <a:avLst/>
                            </a:prstGeom>
                          </p:spPr>
                        </p:pic>
                      </p:oleObj>
                    </mc:Fallback>
                  </mc:AlternateContent>
                </a:graphicData>
              </a:graphic>
            </p:graphicFrame>
          </mc:Fallback>
        </mc:AlternateContent>
      </p:grpSp>
      <mc:AlternateContent xmlns:mc="http://schemas.openxmlformats.org/markup-compatibility/2006" xmlns:a14="http://schemas.microsoft.com/office/drawing/2010/main">
        <mc:Choice Requires="a14">
          <p:sp>
            <p:nvSpPr>
              <p:cNvPr id="21" name="TextBox 20"/>
              <p:cNvSpPr txBox="1"/>
              <p:nvPr/>
            </p:nvSpPr>
            <p:spPr>
              <a:xfrm>
                <a:off x="1191772" y="2068194"/>
                <a:ext cx="5382215"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=4 . </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−8</m:t>
                        </m:r>
                      </m:e>
                    </m:d>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nên</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−32 </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191772" y="2068194"/>
                <a:ext cx="5382215" cy="523220"/>
              </a:xfrm>
              <a:prstGeom prst="rect">
                <a:avLst/>
              </a:prstGeom>
              <a:blipFill rotWithShape="0">
                <a:blip r:embed="rId9"/>
                <a:stretch>
                  <a:fillRect l="-2381" t="-13953" b="-32558"/>
                </a:stretch>
              </a:blipFill>
            </p:spPr>
            <p:txBody>
              <a:bodyPr/>
              <a:lstStyle/>
              <a:p>
                <a:r>
                  <a:rPr lang="en-US">
                    <a:noFill/>
                  </a:rPr>
                  <a:t> </a:t>
                </a:r>
              </a:p>
            </p:txBody>
          </p:sp>
        </mc:Fallback>
      </mc:AlternateContent>
      <p:grpSp>
        <p:nvGrpSpPr>
          <p:cNvPr id="10" name="Group 9">
            <a:extLst>
              <a:ext uri="{FF2B5EF4-FFF2-40B4-BE49-F238E27FC236}">
                <a16:creationId xmlns="" xmlns:a16="http://schemas.microsoft.com/office/drawing/2014/main" id="{D4EF09CF-3362-453A-9463-F6669A9D3E01}"/>
              </a:ext>
            </a:extLst>
          </p:cNvPr>
          <p:cNvGrpSpPr/>
          <p:nvPr/>
        </p:nvGrpSpPr>
        <p:grpSpPr>
          <a:xfrm rot="11907866">
            <a:off x="-2467127" y="-1476570"/>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 xmlns:a16="http://schemas.microsoft.com/office/drawing/2014/main" id="{1ED5D934-1005-42E7-B9E8-65E9CE12B957}"/>
              </a:ext>
            </a:extLst>
          </p:cNvPr>
          <p:cNvGrpSpPr/>
          <p:nvPr/>
        </p:nvGrpSpPr>
        <p:grpSpPr>
          <a:xfrm rot="5400000">
            <a:off x="8413873" y="3218531"/>
            <a:ext cx="6891246" cy="653685"/>
            <a:chOff x="4871257" y="83128"/>
            <a:chExt cx="7501721" cy="653685"/>
          </a:xfrm>
        </p:grpSpPr>
        <p:sp>
          <p:nvSpPr>
            <p:cNvPr id="15" name="Rectangle: Rounded Corners 39">
              <a:extLst>
                <a:ext uri="{FF2B5EF4-FFF2-40B4-BE49-F238E27FC236}">
                  <a16:creationId xmlns=""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grpSp>
        <p:nvGrpSpPr>
          <p:cNvPr id="12" name="Group 11"/>
          <p:cNvGrpSpPr/>
          <p:nvPr/>
        </p:nvGrpSpPr>
        <p:grpSpPr>
          <a:xfrm>
            <a:off x="1361887" y="433882"/>
            <a:ext cx="7131183" cy="601530"/>
            <a:chOff x="2650918" y="3831322"/>
            <a:chExt cx="7131183" cy="601530"/>
          </a:xfrm>
        </p:grpSpPr>
        <mc:AlternateContent xmlns:mc="http://schemas.openxmlformats.org/markup-compatibility/2006" xmlns:a14="http://schemas.microsoft.com/office/drawing/2010/main">
          <mc:Choice Requires="a14">
            <p:sp>
              <p:nvSpPr>
                <p:cNvPr id="13" name="TextBox 12"/>
                <p:cNvSpPr txBox="1"/>
                <p:nvPr/>
              </p:nvSpPr>
              <p:spPr>
                <a:xfrm>
                  <a:off x="4240765" y="3831322"/>
                  <a:ext cx="5541336" cy="523220"/>
                </a:xfrm>
                <a:prstGeom prst="rect">
                  <a:avLst/>
                </a:prstGeom>
                <a:noFill/>
                <a:ln>
                  <a:noFill/>
                </a:ln>
              </p:spPr>
              <p:txBody>
                <a:bodyPr wrap="square" rtlCol="0">
                  <a:spAutoFit/>
                </a:bodyPr>
                <a:lstStyle/>
                <a:p>
                  <a:r>
                    <a:rPr lang="en-US" sz="2800" dirty="0" smtClean="0">
                      <a:latin typeface="Arial" panose="020B0604020202020204" pitchFamily="34" charset="0"/>
                      <a:cs typeface="Arial" panose="020B0604020202020204" pitchFamily="34" charset="0"/>
                      <a:sym typeface="Symbol" panose="05050102010706020507" pitchFamily="18" charset="2"/>
                    </a:rPr>
                    <a:t>Trong </a:t>
                  </a:r>
                  <a:r>
                    <a:rPr lang="en-US" sz="2800" dirty="0" err="1" smtClean="0">
                      <a:latin typeface="Arial" panose="020B0604020202020204" pitchFamily="34" charset="0"/>
                      <a:cs typeface="Arial" panose="020B0604020202020204" pitchFamily="34" charset="0"/>
                      <a:sym typeface="Symbol" panose="05050102010706020507" pitchFamily="18" charset="2"/>
                    </a:rPr>
                    <a:t>các</a:t>
                  </a:r>
                  <a:r>
                    <a:rPr lang="en-US" sz="2800" dirty="0" smtClean="0">
                      <a:latin typeface="Arial" panose="020B0604020202020204" pitchFamily="34" charset="0"/>
                      <a:cs typeface="Arial" panose="020B0604020202020204" pitchFamily="34" charset="0"/>
                      <a:sym typeface="Symbol" panose="05050102010706020507" pitchFamily="18" charset="2"/>
                    </a:rPr>
                    <a:t> </a:t>
                  </a:r>
                  <a:r>
                    <a:rPr lang="en-US" sz="2800" dirty="0" err="1" smtClean="0">
                      <a:latin typeface="Arial" panose="020B0604020202020204" pitchFamily="34" charset="0"/>
                      <a:cs typeface="Arial" panose="020B0604020202020204" pitchFamily="34" charset="0"/>
                      <a:sym typeface="Symbol" panose="05050102010706020507" pitchFamily="18" charset="2"/>
                    </a:rPr>
                    <a:t>số</a:t>
                  </a:r>
                  <a:r>
                    <a:rPr lang="en-US" sz="2800" dirty="0" smtClean="0">
                      <a:latin typeface="Arial" panose="020B0604020202020204" pitchFamily="34" charset="0"/>
                      <a:cs typeface="Arial" panose="020B0604020202020204" pitchFamily="34" charset="0"/>
                      <a:sym typeface="Symbol" panose="05050102010706020507" pitchFamily="18" charset="2"/>
                    </a:rPr>
                    <a:t> </a:t>
                  </a:r>
                  <a14:m>
                    <m:oMath xmlns:m="http://schemas.openxmlformats.org/officeDocument/2006/math">
                      <m:r>
                        <a:rPr lang="en-US" sz="2800" b="0" i="1" smtClean="0">
                          <a:latin typeface="Cambria Math" panose="02040503050406030204" pitchFamily="18" charset="0"/>
                          <a:cs typeface="Arial" panose="020B0604020202020204" pitchFamily="34" charset="0"/>
                          <a:sym typeface="Symbol" panose="05050102010706020507" pitchFamily="18" charset="2"/>
                        </a:rPr>
                        <m:t>−32,  26,  4,  0</m:t>
                      </m:r>
                    </m:oMath>
                  </a14:m>
                  <a:r>
                    <a:rPr lang="en-US" sz="2800" dirty="0" smtClean="0">
                      <a:latin typeface="Arial" panose="020B0604020202020204" pitchFamily="34" charset="0"/>
                      <a:cs typeface="Arial" panose="020B0604020202020204" pitchFamily="34" charset="0"/>
                      <a:sym typeface="Symbol" panose="05050102010706020507" pitchFamily="18" charset="2"/>
                    </a:rPr>
                    <a:t>:</a:t>
                  </a:r>
                  <a:endParaRPr lang="en-US" sz="2800" dirty="0">
                    <a:latin typeface="Arial" panose="020B0604020202020204" pitchFamily="34" charset="0"/>
                    <a:cs typeface="Arial" panose="020B0604020202020204"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4240765" y="3831322"/>
                  <a:ext cx="5541336" cy="523220"/>
                </a:xfrm>
                <a:prstGeom prst="rect">
                  <a:avLst/>
                </a:prstGeom>
                <a:blipFill rotWithShape="0">
                  <a:blip r:embed="rId10"/>
                  <a:stretch>
                    <a:fillRect l="-2200" t="-11628" b="-31395"/>
                  </a:stretch>
                </a:blipFill>
                <a:ln>
                  <a:noFill/>
                </a:ln>
              </p:spPr>
              <p:txBody>
                <a:bodyPr/>
                <a:lstStyle/>
                <a:p>
                  <a:r>
                    <a:rPr lang="en-US">
                      <a:noFill/>
                    </a:rPr>
                    <a:t> </a:t>
                  </a:r>
                </a:p>
              </p:txBody>
            </p:sp>
          </mc:Fallback>
        </mc:AlternateContent>
        <p:sp>
          <p:nvSpPr>
            <p:cNvPr id="17" name="Rounded Rectangle 16"/>
            <p:cNvSpPr/>
            <p:nvPr/>
          </p:nvSpPr>
          <p:spPr>
            <a:xfrm>
              <a:off x="2650918" y="3840113"/>
              <a:ext cx="1470705" cy="592739"/>
            </a:xfrm>
            <a:prstGeom prst="roundRect">
              <a:avLst/>
            </a:prstGeom>
            <a:noFill/>
            <a:ln w="57150">
              <a:solidFill>
                <a:srgbClr val="FF9900"/>
              </a:solidFill>
            </a:ln>
            <a:effectLst>
              <a:reflection blurRad="6350" stA="50000" endA="300" endPos="38500" dist="50800" dir="5400000" sy="-100000" algn="bl" rotWithShape="0"/>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i="1" dirty="0" err="1">
                  <a:solidFill>
                    <a:schemeClr val="tx1"/>
                  </a:solidFill>
                  <a:latin typeface="Arial" panose="020B0604020202020204" pitchFamily="34" charset="0"/>
                  <a:cs typeface="Arial" panose="020B0604020202020204" pitchFamily="34" charset="0"/>
                  <a:sym typeface="Symbol" panose="05050102010706020507" pitchFamily="18" charset="2"/>
                </a:rPr>
                <a:t>Ví</a:t>
              </a:r>
              <a:r>
                <a:rPr lang="en-US" sz="2800" b="1" i="1" dirty="0">
                  <a:solidFill>
                    <a:schemeClr val="tx1"/>
                  </a:solidFill>
                  <a:latin typeface="Arial" panose="020B0604020202020204" pitchFamily="34" charset="0"/>
                  <a:cs typeface="Arial" panose="020B0604020202020204" pitchFamily="34" charset="0"/>
                  <a:sym typeface="Symbol" panose="05050102010706020507" pitchFamily="18" charset="2"/>
                </a:rPr>
                <a:t> </a:t>
              </a:r>
              <a:r>
                <a:rPr lang="en-US" sz="2800" b="1" i="1" dirty="0" err="1">
                  <a:solidFill>
                    <a:schemeClr val="tx1"/>
                  </a:solidFill>
                  <a:latin typeface="Arial" panose="020B0604020202020204" pitchFamily="34" charset="0"/>
                  <a:cs typeface="Arial" panose="020B0604020202020204" pitchFamily="34" charset="0"/>
                  <a:sym typeface="Symbol" panose="05050102010706020507" pitchFamily="18" charset="2"/>
                </a:rPr>
                <a:t>dụ</a:t>
              </a:r>
              <a:r>
                <a:rPr lang="en-US" sz="2800" b="1" i="1" dirty="0">
                  <a:solidFill>
                    <a:schemeClr val="tx1"/>
                  </a:solidFill>
                  <a:latin typeface="Arial" panose="020B0604020202020204" pitchFamily="34" charset="0"/>
                  <a:cs typeface="Arial" panose="020B0604020202020204" pitchFamily="34" charset="0"/>
                  <a:sym typeface="Symbol" panose="05050102010706020507" pitchFamily="18" charset="2"/>
                </a:rPr>
                <a:t> </a:t>
              </a:r>
              <a:r>
                <a:rPr lang="en-US" sz="2800" b="1" i="1" dirty="0" smtClean="0">
                  <a:solidFill>
                    <a:schemeClr val="tx1"/>
                  </a:solidFill>
                  <a:latin typeface="Arial" panose="020B0604020202020204" pitchFamily="34" charset="0"/>
                  <a:cs typeface="Arial" panose="020B0604020202020204" pitchFamily="34" charset="0"/>
                  <a:sym typeface="Symbol" panose="05050102010706020507" pitchFamily="18" charset="2"/>
                </a:rPr>
                <a:t>3</a:t>
              </a:r>
              <a:endParaRPr lang="en-US" sz="2800" dirty="0">
                <a:solidFill>
                  <a:schemeClr val="tx1"/>
                </a:solidFill>
                <a:latin typeface="Arial" panose="020B0604020202020204" pitchFamily="34" charset="0"/>
                <a:cs typeface="Arial" panose="020B0604020202020204" pitchFamily="34" charset="0"/>
              </a:endParaRPr>
            </a:p>
          </p:txBody>
        </p:sp>
      </p:grpSp>
      <p:sp>
        <p:nvSpPr>
          <p:cNvPr id="18" name="TextBox 17">
            <a:extLst>
              <a:ext uri="{FF2B5EF4-FFF2-40B4-BE49-F238E27FC236}">
                <a16:creationId xmlns="" xmlns:a16="http://schemas.microsoft.com/office/drawing/2014/main" id="{DEAC0E1E-50D5-48F7-8449-EF3C31CD2512}"/>
              </a:ext>
            </a:extLst>
          </p:cNvPr>
          <p:cNvSpPr txBox="1"/>
          <p:nvPr/>
        </p:nvSpPr>
        <p:spPr>
          <a:xfrm>
            <a:off x="-40235" y="6146647"/>
            <a:ext cx="4229385" cy="646331"/>
          </a:xfrm>
          <a:prstGeom prst="rect">
            <a:avLst/>
          </a:prstGeom>
          <a:noFill/>
        </p:spPr>
        <p:txBody>
          <a:bodyPr wrap="square">
            <a:spAutoFit/>
          </a:bodyPr>
          <a:lstStyle/>
          <a:p>
            <a:r>
              <a:rPr lang="en-US" b="1" i="1" dirty="0" smtClean="0">
                <a:solidFill>
                  <a:srgbClr val="7030A0"/>
                </a:solidFill>
                <a:latin typeface="Arial" panose="020B0604020202020204" pitchFamily="34" charset="0"/>
                <a:cs typeface="Arial" panose="020B0604020202020204" pitchFamily="34" charset="0"/>
              </a:rPr>
              <a:t>HS </a:t>
            </a:r>
            <a:r>
              <a:rPr lang="en-US" b="1" i="1" dirty="0" err="1">
                <a:solidFill>
                  <a:srgbClr val="7030A0"/>
                </a:solidFill>
                <a:latin typeface="Arial" panose="020B0604020202020204" pitchFamily="34" charset="0"/>
                <a:cs typeface="Arial" panose="020B0604020202020204" pitchFamily="34" charset="0"/>
              </a:rPr>
              <a:t>hđ</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cá</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nhân</a:t>
            </a:r>
            <a:endParaRPr lang="en-US" b="1" i="1" dirty="0">
              <a:solidFill>
                <a:srgbClr val="7030A0"/>
              </a:solidFill>
              <a:latin typeface="Arial" panose="020B0604020202020204" pitchFamily="34" charset="0"/>
              <a:cs typeface="Arial" panose="020B0604020202020204" pitchFamily="34" charset="0"/>
            </a:endParaRPr>
          </a:p>
          <a:p>
            <a:r>
              <a:rPr lang="en-US" b="1" i="1" dirty="0">
                <a:solidFill>
                  <a:srgbClr val="7030A0"/>
                </a:solidFill>
                <a:latin typeface="Arial" panose="020B0604020202020204" pitchFamily="34" charset="0"/>
                <a:cs typeface="Arial" panose="020B0604020202020204" pitchFamily="34" charset="0"/>
              </a:rPr>
              <a:t>HS </a:t>
            </a:r>
            <a:r>
              <a:rPr lang="en-US" b="1" i="1" dirty="0" err="1">
                <a:solidFill>
                  <a:srgbClr val="7030A0"/>
                </a:solidFill>
                <a:latin typeface="Arial" panose="020B0604020202020204" pitchFamily="34" charset="0"/>
                <a:cs typeface="Arial" panose="020B0604020202020204" pitchFamily="34" charset="0"/>
              </a:rPr>
              <a:t>thi</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đua</a:t>
            </a:r>
            <a:r>
              <a:rPr lang="en-US" b="1" i="1" dirty="0">
                <a:solidFill>
                  <a:srgbClr val="7030A0"/>
                </a:solidFill>
                <a:latin typeface="Arial" panose="020B0604020202020204" pitchFamily="34" charset="0"/>
                <a:cs typeface="Arial" panose="020B0604020202020204" pitchFamily="34" charset="0"/>
              </a:rPr>
              <a:t> </a:t>
            </a:r>
            <a:r>
              <a:rPr lang="en-US" b="1" i="1" dirty="0" err="1" smtClean="0">
                <a:solidFill>
                  <a:srgbClr val="7030A0"/>
                </a:solidFill>
                <a:latin typeface="Arial" panose="020B0604020202020204" pitchFamily="34" charset="0"/>
                <a:cs typeface="Arial" panose="020B0604020202020204" pitchFamily="34" charset="0"/>
              </a:rPr>
              <a:t>trình</a:t>
            </a:r>
            <a:r>
              <a:rPr lang="en-US" b="1" i="1" dirty="0" smtClean="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bày</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nhận</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xét</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chéo</a:t>
            </a:r>
            <a:r>
              <a:rPr lang="en-US" b="1" i="1" dirty="0" smtClean="0">
                <a:solidFill>
                  <a:srgbClr val="7030A0"/>
                </a:solidFill>
                <a:latin typeface="Arial" panose="020B0604020202020204" pitchFamily="34" charset="0"/>
                <a:cs typeface="Arial" panose="020B0604020202020204" pitchFamily="34" charset="0"/>
              </a:rPr>
              <a:t>.</a:t>
            </a:r>
            <a:endParaRPr lang="en-US" b="1" i="1" dirty="0">
              <a:solidFill>
                <a:srgbClr val="7030A0"/>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xmlns="" id="{453B174F-EE32-44C0-AEBD-2414C6D6BB2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510632" y="4225897"/>
            <a:ext cx="1939407" cy="1939407"/>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1437133" y="1338348"/>
                <a:ext cx="9331944"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a)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 chia </a:t>
                </a:r>
                <a:r>
                  <a:rPr lang="en-US" sz="2800" dirty="0" err="1" smtClean="0">
                    <a:latin typeface="Arial" panose="020B0604020202020204" pitchFamily="34" charset="0"/>
                    <a:cs typeface="Arial" panose="020B0604020202020204" pitchFamily="34" charset="0"/>
                  </a:rPr>
                  <a:t>hết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4</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không</a:t>
                </a:r>
                <a:r>
                  <a:rPr lang="en-US" sz="2800" dirty="0" smtClean="0">
                    <a:latin typeface="Arial" panose="020B0604020202020204" pitchFamily="34" charset="0"/>
                    <a:cs typeface="Arial" panose="020B0604020202020204" pitchFamily="34" charset="0"/>
                  </a:rPr>
                  <a:t> chia </a:t>
                </a:r>
                <a:r>
                  <a:rPr lang="en-US" sz="2800" dirty="0" err="1" smtClean="0">
                    <a:latin typeface="Arial" panose="020B0604020202020204" pitchFamily="34" charset="0"/>
                    <a:cs typeface="Arial" panose="020B0604020202020204" pitchFamily="34" charset="0"/>
                  </a:rPr>
                  <a:t>hết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437133" y="1338348"/>
                <a:ext cx="9331944" cy="523220"/>
              </a:xfrm>
              <a:prstGeom prst="rect">
                <a:avLst/>
              </a:prstGeom>
              <a:blipFill rotWithShape="0">
                <a:blip r:embed="rId12"/>
                <a:stretch>
                  <a:fillRect l="-1372" t="-12941" b="-329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708698" y="2068452"/>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−32</m:t>
                      </m:r>
                    </m:oMath>
                  </m:oMathPara>
                </a14:m>
                <a:endParaRPr lang="en-US" sz="2800" dirty="0">
                  <a:latin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1708698" y="2068452"/>
                <a:ext cx="900143" cy="523220"/>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1729099" y="2561192"/>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26</m:t>
                      </m:r>
                    </m:oMath>
                  </m:oMathPara>
                </a14:m>
                <a:endParaRPr lang="en-US" sz="2800" dirty="0">
                  <a:latin typeface="Arial" panose="020B0604020202020204" pitchFamily="34" charset="0"/>
                  <a:cs typeface="Arial"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729099" y="2561192"/>
                <a:ext cx="900143" cy="523220"/>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6920476" y="2063595"/>
                <a:ext cx="3659106"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=4 . 1</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nên</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4</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6920476" y="2063595"/>
                <a:ext cx="3659106" cy="523220"/>
              </a:xfrm>
              <a:prstGeom prst="rect">
                <a:avLst/>
              </a:prstGeom>
              <a:blipFill rotWithShape="0">
                <a:blip r:embed="rId15"/>
                <a:stretch>
                  <a:fillRect l="-3333" t="-15294"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7220429" y="206385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4</m:t>
                      </m:r>
                    </m:oMath>
                  </m:oMathPara>
                </a14:m>
                <a:endParaRPr lang="en-US" sz="2800" dirty="0">
                  <a:latin typeface="Arial" panose="020B0604020202020204" pitchFamily="34" charset="0"/>
                  <a:cs typeface="Arial" panose="020B0604020202020204"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7220429" y="2063853"/>
                <a:ext cx="900143" cy="523220"/>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6922462" y="2545499"/>
                <a:ext cx="3795199"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=4 . 0</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nên</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0</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6922462" y="2545499"/>
                <a:ext cx="3795199" cy="523220"/>
              </a:xfrm>
              <a:prstGeom prst="rect">
                <a:avLst/>
              </a:prstGeom>
              <a:blipFill rotWithShape="0">
                <a:blip r:embed="rId17"/>
                <a:stretch>
                  <a:fillRect l="-3376" t="-15294"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7222416" y="2545757"/>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0</m:t>
                      </m:r>
                    </m:oMath>
                  </m:oMathPara>
                </a14:m>
                <a:endParaRPr lang="en-US" sz="2800" dirty="0">
                  <a:latin typeface="Arial" panose="020B0604020202020204" pitchFamily="34" charset="0"/>
                  <a:cs typeface="Arial" panose="020B0604020202020204" pitchFamily="34" charset="0"/>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7222416" y="2545757"/>
                <a:ext cx="900143" cy="523220"/>
              </a:xfrm>
              <a:prstGeom prst="rect">
                <a:avLst/>
              </a:prstGeom>
              <a:blipFill rotWithShape="0">
                <a:blip r:embed="rId18"/>
                <a:stretch>
                  <a:fillRect/>
                </a:stretch>
              </a:blipFill>
            </p:spPr>
            <p:txBody>
              <a:bodyPr/>
              <a:lstStyle/>
              <a:p>
                <a:r>
                  <a:rPr lang="en-US">
                    <a:noFill/>
                  </a:rPr>
                  <a:t> </a:t>
                </a:r>
              </a:p>
            </p:txBody>
          </p:sp>
        </mc:Fallback>
      </mc:AlternateContent>
      <p:grpSp>
        <p:nvGrpSpPr>
          <p:cNvPr id="28" name="Group 27"/>
          <p:cNvGrpSpPr/>
          <p:nvPr/>
        </p:nvGrpSpPr>
        <p:grpSpPr>
          <a:xfrm>
            <a:off x="2364960" y="4680295"/>
            <a:ext cx="6852891" cy="523220"/>
            <a:chOff x="741026" y="2591414"/>
            <a:chExt cx="5925859" cy="523220"/>
          </a:xfrm>
        </p:grpSpPr>
        <mc:AlternateContent xmlns:mc="http://schemas.openxmlformats.org/markup-compatibility/2006" xmlns:a14="http://schemas.microsoft.com/office/drawing/2010/main">
          <mc:Choice Requires="a14">
            <p:sp>
              <p:nvSpPr>
                <p:cNvPr id="29" name="TextBox 28"/>
                <p:cNvSpPr txBox="1"/>
                <p:nvPr/>
              </p:nvSpPr>
              <p:spPr>
                <a:xfrm>
                  <a:off x="741026" y="2591414"/>
                  <a:ext cx="5925859"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r>
                        <a:rPr lang="en-US" sz="2800" b="0" i="1" smtClean="0">
                          <a:latin typeface="Cambria Math" panose="02040503050406030204" pitchFamily="18" charset="0"/>
                          <a:cs typeface="Arial" panose="020B0604020202020204" pitchFamily="34" charset="0"/>
                        </a:rPr>
                        <m:t>. </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−6</m:t>
                          </m:r>
                        </m:e>
                      </m:d>
                      <m:r>
                        <a:rPr lang="en-US" sz="2800" b="0" i="1" smtClean="0">
                          <a:latin typeface="Cambria Math" panose="02040503050406030204" pitchFamily="18" charset="0"/>
                          <a:cs typeface="Arial" panose="020B0604020202020204" pitchFamily="34" charset="0"/>
                        </a:rPr>
                        <m:t>+2</m:t>
                      </m:r>
                    </m:oMath>
                  </a14:m>
                  <a:r>
                    <a:rPr lang="en-US" sz="2800" dirty="0" smtClean="0">
                      <a:latin typeface="Arial" panose="020B0604020202020204" pitchFamily="34" charset="0"/>
                      <a:cs typeface="Arial" panose="020B0604020202020204" pitchFamily="34" charset="0"/>
                    </a:rPr>
                    <a:t> nên </a:t>
                  </a:r>
                  <a14:m>
                    <m:oMath xmlns:m="http://schemas.openxmlformats.org/officeDocument/2006/math">
                      <m:r>
                        <a:rPr lang="en-US" sz="2800" b="0" i="1" smtClean="0">
                          <a:latin typeface="Cambria Math" panose="02040503050406030204" pitchFamily="18" charset="0"/>
                          <a:cs typeface="Arial" panose="020B0604020202020204" pitchFamily="34" charset="0"/>
                        </a:rPr>
                        <m:t>26    </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oMath>
                  </a14:m>
                  <a:endParaRPr lang="en-US" sz="2800" dirty="0">
                    <a:latin typeface="Arial" panose="020B0604020202020204" pitchFamily="34" charset="0"/>
                    <a:cs typeface="Arial" panose="020B0604020202020204"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741026" y="2591414"/>
                  <a:ext cx="5925859" cy="523220"/>
                </a:xfrm>
                <a:prstGeom prst="rect">
                  <a:avLst/>
                </a:prstGeom>
                <a:blipFill rotWithShape="0">
                  <a:blip r:embed="rId19"/>
                  <a:stretch>
                    <a:fillRect l="-1868" t="-15116"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0" name="Object 29"/>
                <p:cNvGraphicFramePr>
                  <a:graphicFrameLocks noChangeAspect="1"/>
                </p:cNvGraphicFramePr>
                <p:nvPr>
                  <p:extLst/>
                </p:nvPr>
              </p:nvGraphicFramePr>
              <p:xfrm>
                <a:off x="5276220" y="2596013"/>
                <a:ext cx="215900" cy="457200"/>
              </p:xfrm>
              <a:graphic>
                <a:graphicData uri="http://schemas.openxmlformats.org/presentationml/2006/ole">
                  <mc:AlternateContent>
                    <mc:Choice xmlns:v="urn:schemas-microsoft-com:vml" Requires="v">
                      <p:oleObj spid="_x0000_s1027" name="Equation" r:id="rId20" imgW="215640" imgH="457200" progId="Equation.DSMT4">
                        <p:embed/>
                      </p:oleObj>
                    </mc:Choice>
                    <mc:Fallback>
                      <p:oleObj name="Equation" r:id="rId20" imgW="215640" imgH="457200" progId="Equation.DSMT4">
                        <p:embed/>
                        <p:pic>
                          <p:nvPicPr>
                            <p:cNvPr id="0" name=""/>
                            <p:cNvPicPr/>
                            <p:nvPr/>
                          </p:nvPicPr>
                          <p:blipFill>
                            <a:blip r:embed="rId6"/>
                            <a:stretch>
                              <a:fillRect/>
                            </a:stretch>
                          </p:blipFill>
                          <p:spPr>
                            <a:xfrm>
                              <a:off x="5276220" y="2596013"/>
                              <a:ext cx="215900" cy="457200"/>
                            </a:xfrm>
                            <a:prstGeom prst="rect">
                              <a:avLst/>
                            </a:prstGeom>
                          </p:spPr>
                        </p:pic>
                      </p:oleObj>
                    </mc:Fallback>
                  </mc:AlternateContent>
                </a:graphicData>
              </a:graphic>
            </p:graphicFrame>
          </mc:Choice>
          <mc:Fallback xmlns="">
            <p:graphicFrame>
              <p:nvGraphicFramePr>
                <p:cNvPr id="30" name="Object 29"/>
                <p:cNvGraphicFramePr>
                  <a:graphicFrameLocks noChangeAspect="1"/>
                </p:cNvGraphicFramePr>
                <p:nvPr>
                  <p:extLst>
                    <p:ext uri="{D42A27DB-BD31-4B8C-83A1-F6EECF244321}">
                      <p14:modId xmlns:p14="http://schemas.microsoft.com/office/powerpoint/2010/main" val="2195383389"/>
                    </p:ext>
                  </p:extLst>
                </p:nvPr>
              </p:nvGraphicFramePr>
              <p:xfrm>
                <a:off x="5276220" y="2596013"/>
                <a:ext cx="215900" cy="457200"/>
              </p:xfrm>
              <a:graphic>
                <a:graphicData uri="http://schemas.openxmlformats.org/presentationml/2006/ole">
                  <mc:AlternateContent>
                    <mc:Choice xmlns:v="urn:schemas-microsoft-com:vml" Requires="v">
                      <p:oleObj spid="_x0000_s1037" name="Equation" r:id="rId21" imgW="215640" imgH="457200" progId="Equation.DSMT4">
                        <p:embed/>
                      </p:oleObj>
                    </mc:Choice>
                    <mc:Fallback>
                      <p:oleObj name="Equation" r:id="rId21" imgW="215640" imgH="457200" progId="Equation.DSMT4">
                        <p:embed/>
                        <p:pic>
                          <p:nvPicPr>
                            <p:cNvPr id="0" name=""/>
                            <p:cNvPicPr/>
                            <p:nvPr/>
                          </p:nvPicPr>
                          <p:blipFill>
                            <a:blip r:embed="rId8"/>
                            <a:stretch>
                              <a:fillRect/>
                            </a:stretch>
                          </p:blipFill>
                          <p:spPr>
                            <a:xfrm>
                              <a:off x="5276220" y="2596013"/>
                              <a:ext cx="215900" cy="457200"/>
                            </a:xfrm>
                            <a:prstGeom prst="rect">
                              <a:avLst/>
                            </a:prstGeom>
                          </p:spPr>
                        </p:pic>
                      </p:oleObj>
                    </mc:Fallback>
                  </mc:AlternateContent>
                </a:graphicData>
              </a:graphic>
            </p:graphicFrame>
          </mc:Fallback>
        </mc:AlternateContent>
      </p:grpSp>
      <mc:AlternateContent xmlns:mc="http://schemas.openxmlformats.org/markup-compatibility/2006" xmlns:a14="http://schemas.microsoft.com/office/drawing/2010/main">
        <mc:Choice Requires="a14">
          <p:sp>
            <p:nvSpPr>
              <p:cNvPr id="31" name="TextBox 30"/>
              <p:cNvSpPr txBox="1"/>
              <p:nvPr/>
            </p:nvSpPr>
            <p:spPr>
              <a:xfrm>
                <a:off x="2344560" y="4157075"/>
                <a:ext cx="5382215"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r>
                      <a:rPr lang="en-US" sz="2800" b="0" i="1" smtClean="0">
                        <a:latin typeface="Cambria Math" panose="02040503050406030204" pitchFamily="18" charset="0"/>
                        <a:cs typeface="Arial" panose="020B0604020202020204" pitchFamily="34" charset="0"/>
                      </a:rPr>
                      <m:t> . 8</m:t>
                    </m:r>
                  </m:oMath>
                </a14:m>
                <a:r>
                  <a:rPr lang="en-US" sz="2800" dirty="0" smtClean="0">
                    <a:latin typeface="Arial" panose="020B0604020202020204" pitchFamily="34" charset="0"/>
                    <a:cs typeface="Arial" panose="020B0604020202020204" pitchFamily="34" charset="0"/>
                  </a:rPr>
                  <a:t> nên </a:t>
                </a:r>
                <a14:m>
                  <m:oMath xmlns:m="http://schemas.openxmlformats.org/officeDocument/2006/math">
                    <m:r>
                      <a:rPr lang="en-US" sz="2800" b="0" i="1" smtClean="0">
                        <a:latin typeface="Cambria Math" panose="02040503050406030204" pitchFamily="18" charset="0"/>
                        <a:cs typeface="Arial" panose="020B0604020202020204" pitchFamily="34" charset="0"/>
                      </a:rPr>
                      <m:t>−32 </m:t>
                    </m:r>
                    <m:r>
                      <a:rPr lang="en-US" sz="2800" b="0" i="1" smtClean="0">
                        <a:latin typeface="Cambria Math" panose="02040503050406030204" pitchFamily="18" charset="0"/>
                        <a:ea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31" name="TextBox 30"/>
              <p:cNvSpPr txBox="1">
                <a:spLocks noRot="1" noChangeAspect="1" noMove="1" noResize="1" noEditPoints="1" noAdjustHandles="1" noChangeArrowheads="1" noChangeShapeType="1" noTextEdit="1"/>
              </p:cNvSpPr>
              <p:nvPr/>
            </p:nvSpPr>
            <p:spPr>
              <a:xfrm>
                <a:off x="2344560" y="4157075"/>
                <a:ext cx="5382215" cy="523220"/>
              </a:xfrm>
              <a:prstGeom prst="rect">
                <a:avLst/>
              </a:prstGeom>
              <a:blipFill rotWithShape="0">
                <a:blip r:embed="rId22"/>
                <a:stretch>
                  <a:fillRect l="-2378" t="-15116"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492641" y="3442469"/>
                <a:ext cx="9379784"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b)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 chia </a:t>
                </a:r>
                <a:r>
                  <a:rPr lang="en-US" sz="2800" dirty="0" err="1" smtClean="0">
                    <a:latin typeface="Arial" panose="020B0604020202020204" pitchFamily="34" charset="0"/>
                    <a:cs typeface="Arial" panose="020B0604020202020204" pitchFamily="34" charset="0"/>
                  </a:rPr>
                  <a:t>hết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0"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4</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nào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không</a:t>
                </a:r>
                <a:r>
                  <a:rPr lang="en-US" sz="2800" dirty="0" smtClean="0">
                    <a:latin typeface="Arial" panose="020B0604020202020204" pitchFamily="34" charset="0"/>
                    <a:cs typeface="Arial" panose="020B0604020202020204" pitchFamily="34" charset="0"/>
                  </a:rPr>
                  <a:t> chia </a:t>
                </a:r>
                <a:r>
                  <a:rPr lang="en-US" sz="2800" dirty="0" err="1" smtClean="0">
                    <a:latin typeface="Arial" panose="020B0604020202020204" pitchFamily="34" charset="0"/>
                    <a:cs typeface="Arial" panose="020B0604020202020204" pitchFamily="34" charset="0"/>
                  </a:rPr>
                  <a:t>hết</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cho</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0" smtClean="0">
                        <a:latin typeface="Cambria Math" panose="02040503050406030204" pitchFamily="18" charset="0"/>
                        <a:cs typeface="Arial" panose="020B0604020202020204" pitchFamily="34" charset="0"/>
                      </a:rPr>
                      <m:t>−</m:t>
                    </m:r>
                    <m:r>
                      <a:rPr lang="en-US" sz="2800" b="0" i="1" smtClean="0">
                        <a:latin typeface="Cambria Math" panose="02040503050406030204" pitchFamily="18" charset="0"/>
                        <a:cs typeface="Arial" panose="020B0604020202020204" pitchFamily="34" charset="0"/>
                      </a:rPr>
                      <m:t>4</m:t>
                    </m:r>
                  </m:oMath>
                </a14:m>
                <a:endParaRPr lang="en-US" sz="2800" dirty="0">
                  <a:latin typeface="Arial" panose="020B0604020202020204" pitchFamily="34" charset="0"/>
                  <a:cs typeface="Arial" panose="020B0604020202020204" pitchFamily="34" charset="0"/>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1492641" y="3442469"/>
                <a:ext cx="9379784" cy="523220"/>
              </a:xfrm>
              <a:prstGeom prst="rect">
                <a:avLst/>
              </a:prstGeom>
              <a:blipFill rotWithShape="0">
                <a:blip r:embed="rId23"/>
                <a:stretch>
                  <a:fillRect l="-1365" t="-12791" b="-313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2861486" y="415733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−32</m:t>
                      </m:r>
                    </m:oMath>
                  </m:oMathPara>
                </a14:m>
                <a:endParaRPr lang="en-US" sz="2800" dirty="0">
                  <a:latin typeface="Arial" panose="020B0604020202020204" pitchFamily="34" charset="0"/>
                  <a:cs typeface="Arial" panose="020B0604020202020204" pitchFamily="34" charset="0"/>
                </a:endParaRPr>
              </a:p>
            </p:txBody>
          </p:sp>
        </mc:Choice>
        <mc:Fallback xmlns="">
          <p:sp>
            <p:nvSpPr>
              <p:cNvPr id="33" name="TextBox 32"/>
              <p:cNvSpPr txBox="1">
                <a:spLocks noRot="1" noChangeAspect="1" noMove="1" noResize="1" noEditPoints="1" noAdjustHandles="1" noChangeArrowheads="1" noChangeShapeType="1" noTextEdit="1"/>
              </p:cNvSpPr>
              <p:nvPr/>
            </p:nvSpPr>
            <p:spPr>
              <a:xfrm>
                <a:off x="2861486" y="4157333"/>
                <a:ext cx="900143" cy="523220"/>
              </a:xfrm>
              <a:prstGeom prst="rect">
                <a:avLst/>
              </a:prstGeom>
              <a:blipFill rotWithShape="0">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2973327" y="465007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26</m:t>
                      </m:r>
                    </m:oMath>
                  </m:oMathPara>
                </a14:m>
                <a:endParaRPr lang="en-US" sz="2800" dirty="0">
                  <a:latin typeface="Arial" panose="020B0604020202020204" pitchFamily="34" charset="0"/>
                  <a:cs typeface="Arial" panose="020B0604020202020204" pitchFamily="34" charset="0"/>
                </a:endParaRPr>
              </a:p>
            </p:txBody>
          </p:sp>
        </mc:Choice>
        <mc:Fallback xmlns="">
          <p:sp>
            <p:nvSpPr>
              <p:cNvPr id="34" name="TextBox 33"/>
              <p:cNvSpPr txBox="1">
                <a:spLocks noRot="1" noChangeAspect="1" noMove="1" noResize="1" noEditPoints="1" noAdjustHandles="1" noChangeArrowheads="1" noChangeShapeType="1" noTextEdit="1"/>
              </p:cNvSpPr>
              <p:nvPr/>
            </p:nvSpPr>
            <p:spPr>
              <a:xfrm>
                <a:off x="2973327" y="4650073"/>
                <a:ext cx="900143" cy="523220"/>
              </a:xfrm>
              <a:prstGeom prst="rect">
                <a:avLst/>
              </a:prstGeom>
              <a:blipFill rotWithShape="0">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2773582" y="5197685"/>
                <a:ext cx="6374234"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r>
                      <a:rPr lang="en-US" sz="2800" b="0" i="1" smtClean="0">
                        <a:latin typeface="Cambria Math" panose="02040503050406030204" pitchFamily="18" charset="0"/>
                        <a:cs typeface="Arial" panose="020B0604020202020204" pitchFamily="34" charset="0"/>
                      </a:rPr>
                      <m:t> . </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−1</m:t>
                        </m:r>
                      </m:e>
                    </m:d>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nên</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4</m:t>
                    </m:r>
                    <m:r>
                      <a:rPr lang="en-US" sz="2800" b="0" i="1" smtClean="0">
                        <a:latin typeface="Cambria Math" panose="02040503050406030204" pitchFamily="18" charset="0"/>
                        <a:ea typeface="Cambria Math" panose="02040503050406030204" pitchFamily="18" charset="0"/>
                        <a:cs typeface="Arial" panose="020B0604020202020204" pitchFamily="34" charset="0"/>
                      </a:rPr>
                      <m:t>⋮</m:t>
                    </m:r>
                    <m:d>
                      <m:dPr>
                        <m:ctrlPr>
                          <a:rPr lang="en-US" sz="2800" b="0" i="1" smtClean="0">
                            <a:latin typeface="Cambria Math" panose="02040503050406030204" pitchFamily="18" charset="0"/>
                            <a:ea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ea typeface="Cambria Math" panose="02040503050406030204" pitchFamily="18" charset="0"/>
                            <a:cs typeface="Arial" panose="020B0604020202020204" pitchFamily="34" charset="0"/>
                          </a:rPr>
                          <m:t>−4</m:t>
                        </m:r>
                      </m:e>
                    </m:d>
                  </m:oMath>
                </a14:m>
                <a:endParaRPr lang="en-US" sz="2800" dirty="0">
                  <a:latin typeface="Arial" panose="020B0604020202020204" pitchFamily="34" charset="0"/>
                  <a:cs typeface="Arial" panose="020B0604020202020204"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2773582" y="5197685"/>
                <a:ext cx="6374234" cy="523220"/>
              </a:xfrm>
              <a:prstGeom prst="rect">
                <a:avLst/>
              </a:prstGeom>
              <a:blipFill rotWithShape="0">
                <a:blip r:embed="rId26"/>
                <a:stretch>
                  <a:fillRect l="-2008" t="-15294" b="-341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3073535" y="519794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4</m:t>
                      </m:r>
                    </m:oMath>
                  </m:oMathPara>
                </a14:m>
                <a:endParaRPr lang="en-US" sz="2800" dirty="0">
                  <a:latin typeface="Arial" panose="020B0604020202020204" pitchFamily="34" charset="0"/>
                  <a:cs typeface="Arial" panose="020B0604020202020204" pitchFamily="34" charset="0"/>
                </a:endParaRPr>
              </a:p>
            </p:txBody>
          </p:sp>
        </mc:Choice>
        <mc:Fallback xmlns="">
          <p:sp>
            <p:nvSpPr>
              <p:cNvPr id="36" name="TextBox 35"/>
              <p:cNvSpPr txBox="1">
                <a:spLocks noRot="1" noChangeAspect="1" noMove="1" noResize="1" noEditPoints="1" noAdjustHandles="1" noChangeArrowheads="1" noChangeShapeType="1" noTextEdit="1"/>
              </p:cNvSpPr>
              <p:nvPr/>
            </p:nvSpPr>
            <p:spPr>
              <a:xfrm>
                <a:off x="3073535" y="5197943"/>
                <a:ext cx="900143" cy="523220"/>
              </a:xfrm>
              <a:prstGeom prst="rect">
                <a:avLst/>
              </a:prstGeom>
              <a:blipFill rotWithShape="0">
                <a:blip r:embed="rId2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2775568" y="5679589"/>
                <a:ext cx="5717502" cy="523220"/>
              </a:xfrm>
              <a:prstGeom prst="rect">
                <a:avLst/>
              </a:prstGeom>
              <a:noFill/>
            </p:spPr>
            <p:txBody>
              <a:bodyPr wrap="square" rtlCol="0">
                <a:spAutoFit/>
              </a:bodyPr>
              <a:lstStyle/>
              <a:p>
                <a:r>
                  <a:rPr lang="en-US" sz="2800" b="0" dirty="0" smtClean="0">
                    <a:cs typeface="Arial" panose="020B0604020202020204" pitchFamily="34" charset="0"/>
                  </a:rPr>
                  <a:t>Do      </a:t>
                </a:r>
                <a14:m>
                  <m:oMath xmlns:m="http://schemas.openxmlformats.org/officeDocument/2006/math">
                    <m:r>
                      <a:rPr lang="en-US" sz="2800" b="0" i="1" smtClean="0">
                        <a:latin typeface="Cambria Math" panose="02040503050406030204" pitchFamily="18" charset="0"/>
                        <a:cs typeface="Arial" panose="020B0604020202020204" pitchFamily="34" charset="0"/>
                      </a:rPr>
                      <m:t>=</m:t>
                    </m:r>
                    <m:d>
                      <m:dPr>
                        <m:ctrlPr>
                          <a:rPr lang="en-US" sz="2800" b="0" i="1" smtClean="0">
                            <a:latin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cs typeface="Arial" panose="020B0604020202020204" pitchFamily="34" charset="0"/>
                          </a:rPr>
                          <m:t>−4</m:t>
                        </m:r>
                      </m:e>
                    </m:d>
                    <m:r>
                      <a:rPr lang="en-US" sz="2800" b="0" i="1" smtClean="0">
                        <a:latin typeface="Cambria Math" panose="02040503050406030204" pitchFamily="18" charset="0"/>
                        <a:cs typeface="Arial" panose="020B0604020202020204" pitchFamily="34" charset="0"/>
                      </a:rPr>
                      <m:t> . 0</m:t>
                    </m:r>
                  </m:oMath>
                </a14:m>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nên</a:t>
                </a:r>
                <a:r>
                  <a:rPr lang="en-US" sz="2800" dirty="0" smtClean="0">
                    <a:latin typeface="Arial" panose="020B0604020202020204" pitchFamily="34" charset="0"/>
                    <a:cs typeface="Arial" panose="020B0604020202020204" pitchFamily="34" charset="0"/>
                  </a:rPr>
                  <a:t> </a:t>
                </a:r>
                <a14:m>
                  <m:oMath xmlns:m="http://schemas.openxmlformats.org/officeDocument/2006/math">
                    <m:r>
                      <a:rPr lang="en-US" sz="2800" b="0" i="1" smtClean="0">
                        <a:latin typeface="Cambria Math" panose="02040503050406030204" pitchFamily="18" charset="0"/>
                        <a:cs typeface="Arial" panose="020B0604020202020204" pitchFamily="34" charset="0"/>
                      </a:rPr>
                      <m:t>0</m:t>
                    </m:r>
                    <m:r>
                      <a:rPr lang="en-US" sz="2800" b="0" i="1" smtClean="0">
                        <a:latin typeface="Cambria Math" panose="02040503050406030204" pitchFamily="18" charset="0"/>
                        <a:ea typeface="Cambria Math" panose="02040503050406030204" pitchFamily="18" charset="0"/>
                        <a:cs typeface="Arial" panose="020B0604020202020204" pitchFamily="34" charset="0"/>
                      </a:rPr>
                      <m:t>⋮</m:t>
                    </m:r>
                    <m:d>
                      <m:dPr>
                        <m:ctrlPr>
                          <a:rPr lang="en-US" sz="2800" b="0" i="1" smtClean="0">
                            <a:latin typeface="Cambria Math" panose="02040503050406030204" pitchFamily="18" charset="0"/>
                            <a:ea typeface="Cambria Math" panose="02040503050406030204" pitchFamily="18" charset="0"/>
                            <a:cs typeface="Arial" panose="020B0604020202020204" pitchFamily="34" charset="0"/>
                          </a:rPr>
                        </m:ctrlPr>
                      </m:dPr>
                      <m:e>
                        <m:r>
                          <a:rPr lang="en-US" sz="2800" b="0" i="1" smtClean="0">
                            <a:latin typeface="Cambria Math" panose="02040503050406030204" pitchFamily="18" charset="0"/>
                            <a:ea typeface="Cambria Math" panose="02040503050406030204" pitchFamily="18" charset="0"/>
                            <a:cs typeface="Arial" panose="020B0604020202020204" pitchFamily="34" charset="0"/>
                          </a:rPr>
                          <m:t>−4</m:t>
                        </m:r>
                      </m:e>
                    </m:d>
                  </m:oMath>
                </a14:m>
                <a:endParaRPr lang="en-US" sz="2800" dirty="0">
                  <a:latin typeface="Arial" panose="020B0604020202020204" pitchFamily="34" charset="0"/>
                  <a:cs typeface="Arial" panose="020B0604020202020204"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2775568" y="5679589"/>
                <a:ext cx="5717502" cy="523220"/>
              </a:xfrm>
              <a:prstGeom prst="rect">
                <a:avLst/>
              </a:prstGeom>
              <a:blipFill rotWithShape="0">
                <a:blip r:embed="rId28"/>
                <a:stretch>
                  <a:fillRect l="-2132" t="-15116" b="-325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3075522" y="5679847"/>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cs typeface="Arial" panose="020B0604020202020204" pitchFamily="34" charset="0"/>
                        </a:rPr>
                        <m:t>0</m:t>
                      </m:r>
                    </m:oMath>
                  </m:oMathPara>
                </a14:m>
                <a:endParaRPr lang="en-US" sz="2800" dirty="0">
                  <a:latin typeface="Arial" panose="020B0604020202020204" pitchFamily="34" charset="0"/>
                  <a:cs typeface="Arial" panose="020B0604020202020204" pitchFamily="34" charset="0"/>
                </a:endParaRPr>
              </a:p>
            </p:txBody>
          </p:sp>
        </mc:Choice>
        <mc:Fallback xmlns="">
          <p:sp>
            <p:nvSpPr>
              <p:cNvPr id="38" name="TextBox 37"/>
              <p:cNvSpPr txBox="1">
                <a:spLocks noRot="1" noChangeAspect="1" noMove="1" noResize="1" noEditPoints="1" noAdjustHandles="1" noChangeArrowheads="1" noChangeShapeType="1" noTextEdit="1"/>
              </p:cNvSpPr>
              <p:nvPr/>
            </p:nvSpPr>
            <p:spPr>
              <a:xfrm>
                <a:off x="3075522" y="5679847"/>
                <a:ext cx="900143" cy="523220"/>
              </a:xfrm>
              <a:prstGeom prst="rect">
                <a:avLst/>
              </a:prstGeom>
              <a:blipFill rotWithShape="0">
                <a:blip r:embed="rId2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955898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nextCondLst>
                <p:cond evt="onClick" delay="0">
                  <p:tgtEl>
                    <p:spTgt spid="20"/>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nextCondLst>
                <p:cond evt="onClick" delay="0">
                  <p:tgtEl>
                    <p:spTgt spid="23"/>
                  </p:tgtEl>
                </p:cond>
              </p:nextCondLst>
            </p:seq>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childTnLst>
              </p:cTn>
              <p:nextCondLst>
                <p:cond evt="onClick" delay="0">
                  <p:tgtEl>
                    <p:spTgt spid="25"/>
                  </p:tgtEl>
                </p:cond>
              </p:nextCondLst>
            </p:seq>
            <p:seq concurrent="1" nextAc="seek">
              <p:cTn id="35" restart="whenNotActive" fill="hold" evtFilter="cancelBubble" nodeType="interactiveSeq">
                <p:stCondLst>
                  <p:cond evt="onClick" delay="0">
                    <p:tgtEl>
                      <p:spTgt spid="2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par>
                          <p:cTn id="47" fill="hold">
                            <p:stCondLst>
                              <p:cond delay="500"/>
                            </p:stCondLst>
                            <p:childTnLst>
                              <p:par>
                                <p:cTn id="48" presetID="10" presetClass="entr" presetSubtype="0"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par>
                          <p:cTn id="55" fill="hold">
                            <p:stCondLst>
                              <p:cond delay="1500"/>
                            </p:stCondLst>
                            <p:childTnLst>
                              <p:par>
                                <p:cTn id="56" presetID="10" presetClass="entr" presetSubtype="0" fill="hold" grpId="0" nodeType="after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childTnLst>
              </p:cTn>
              <p:nextCondLst>
                <p:cond evt="onClick" delay="0">
                  <p:tgtEl>
                    <p:spTgt spid="3"/>
                  </p:tgtEl>
                </p:cond>
              </p:nextCondLst>
            </p:seq>
            <p:seq concurrent="1" nextAc="seek">
              <p:cTn id="59" restart="whenNotActive" fill="hold" evtFilter="cancelBubble" nodeType="interactiveSeq">
                <p:stCondLst>
                  <p:cond evt="onClick" delay="0">
                    <p:tgtEl>
                      <p:spTgt spid="32"/>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par>
                          <p:cTn id="65" fill="hold">
                            <p:stCondLst>
                              <p:cond delay="500"/>
                            </p:stCondLst>
                            <p:childTnLst>
                              <p:par>
                                <p:cTn id="66" presetID="10" presetClass="entr" presetSubtype="0" fill="hold" grpId="0" nodeType="afterEffect">
                                  <p:stCondLst>
                                    <p:cond delay="0"/>
                                  </p:stCondLst>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childTnLst>
                                </p:cTn>
                              </p:par>
                            </p:childTnLst>
                          </p:cTn>
                        </p:par>
                        <p:par>
                          <p:cTn id="69" fill="hold">
                            <p:stCondLst>
                              <p:cond delay="1000"/>
                            </p:stCondLst>
                            <p:childTnLst>
                              <p:par>
                                <p:cTn id="70" presetID="10" presetClass="entr" presetSubtype="0" fill="hold" grpId="0" nodeType="after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fade">
                                      <p:cBhvr>
                                        <p:cTn id="72" dur="500"/>
                                        <p:tgtEl>
                                          <p:spTgt spid="36"/>
                                        </p:tgtEl>
                                      </p:cBhvr>
                                    </p:animEffect>
                                  </p:childTnLst>
                                </p:cTn>
                              </p:par>
                            </p:childTnLst>
                          </p:cTn>
                        </p:par>
                        <p:par>
                          <p:cTn id="73" fill="hold">
                            <p:stCondLst>
                              <p:cond delay="1500"/>
                            </p:stCondLst>
                            <p:childTnLst>
                              <p:par>
                                <p:cTn id="74" presetID="10" presetClass="entr" presetSubtype="0" fill="hold" grpId="0" nodeType="afterEffect">
                                  <p:stCondLst>
                                    <p:cond delay="0"/>
                                  </p:stCondLst>
                                  <p:childTnLst>
                                    <p:set>
                                      <p:cBhvr>
                                        <p:cTn id="75" dur="1" fill="hold">
                                          <p:stCondLst>
                                            <p:cond delay="0"/>
                                          </p:stCondLst>
                                        </p:cTn>
                                        <p:tgtEl>
                                          <p:spTgt spid="38"/>
                                        </p:tgtEl>
                                        <p:attrNameLst>
                                          <p:attrName>style.visibility</p:attrName>
                                        </p:attrNameLst>
                                      </p:cBhvr>
                                      <p:to>
                                        <p:strVal val="visible"/>
                                      </p:to>
                                    </p:set>
                                    <p:animEffect transition="in" filter="fade">
                                      <p:cBhvr>
                                        <p:cTn id="76" dur="500"/>
                                        <p:tgtEl>
                                          <p:spTgt spid="38"/>
                                        </p:tgtEl>
                                      </p:cBhvr>
                                    </p:animEffect>
                                  </p:childTnLst>
                                </p:cTn>
                              </p:par>
                            </p:childTnLst>
                          </p:cTn>
                        </p:par>
                      </p:childTnLst>
                    </p:cTn>
                  </p:par>
                </p:childTnLst>
              </p:cTn>
              <p:nextCondLst>
                <p:cond evt="onClick" delay="0">
                  <p:tgtEl>
                    <p:spTgt spid="32"/>
                  </p:tgtEl>
                </p:cond>
              </p:nextCondLst>
            </p:seq>
            <p:seq concurrent="1" nextAc="seek">
              <p:cTn id="77" restart="whenNotActive" fill="hold" evtFilter="cancelBubble" nodeType="interactiveSeq">
                <p:stCondLst>
                  <p:cond evt="onClick" delay="0">
                    <p:tgtEl>
                      <p:spTgt spid="33"/>
                    </p:tgtEl>
                  </p:cond>
                </p:stCondLst>
                <p:endSync evt="end" delay="0">
                  <p:rtn val="all"/>
                </p:endSync>
                <p:childTnLst>
                  <p:par>
                    <p:cTn id="78" fill="hold">
                      <p:stCondLst>
                        <p:cond delay="0"/>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fade">
                                      <p:cBhvr>
                                        <p:cTn id="82" dur="500"/>
                                        <p:tgtEl>
                                          <p:spTgt spid="31"/>
                                        </p:tgtEl>
                                      </p:cBhvr>
                                    </p:animEffect>
                                  </p:childTnLst>
                                </p:cTn>
                              </p:par>
                            </p:childTnLst>
                          </p:cTn>
                        </p:par>
                      </p:childTnLst>
                    </p:cTn>
                  </p:par>
                </p:childTnLst>
              </p:cTn>
              <p:nextCondLst>
                <p:cond evt="onClick" delay="0">
                  <p:tgtEl>
                    <p:spTgt spid="33"/>
                  </p:tgtEl>
                </p:cond>
              </p:nextCondLst>
            </p:seq>
            <p:seq concurrent="1" nextAc="seek">
              <p:cTn id="83" restart="whenNotActive" fill="hold" evtFilter="cancelBubble" nodeType="interactiveSeq">
                <p:stCondLst>
                  <p:cond evt="onClick" delay="0">
                    <p:tgtEl>
                      <p:spTgt spid="34"/>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28"/>
                                        </p:tgtEl>
                                        <p:attrNameLst>
                                          <p:attrName>style.visibility</p:attrName>
                                        </p:attrNameLst>
                                      </p:cBhvr>
                                      <p:to>
                                        <p:strVal val="visible"/>
                                      </p:to>
                                    </p:set>
                                    <p:animEffect transition="in" filter="fade">
                                      <p:cBhvr>
                                        <p:cTn id="88" dur="500"/>
                                        <p:tgtEl>
                                          <p:spTgt spid="28"/>
                                        </p:tgtEl>
                                      </p:cBhvr>
                                    </p:animEffect>
                                  </p:childTnLst>
                                </p:cTn>
                              </p:par>
                            </p:childTnLst>
                          </p:cTn>
                        </p:par>
                      </p:childTnLst>
                    </p:cTn>
                  </p:par>
                </p:childTnLst>
              </p:cTn>
              <p:nextCondLst>
                <p:cond evt="onClick" delay="0">
                  <p:tgtEl>
                    <p:spTgt spid="34"/>
                  </p:tgtEl>
                </p:cond>
              </p:nextCondLst>
            </p:seq>
            <p:seq concurrent="1" nextAc="seek">
              <p:cTn id="89" restart="whenNotActive" fill="hold" evtFilter="cancelBubble" nodeType="interactiveSeq">
                <p:stCondLst>
                  <p:cond evt="onClick" delay="0">
                    <p:tgtEl>
                      <p:spTgt spid="36"/>
                    </p:tgtEl>
                  </p:cond>
                </p:stCondLst>
                <p:endSync evt="end" delay="0">
                  <p:rtn val="all"/>
                </p:endSync>
                <p:childTnLst>
                  <p:par>
                    <p:cTn id="90" fill="hold">
                      <p:stCondLst>
                        <p:cond delay="0"/>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500"/>
                                        <p:tgtEl>
                                          <p:spTgt spid="35"/>
                                        </p:tgtEl>
                                      </p:cBhvr>
                                    </p:animEffect>
                                  </p:childTnLst>
                                </p:cTn>
                              </p:par>
                            </p:childTnLst>
                          </p:cTn>
                        </p:par>
                      </p:childTnLst>
                    </p:cTn>
                  </p:par>
                </p:childTnLst>
              </p:cTn>
              <p:nextCondLst>
                <p:cond evt="onClick" delay="0">
                  <p:tgtEl>
                    <p:spTgt spid="36"/>
                  </p:tgtEl>
                </p:cond>
              </p:nextCondLst>
            </p:seq>
            <p:seq concurrent="1" nextAc="seek">
              <p:cTn id="95" restart="whenNotActive" fill="hold" evtFilter="cancelBubble" nodeType="interactiveSeq">
                <p:stCondLst>
                  <p:cond evt="onClick" delay="0">
                    <p:tgtEl>
                      <p:spTgt spid="38"/>
                    </p:tgtEl>
                  </p:cond>
                </p:stCondLst>
                <p:endSync evt="end" delay="0">
                  <p:rtn val="all"/>
                </p:endSync>
                <p:childTnLst>
                  <p:par>
                    <p:cTn id="96" fill="hold">
                      <p:stCondLst>
                        <p:cond delay="0"/>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childTnLst>
                          </p:cTn>
                        </p:par>
                      </p:childTnLst>
                    </p:cTn>
                  </p:par>
                </p:childTnLst>
              </p:cTn>
              <p:nextCondLst>
                <p:cond evt="onClick" delay="0">
                  <p:tgtEl>
                    <p:spTgt spid="38"/>
                  </p:tgtEl>
                </p:cond>
              </p:nextCondLst>
            </p:seq>
          </p:childTnLst>
        </p:cTn>
      </p:par>
    </p:tnLst>
    <p:bldLst>
      <p:bldP spid="21" grpId="0"/>
      <p:bldP spid="3" grpId="0"/>
      <p:bldP spid="20" grpId="0"/>
      <p:bldP spid="23" grpId="0"/>
      <p:bldP spid="24" grpId="0"/>
      <p:bldP spid="25" grpId="0"/>
      <p:bldP spid="26" grpId="0"/>
      <p:bldP spid="27" grpId="0"/>
      <p:bldP spid="31" grpId="0"/>
      <p:bldP spid="32" grpId="0"/>
      <p:bldP spid="33" grpId="0"/>
      <p:bldP spid="34" grpId="0"/>
      <p:bldP spid="35" grpId="0"/>
      <p:bldP spid="36" grpId="0"/>
      <p:bldP spid="37"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 xmlns:a16="http://schemas.microsoft.com/office/drawing/2014/main" id="{D4EF09CF-3362-453A-9463-F6669A9D3E01}"/>
              </a:ext>
            </a:extLst>
          </p:cNvPr>
          <p:cNvGrpSpPr/>
          <p:nvPr/>
        </p:nvGrpSpPr>
        <p:grpSpPr>
          <a:xfrm rot="8757556">
            <a:off x="-1052601" y="4821382"/>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 xmlns:a16="http://schemas.microsoft.com/office/drawing/2014/main" id="{1ED5D934-1005-42E7-B9E8-65E9CE12B957}"/>
              </a:ext>
            </a:extLst>
          </p:cNvPr>
          <p:cNvGrpSpPr/>
          <p:nvPr/>
        </p:nvGrpSpPr>
        <p:grpSpPr>
          <a:xfrm rot="5400000">
            <a:off x="8413873" y="3218531"/>
            <a:ext cx="6891246" cy="653685"/>
            <a:chOff x="4871257" y="83128"/>
            <a:chExt cx="7501721" cy="653685"/>
          </a:xfrm>
        </p:grpSpPr>
        <p:sp>
          <p:nvSpPr>
            <p:cNvPr id="15" name="Rectangle: Rounded Corners 39">
              <a:extLst>
                <a:ext uri="{FF2B5EF4-FFF2-40B4-BE49-F238E27FC236}">
                  <a16:creationId xmlns=""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9" name="TextBox 8"/>
              <p:cNvSpPr txBox="1"/>
              <p:nvPr/>
            </p:nvSpPr>
            <p:spPr>
              <a:xfrm>
                <a:off x="1642646" y="483798"/>
                <a:ext cx="125752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−32</m:t>
                      </m:r>
                      <m:r>
                        <a:rPr lang="en-US" sz="2800" b="0" i="1" smtClean="0">
                          <a:latin typeface="Cambria Math" panose="02040503050406030204" pitchFamily="18" charset="0"/>
                          <a:ea typeface="Cambria Math" panose="02040503050406030204" pitchFamily="18" charset="0"/>
                        </a:rPr>
                        <m:t>⋮4</m:t>
                      </m:r>
                    </m:oMath>
                  </m:oMathPara>
                </a14:m>
                <a:endParaRPr lang="en-US" sz="2800" dirty="0"/>
              </a:p>
            </p:txBody>
          </p:sp>
        </mc:Choice>
        <mc:Fallback xmlns="">
          <p:sp>
            <p:nvSpPr>
              <p:cNvPr id="9" name="TextBox 8"/>
              <p:cNvSpPr txBox="1">
                <a:spLocks noRot="1" noChangeAspect="1" noMove="1" noResize="1" noEditPoints="1" noAdjustHandles="1" noChangeArrowheads="1" noChangeShapeType="1" noTextEdit="1"/>
              </p:cNvSpPr>
              <p:nvPr/>
            </p:nvSpPr>
            <p:spPr>
              <a:xfrm>
                <a:off x="1642646" y="483798"/>
                <a:ext cx="1257524" cy="430887"/>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1642646" y="1178506"/>
                <a:ext cx="1823256"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−32</m:t>
                      </m:r>
                      <m:r>
                        <a:rPr lang="en-US" sz="2800" b="0" i="1" smtClean="0">
                          <a:latin typeface="Cambria Math" panose="02040503050406030204" pitchFamily="18" charset="0"/>
                          <a:ea typeface="Cambria Math" panose="02040503050406030204" pitchFamily="18" charset="0"/>
                        </a:rPr>
                        <m:t>⋮</m:t>
                      </m:r>
                      <m:d>
                        <m:dPr>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−4</m:t>
                          </m:r>
                        </m:e>
                      </m:d>
                    </m:oMath>
                  </m:oMathPara>
                </a14:m>
                <a:endParaRPr lang="en-US" sz="2800" dirty="0"/>
              </a:p>
            </p:txBody>
          </p:sp>
        </mc:Choice>
        <mc:Fallback xmlns="">
          <p:sp>
            <p:nvSpPr>
              <p:cNvPr id="17" name="TextBox 16"/>
              <p:cNvSpPr txBox="1">
                <a:spLocks noRot="1" noChangeAspect="1" noMove="1" noResize="1" noEditPoints="1" noAdjustHandles="1" noChangeArrowheads="1" noChangeShapeType="1" noTextEdit="1"/>
              </p:cNvSpPr>
              <p:nvPr/>
            </p:nvSpPr>
            <p:spPr>
              <a:xfrm>
                <a:off x="1642646" y="1178506"/>
                <a:ext cx="1823256" cy="430887"/>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3970561" y="483798"/>
                <a:ext cx="114935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26      </m:t>
                      </m:r>
                      <m:r>
                        <a:rPr lang="en-US" sz="2800" b="0" i="1" smtClean="0">
                          <a:latin typeface="Cambria Math" panose="02040503050406030204" pitchFamily="18" charset="0"/>
                          <a:ea typeface="Cambria Math" panose="02040503050406030204" pitchFamily="18" charset="0"/>
                        </a:rPr>
                        <m:t>4</m:t>
                      </m:r>
                    </m:oMath>
                  </m:oMathPara>
                </a14:m>
                <a:endParaRPr lang="en-US" sz="2800" dirty="0"/>
              </a:p>
            </p:txBody>
          </p:sp>
        </mc:Choice>
        <mc:Fallback xmlns="">
          <p:sp>
            <p:nvSpPr>
              <p:cNvPr id="18" name="TextBox 17"/>
              <p:cNvSpPr txBox="1">
                <a:spLocks noRot="1" noChangeAspect="1" noMove="1" noResize="1" noEditPoints="1" noAdjustHandles="1" noChangeArrowheads="1" noChangeShapeType="1" noTextEdit="1"/>
              </p:cNvSpPr>
              <p:nvPr/>
            </p:nvSpPr>
            <p:spPr>
              <a:xfrm>
                <a:off x="3970561" y="483798"/>
                <a:ext cx="1149354" cy="430887"/>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970561" y="1178506"/>
                <a:ext cx="1715085"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26      </m:t>
                      </m:r>
                      <m:d>
                        <m:dPr>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−4</m:t>
                          </m:r>
                        </m:e>
                      </m:d>
                    </m:oMath>
                  </m:oMathPara>
                </a14:m>
                <a:endParaRPr lang="en-US" sz="2800" dirty="0"/>
              </a:p>
            </p:txBody>
          </p:sp>
        </mc:Choice>
        <mc:Fallback xmlns="">
          <p:sp>
            <p:nvSpPr>
              <p:cNvPr id="19" name="TextBox 18"/>
              <p:cNvSpPr txBox="1">
                <a:spLocks noRot="1" noChangeAspect="1" noMove="1" noResize="1" noEditPoints="1" noAdjustHandles="1" noChangeArrowheads="1" noChangeShapeType="1" noTextEdit="1"/>
              </p:cNvSpPr>
              <p:nvPr/>
            </p:nvSpPr>
            <p:spPr>
              <a:xfrm>
                <a:off x="3970561" y="1178506"/>
                <a:ext cx="1715085" cy="430887"/>
              </a:xfrm>
              <a:prstGeom prst="rect">
                <a:avLst/>
              </a:prstGeom>
              <a:blipFill rotWithShape="0">
                <a:blip r:embed="rId6"/>
                <a:stretch>
                  <a:fillRect/>
                </a:stretch>
              </a:blipFill>
            </p:spPr>
            <p:txBody>
              <a:bodyPr/>
              <a:lstStyle/>
              <a:p>
                <a:r>
                  <a:rPr lang="en-US">
                    <a:noFill/>
                  </a:rPr>
                  <a:t> </a:t>
                </a:r>
              </a:p>
            </p:txBody>
          </p:sp>
        </mc:Fallback>
      </mc:AlternateContent>
      <p:graphicFrame>
        <p:nvGraphicFramePr>
          <p:cNvPr id="11" name="Object 10"/>
          <p:cNvGraphicFramePr>
            <a:graphicFrameLocks noChangeAspect="1"/>
          </p:cNvGraphicFramePr>
          <p:nvPr>
            <p:extLst/>
          </p:nvPr>
        </p:nvGraphicFramePr>
        <p:xfrm>
          <a:off x="4555490" y="459072"/>
          <a:ext cx="214313" cy="455613"/>
        </p:xfrm>
        <a:graphic>
          <a:graphicData uri="http://schemas.openxmlformats.org/presentationml/2006/ole">
            <mc:AlternateContent xmlns:mc="http://schemas.openxmlformats.org/markup-compatibility/2006">
              <mc:Choice xmlns:v="urn:schemas-microsoft-com:vml" Requires="v">
                <p:oleObj spid="_x0000_s2050" name="Equation" r:id="rId7" imgW="214821" imgH="455692" progId="Equation.DSMT4">
                  <p:embed/>
                </p:oleObj>
              </mc:Choice>
              <mc:Fallback>
                <p:oleObj name="Equation" r:id="rId7" imgW="214821" imgH="455692" progId="Equation.DSMT4">
                  <p:embed/>
                  <p:pic>
                    <p:nvPicPr>
                      <p:cNvPr id="0" name=""/>
                      <p:cNvPicPr/>
                      <p:nvPr/>
                    </p:nvPicPr>
                    <p:blipFill>
                      <a:blip r:embed="rId8"/>
                      <a:stretch>
                        <a:fillRect/>
                      </a:stretch>
                    </p:blipFill>
                    <p:spPr>
                      <a:xfrm>
                        <a:off x="4555490" y="459072"/>
                        <a:ext cx="214313" cy="455613"/>
                      </a:xfrm>
                      <a:prstGeom prst="rect">
                        <a:avLst/>
                      </a:prstGeom>
                    </p:spPr>
                  </p:pic>
                </p:oleObj>
              </mc:Fallback>
            </mc:AlternateContent>
          </a:graphicData>
        </a:graphic>
      </p:graphicFrame>
      <p:graphicFrame>
        <p:nvGraphicFramePr>
          <p:cNvPr id="12" name="Object 11"/>
          <p:cNvGraphicFramePr>
            <a:graphicFrameLocks noChangeAspect="1"/>
          </p:cNvGraphicFramePr>
          <p:nvPr>
            <p:extLst/>
          </p:nvPr>
        </p:nvGraphicFramePr>
        <p:xfrm>
          <a:off x="4555490" y="1160112"/>
          <a:ext cx="214313" cy="455613"/>
        </p:xfrm>
        <a:graphic>
          <a:graphicData uri="http://schemas.openxmlformats.org/presentationml/2006/ole">
            <mc:AlternateContent xmlns:mc="http://schemas.openxmlformats.org/markup-compatibility/2006">
              <mc:Choice xmlns:v="urn:schemas-microsoft-com:vml" Requires="v">
                <p:oleObj spid="_x0000_s2051" name="Equation" r:id="rId9" imgW="214821" imgH="455692" progId="Equation.DSMT4">
                  <p:embed/>
                </p:oleObj>
              </mc:Choice>
              <mc:Fallback>
                <p:oleObj name="Equation" r:id="rId9" imgW="214821" imgH="455692" progId="Equation.DSMT4">
                  <p:embed/>
                  <p:pic>
                    <p:nvPicPr>
                      <p:cNvPr id="0" name=""/>
                      <p:cNvPicPr/>
                      <p:nvPr/>
                    </p:nvPicPr>
                    <p:blipFill>
                      <a:blip r:embed="rId10"/>
                      <a:stretch>
                        <a:fillRect/>
                      </a:stretch>
                    </p:blipFill>
                    <p:spPr>
                      <a:xfrm>
                        <a:off x="4555490" y="1160112"/>
                        <a:ext cx="214313" cy="455613"/>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0" name="TextBox 19"/>
              <p:cNvSpPr txBox="1"/>
              <p:nvPr/>
            </p:nvSpPr>
            <p:spPr>
              <a:xfrm>
                <a:off x="6270575" y="483798"/>
                <a:ext cx="79105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4⋮4</m:t>
                      </m:r>
                    </m:oMath>
                  </m:oMathPara>
                </a14:m>
                <a:endParaRPr lang="en-US" sz="2800" dirty="0"/>
              </a:p>
            </p:txBody>
          </p:sp>
        </mc:Choice>
        <mc:Fallback xmlns="">
          <p:sp>
            <p:nvSpPr>
              <p:cNvPr id="20" name="TextBox 19"/>
              <p:cNvSpPr txBox="1">
                <a:spLocks noRot="1" noChangeAspect="1" noMove="1" noResize="1" noEditPoints="1" noAdjustHandles="1" noChangeArrowheads="1" noChangeShapeType="1" noTextEdit="1"/>
              </p:cNvSpPr>
              <p:nvPr/>
            </p:nvSpPr>
            <p:spPr>
              <a:xfrm>
                <a:off x="6270575" y="483798"/>
                <a:ext cx="791050" cy="430887"/>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6270575" y="1178506"/>
                <a:ext cx="135678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4⋮</m:t>
                      </m:r>
                      <m:d>
                        <m:dPr>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−4</m:t>
                          </m:r>
                        </m:e>
                      </m:d>
                    </m:oMath>
                  </m:oMathPara>
                </a14:m>
                <a:endParaRPr lang="en-US" sz="2800" dirty="0"/>
              </a:p>
            </p:txBody>
          </p:sp>
        </mc:Choice>
        <mc:Fallback xmlns="">
          <p:sp>
            <p:nvSpPr>
              <p:cNvPr id="21" name="TextBox 20"/>
              <p:cNvSpPr txBox="1">
                <a:spLocks noRot="1" noChangeAspect="1" noMove="1" noResize="1" noEditPoints="1" noAdjustHandles="1" noChangeArrowheads="1" noChangeShapeType="1" noTextEdit="1"/>
              </p:cNvSpPr>
              <p:nvPr/>
            </p:nvSpPr>
            <p:spPr>
              <a:xfrm>
                <a:off x="6270575" y="1178506"/>
                <a:ext cx="1356782" cy="430887"/>
              </a:xfrm>
              <a:prstGeom prst="rect">
                <a:avLst/>
              </a:prstGeom>
              <a:blipFill rotWithShape="0">
                <a:blip r:embed="rId12"/>
                <a:stretch>
                  <a:fillRect/>
                </a:stretch>
              </a:blipFill>
            </p:spPr>
            <p:txBody>
              <a:bodyPr/>
              <a:lstStyle/>
              <a:p>
                <a:r>
                  <a:rPr lang="en-US">
                    <a:noFill/>
                  </a:rPr>
                  <a:t> </a:t>
                </a:r>
              </a:p>
            </p:txBody>
          </p:sp>
        </mc:Fallback>
      </mc:AlternateContent>
      <p:grpSp>
        <p:nvGrpSpPr>
          <p:cNvPr id="22" name="Group 21"/>
          <p:cNvGrpSpPr/>
          <p:nvPr/>
        </p:nvGrpSpPr>
        <p:grpSpPr>
          <a:xfrm>
            <a:off x="1145385" y="2459507"/>
            <a:ext cx="9824921" cy="3641256"/>
            <a:chOff x="1475251" y="2017547"/>
            <a:chExt cx="8378548" cy="3641256"/>
          </a:xfrm>
        </p:grpSpPr>
        <p:pic>
          <p:nvPicPr>
            <p:cNvPr id="3" name="Picture 2"/>
            <p:cNvPicPr>
              <a:picLocks noChangeAspect="1"/>
            </p:cNvPicPr>
            <p:nvPr/>
          </p:nvPicPr>
          <p:blipFill rotWithShape="1">
            <a:blip r:embed="rId13"/>
            <a:srcRect l="15095" t="19166" r="79400" b="68542"/>
            <a:stretch/>
          </p:blipFill>
          <p:spPr>
            <a:xfrm>
              <a:off x="1475251" y="2017547"/>
              <a:ext cx="716280" cy="899160"/>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1746119" y="2764613"/>
                  <a:ext cx="8107680" cy="2894190"/>
                </a:xfrm>
                <a:prstGeom prst="rect">
                  <a:avLst/>
                </a:prstGeom>
                <a:noFill/>
              </p:spPr>
              <p:txBody>
                <a:bodyPr wrap="square" rtlCol="0">
                  <a:spAutoFit/>
                </a:bodyPr>
                <a:lstStyle/>
                <a:p>
                  <a:pPr>
                    <a:lnSpc>
                      <a:spcPct val="200000"/>
                    </a:lnSpc>
                  </a:pPr>
                  <a:r>
                    <a:rPr lang="en-US" sz="3200" dirty="0" smtClean="0">
                      <a:solidFill>
                        <a:srgbClr val="FF0000"/>
                      </a:solidFill>
                      <a:latin typeface="Arial" panose="020B0604020202020204" pitchFamily="34" charset="0"/>
                      <a:cs typeface="Arial" panose="020B0604020202020204" pitchFamily="34" charset="0"/>
                    </a:rPr>
                    <a:t>Nếu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là</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bội</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của</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thì</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m:t>
                      </m:r>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cũng</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là</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bội</a:t>
                  </a:r>
                  <a:r>
                    <a:rPr lang="en-US" sz="3200" dirty="0" smtClean="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của</a:t>
                  </a:r>
                  <a:r>
                    <a:rPr lang="en-US" sz="3200" dirty="0" smtClean="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i="1">
                          <a:solidFill>
                            <a:srgbClr val="FF0000"/>
                          </a:solidFill>
                          <a:latin typeface="Cambria Math" panose="02040503050406030204" pitchFamily="18" charset="0"/>
                          <a:cs typeface="Arial" panose="020B0604020202020204" pitchFamily="34" charset="0"/>
                        </a:rPr>
                        <m:t>𝑏</m:t>
                      </m:r>
                    </m:oMath>
                  </a14:m>
                  <a:endParaRPr lang="en-US" sz="3200" dirty="0" smtClean="0">
                    <a:solidFill>
                      <a:srgbClr val="FF0000"/>
                    </a:solidFill>
                    <a:latin typeface="Arial" panose="020B0604020202020204" pitchFamily="34" charset="0"/>
                    <a:cs typeface="Arial" panose="020B0604020202020204" pitchFamily="34" charset="0"/>
                  </a:endParaRPr>
                </a:p>
                <a:p>
                  <a:pPr>
                    <a:lnSpc>
                      <a:spcPct val="200000"/>
                    </a:lnSpc>
                  </a:pPr>
                  <a:r>
                    <a:rPr lang="en-US" sz="3200" dirty="0">
                      <a:solidFill>
                        <a:srgbClr val="FF0000"/>
                      </a:solidFill>
                      <a:latin typeface="Arial" panose="020B0604020202020204" pitchFamily="34" charset="0"/>
                      <a:cs typeface="Arial" panose="020B0604020202020204" pitchFamily="34" charset="0"/>
                    </a:rPr>
                    <a:t>Nếu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là</a:t>
                  </a:r>
                  <a:r>
                    <a:rPr lang="en-US" sz="3200" dirty="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ước</a:t>
                  </a:r>
                  <a:r>
                    <a:rPr lang="en-US" sz="3200" dirty="0" smtClean="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b="0" i="1" smtClean="0">
                          <a:solidFill>
                            <a:srgbClr val="FF0000"/>
                          </a:solidFill>
                          <a:latin typeface="Cambria Math" panose="02040503050406030204" pitchFamily="18" charset="0"/>
                          <a:cs typeface="Arial" panose="020B0604020202020204" pitchFamily="34" charset="0"/>
                        </a:rPr>
                        <m:t>𝑎</m:t>
                      </m:r>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thì</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i="1">
                          <a:solidFill>
                            <a:srgbClr val="FF0000"/>
                          </a:solidFill>
                          <a:latin typeface="Cambria Math" panose="02040503050406030204" pitchFamily="18" charset="0"/>
                          <a:cs typeface="Arial" panose="020B0604020202020204" pitchFamily="34" charset="0"/>
                        </a:rPr>
                        <m:t>−</m:t>
                      </m:r>
                      <m:r>
                        <a:rPr lang="en-US" sz="3200" b="0" i="1" smtClean="0">
                          <a:solidFill>
                            <a:srgbClr val="FF0000"/>
                          </a:solidFill>
                          <a:latin typeface="Cambria Math" panose="02040503050406030204" pitchFamily="18" charset="0"/>
                          <a:cs typeface="Arial" panose="020B0604020202020204" pitchFamily="34" charset="0"/>
                        </a:rPr>
                        <m:t>𝑏</m:t>
                      </m:r>
                    </m:oMath>
                  </a14:m>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cũng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là</a:t>
                  </a:r>
                  <a:r>
                    <a:rPr lang="en-US" sz="3200" dirty="0">
                      <a:solidFill>
                        <a:srgbClr val="FF0000"/>
                      </a:solidFill>
                      <a:latin typeface="Arial" panose="020B0604020202020204" pitchFamily="34" charset="0"/>
                      <a:cs typeface="Arial" panose="020B0604020202020204" pitchFamily="34" charset="0"/>
                    </a:rPr>
                    <a:t> </a:t>
                  </a:r>
                  <a:r>
                    <a:rPr lang="en-US" sz="3200" dirty="0" err="1" smtClean="0">
                      <a:solidFill>
                        <a:srgbClr val="FF0000"/>
                      </a:solidFill>
                      <a:latin typeface="Arial" panose="020B0604020202020204" pitchFamily="34" charset="0"/>
                      <a:cs typeface="Arial" panose="020B0604020202020204" pitchFamily="34" charset="0"/>
                    </a:rPr>
                    <a:t>ước</a:t>
                  </a:r>
                  <a:r>
                    <a:rPr lang="en-US" sz="3200" dirty="0" smtClean="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của</a:t>
                  </a:r>
                  <a:r>
                    <a:rPr lang="en-US" sz="3200" dirty="0">
                      <a:solidFill>
                        <a:srgbClr val="FF0000"/>
                      </a:solidFill>
                      <a:latin typeface="Arial" panose="020B0604020202020204" pitchFamily="34" charset="0"/>
                      <a:cs typeface="Arial" panose="020B0604020202020204" pitchFamily="34" charset="0"/>
                    </a:rPr>
                    <a:t> </a:t>
                  </a:r>
                  <a14:m>
                    <m:oMath xmlns:m="http://schemas.openxmlformats.org/officeDocument/2006/math">
                      <m:r>
                        <a:rPr lang="en-US" sz="3200" i="1">
                          <a:solidFill>
                            <a:srgbClr val="FF0000"/>
                          </a:solidFill>
                          <a:latin typeface="Cambria Math" panose="02040503050406030204" pitchFamily="18" charset="0"/>
                          <a:cs typeface="Arial" panose="020B0604020202020204" pitchFamily="34" charset="0"/>
                        </a:rPr>
                        <m:t>𝑎</m:t>
                      </m:r>
                    </m:oMath>
                  </a14:m>
                  <a:endParaRPr lang="en-US" sz="3200" dirty="0">
                    <a:solidFill>
                      <a:srgbClr val="FF0000"/>
                    </a:solidFill>
                    <a:latin typeface="Arial" panose="020B0604020202020204" pitchFamily="34" charset="0"/>
                    <a:cs typeface="Arial" panose="020B0604020202020204"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746119" y="2764613"/>
                  <a:ext cx="8107680" cy="2894190"/>
                </a:xfrm>
                <a:prstGeom prst="rect">
                  <a:avLst/>
                </a:prstGeom>
                <a:blipFill rotWithShape="0">
                  <a:blip r:embed="rId14"/>
                  <a:stretch>
                    <a:fillRect l="-1667"/>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3" name="TextBox 22"/>
              <p:cNvSpPr txBox="1"/>
              <p:nvPr/>
            </p:nvSpPr>
            <p:spPr>
              <a:xfrm>
                <a:off x="8189704" y="465404"/>
                <a:ext cx="79105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0⋮4</m:t>
                      </m:r>
                    </m:oMath>
                  </m:oMathPara>
                </a14:m>
                <a:endParaRPr lang="en-US" sz="2800" dirty="0"/>
              </a:p>
            </p:txBody>
          </p:sp>
        </mc:Choice>
        <mc:Fallback xmlns="">
          <p:sp>
            <p:nvSpPr>
              <p:cNvPr id="23" name="TextBox 22"/>
              <p:cNvSpPr txBox="1">
                <a:spLocks noRot="1" noChangeAspect="1" noMove="1" noResize="1" noEditPoints="1" noAdjustHandles="1" noChangeArrowheads="1" noChangeShapeType="1" noTextEdit="1"/>
              </p:cNvSpPr>
              <p:nvPr/>
            </p:nvSpPr>
            <p:spPr>
              <a:xfrm>
                <a:off x="8189704" y="465404"/>
                <a:ext cx="791050" cy="430887"/>
              </a:xfrm>
              <a:prstGeom prst="rect">
                <a:avLst/>
              </a:prstGeom>
              <a:blipFill rotWithShape="0">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8189704" y="1160112"/>
                <a:ext cx="1356782"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ea typeface="Cambria Math" panose="02040503050406030204" pitchFamily="18" charset="0"/>
                        </a:rPr>
                        <m:t>0⋮</m:t>
                      </m:r>
                      <m:d>
                        <m:dPr>
                          <m:ctrlPr>
                            <a:rPr lang="en-US" sz="2800" b="0" i="1" smtClean="0">
                              <a:latin typeface="Cambria Math" panose="02040503050406030204" pitchFamily="18" charset="0"/>
                              <a:ea typeface="Cambria Math" panose="02040503050406030204" pitchFamily="18" charset="0"/>
                            </a:rPr>
                          </m:ctrlPr>
                        </m:dPr>
                        <m:e>
                          <m:r>
                            <a:rPr lang="en-US" sz="2800" b="0" i="1" smtClean="0">
                              <a:latin typeface="Cambria Math" panose="02040503050406030204" pitchFamily="18" charset="0"/>
                              <a:ea typeface="Cambria Math" panose="02040503050406030204" pitchFamily="18" charset="0"/>
                            </a:rPr>
                            <m:t>−4</m:t>
                          </m:r>
                        </m:e>
                      </m:d>
                    </m:oMath>
                  </m:oMathPara>
                </a14:m>
                <a:endParaRPr lang="en-US" sz="2800" dirty="0"/>
              </a:p>
            </p:txBody>
          </p:sp>
        </mc:Choice>
        <mc:Fallback xmlns="">
          <p:sp>
            <p:nvSpPr>
              <p:cNvPr id="24" name="TextBox 23"/>
              <p:cNvSpPr txBox="1">
                <a:spLocks noRot="1" noChangeAspect="1" noMove="1" noResize="1" noEditPoints="1" noAdjustHandles="1" noChangeArrowheads="1" noChangeShapeType="1" noTextEdit="1"/>
              </p:cNvSpPr>
              <p:nvPr/>
            </p:nvSpPr>
            <p:spPr>
              <a:xfrm>
                <a:off x="8189704" y="1160112"/>
                <a:ext cx="1356782" cy="430887"/>
              </a:xfrm>
              <a:prstGeom prst="rect">
                <a:avLst/>
              </a:prstGeom>
              <a:blipFill rotWithShape="0">
                <a:blip r:embed="rId1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0650688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425" y="2052541"/>
            <a:ext cx="3810000" cy="523220"/>
          </a:xfrm>
          <a:prstGeom prst="rect">
            <a:avLst/>
          </a:prstGeom>
          <a:noFill/>
        </p:spPr>
        <p:txBody>
          <a:bodyPr wrap="square" rtlCol="0">
            <a:spAutoFit/>
          </a:bodyPr>
          <a:lstStyle/>
          <a:p>
            <a:r>
              <a:rPr lang="en-US" sz="2800" dirty="0" err="1" smtClean="0">
                <a:solidFill>
                  <a:srgbClr val="1F4E79"/>
                </a:solidFill>
                <a:latin typeface="Arial" panose="020B0604020202020204" pitchFamily="34" charset="0"/>
                <a:cs typeface="Arial" panose="020B0604020202020204" pitchFamily="34" charset="0"/>
              </a:rPr>
              <a:t>Các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ước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a:t>
            </a:r>
            <a:endParaRPr lang="en-US" sz="2800" dirty="0">
              <a:solidFill>
                <a:srgbClr val="1F4E79"/>
              </a:solidFill>
              <a:latin typeface="Arial" panose="020B0604020202020204" pitchFamily="34" charset="0"/>
              <a:cs typeface="Arial" panose="020B0604020202020204" pitchFamily="34" charset="0"/>
            </a:endParaRPr>
          </a:p>
        </p:txBody>
      </p:sp>
      <p:sp>
        <p:nvSpPr>
          <p:cNvPr id="24" name="TextBox 23"/>
          <p:cNvSpPr txBox="1"/>
          <p:nvPr/>
        </p:nvSpPr>
        <p:spPr>
          <a:xfrm>
            <a:off x="1381288" y="2692590"/>
            <a:ext cx="3810000" cy="523220"/>
          </a:xfrm>
          <a:prstGeom prst="rect">
            <a:avLst/>
          </a:prstGeom>
          <a:noFill/>
        </p:spPr>
        <p:txBody>
          <a:bodyPr wrap="square" rtlCol="0">
            <a:spAutoFit/>
          </a:bodyPr>
          <a:lstStyle/>
          <a:p>
            <a:r>
              <a:rPr lang="en-US" sz="2800" dirty="0" err="1" smtClean="0">
                <a:solidFill>
                  <a:srgbClr val="1F4E79"/>
                </a:solidFill>
                <a:latin typeface="Arial" panose="020B0604020202020204" pitchFamily="34" charset="0"/>
                <a:cs typeface="Arial" panose="020B0604020202020204" pitchFamily="34" charset="0"/>
              </a:rPr>
              <a:t>Các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ước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a:t>
            </a:r>
            <a:endParaRPr lang="en-US" sz="2800" dirty="0">
              <a:solidFill>
                <a:srgbClr val="1F4E79"/>
              </a:solidFill>
              <a:latin typeface="Arial" panose="020B0604020202020204" pitchFamily="34" charset="0"/>
              <a:cs typeface="Arial" panose="020B0604020202020204" pitchFamily="34" charset="0"/>
            </a:endParaRPr>
          </a:p>
        </p:txBody>
      </p:sp>
      <p:sp>
        <p:nvSpPr>
          <p:cNvPr id="25" name="TextBox 24"/>
          <p:cNvSpPr txBox="1"/>
          <p:nvPr/>
        </p:nvSpPr>
        <p:spPr>
          <a:xfrm>
            <a:off x="1350808" y="3348395"/>
            <a:ext cx="3810000" cy="523220"/>
          </a:xfrm>
          <a:prstGeom prst="rect">
            <a:avLst/>
          </a:prstGeom>
          <a:noFill/>
        </p:spPr>
        <p:txBody>
          <a:bodyPr wrap="square" rtlCol="0">
            <a:spAutoFit/>
          </a:bodyPr>
          <a:lstStyle/>
          <a:p>
            <a:r>
              <a:rPr lang="en-US" sz="2800" dirty="0" err="1" smtClean="0">
                <a:solidFill>
                  <a:srgbClr val="1F4E79"/>
                </a:solidFill>
                <a:latin typeface="Arial" panose="020B0604020202020204" pitchFamily="34" charset="0"/>
                <a:cs typeface="Arial" panose="020B0604020202020204" pitchFamily="34" charset="0"/>
              </a:rPr>
              <a:t>Các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ước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a:t>
            </a:r>
            <a:endParaRPr lang="en-US" sz="2800" dirty="0">
              <a:solidFill>
                <a:srgbClr val="1F4E79"/>
              </a:solidFill>
              <a:latin typeface="Arial" panose="020B0604020202020204" pitchFamily="34" charset="0"/>
              <a:cs typeface="Arial" panose="020B0604020202020204" pitchFamily="34" charset="0"/>
            </a:endParaRPr>
          </a:p>
        </p:txBody>
      </p:sp>
      <p:sp>
        <p:nvSpPr>
          <p:cNvPr id="26" name="TextBox 25"/>
          <p:cNvSpPr txBox="1"/>
          <p:nvPr/>
        </p:nvSpPr>
        <p:spPr>
          <a:xfrm>
            <a:off x="1371425" y="4033735"/>
            <a:ext cx="3810000" cy="523220"/>
          </a:xfrm>
          <a:prstGeom prst="rect">
            <a:avLst/>
          </a:prstGeom>
          <a:noFill/>
        </p:spPr>
        <p:txBody>
          <a:bodyPr wrap="square" rtlCol="0">
            <a:spAutoFit/>
          </a:bodyPr>
          <a:lstStyle/>
          <a:p>
            <a:r>
              <a:rPr lang="en-US" sz="2800" dirty="0" err="1" smtClean="0">
                <a:solidFill>
                  <a:srgbClr val="1F4E79"/>
                </a:solidFill>
                <a:latin typeface="Arial" panose="020B0604020202020204" pitchFamily="34" charset="0"/>
                <a:cs typeface="Arial" panose="020B0604020202020204" pitchFamily="34" charset="0"/>
              </a:rPr>
              <a:t>Các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ước</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của</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là</a:t>
            </a:r>
            <a:r>
              <a:rPr lang="en-US" sz="2800" dirty="0" smtClean="0">
                <a:solidFill>
                  <a:srgbClr val="1F4E79"/>
                </a:solidFill>
                <a:latin typeface="Arial" panose="020B0604020202020204" pitchFamily="34" charset="0"/>
                <a:cs typeface="Arial" panose="020B0604020202020204" pitchFamily="34" charset="0"/>
              </a:rPr>
              <a:t>:</a:t>
            </a:r>
            <a:endParaRPr lang="en-US" sz="2800" dirty="0">
              <a:solidFill>
                <a:srgbClr val="1F4E79"/>
              </a:solidFill>
              <a:latin typeface="Arial" panose="020B0604020202020204" pitchFamily="34" charset="0"/>
              <a:cs typeface="Arial" panose="020B0604020202020204" pitchFamily="34" charset="0"/>
            </a:endParaRPr>
          </a:p>
        </p:txBody>
      </p:sp>
      <p:pic>
        <p:nvPicPr>
          <p:cNvPr id="12" name="!!3">
            <a:extLst>
              <a:ext uri="{FF2B5EF4-FFF2-40B4-BE49-F238E27FC236}">
                <a16:creationId xmlns="" xmlns:a16="http://schemas.microsoft.com/office/drawing/2014/main" id="{5B19332C-1BE9-4073-BC1C-34C9F014F4D4}"/>
              </a:ext>
            </a:extLst>
          </p:cNvPr>
          <p:cNvPicPr>
            <a:picLocks noChangeAspect="1"/>
          </p:cNvPicPr>
          <p:nvPr/>
        </p:nvPicPr>
        <p:blipFill>
          <a:blip r:embed="rId3"/>
          <a:stretch>
            <a:fillRect/>
          </a:stretch>
        </p:blipFill>
        <p:spPr>
          <a:xfrm>
            <a:off x="125598" y="5061669"/>
            <a:ext cx="1510187" cy="1346804"/>
          </a:xfrm>
          <a:prstGeom prst="rect">
            <a:avLst/>
          </a:prstGeom>
        </p:spPr>
      </p:pic>
      <p:grpSp>
        <p:nvGrpSpPr>
          <p:cNvPr id="10" name="Group 9">
            <a:extLst>
              <a:ext uri="{FF2B5EF4-FFF2-40B4-BE49-F238E27FC236}">
                <a16:creationId xmlns="" xmlns:a16="http://schemas.microsoft.com/office/drawing/2014/main" id="{D4EF09CF-3362-453A-9463-F6669A9D3E01}"/>
              </a:ext>
            </a:extLst>
          </p:cNvPr>
          <p:cNvGrpSpPr/>
          <p:nvPr/>
        </p:nvGrpSpPr>
        <p:grpSpPr>
          <a:xfrm rot="13369864">
            <a:off x="-2696134" y="-2064954"/>
            <a:ext cx="3136324" cy="6858000"/>
            <a:chOff x="9055676" y="0"/>
            <a:chExt cx="3136324" cy="6858000"/>
          </a:xfrm>
        </p:grpSpPr>
        <p:sp>
          <p:nvSpPr>
            <p:cNvPr id="4" name="Rectangle 3">
              <a:extLst>
                <a:ext uri="{FF2B5EF4-FFF2-40B4-BE49-F238E27FC236}">
                  <a16:creationId xmlns=""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a:extLst>
              <a:ext uri="{FF2B5EF4-FFF2-40B4-BE49-F238E27FC236}">
                <a16:creationId xmlns="" xmlns:a16="http://schemas.microsoft.com/office/drawing/2014/main" id="{C771E190-FEB2-4337-A955-8F6A819B8B7A}"/>
              </a:ext>
            </a:extLst>
          </p:cNvPr>
          <p:cNvSpPr txBox="1"/>
          <p:nvPr/>
        </p:nvSpPr>
        <p:spPr>
          <a:xfrm>
            <a:off x="-141781" y="6392453"/>
            <a:ext cx="2100259" cy="369332"/>
          </a:xfrm>
          <a:prstGeom prst="rect">
            <a:avLst/>
          </a:prstGeom>
          <a:noFill/>
        </p:spPr>
        <p:txBody>
          <a:bodyPr wrap="square">
            <a:spAutoFit/>
          </a:bodyPr>
          <a:lstStyle/>
          <a:p>
            <a:pPr algn="ctr"/>
            <a:r>
              <a:rPr lang="en-US" b="1" i="1" dirty="0" err="1">
                <a:solidFill>
                  <a:srgbClr val="7030A0"/>
                </a:solidFill>
                <a:latin typeface="Arial" panose="020B0604020202020204" pitchFamily="34" charset="0"/>
                <a:cs typeface="Arial" panose="020B0604020202020204" pitchFamily="34" charset="0"/>
              </a:rPr>
              <a:t>Hoạt</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động</a:t>
            </a:r>
            <a:r>
              <a:rPr lang="en-US" b="1" i="1" dirty="0">
                <a:solidFill>
                  <a:srgbClr val="7030A0"/>
                </a:solidFill>
                <a:latin typeface="Arial" panose="020B0604020202020204" pitchFamily="34" charset="0"/>
                <a:cs typeface="Arial" panose="020B0604020202020204" pitchFamily="34" charset="0"/>
              </a:rPr>
              <a:t> </a:t>
            </a:r>
            <a:r>
              <a:rPr lang="en-US" b="1" i="1" dirty="0" err="1">
                <a:solidFill>
                  <a:srgbClr val="7030A0"/>
                </a:solidFill>
                <a:latin typeface="Arial" panose="020B0604020202020204" pitchFamily="34" charset="0"/>
                <a:cs typeface="Arial" panose="020B0604020202020204" pitchFamily="34" charset="0"/>
              </a:rPr>
              <a:t>nhóm</a:t>
            </a:r>
            <a:endParaRPr lang="en-US" b="1" i="1" dirty="0">
              <a:solidFill>
                <a:srgbClr val="7030A0"/>
              </a:solidFill>
              <a:latin typeface="Arial" panose="020B0604020202020204" pitchFamily="34" charset="0"/>
              <a:cs typeface="Arial" panose="020B0604020202020204" pitchFamily="34" charset="0"/>
            </a:endParaRPr>
          </a:p>
        </p:txBody>
      </p:sp>
      <p:grpSp>
        <p:nvGrpSpPr>
          <p:cNvPr id="14" name="Group 13">
            <a:extLst>
              <a:ext uri="{FF2B5EF4-FFF2-40B4-BE49-F238E27FC236}">
                <a16:creationId xmlns="" xmlns:a16="http://schemas.microsoft.com/office/drawing/2014/main" id="{1ED5D934-1005-42E7-B9E8-65E9CE12B957}"/>
              </a:ext>
            </a:extLst>
          </p:cNvPr>
          <p:cNvGrpSpPr/>
          <p:nvPr/>
        </p:nvGrpSpPr>
        <p:grpSpPr>
          <a:xfrm rot="5400000">
            <a:off x="8413873" y="3218531"/>
            <a:ext cx="6891246" cy="653685"/>
            <a:chOff x="4871257" y="83128"/>
            <a:chExt cx="7501721" cy="653685"/>
          </a:xfrm>
        </p:grpSpPr>
        <p:sp>
          <p:nvSpPr>
            <p:cNvPr id="15" name="Rectangle: Rounded Corners 39">
              <a:extLst>
                <a:ext uri="{FF2B5EF4-FFF2-40B4-BE49-F238E27FC236}">
                  <a16:creationId xmlns="" xmlns:a16="http://schemas.microsoft.com/office/drawing/2014/main" id="{E77C13A5-0834-400F-A56E-4C74E35B6AEF}"/>
                </a:ext>
              </a:extLst>
            </p:cNvPr>
            <p:cNvSpPr/>
            <p:nvPr/>
          </p:nvSpPr>
          <p:spPr>
            <a:xfrm>
              <a:off x="4871257" y="83128"/>
              <a:ext cx="7232072" cy="653685"/>
            </a:xfrm>
            <a:prstGeom prst="roundRect">
              <a:avLst/>
            </a:pr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 xmlns:a16="http://schemas.microsoft.com/office/drawing/2014/main" id="{9512712A-CFC7-4140-8BF0-0E597115E512}"/>
                </a:ext>
              </a:extLst>
            </p:cNvPr>
            <p:cNvSpPr txBox="1"/>
            <p:nvPr/>
          </p:nvSpPr>
          <p:spPr>
            <a:xfrm>
              <a:off x="5268730" y="213658"/>
              <a:ext cx="7104248" cy="461665"/>
            </a:xfrm>
            <a:prstGeom prst="rect">
              <a:avLst/>
            </a:prstGeom>
            <a:noFill/>
          </p:spPr>
          <p:txBody>
            <a:bodyPr wrap="square">
              <a:spAutoFit/>
            </a:bodyPr>
            <a:lstStyle/>
            <a:p>
              <a:r>
                <a:rPr lang="en-US" sz="2400" b="1" dirty="0">
                  <a:solidFill>
                    <a:srgbClr val="FFFF00"/>
                  </a:solidFill>
                  <a:latin typeface="Arial" panose="020B0604020202020204" pitchFamily="34" charset="0"/>
                  <a:cs typeface="Arial" panose="020B0604020202020204" pitchFamily="34" charset="0"/>
                </a:rPr>
                <a:t>HOẠT ĐỘNG HÌNH THÀNH KIẾN THỨC</a:t>
              </a:r>
              <a:endParaRPr lang="en-US" sz="2400" dirty="0">
                <a:solidFill>
                  <a:srgbClr val="FFFF00"/>
                </a:solidFill>
                <a:latin typeface="Arial" panose="020B0604020202020204" pitchFamily="34" charset="0"/>
                <a:cs typeface="Arial" panose="020B0604020202020204" pitchFamily="34" charset="0"/>
              </a:endParaRPr>
            </a:p>
          </p:txBody>
        </p:sp>
      </p:grpSp>
      <p:grpSp>
        <p:nvGrpSpPr>
          <p:cNvPr id="17" name="Group 16"/>
          <p:cNvGrpSpPr/>
          <p:nvPr/>
        </p:nvGrpSpPr>
        <p:grpSpPr>
          <a:xfrm>
            <a:off x="2384959" y="464878"/>
            <a:ext cx="8376895" cy="1384995"/>
            <a:chOff x="2650918" y="3831322"/>
            <a:chExt cx="7131183" cy="1384995"/>
          </a:xfrm>
        </p:grpSpPr>
        <mc:AlternateContent xmlns:mc="http://schemas.openxmlformats.org/markup-compatibility/2006" xmlns:a14="http://schemas.microsoft.com/office/drawing/2010/main">
          <mc:Choice Requires="a14">
            <p:sp>
              <p:nvSpPr>
                <p:cNvPr id="18" name="TextBox 17"/>
                <p:cNvSpPr txBox="1"/>
                <p:nvPr/>
              </p:nvSpPr>
              <p:spPr>
                <a:xfrm>
                  <a:off x="4240765" y="3831322"/>
                  <a:ext cx="5541336" cy="1384995"/>
                </a:xfrm>
                <a:prstGeom prst="rect">
                  <a:avLst/>
                </a:prstGeom>
                <a:noFill/>
                <a:ln>
                  <a:noFill/>
                </a:ln>
              </p:spPr>
              <p:txBody>
                <a:bodyPr wrap="square" rtlCol="0">
                  <a:spAutoFit/>
                </a:bodyPr>
                <a:lstStyle/>
                <a:p>
                  <a:pPr>
                    <a:lnSpc>
                      <a:spcPct val="150000"/>
                    </a:lnSpc>
                  </a:pP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Viết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tất</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cả</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các</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số</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nguyên</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là</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ước</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err="1" smtClean="0">
                      <a:solidFill>
                        <a:srgbClr val="1F4E79"/>
                      </a:solidFill>
                      <a:latin typeface="Arial" panose="020B0604020202020204" pitchFamily="34" charset="0"/>
                      <a:cs typeface="Arial" panose="020B0604020202020204" pitchFamily="34" charset="0"/>
                      <a:sym typeface="Symbol" panose="05050102010706020507" pitchFamily="18" charset="2"/>
                    </a:rPr>
                    <a:t>của</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a:t>
                  </a:r>
                </a:p>
                <a:p>
                  <a:pPr>
                    <a:lnSpc>
                      <a:spcPct val="150000"/>
                    </a:lnSpc>
                  </a:pPr>
                  <a:r>
                    <a:rPr lang="en-US" sz="2800" dirty="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dirty="0" smtClean="0">
                      <a:solidFill>
                        <a:srgbClr val="1F4E79"/>
                      </a:solidFill>
                      <a:latin typeface="Arial" panose="020B0604020202020204" pitchFamily="34" charset="0"/>
                      <a:cs typeface="Arial" panose="020B0604020202020204" pitchFamily="34" charset="0"/>
                      <a:sym typeface="Symbol" panose="05050102010706020507" pitchFamily="18" charset="2"/>
                    </a:rPr>
                    <a:t>           </a:t>
                  </a:r>
                  <a14:m>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sym typeface="Symbol" panose="05050102010706020507" pitchFamily="18" charset="2"/>
                        </a:rPr>
                        <m:t>10,  1,  −1,</m:t>
                      </m:r>
                    </m:oMath>
                  </a14:m>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số</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nguyên</a:t>
                  </a:r>
                  <a:r>
                    <a:rPr lang="en-US" sz="2800" dirty="0" smtClean="0">
                      <a:solidFill>
                        <a:srgbClr val="1F4E79"/>
                      </a:solidFill>
                      <a:latin typeface="Arial" panose="020B0604020202020204" pitchFamily="34" charset="0"/>
                      <a:cs typeface="Arial" panose="020B0604020202020204" pitchFamily="34" charset="0"/>
                    </a:rPr>
                    <a:t> </a:t>
                  </a:r>
                  <a:r>
                    <a:rPr lang="en-US" sz="2800" dirty="0" err="1" smtClean="0">
                      <a:solidFill>
                        <a:srgbClr val="1F4E79"/>
                      </a:solidFill>
                      <a:latin typeface="Arial" panose="020B0604020202020204" pitchFamily="34" charset="0"/>
                      <a:cs typeface="Arial" panose="020B0604020202020204" pitchFamily="34" charset="0"/>
                    </a:rPr>
                    <a:t>tố</a:t>
                  </a:r>
                  <a:r>
                    <a:rPr lang="en-US" sz="2800" dirty="0" smtClean="0">
                      <a:solidFill>
                        <a:srgbClr val="1F4E79"/>
                      </a:solidFill>
                      <a:latin typeface="Arial" panose="020B0604020202020204" pitchFamily="34" charset="0"/>
                      <a:cs typeface="Arial" panose="020B0604020202020204" pitchFamily="34" charset="0"/>
                    </a:rPr>
                    <a:t> </a:t>
                  </a:r>
                  <a14:m>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𝑝</m:t>
                      </m:r>
                    </m:oMath>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4240765" y="3831322"/>
                  <a:ext cx="5541336" cy="1384995"/>
                </a:xfrm>
                <a:prstGeom prst="rect">
                  <a:avLst/>
                </a:prstGeom>
                <a:blipFill rotWithShape="0">
                  <a:blip r:embed="rId4"/>
                  <a:stretch>
                    <a:fillRect l="-1968" b="-5727"/>
                  </a:stretch>
                </a:blipFill>
                <a:ln>
                  <a:noFill/>
                </a:ln>
              </p:spPr>
              <p:txBody>
                <a:bodyPr/>
                <a:lstStyle/>
                <a:p>
                  <a:r>
                    <a:rPr lang="en-US">
                      <a:noFill/>
                    </a:rPr>
                    <a:t> </a:t>
                  </a:r>
                </a:p>
              </p:txBody>
            </p:sp>
          </mc:Fallback>
        </mc:AlternateContent>
        <p:sp>
          <p:nvSpPr>
            <p:cNvPr id="19" name="Rounded Rectangle 18"/>
            <p:cNvSpPr/>
            <p:nvPr/>
          </p:nvSpPr>
          <p:spPr>
            <a:xfrm>
              <a:off x="2650918" y="3840113"/>
              <a:ext cx="1470705" cy="592739"/>
            </a:xfrm>
            <a:prstGeom prst="roundRect">
              <a:avLst/>
            </a:prstGeom>
            <a:noFill/>
            <a:ln w="57150">
              <a:solidFill>
                <a:srgbClr val="FF9900"/>
              </a:solidFill>
            </a:ln>
            <a:effectLst>
              <a:reflection blurRad="6350" stA="50000" endA="300" endPos="38500" dist="50800" dir="5400000" sy="-100000" algn="bl" rotWithShape="0"/>
            </a:effectLst>
          </p:spPr>
          <p:style>
            <a:lnRef idx="2">
              <a:schemeClr val="dk1"/>
            </a:lnRef>
            <a:fillRef idx="1">
              <a:schemeClr val="lt1"/>
            </a:fillRef>
            <a:effectRef idx="0">
              <a:schemeClr val="dk1"/>
            </a:effectRef>
            <a:fontRef idx="minor">
              <a:schemeClr val="dk1"/>
            </a:fontRef>
          </p:style>
          <p:txBody>
            <a:bodyPr rtlCol="0" anchor="ctr"/>
            <a:lstStyle/>
            <a:p>
              <a:pPr algn="ctr"/>
              <a:r>
                <a:rPr lang="en-US" sz="2800" b="1" i="1" dirty="0" err="1">
                  <a:solidFill>
                    <a:srgbClr val="1F4E79"/>
                  </a:solidFill>
                  <a:latin typeface="Arial" panose="020B0604020202020204" pitchFamily="34" charset="0"/>
                  <a:cs typeface="Arial" panose="020B0604020202020204" pitchFamily="34" charset="0"/>
                  <a:sym typeface="Symbol" panose="05050102010706020507" pitchFamily="18" charset="2"/>
                </a:rPr>
                <a:t>Ví</a:t>
              </a:r>
              <a:r>
                <a:rPr lang="en-US" sz="2800" b="1" i="1" dirty="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b="1" i="1" dirty="0" err="1">
                  <a:solidFill>
                    <a:srgbClr val="1F4E79"/>
                  </a:solidFill>
                  <a:latin typeface="Arial" panose="020B0604020202020204" pitchFamily="34" charset="0"/>
                  <a:cs typeface="Arial" panose="020B0604020202020204" pitchFamily="34" charset="0"/>
                  <a:sym typeface="Symbol" panose="05050102010706020507" pitchFamily="18" charset="2"/>
                </a:rPr>
                <a:t>dụ</a:t>
              </a:r>
              <a:r>
                <a:rPr lang="en-US" sz="2800" b="1" i="1" dirty="0">
                  <a:solidFill>
                    <a:srgbClr val="1F4E79"/>
                  </a:solidFill>
                  <a:latin typeface="Arial" panose="020B0604020202020204" pitchFamily="34" charset="0"/>
                  <a:cs typeface="Arial" panose="020B0604020202020204" pitchFamily="34" charset="0"/>
                  <a:sym typeface="Symbol" panose="05050102010706020507" pitchFamily="18" charset="2"/>
                </a:rPr>
                <a:t> </a:t>
              </a:r>
              <a:r>
                <a:rPr lang="en-US" sz="2800" b="1" i="1" dirty="0" smtClean="0">
                  <a:solidFill>
                    <a:srgbClr val="1F4E79"/>
                  </a:solidFill>
                  <a:latin typeface="Arial" panose="020B0604020202020204" pitchFamily="34" charset="0"/>
                  <a:cs typeface="Arial" panose="020B0604020202020204" pitchFamily="34" charset="0"/>
                  <a:sym typeface="Symbol" panose="05050102010706020507" pitchFamily="18" charset="2"/>
                </a:rPr>
                <a:t>3</a:t>
              </a:r>
              <a:endParaRPr lang="en-US" sz="2800" dirty="0">
                <a:solidFill>
                  <a:srgbClr val="1F4E79"/>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0" name="TextBox 19"/>
              <p:cNvSpPr txBox="1"/>
              <p:nvPr/>
            </p:nvSpPr>
            <p:spPr>
              <a:xfrm>
                <a:off x="3407633" y="2052541"/>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10</m:t>
                      </m:r>
                    </m:oMath>
                  </m:oMathPara>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407633" y="2052541"/>
                <a:ext cx="900143" cy="52322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472406" y="2714712"/>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1</m:t>
                      </m:r>
                    </m:oMath>
                  </m:oMathPara>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472406" y="2714712"/>
                <a:ext cx="900143" cy="523220"/>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3347932" y="3376883"/>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−1</m:t>
                      </m:r>
                    </m:oMath>
                  </m:oMathPara>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3347932" y="3376883"/>
                <a:ext cx="900143" cy="523220"/>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3454555" y="4039054"/>
                <a:ext cx="900143"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1F4E79"/>
                          </a:solidFill>
                          <a:latin typeface="Cambria Math" panose="02040503050406030204" pitchFamily="18" charset="0"/>
                          <a:cs typeface="Arial" panose="020B0604020202020204" pitchFamily="34" charset="0"/>
                        </a:rPr>
                        <m:t>𝑝</m:t>
                      </m:r>
                    </m:oMath>
                  </m:oMathPara>
                </a14:m>
                <a:endParaRPr lang="en-US" sz="2800" dirty="0">
                  <a:solidFill>
                    <a:srgbClr val="1F4E79"/>
                  </a:solidFill>
                  <a:latin typeface="Arial" panose="020B0604020202020204" pitchFamily="34" charset="0"/>
                  <a:cs typeface="Arial" panose="020B0604020202020204"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3454555" y="4039054"/>
                <a:ext cx="900143" cy="523220"/>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4699580" y="2101575"/>
                <a:ext cx="4075218"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0" smtClean="0">
                          <a:solidFill>
                            <a:srgbClr val="1F4E79"/>
                          </a:solidFill>
                          <a:latin typeface="Cambria Math" panose="02040503050406030204" pitchFamily="18" charset="0"/>
                        </a:rPr>
                        <m:t>−1, 1, −2, 2, −5, 5, −10, 10</m:t>
                      </m:r>
                    </m:oMath>
                  </m:oMathPara>
                </a14:m>
                <a:endParaRPr lang="en-US" sz="2800" dirty="0">
                  <a:solidFill>
                    <a:srgbClr val="1F4E79"/>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699580" y="2101575"/>
                <a:ext cx="4075218" cy="430887"/>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4783370" y="2739873"/>
                <a:ext cx="88056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0" smtClean="0">
                          <a:solidFill>
                            <a:srgbClr val="1F4E79"/>
                          </a:solidFill>
                          <a:latin typeface="Cambria Math" panose="02040503050406030204" pitchFamily="18" charset="0"/>
                        </a:rPr>
                        <m:t>−1, 1</m:t>
                      </m:r>
                    </m:oMath>
                  </m:oMathPara>
                </a14:m>
                <a:endParaRPr lang="en-US" sz="2800" dirty="0">
                  <a:solidFill>
                    <a:srgbClr val="1F4E79"/>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4783370" y="2739873"/>
                <a:ext cx="880561" cy="430887"/>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4699580" y="3394561"/>
                <a:ext cx="88056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0" smtClean="0">
                          <a:solidFill>
                            <a:srgbClr val="1F4E79"/>
                          </a:solidFill>
                          <a:latin typeface="Cambria Math" panose="02040503050406030204" pitchFamily="18" charset="0"/>
                        </a:rPr>
                        <m:t>−1, 1</m:t>
                      </m:r>
                    </m:oMath>
                  </m:oMathPara>
                </a14:m>
                <a:endParaRPr lang="en-US" sz="2800" dirty="0">
                  <a:solidFill>
                    <a:srgbClr val="1F4E79"/>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699580" y="3394561"/>
                <a:ext cx="880561" cy="430887"/>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4649853" y="4128727"/>
                <a:ext cx="182485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0" smtClean="0">
                          <a:solidFill>
                            <a:srgbClr val="1F4E79"/>
                          </a:solidFill>
                          <a:latin typeface="Cambria Math" panose="02040503050406030204" pitchFamily="18" charset="0"/>
                        </a:rPr>
                        <m:t>−1, 1, −</m:t>
                      </m:r>
                      <m:r>
                        <a:rPr lang="en-US" sz="2800" b="0" i="1" smtClean="0">
                          <a:solidFill>
                            <a:srgbClr val="1F4E79"/>
                          </a:solidFill>
                          <a:latin typeface="Cambria Math" panose="02040503050406030204" pitchFamily="18" charset="0"/>
                        </a:rPr>
                        <m:t>𝑝</m:t>
                      </m:r>
                      <m:r>
                        <a:rPr lang="en-US" sz="2800" b="0" i="0" smtClean="0">
                          <a:solidFill>
                            <a:srgbClr val="1F4E79"/>
                          </a:solidFill>
                          <a:latin typeface="Cambria Math" panose="02040503050406030204" pitchFamily="18" charset="0"/>
                        </a:rPr>
                        <m:t>, </m:t>
                      </m:r>
                      <m:r>
                        <a:rPr lang="en-US" sz="2800" b="0" i="1" smtClean="0">
                          <a:solidFill>
                            <a:srgbClr val="1F4E79"/>
                          </a:solidFill>
                          <a:latin typeface="Cambria Math" panose="02040503050406030204" pitchFamily="18" charset="0"/>
                        </a:rPr>
                        <m:t>𝑝</m:t>
                      </m:r>
                    </m:oMath>
                  </m:oMathPara>
                </a14:m>
                <a:endParaRPr lang="en-US" sz="2800" i="1" dirty="0">
                  <a:solidFill>
                    <a:srgbClr val="1F4E79"/>
                  </a:solidFill>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4649853" y="4128727"/>
                <a:ext cx="1824859" cy="430887"/>
              </a:xfrm>
              <a:prstGeom prst="rect">
                <a:avLst/>
              </a:prstGeom>
              <a:blipFill rotWithShape="0">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546177" y="4858070"/>
                <a:ext cx="7151944" cy="1004314"/>
              </a:xfrm>
              <a:prstGeom prst="rect">
                <a:avLst/>
              </a:prstGeom>
              <a:noFill/>
            </p:spPr>
            <p:txBody>
              <a:bodyPr wrap="square" rtlCol="0">
                <a:spAutoFit/>
              </a:bodyPr>
              <a:lstStyle/>
              <a:p>
                <a:pPr algn="ctr"/>
                <a14:m>
                  <m:oMath xmlns:m="http://schemas.openxmlformats.org/officeDocument/2006/math">
                    <m:r>
                      <a:rPr lang="en-US" sz="2800" i="1" smtClean="0">
                        <a:solidFill>
                          <a:srgbClr val="C00000"/>
                        </a:solidFill>
                        <a:latin typeface="Cambria Math" panose="02040503050406030204" pitchFamily="18" charset="0"/>
                        <a:cs typeface="Arial" panose="020B0604020202020204" pitchFamily="34" charset="0"/>
                        <a:sym typeface="Symbol" panose="05050102010706020507" pitchFamily="18" charset="2"/>
                      </a:rPr>
                      <m:t>1,  −1,</m:t>
                    </m:r>
                  </m:oMath>
                </a14:m>
                <a:r>
                  <a:rPr lang="en-US" sz="2800"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số</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nguyên</a:t>
                </a:r>
                <a:r>
                  <a:rPr lang="en-US" sz="2800" i="1" dirty="0">
                    <a:solidFill>
                      <a:srgbClr val="C00000"/>
                    </a:solidFill>
                    <a:latin typeface="Arial" panose="020B0604020202020204" pitchFamily="34" charset="0"/>
                    <a:cs typeface="Arial" panose="020B0604020202020204" pitchFamily="34" charset="0"/>
                  </a:rPr>
                  <a:t> </a:t>
                </a:r>
                <a:r>
                  <a:rPr lang="en-US" sz="2800" i="1" dirty="0" err="1">
                    <a:solidFill>
                      <a:srgbClr val="C00000"/>
                    </a:solidFill>
                    <a:latin typeface="Arial" panose="020B0604020202020204" pitchFamily="34" charset="0"/>
                    <a:cs typeface="Arial" panose="020B0604020202020204" pitchFamily="34" charset="0"/>
                  </a:rPr>
                  <a:t>tố</a:t>
                </a:r>
                <a:r>
                  <a:rPr lang="en-US" sz="2800" dirty="0">
                    <a:solidFill>
                      <a:srgbClr val="C00000"/>
                    </a:solidFill>
                    <a:latin typeface="Arial" panose="020B0604020202020204" pitchFamily="34" charset="0"/>
                    <a:cs typeface="Arial" panose="020B0604020202020204" pitchFamily="34" charset="0"/>
                  </a:rPr>
                  <a:t> </a:t>
                </a:r>
                <a14:m>
                  <m:oMath xmlns:m="http://schemas.openxmlformats.org/officeDocument/2006/math">
                    <m:r>
                      <a:rPr lang="en-US" sz="3200" i="1">
                        <a:solidFill>
                          <a:srgbClr val="C00000"/>
                        </a:solidFill>
                        <a:latin typeface="Cambria Math" panose="02040503050406030204" pitchFamily="18" charset="0"/>
                        <a:cs typeface="Arial" panose="020B0604020202020204" pitchFamily="34" charset="0"/>
                      </a:rPr>
                      <m:t>𝑝</m:t>
                    </m:r>
                  </m:oMath>
                </a14:m>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là</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những</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số</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đặc</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biệt</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có</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ít</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ước</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số</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nguyên</a:t>
                </a:r>
                <a:r>
                  <a:rPr lang="en-US" sz="2800" i="1" dirty="0" smtClean="0">
                    <a:solidFill>
                      <a:srgbClr val="C00000"/>
                    </a:solidFill>
                    <a:latin typeface="Arial" panose="020B0604020202020204" pitchFamily="34" charset="0"/>
                    <a:cs typeface="Arial" panose="020B0604020202020204" pitchFamily="34" charset="0"/>
                  </a:rPr>
                  <a:t> </a:t>
                </a:r>
                <a:r>
                  <a:rPr lang="en-US" sz="2800" i="1" dirty="0" err="1" smtClean="0">
                    <a:solidFill>
                      <a:srgbClr val="C00000"/>
                    </a:solidFill>
                    <a:latin typeface="Arial" panose="020B0604020202020204" pitchFamily="34" charset="0"/>
                    <a:cs typeface="Arial" panose="020B0604020202020204" pitchFamily="34" charset="0"/>
                  </a:rPr>
                  <a:t>nhất</a:t>
                </a:r>
                <a:r>
                  <a:rPr lang="en-US" sz="2800" i="1" dirty="0" smtClean="0">
                    <a:solidFill>
                      <a:srgbClr val="C00000"/>
                    </a:solidFill>
                    <a:latin typeface="Arial" panose="020B0604020202020204" pitchFamily="34" charset="0"/>
                    <a:cs typeface="Arial" panose="020B0604020202020204" pitchFamily="34" charset="0"/>
                  </a:rPr>
                  <a:t>.</a:t>
                </a:r>
                <a:endParaRPr lang="en-US" sz="2800" i="1" dirty="0">
                  <a:solidFill>
                    <a:srgbClr val="C00000"/>
                  </a:solidFill>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546177" y="4858070"/>
                <a:ext cx="7151944" cy="1004314"/>
              </a:xfrm>
              <a:prstGeom prst="rect">
                <a:avLst/>
              </a:prstGeom>
              <a:blipFill rotWithShape="0">
                <a:blip r:embed="rId13"/>
                <a:stretch>
                  <a:fillRect t="-3030" r="-171" b="-15758"/>
                </a:stretch>
              </a:blipFill>
            </p:spPr>
            <p:txBody>
              <a:bodyPr/>
              <a:lstStyle/>
              <a:p>
                <a:r>
                  <a:rPr lang="en-US">
                    <a:noFill/>
                  </a:rPr>
                  <a:t> </a:t>
                </a:r>
              </a:p>
            </p:txBody>
          </p:sp>
        </mc:Fallback>
      </mc:AlternateContent>
    </p:spTree>
    <p:extLst>
      <p:ext uri="{BB962C8B-B14F-4D97-AF65-F5344CB8AC3E}">
        <p14:creationId xmlns:p14="http://schemas.microsoft.com/office/powerpoint/2010/main" val="17460675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childTnLst>
              </p:cTn>
              <p:nextCondLst>
                <p:cond evt="onClick" delay="0">
                  <p:tgtEl>
                    <p:spTgt spid="23"/>
                  </p:tgtEl>
                </p:cond>
              </p:nextCondLst>
            </p:seq>
            <p:seq concurrent="1" nextAc="seek">
              <p:cTn id="43" restart="whenNotActive" fill="hold" evtFilter="cancelBubble" nodeType="interactiveSeq">
                <p:stCondLst>
                  <p:cond evt="onClick" delay="0">
                    <p:tgtEl>
                      <p:spTgt spid="21"/>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22"/>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500"/>
                                        <p:tgtEl>
                                          <p:spTgt spid="28"/>
                                        </p:tgtEl>
                                      </p:cBhvr>
                                    </p:animEffect>
                                  </p:child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20"/>
                    </p:tgtEl>
                  </p:cond>
                </p:stCondLst>
                <p:endSync evt="end" delay="0">
                  <p:rtn val="all"/>
                </p:endSync>
                <p:childTnLst>
                  <p:par>
                    <p:cTn id="66" fill="hold">
                      <p:stCondLst>
                        <p:cond delay="0"/>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fade">
                                      <p:cBhvr>
                                        <p:cTn id="70" dur="500"/>
                                        <p:tgtEl>
                                          <p:spTgt spid="2"/>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500"/>
                                        <p:tgtEl>
                                          <p:spTgt spid="3"/>
                                        </p:tgtEl>
                                      </p:cBhvr>
                                    </p:animEffect>
                                  </p:childTnLst>
                                </p:cTn>
                              </p:par>
                            </p:childTnLst>
                          </p:cTn>
                        </p:par>
                      </p:childTnLst>
                    </p:cTn>
                  </p:par>
                </p:childTnLst>
              </p:cTn>
              <p:nextCondLst>
                <p:cond evt="onClick" delay="0">
                  <p:tgtEl>
                    <p:spTgt spid="20"/>
                  </p:tgtEl>
                </p:cond>
              </p:nextCondLst>
            </p:seq>
          </p:childTnLst>
        </p:cTn>
      </p:par>
    </p:tnLst>
    <p:bldLst>
      <p:bldP spid="2" grpId="0"/>
      <p:bldP spid="24" grpId="0"/>
      <p:bldP spid="25" grpId="0"/>
      <p:bldP spid="26" grpId="0"/>
      <p:bldP spid="20" grpId="0"/>
      <p:bldP spid="21" grpId="0"/>
      <p:bldP spid="22" grpId="0"/>
      <p:bldP spid="23" grpId="0"/>
      <p:bldP spid="3" grpId="0"/>
      <p:bldP spid="27" grpId="0"/>
      <p:bldP spid="28" grpId="0"/>
      <p:bldP spid="29" grpId="0"/>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1482</Words>
  <Application>Microsoft Office PowerPoint</Application>
  <PresentationFormat>Widescreen</PresentationFormat>
  <Paragraphs>404</Paragraphs>
  <Slides>25</Slides>
  <Notes>10</Notes>
  <HiddenSlides>0</HiddenSlides>
  <MMClips>8</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6" baseType="lpstr">
      <vt:lpstr>Arial</vt:lpstr>
      <vt:lpstr>Calibri</vt:lpstr>
      <vt:lpstr>Calibri Light</vt:lpstr>
      <vt:lpstr>Cambria Math</vt:lpstr>
      <vt:lpstr>Rockwell</vt:lpstr>
      <vt:lpstr>Symbol</vt:lpstr>
      <vt:lpstr>Tahoma</vt:lpstr>
      <vt:lpstr>Times New Roman</vt:lpstr>
      <vt:lpstr>Verdana</vt:lpstr>
      <vt:lpstr>Office Theme</vt:lpstr>
      <vt:lpstr>Equation</vt:lpstr>
      <vt:lpstr>Bài 6. Phép chia hết hai số nguyên Quan hệ chia hết trong tập hợp số nguyên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HÀ NỘI – ĐIỆN BIÊN PHỦ TRÊN KHÔNG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6. Phép chia hết hai số nguyên Quan hệ chia hết trong tập hợp số nguyên </dc:title>
  <dc:creator>Microsoft account</dc:creator>
  <cp:lastModifiedBy>Microsoft account</cp:lastModifiedBy>
  <cp:revision>1</cp:revision>
  <dcterms:created xsi:type="dcterms:W3CDTF">2023-01-06T21:41:14Z</dcterms:created>
  <dcterms:modified xsi:type="dcterms:W3CDTF">2023-01-06T21:42:59Z</dcterms:modified>
</cp:coreProperties>
</file>