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89" r:id="rId6"/>
    <p:sldId id="258" r:id="rId7"/>
    <p:sldId id="264" r:id="rId8"/>
    <p:sldId id="291" r:id="rId9"/>
    <p:sldId id="265" r:id="rId10"/>
    <p:sldId id="268" r:id="rId11"/>
    <p:sldId id="266" r:id="rId12"/>
    <p:sldId id="267" r:id="rId13"/>
    <p:sldId id="283" r:id="rId14"/>
    <p:sldId id="285" r:id="rId15"/>
    <p:sldId id="293" r:id="rId16"/>
    <p:sldId id="294" r:id="rId17"/>
    <p:sldId id="269" r:id="rId18"/>
    <p:sldId id="286" r:id="rId19"/>
    <p:sldId id="270" r:id="rId20"/>
    <p:sldId id="28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D3B"/>
    <a:srgbClr val="A7FDFF"/>
    <a:srgbClr val="15142A"/>
    <a:srgbClr val="70AD47"/>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9" d="100"/>
          <a:sy n="69" d="100"/>
        </p:scale>
        <p:origin x="145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429405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80098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138703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33320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45738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8/3/2023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8/3/2023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409703" y="2721937"/>
            <a:ext cx="11372592" cy="570379"/>
          </a:xfrm>
        </p:spPr>
        <p:txBody>
          <a:bodyPr>
            <a:noAutofit/>
          </a:bodyPr>
          <a:lstStyle/>
          <a:p>
            <a:r>
              <a:rPr lang="en-US" sz="3800" b="1" dirty="0">
                <a:solidFill>
                  <a:schemeClr val="accent2">
                    <a:lumMod val="75000"/>
                  </a:schemeClr>
                </a:solidFill>
                <a:latin typeface="Arial" panose="020B0604020202020204" pitchFamily="34" charset="0"/>
                <a:cs typeface="Arial" panose="020B0604020202020204" pitchFamily="34" charset="0"/>
              </a:rPr>
              <a:t>PHÂN TÍCH MỘT SỐ RA THỪA SỐ NGUYÊN TỐ</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4" name="!!1">
            <a:extLst>
              <a:ext uri="{FF2B5EF4-FFF2-40B4-BE49-F238E27FC236}">
                <a16:creationId xmlns:a16="http://schemas.microsoft.com/office/drawing/2014/main" id="{0E246211-C9C9-4B3E-9DDF-914AB989AE93}"/>
              </a:ext>
            </a:extLst>
          </p:cNvPr>
          <p:cNvSpPr txBox="1"/>
          <p:nvPr/>
        </p:nvSpPr>
        <p:spPr>
          <a:xfrm>
            <a:off x="4580600" y="1696751"/>
            <a:ext cx="2510664" cy="830997"/>
          </a:xfrm>
          <a:prstGeom prst="rect">
            <a:avLst/>
          </a:prstGeom>
          <a:noFill/>
        </p:spPr>
        <p:txBody>
          <a:bodyPr wrap="square">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B11-C1</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14F3DFF-9339-4F03-9983-CA6BECAE1B05}"/>
              </a:ext>
            </a:extLst>
          </p:cNvPr>
          <p:cNvSpPr/>
          <p:nvPr/>
        </p:nvSpPr>
        <p:spPr>
          <a:xfrm>
            <a:off x="4548019" y="2926503"/>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0B24BB71-AE78-472A-B8EE-FF663FCD7614}"/>
              </a:ext>
            </a:extLst>
          </p:cNvPr>
          <p:cNvSpPr/>
          <p:nvPr/>
        </p:nvSpPr>
        <p:spPr>
          <a:xfrm>
            <a:off x="3410233" y="2899487"/>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407FCA61-3192-41F4-A464-D410F44E4CB3}"/>
              </a:ext>
            </a:extLst>
          </p:cNvPr>
          <p:cNvSpPr/>
          <p:nvPr/>
        </p:nvSpPr>
        <p:spPr>
          <a:xfrm>
            <a:off x="2900916" y="1745562"/>
            <a:ext cx="406400" cy="430087"/>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26"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144543"/>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F26775EC-0968-40E7-9E4A-45E595B3FC58}"/>
              </a:ext>
            </a:extLst>
          </p:cNvPr>
          <p:cNvSpPr txBox="1"/>
          <p:nvPr/>
        </p:nvSpPr>
        <p:spPr>
          <a:xfrm>
            <a:off x="919517" y="4092220"/>
            <a:ext cx="7566715"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12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Lấy</a:t>
            </a:r>
            <a:r>
              <a:rPr lang="en-US" sz="2800" b="1" dirty="0">
                <a:solidFill>
                  <a:srgbClr val="0070C0"/>
                </a:solidFill>
                <a:latin typeface="Arial" panose="020B0604020202020204" pitchFamily="34" charset="0"/>
                <a:cs typeface="Arial" panose="020B0604020202020204" pitchFamily="34" charset="0"/>
              </a:rPr>
              <a:t> 12 chia </a:t>
            </a:r>
            <a:r>
              <a:rPr lang="en-US" sz="2800" b="1" dirty="0" err="1">
                <a:solidFill>
                  <a:srgbClr val="0070C0"/>
                </a:solidFill>
                <a:latin typeface="Arial" panose="020B0604020202020204" pitchFamily="34" charset="0"/>
                <a:cs typeface="Arial" panose="020B0604020202020204" pitchFamily="34" charset="0"/>
              </a:rPr>
              <a:t>cho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48E2F3A2-EA38-4ACF-BDF5-CCEA8F1411F0}"/>
              </a:ext>
            </a:extLst>
          </p:cNvPr>
          <p:cNvSpPr txBox="1"/>
          <p:nvPr/>
        </p:nvSpPr>
        <p:spPr>
          <a:xfrm>
            <a:off x="1107876" y="4601682"/>
            <a:ext cx="8911468"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6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Lấy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thương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là</a:t>
            </a:r>
            <a:r>
              <a:rPr lang="en-US" sz="2800" b="1" dirty="0">
                <a:solidFill>
                  <a:srgbClr val="0070C0"/>
                </a:solidFill>
                <a:latin typeface="Arial" panose="020B0604020202020204" pitchFamily="34" charset="0"/>
                <a:cs typeface="Arial" panose="020B0604020202020204" pitchFamily="34" charset="0"/>
              </a:rPr>
              <a:t> 6 chia </a:t>
            </a:r>
            <a:r>
              <a:rPr lang="en-US" sz="2800" b="1" dirty="0" err="1">
                <a:solidFill>
                  <a:srgbClr val="0070C0"/>
                </a:solidFill>
                <a:latin typeface="Arial" panose="020B0604020202020204" pitchFamily="34" charset="0"/>
                <a:cs typeface="Arial" panose="020B0604020202020204" pitchFamily="34" charset="0"/>
              </a:rPr>
              <a:t>cho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70C0"/>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F1DF273-A7A0-4F2A-B4C7-93827F8C851A}"/>
              </a:ext>
            </a:extLst>
          </p:cNvPr>
          <p:cNvSpPr txBox="1"/>
          <p:nvPr/>
        </p:nvSpPr>
        <p:spPr>
          <a:xfrm>
            <a:off x="1120240" y="5160590"/>
            <a:ext cx="9596082"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3      </a:t>
            </a:r>
            <a:r>
              <a:rPr lang="en-US" sz="2800" b="1" dirty="0">
                <a:solidFill>
                  <a:srgbClr val="FF0000"/>
                </a:solidFill>
                <a:latin typeface="Arial" panose="020B0604020202020204" pitchFamily="34" charset="0"/>
                <a:cs typeface="Arial" panose="020B0604020202020204" pitchFamily="34" charset="0"/>
              </a:rPr>
              <a:t>3</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Lấy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thương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là</a:t>
            </a:r>
            <a:r>
              <a:rPr lang="en-US" sz="2800" b="1" dirty="0">
                <a:solidFill>
                  <a:srgbClr val="0070C0"/>
                </a:solidFill>
                <a:latin typeface="Arial" panose="020B0604020202020204" pitchFamily="34" charset="0"/>
                <a:cs typeface="Arial" panose="020B0604020202020204" pitchFamily="34" charset="0"/>
              </a:rPr>
              <a:t> 3 chia </a:t>
            </a:r>
            <a:r>
              <a:rPr lang="en-US" sz="2800" b="1" dirty="0" err="1">
                <a:solidFill>
                  <a:srgbClr val="0070C0"/>
                </a:solidFill>
                <a:latin typeface="Arial" panose="020B0604020202020204" pitchFamily="34" charset="0"/>
                <a:cs typeface="Arial" panose="020B0604020202020204" pitchFamily="34" charset="0"/>
              </a:rPr>
              <a:t>cho</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3</a:t>
            </a:r>
            <a:r>
              <a:rPr lang="en-US" sz="2800" b="1" dirty="0">
                <a:solidFill>
                  <a:srgbClr val="0070C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57E95D7A-C308-47B6-BA25-134327B0AA20}"/>
              </a:ext>
            </a:extLst>
          </p:cNvPr>
          <p:cNvSpPr txBox="1"/>
          <p:nvPr/>
        </p:nvSpPr>
        <p:spPr>
          <a:xfrm>
            <a:off x="1111709" y="5679712"/>
            <a:ext cx="7097486" cy="523220"/>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1</a:t>
            </a:r>
          </a:p>
        </p:txBody>
      </p:sp>
      <p:cxnSp>
        <p:nvCxnSpPr>
          <p:cNvPr id="6" name="Straight Connector 5">
            <a:extLst>
              <a:ext uri="{FF2B5EF4-FFF2-40B4-BE49-F238E27FC236}">
                <a16:creationId xmlns:a16="http://schemas.microsoft.com/office/drawing/2014/main" id="{B9E798DF-B312-49DC-839F-2861A8E029F3}"/>
              </a:ext>
            </a:extLst>
          </p:cNvPr>
          <p:cNvCxnSpPr/>
          <p:nvPr/>
        </p:nvCxnSpPr>
        <p:spPr>
          <a:xfrm>
            <a:off x="1529118" y="4092220"/>
            <a:ext cx="0" cy="18994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1C88A3-974F-44C5-A715-F1BC418081B7}"/>
              </a:ext>
            </a:extLst>
          </p:cNvPr>
          <p:cNvSpPr txBox="1"/>
          <p:nvPr/>
        </p:nvSpPr>
        <p:spPr>
          <a:xfrm>
            <a:off x="435428" y="3429000"/>
            <a:ext cx="6676571" cy="584775"/>
          </a:xfrm>
          <a:prstGeom prst="rect">
            <a:avLst/>
          </a:prstGeom>
          <a:noFill/>
        </p:spPr>
        <p:txBody>
          <a:bodyPr wrap="square" rtlCol="0">
            <a:spAutoFit/>
          </a:bodyPr>
          <a:lstStyle/>
          <a:p>
            <a:r>
              <a:rPr lang="en-US" sz="3200" b="1" dirty="0" err="1">
                <a:solidFill>
                  <a:srgbClr val="C00000"/>
                </a:solidFill>
                <a:latin typeface="Arial" panose="020B0604020202020204" pitchFamily="34" charset="0"/>
                <a:cs typeface="Arial" panose="020B0604020202020204" pitchFamily="34" charset="0"/>
              </a:rPr>
              <a:t>Cách</a:t>
            </a:r>
            <a:r>
              <a:rPr lang="en-US" sz="3200" b="1" dirty="0">
                <a:solidFill>
                  <a:srgbClr val="C00000"/>
                </a:solidFill>
                <a:latin typeface="Arial" panose="020B0604020202020204" pitchFamily="34" charset="0"/>
                <a:cs typeface="Arial" panose="020B0604020202020204" pitchFamily="34" charset="0"/>
              </a:rPr>
              <a:t> 2: </a:t>
            </a:r>
            <a:r>
              <a:rPr lang="en-US" sz="3200" b="1" dirty="0" err="1">
                <a:solidFill>
                  <a:srgbClr val="C00000"/>
                </a:solidFill>
                <a:latin typeface="Arial" panose="020B0604020202020204" pitchFamily="34" charset="0"/>
                <a:cs typeface="Arial" panose="020B0604020202020204" pitchFamily="34" charset="0"/>
              </a:rPr>
              <a:t>Phân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tích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theo</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cột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dọc</a:t>
            </a:r>
            <a:r>
              <a:rPr lang="en-US" sz="3200" b="1" dirty="0">
                <a:solidFill>
                  <a:srgbClr val="C0000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20FDDFF6-7BF8-4BC2-9A7C-D74E516BCE55}"/>
              </a:ext>
            </a:extLst>
          </p:cNvPr>
          <p:cNvSpPr txBox="1"/>
          <p:nvPr/>
        </p:nvSpPr>
        <p:spPr>
          <a:xfrm>
            <a:off x="2290673" y="182163"/>
            <a:ext cx="8425649" cy="553998"/>
          </a:xfrm>
          <a:prstGeom prst="rect">
            <a:avLst/>
          </a:prstGeom>
          <a:noFill/>
        </p:spPr>
        <p:txBody>
          <a:bodyPr wrap="square" rtlCol="0">
            <a:spAutoFit/>
          </a:bodyPr>
          <a:lstStyle/>
          <a:p>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1: </a:t>
            </a:r>
            <a:r>
              <a:rPr lang="en-US" sz="3000" b="1" dirty="0" err="1">
                <a:solidFill>
                  <a:srgbClr val="C00000"/>
                </a:solidFill>
                <a:latin typeface="Arial" panose="020B0604020202020204" pitchFamily="34" charset="0"/>
                <a:cs typeface="Arial" panose="020B0604020202020204" pitchFamily="34" charset="0"/>
              </a:rPr>
              <a:t>Phân</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tích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theo</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cách</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rẽ</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nhánh</a:t>
            </a:r>
            <a:r>
              <a:rPr lang="en-US" sz="3000" b="1" dirty="0">
                <a:solidFill>
                  <a:srgbClr val="C0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1EC8F6C-B40C-485F-A755-909F952A7B5B}"/>
              </a:ext>
            </a:extLst>
          </p:cNvPr>
          <p:cNvSpPr txBox="1"/>
          <p:nvPr/>
        </p:nvSpPr>
        <p:spPr>
          <a:xfrm>
            <a:off x="5607406" y="1743024"/>
            <a:ext cx="5231579" cy="553998"/>
          </a:xfrm>
          <a:prstGeom prst="rect">
            <a:avLst/>
          </a:prstGeom>
          <a:noFill/>
        </p:spPr>
        <p:txBody>
          <a:bodyPr wrap="square" rtlCol="0">
            <a:spAutoFit/>
          </a:bodyPr>
          <a:lstStyle/>
          <a:p>
            <a:r>
              <a:rPr lang="en-US" sz="3000" b="1" dirty="0">
                <a:solidFill>
                  <a:srgbClr val="0070C0"/>
                </a:solidFill>
                <a:latin typeface="Arial" panose="020B0604020202020204" pitchFamily="34" charset="0"/>
                <a:cs typeface="Arial" panose="020B0604020202020204" pitchFamily="34" charset="0"/>
              </a:rPr>
              <a:t>Ta </a:t>
            </a:r>
            <a:r>
              <a:rPr lang="en-US" sz="3000" b="1" dirty="0" err="1">
                <a:solidFill>
                  <a:srgbClr val="0070C0"/>
                </a:solidFill>
                <a:latin typeface="Arial" panose="020B0604020202020204" pitchFamily="34" charset="0"/>
                <a:cs typeface="Arial" panose="020B0604020202020204" pitchFamily="34" charset="0"/>
              </a:rPr>
              <a:t>viết</a:t>
            </a:r>
            <a:r>
              <a:rPr lang="en-US" sz="3000" b="1" dirty="0">
                <a:solidFill>
                  <a:srgbClr val="0070C0"/>
                </a:solidFill>
                <a:latin typeface="Arial" panose="020B0604020202020204" pitchFamily="34" charset="0"/>
                <a:cs typeface="Arial" panose="020B0604020202020204" pitchFamily="34" charset="0"/>
              </a:rPr>
              <a:t>: 12 = </a:t>
            </a:r>
            <a:r>
              <a:rPr lang="en-US" sz="3000" b="1" dirty="0">
                <a:solidFill>
                  <a:srgbClr val="FF0000"/>
                </a:solidFill>
                <a:latin typeface="Arial" panose="020B0604020202020204" pitchFamily="34" charset="0"/>
                <a:cs typeface="Arial" panose="020B0604020202020204" pitchFamily="34" charset="0"/>
              </a:rPr>
              <a:t>2.2.3</a:t>
            </a:r>
            <a:r>
              <a:rPr lang="en-US" sz="3000" b="1" dirty="0">
                <a:solidFill>
                  <a:srgbClr val="0070C0"/>
                </a:solidFill>
                <a:latin typeface="Arial" panose="020B0604020202020204" pitchFamily="34" charset="0"/>
                <a:cs typeface="Arial" panose="020B0604020202020204" pitchFamily="34" charset="0"/>
              </a:rPr>
              <a:t> = </a:t>
            </a:r>
            <a:r>
              <a:rPr lang="en-US" sz="3000" b="1" dirty="0">
                <a:solidFill>
                  <a:srgbClr val="FF0000"/>
                </a:solidFill>
                <a:latin typeface="Arial" panose="020B0604020202020204" pitchFamily="34" charset="0"/>
                <a:cs typeface="Arial" panose="020B0604020202020204" pitchFamily="34" charset="0"/>
              </a:rPr>
              <a:t>2</a:t>
            </a:r>
            <a:r>
              <a:rPr lang="en-US" sz="3000" b="1" baseline="30000" dirty="0">
                <a:solidFill>
                  <a:srgbClr val="FF0000"/>
                </a:solidFill>
                <a:latin typeface="Arial" panose="020B0604020202020204" pitchFamily="34" charset="0"/>
                <a:cs typeface="Arial" panose="020B0604020202020204" pitchFamily="34" charset="0"/>
              </a:rPr>
              <a:t>2</a:t>
            </a:r>
            <a:r>
              <a:rPr lang="en-US" sz="3000" b="1" dirty="0">
                <a:solidFill>
                  <a:srgbClr val="FF0000"/>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12923B65-B256-4841-947E-F9AC3D929E5B}"/>
              </a:ext>
            </a:extLst>
          </p:cNvPr>
          <p:cNvSpPr txBox="1"/>
          <p:nvPr/>
        </p:nvSpPr>
        <p:spPr>
          <a:xfrm>
            <a:off x="1730031" y="6010970"/>
            <a:ext cx="7754750" cy="553998"/>
          </a:xfrm>
          <a:prstGeom prst="rect">
            <a:avLst/>
          </a:prstGeom>
          <a:noFill/>
        </p:spPr>
        <p:txBody>
          <a:bodyPr wrap="square">
            <a:spAutoFit/>
          </a:bodyPr>
          <a:lstStyle/>
          <a:p>
            <a:r>
              <a:rPr lang="en-US" sz="3000" b="1" dirty="0" err="1">
                <a:solidFill>
                  <a:srgbClr val="0070C0"/>
                </a:solidFill>
                <a:latin typeface="Arial" panose="020B0604020202020204" pitchFamily="34" charset="0"/>
                <a:cs typeface="Arial" panose="020B0604020202020204" pitchFamily="34" charset="0"/>
              </a:rPr>
              <a:t>Vậy</a:t>
            </a:r>
            <a:r>
              <a:rPr lang="en-US" sz="3000" b="1" dirty="0">
                <a:solidFill>
                  <a:srgbClr val="0070C0"/>
                </a:solidFill>
                <a:latin typeface="Arial" panose="020B0604020202020204" pitchFamily="34" charset="0"/>
                <a:cs typeface="Arial" panose="020B0604020202020204" pitchFamily="34" charset="0"/>
              </a:rPr>
              <a:t> ta </a:t>
            </a:r>
            <a:r>
              <a:rPr lang="en-US" sz="3000" b="1" dirty="0" err="1">
                <a:solidFill>
                  <a:srgbClr val="0070C0"/>
                </a:solidFill>
                <a:latin typeface="Arial" panose="020B0604020202020204" pitchFamily="34" charset="0"/>
                <a:cs typeface="Arial" panose="020B0604020202020204" pitchFamily="34" charset="0"/>
              </a:rPr>
              <a:t>phân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tích</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được</a:t>
            </a:r>
            <a:r>
              <a:rPr lang="en-US" sz="3000" b="1" dirty="0">
                <a:solidFill>
                  <a:srgbClr val="0070C0"/>
                </a:solidFill>
                <a:latin typeface="Arial" panose="020B0604020202020204" pitchFamily="34" charset="0"/>
                <a:cs typeface="Arial" panose="020B0604020202020204" pitchFamily="34" charset="0"/>
              </a:rPr>
              <a:t>: 12 = </a:t>
            </a:r>
            <a:r>
              <a:rPr lang="en-US" sz="3000" b="1" dirty="0">
                <a:solidFill>
                  <a:srgbClr val="FF0000"/>
                </a:solidFill>
                <a:latin typeface="Arial" panose="020B0604020202020204" pitchFamily="34" charset="0"/>
                <a:cs typeface="Arial" panose="020B0604020202020204" pitchFamily="34" charset="0"/>
              </a:rPr>
              <a:t>2.2.3</a:t>
            </a:r>
            <a:r>
              <a:rPr lang="en-US" sz="3000" b="1" dirty="0">
                <a:solidFill>
                  <a:srgbClr val="0070C0"/>
                </a:solidFill>
                <a:latin typeface="Arial" panose="020B0604020202020204" pitchFamily="34" charset="0"/>
                <a:cs typeface="Arial" panose="020B0604020202020204" pitchFamily="34" charset="0"/>
              </a:rPr>
              <a:t> = </a:t>
            </a:r>
            <a:r>
              <a:rPr lang="en-US" sz="3000" b="1" dirty="0">
                <a:solidFill>
                  <a:srgbClr val="FF0000"/>
                </a:solidFill>
                <a:latin typeface="Arial" panose="020B0604020202020204" pitchFamily="34" charset="0"/>
                <a:cs typeface="Arial" panose="020B0604020202020204" pitchFamily="34" charset="0"/>
              </a:rPr>
              <a:t>2</a:t>
            </a:r>
            <a:r>
              <a:rPr lang="en-US" sz="3000" b="1" baseline="30000" dirty="0">
                <a:solidFill>
                  <a:srgbClr val="FF0000"/>
                </a:solidFill>
                <a:latin typeface="Arial" panose="020B0604020202020204" pitchFamily="34" charset="0"/>
                <a:cs typeface="Arial" panose="020B0604020202020204" pitchFamily="34" charset="0"/>
              </a:rPr>
              <a:t>2</a:t>
            </a:r>
            <a:r>
              <a:rPr lang="en-US" sz="3000" b="1" dirty="0">
                <a:solidFill>
                  <a:srgbClr val="FF0000"/>
                </a:solidFill>
                <a:latin typeface="Arial" panose="020B0604020202020204" pitchFamily="34" charset="0"/>
                <a:cs typeface="Arial" panose="020B0604020202020204" pitchFamily="34" charset="0"/>
              </a:rPr>
              <a:t>.3</a:t>
            </a:r>
            <a:endParaRPr lang="en-US" sz="3000" dirty="0">
              <a:solidFill>
                <a:srgbClr val="FF00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0180758-7C4E-4D72-8F09-5649F5FE130C}"/>
              </a:ext>
            </a:extLst>
          </p:cNvPr>
          <p:cNvGrpSpPr/>
          <p:nvPr/>
        </p:nvGrpSpPr>
        <p:grpSpPr>
          <a:xfrm>
            <a:off x="2895887" y="691667"/>
            <a:ext cx="2183445" cy="2730367"/>
            <a:chOff x="2895887" y="691667"/>
            <a:chExt cx="2183445" cy="2730367"/>
          </a:xfrm>
        </p:grpSpPr>
        <p:grpSp>
          <p:nvGrpSpPr>
            <p:cNvPr id="8" name="Group 7">
              <a:extLst>
                <a:ext uri="{FF2B5EF4-FFF2-40B4-BE49-F238E27FC236}">
                  <a16:creationId xmlns:a16="http://schemas.microsoft.com/office/drawing/2014/main" id="{50A4F23D-CD3B-488F-8A74-77FCEF3FAADF}"/>
                </a:ext>
              </a:extLst>
            </p:cNvPr>
            <p:cNvGrpSpPr/>
            <p:nvPr/>
          </p:nvGrpSpPr>
          <p:grpSpPr>
            <a:xfrm>
              <a:off x="2895887" y="691667"/>
              <a:ext cx="2183445" cy="2730367"/>
              <a:chOff x="2838007" y="661874"/>
              <a:chExt cx="2183445" cy="2730367"/>
            </a:xfrm>
          </p:grpSpPr>
          <p:grpSp>
            <p:nvGrpSpPr>
              <p:cNvPr id="19" name="Group 18">
                <a:extLst>
                  <a:ext uri="{FF2B5EF4-FFF2-40B4-BE49-F238E27FC236}">
                    <a16:creationId xmlns:a16="http://schemas.microsoft.com/office/drawing/2014/main" id="{767BD2F9-EC47-44E7-ABE5-43BAC71888BF}"/>
                  </a:ext>
                </a:extLst>
              </p:cNvPr>
              <p:cNvGrpSpPr/>
              <p:nvPr/>
            </p:nvGrpSpPr>
            <p:grpSpPr>
              <a:xfrm>
                <a:off x="2838007" y="661874"/>
                <a:ext cx="1669099" cy="1569660"/>
                <a:chOff x="621217" y="3052883"/>
                <a:chExt cx="1669099" cy="1569660"/>
              </a:xfrm>
            </p:grpSpPr>
            <p:sp>
              <p:nvSpPr>
                <p:cNvPr id="20" name="TextBox 19">
                  <a:extLst>
                    <a:ext uri="{FF2B5EF4-FFF2-40B4-BE49-F238E27FC236}">
                      <a16:creationId xmlns:a16="http://schemas.microsoft.com/office/drawing/2014/main" id="{18B8EA95-F706-4377-9B2A-760326F18187}"/>
                    </a:ext>
                  </a:extLst>
                </p:cNvPr>
                <p:cNvSpPr txBox="1"/>
                <p:nvPr/>
              </p:nvSpPr>
              <p:spPr>
                <a:xfrm>
                  <a:off x="621217" y="3052883"/>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12</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rgbClr val="FF0000"/>
                      </a:solidFill>
                      <a:latin typeface="Arial" panose="020B0604020202020204" pitchFamily="34" charset="0"/>
                      <a:cs typeface="Arial" panose="020B0604020202020204" pitchFamily="34" charset="0"/>
                    </a:rPr>
                    <a:t>2</a:t>
                  </a:r>
                  <a:r>
                    <a:rPr lang="en-US" sz="3200" b="1" dirty="0">
                      <a:solidFill>
                        <a:schemeClr val="accent2"/>
                      </a:solidFill>
                      <a:latin typeface="Arial" panose="020B0604020202020204" pitchFamily="34" charset="0"/>
                      <a:cs typeface="Arial" panose="020B0604020202020204" pitchFamily="34" charset="0"/>
                    </a:rPr>
                    <a:t>        6</a:t>
                  </a:r>
                </a:p>
              </p:txBody>
            </p:sp>
            <p:cxnSp>
              <p:nvCxnSpPr>
                <p:cNvPr id="21" name="Straight Connector 20">
                  <a:extLst>
                    <a:ext uri="{FF2B5EF4-FFF2-40B4-BE49-F238E27FC236}">
                      <a16:creationId xmlns:a16="http://schemas.microsoft.com/office/drawing/2014/main" id="{FD21F50C-04A0-47A8-BE4A-946F75178814}"/>
                    </a:ext>
                  </a:extLst>
                </p:cNvPr>
                <p:cNvCxnSpPr/>
                <p:nvPr/>
              </p:nvCxnSpPr>
              <p:spPr>
                <a:xfrm flipH="1">
                  <a:off x="1030514" y="3643086"/>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83843D-DB9B-4EFD-9190-1C5BDC627B7B}"/>
                    </a:ext>
                  </a:extLst>
                </p:cNvPr>
                <p:cNvCxnSpPr>
                  <a:cxnSpLocks/>
                </p:cNvCxnSpPr>
                <p:nvPr/>
              </p:nvCxnSpPr>
              <p:spPr>
                <a:xfrm>
                  <a:off x="1547408" y="3643086"/>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DE718DF-8628-47AA-89D7-2C7A15DF5F4E}"/>
                  </a:ext>
                </a:extLst>
              </p:cNvPr>
              <p:cNvGrpSpPr/>
              <p:nvPr/>
            </p:nvGrpSpPr>
            <p:grpSpPr>
              <a:xfrm>
                <a:off x="3352353" y="1822581"/>
                <a:ext cx="1669099" cy="1569660"/>
                <a:chOff x="1135563" y="4213590"/>
                <a:chExt cx="1669099" cy="1569660"/>
              </a:xfrm>
            </p:grpSpPr>
            <p:sp>
              <p:nvSpPr>
                <p:cNvPr id="25" name="TextBox 24">
                  <a:extLst>
                    <a:ext uri="{FF2B5EF4-FFF2-40B4-BE49-F238E27FC236}">
                      <a16:creationId xmlns:a16="http://schemas.microsoft.com/office/drawing/2014/main" id="{BFDBE3F2-D7A8-43DC-A9FD-03C21FD650F7}"/>
                    </a:ext>
                  </a:extLst>
                </p:cNvPr>
                <p:cNvSpPr txBox="1"/>
                <p:nvPr/>
              </p:nvSpPr>
              <p:spPr>
                <a:xfrm>
                  <a:off x="1135563" y="4213590"/>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rgbClr val="FF0000"/>
                      </a:solidFill>
                      <a:latin typeface="Arial" panose="020B0604020202020204" pitchFamily="34" charset="0"/>
                      <a:cs typeface="Arial" panose="020B0604020202020204" pitchFamily="34" charset="0"/>
                    </a:rPr>
                    <a:t>2</a:t>
                  </a:r>
                  <a:r>
                    <a:rPr lang="en-US" sz="3200" b="1" dirty="0">
                      <a:solidFill>
                        <a:schemeClr val="accent2"/>
                      </a:solidFill>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3</a:t>
                  </a:r>
                </a:p>
              </p:txBody>
            </p:sp>
            <p:cxnSp>
              <p:nvCxnSpPr>
                <p:cNvPr id="26" name="Straight Connector 25">
                  <a:extLst>
                    <a:ext uri="{FF2B5EF4-FFF2-40B4-BE49-F238E27FC236}">
                      <a16:creationId xmlns:a16="http://schemas.microsoft.com/office/drawing/2014/main" id="{71B509F7-5EE8-4172-8A89-FDE271C7D3F0}"/>
                    </a:ext>
                  </a:extLst>
                </p:cNvPr>
                <p:cNvCxnSpPr/>
                <p:nvPr/>
              </p:nvCxnSpPr>
              <p:spPr>
                <a:xfrm flipH="1">
                  <a:off x="1514338" y="4706163"/>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E7C03E-E1B1-4BD4-8C6D-D6FE436D823A}"/>
                    </a:ext>
                  </a:extLst>
                </p:cNvPr>
                <p:cNvCxnSpPr>
                  <a:cxnSpLocks/>
                </p:cNvCxnSpPr>
                <p:nvPr/>
              </p:nvCxnSpPr>
              <p:spPr>
                <a:xfrm>
                  <a:off x="2046333" y="4719261"/>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 name="Oval 1">
              <a:extLst>
                <a:ext uri="{FF2B5EF4-FFF2-40B4-BE49-F238E27FC236}">
                  <a16:creationId xmlns:a16="http://schemas.microsoft.com/office/drawing/2014/main" id="{173B50E2-574B-4EDC-B32A-F468104E5C3C}"/>
                </a:ext>
              </a:extLst>
            </p:cNvPr>
            <p:cNvSpPr/>
            <p:nvPr/>
          </p:nvSpPr>
          <p:spPr>
            <a:xfrm>
              <a:off x="4035900" y="1773642"/>
              <a:ext cx="423747" cy="375680"/>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715581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4" grpId="0"/>
      <p:bldP spid="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D09346-BD30-4F98-B1BF-ED193573095F}"/>
              </a:ext>
            </a:extLst>
          </p:cNvPr>
          <p:cNvSpPr txBox="1"/>
          <p:nvPr/>
        </p:nvSpPr>
        <p:spPr>
          <a:xfrm>
            <a:off x="2653741" y="457200"/>
            <a:ext cx="8752116" cy="1015663"/>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Ví</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dụ</a:t>
            </a:r>
            <a:r>
              <a:rPr lang="en-US" sz="3000" b="1" dirty="0">
                <a:solidFill>
                  <a:schemeClr val="accent1"/>
                </a:solidFill>
                <a:latin typeface="Arial" panose="020B0604020202020204" pitchFamily="34" charset="0"/>
                <a:cs typeface="Arial" panose="020B0604020202020204" pitchFamily="34" charset="0"/>
              </a:rPr>
              <a:t> 2: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72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bằng</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cách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viết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rẽ</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nhánh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và</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theo</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cột</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dọc</a:t>
            </a:r>
            <a:r>
              <a:rPr lang="en-US" sz="3000" b="1" dirty="0">
                <a:solidFill>
                  <a:schemeClr val="accent1"/>
                </a:solidFill>
                <a:latin typeface="Arial" panose="020B0604020202020204" pitchFamily="34" charset="0"/>
                <a:cs typeface="Arial" panose="020B0604020202020204" pitchFamily="34" charset="0"/>
              </a:rPr>
              <a:t>” </a:t>
            </a:r>
          </a:p>
        </p:txBody>
      </p:sp>
      <p:grpSp>
        <p:nvGrpSpPr>
          <p:cNvPr id="45" name="Group 44">
            <a:extLst>
              <a:ext uri="{FF2B5EF4-FFF2-40B4-BE49-F238E27FC236}">
                <a16:creationId xmlns:a16="http://schemas.microsoft.com/office/drawing/2014/main" id="{DDF7563A-5674-449C-8578-77A0AEABFA96}"/>
              </a:ext>
            </a:extLst>
          </p:cNvPr>
          <p:cNvGrpSpPr/>
          <p:nvPr/>
        </p:nvGrpSpPr>
        <p:grpSpPr>
          <a:xfrm>
            <a:off x="655098" y="2342634"/>
            <a:ext cx="1669099" cy="1200329"/>
            <a:chOff x="655098" y="2342634"/>
            <a:chExt cx="1669099" cy="1200329"/>
          </a:xfrm>
        </p:grpSpPr>
        <p:sp>
          <p:nvSpPr>
            <p:cNvPr id="26" name="TextBox 25">
              <a:extLst>
                <a:ext uri="{FF2B5EF4-FFF2-40B4-BE49-F238E27FC236}">
                  <a16:creationId xmlns:a16="http://schemas.microsoft.com/office/drawing/2014/main" id="{9998B367-3CE2-409E-A7CC-86861E4CB9FB}"/>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72</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2</a:t>
              </a:r>
              <a:r>
                <a:rPr lang="en-US" sz="2400" b="1" dirty="0">
                  <a:solidFill>
                    <a:schemeClr val="accent2"/>
                  </a:solidFill>
                  <a:latin typeface="Arial" panose="020B0604020202020204" pitchFamily="34" charset="0"/>
                  <a:cs typeface="Arial" panose="020B0604020202020204" pitchFamily="34" charset="0"/>
                </a:rPr>
                <a:t>       36</a:t>
              </a:r>
            </a:p>
          </p:txBody>
        </p:sp>
        <p:cxnSp>
          <p:nvCxnSpPr>
            <p:cNvPr id="27" name="Straight Connector 26">
              <a:extLst>
                <a:ext uri="{FF2B5EF4-FFF2-40B4-BE49-F238E27FC236}">
                  <a16:creationId xmlns:a16="http://schemas.microsoft.com/office/drawing/2014/main" id="{5C11C371-5CF7-4156-B6DC-4B084C5C891E}"/>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12F32C-152E-4C18-A008-7CDD7107A642}"/>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1ABD0FBD-74B9-488B-AFC7-A257C1FFDC45}"/>
              </a:ext>
            </a:extLst>
          </p:cNvPr>
          <p:cNvGrpSpPr/>
          <p:nvPr/>
        </p:nvGrpSpPr>
        <p:grpSpPr>
          <a:xfrm>
            <a:off x="1121158" y="3098489"/>
            <a:ext cx="1243075" cy="1200329"/>
            <a:chOff x="1161166" y="3098489"/>
            <a:chExt cx="1243075" cy="1200329"/>
          </a:xfrm>
        </p:grpSpPr>
        <p:sp>
          <p:nvSpPr>
            <p:cNvPr id="31" name="TextBox 30">
              <a:extLst>
                <a:ext uri="{FF2B5EF4-FFF2-40B4-BE49-F238E27FC236}">
                  <a16:creationId xmlns:a16="http://schemas.microsoft.com/office/drawing/2014/main" id="{B436D40F-AF70-473F-9CDC-DBECE9D60AE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2</a:t>
              </a:r>
              <a:r>
                <a:rPr lang="en-US" sz="2400" b="1" dirty="0">
                  <a:solidFill>
                    <a:schemeClr val="accent2"/>
                  </a:solidFill>
                  <a:latin typeface="Arial" panose="020B0604020202020204" pitchFamily="34" charset="0"/>
                  <a:cs typeface="Arial" panose="020B0604020202020204" pitchFamily="34" charset="0"/>
                </a:rPr>
                <a:t>      18</a:t>
              </a:r>
            </a:p>
          </p:txBody>
        </p:sp>
        <p:cxnSp>
          <p:nvCxnSpPr>
            <p:cNvPr id="39" name="Straight Connector 38">
              <a:extLst>
                <a:ext uri="{FF2B5EF4-FFF2-40B4-BE49-F238E27FC236}">
                  <a16:creationId xmlns:a16="http://schemas.microsoft.com/office/drawing/2014/main" id="{F6DD13A3-5BEC-4CC4-BC3A-3CD32A98E9D4}"/>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B8B1DD-F518-44AF-9CD3-F121C02A77D3}"/>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9351BA9-5E58-445A-9F67-6E05A42D3DCC}"/>
              </a:ext>
            </a:extLst>
          </p:cNvPr>
          <p:cNvGrpSpPr/>
          <p:nvPr/>
        </p:nvGrpSpPr>
        <p:grpSpPr>
          <a:xfrm>
            <a:off x="1485309" y="3934267"/>
            <a:ext cx="1243075" cy="1200329"/>
            <a:chOff x="1485309" y="3934267"/>
            <a:chExt cx="1243075" cy="1200329"/>
          </a:xfrm>
        </p:grpSpPr>
        <p:sp>
          <p:nvSpPr>
            <p:cNvPr id="37" name="TextBox 36">
              <a:extLst>
                <a:ext uri="{FF2B5EF4-FFF2-40B4-BE49-F238E27FC236}">
                  <a16:creationId xmlns:a16="http://schemas.microsoft.com/office/drawing/2014/main" id="{A8F5CBFF-3D44-4C3C-B017-E908680772EC}"/>
                </a:ext>
              </a:extLst>
            </p:cNvPr>
            <p:cNvSpPr txBox="1"/>
            <p:nvPr/>
          </p:nvSpPr>
          <p:spPr>
            <a:xfrm>
              <a:off x="1485309" y="3934267"/>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2</a:t>
              </a:r>
              <a:r>
                <a:rPr lang="en-US" sz="2400" b="1" dirty="0">
                  <a:solidFill>
                    <a:schemeClr val="accent2"/>
                  </a:solidFill>
                  <a:latin typeface="Arial" panose="020B0604020202020204" pitchFamily="34" charset="0"/>
                  <a:cs typeface="Arial" panose="020B0604020202020204" pitchFamily="34" charset="0"/>
                </a:rPr>
                <a:t>       9</a:t>
              </a:r>
            </a:p>
          </p:txBody>
        </p:sp>
        <p:cxnSp>
          <p:nvCxnSpPr>
            <p:cNvPr id="41" name="Straight Connector 40">
              <a:extLst>
                <a:ext uri="{FF2B5EF4-FFF2-40B4-BE49-F238E27FC236}">
                  <a16:creationId xmlns:a16="http://schemas.microsoft.com/office/drawing/2014/main" id="{B04543CF-B306-4A55-AFB9-340AD6357271}"/>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08322A-6CE8-4B86-AF11-20C83573CA02}"/>
                </a:ext>
              </a:extLst>
            </p:cNvPr>
            <p:cNvCxnSpPr>
              <a:cxnSpLocks/>
            </p:cNvCxnSpPr>
            <p:nvPr/>
          </p:nvCxnSpPr>
          <p:spPr>
            <a:xfrm>
              <a:off x="2122715" y="4276263"/>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DBF5185-F61C-46A6-AE0D-B9191594A06C}"/>
              </a:ext>
            </a:extLst>
          </p:cNvPr>
          <p:cNvGrpSpPr/>
          <p:nvPr/>
        </p:nvGrpSpPr>
        <p:grpSpPr>
          <a:xfrm>
            <a:off x="1813940" y="4663556"/>
            <a:ext cx="1243075" cy="1200329"/>
            <a:chOff x="6415228" y="4849518"/>
            <a:chExt cx="1243075" cy="1200329"/>
          </a:xfrm>
        </p:grpSpPr>
        <p:cxnSp>
          <p:nvCxnSpPr>
            <p:cNvPr id="43" name="Straight Connector 42">
              <a:extLst>
                <a:ext uri="{FF2B5EF4-FFF2-40B4-BE49-F238E27FC236}">
                  <a16:creationId xmlns:a16="http://schemas.microsoft.com/office/drawing/2014/main" id="{E2816A2E-5C0F-45F9-A670-4C7229AC30A4}"/>
                </a:ext>
              </a:extLst>
            </p:cNvPr>
            <p:cNvCxnSpPr>
              <a:cxnSpLocks/>
            </p:cNvCxnSpPr>
            <p:nvPr/>
          </p:nvCxnSpPr>
          <p:spPr>
            <a:xfrm flipH="1">
              <a:off x="6630086" y="5267407"/>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4E33B0F-46D4-4422-B78C-6CC4914D861B}"/>
                </a:ext>
              </a:extLst>
            </p:cNvPr>
            <p:cNvGrpSpPr/>
            <p:nvPr/>
          </p:nvGrpSpPr>
          <p:grpSpPr>
            <a:xfrm>
              <a:off x="6415228" y="4849518"/>
              <a:ext cx="1243075" cy="1200329"/>
              <a:chOff x="1880698" y="4663215"/>
              <a:chExt cx="1243075" cy="1200329"/>
            </a:xfrm>
          </p:grpSpPr>
          <p:sp>
            <p:nvSpPr>
              <p:cNvPr id="38" name="TextBox 37">
                <a:extLst>
                  <a:ext uri="{FF2B5EF4-FFF2-40B4-BE49-F238E27FC236}">
                    <a16:creationId xmlns:a16="http://schemas.microsoft.com/office/drawing/2014/main" id="{A2ABFAC2-5CEB-4887-AD33-926F5F539CA8}"/>
                  </a:ext>
                </a:extLst>
              </p:cNvPr>
              <p:cNvSpPr txBox="1"/>
              <p:nvPr/>
            </p:nvSpPr>
            <p:spPr>
              <a:xfrm>
                <a:off x="1880698" y="466321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3</a:t>
                </a:r>
                <a:r>
                  <a:rPr lang="en-US" sz="2400" b="1" dirty="0">
                    <a:solidFill>
                      <a:schemeClr val="accent2"/>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3</a:t>
                </a:r>
              </a:p>
            </p:txBody>
          </p:sp>
          <p:cxnSp>
            <p:nvCxnSpPr>
              <p:cNvPr id="44" name="Straight Connector 43">
                <a:extLst>
                  <a:ext uri="{FF2B5EF4-FFF2-40B4-BE49-F238E27FC236}">
                    <a16:creationId xmlns:a16="http://schemas.microsoft.com/office/drawing/2014/main" id="{E0671230-6DCC-4740-BCD5-0FA6CEE0133F}"/>
                  </a:ext>
                </a:extLst>
              </p:cNvPr>
              <p:cNvCxnSpPr>
                <a:cxnSpLocks/>
              </p:cNvCxnSpPr>
              <p:nvPr/>
            </p:nvCxnSpPr>
            <p:spPr>
              <a:xfrm>
                <a:off x="2497068"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50" name="TextBox 49">
            <a:extLst>
              <a:ext uri="{FF2B5EF4-FFF2-40B4-BE49-F238E27FC236}">
                <a16:creationId xmlns:a16="http://schemas.microsoft.com/office/drawing/2014/main" id="{430128AB-08A7-430C-90C7-88B92B339332}"/>
              </a:ext>
            </a:extLst>
          </p:cNvPr>
          <p:cNvSpPr txBox="1"/>
          <p:nvPr/>
        </p:nvSpPr>
        <p:spPr>
          <a:xfrm>
            <a:off x="4163481" y="242974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72     </a:t>
            </a:r>
            <a:r>
              <a:rPr lang="en-US" sz="2400" b="1" dirty="0">
                <a:solidFill>
                  <a:srgbClr val="FF0000"/>
                </a:solidFill>
                <a:latin typeface="Arial" panose="020B0604020202020204" pitchFamily="34" charset="0"/>
                <a:cs typeface="Arial" panose="020B0604020202020204" pitchFamily="34" charset="0"/>
              </a:rPr>
              <a:t>2</a:t>
            </a:r>
          </a:p>
        </p:txBody>
      </p:sp>
      <p:sp>
        <p:nvSpPr>
          <p:cNvPr id="51" name="TextBox 50">
            <a:extLst>
              <a:ext uri="{FF2B5EF4-FFF2-40B4-BE49-F238E27FC236}">
                <a16:creationId xmlns:a16="http://schemas.microsoft.com/office/drawing/2014/main" id="{B7E3B2B7-FEA5-491C-867F-39742652789D}"/>
              </a:ext>
            </a:extLst>
          </p:cNvPr>
          <p:cNvSpPr txBox="1"/>
          <p:nvPr/>
        </p:nvSpPr>
        <p:spPr>
          <a:xfrm>
            <a:off x="4141140" y="303450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36     </a:t>
            </a:r>
            <a:r>
              <a:rPr lang="en-US" sz="2400" b="1" dirty="0">
                <a:solidFill>
                  <a:srgbClr val="FF0000"/>
                </a:solidFill>
                <a:latin typeface="Arial" panose="020B0604020202020204" pitchFamily="34" charset="0"/>
                <a:cs typeface="Arial" panose="020B0604020202020204" pitchFamily="34" charset="0"/>
              </a:rPr>
              <a:t>2</a:t>
            </a:r>
          </a:p>
        </p:txBody>
      </p:sp>
      <p:sp>
        <p:nvSpPr>
          <p:cNvPr id="52" name="TextBox 51">
            <a:extLst>
              <a:ext uri="{FF2B5EF4-FFF2-40B4-BE49-F238E27FC236}">
                <a16:creationId xmlns:a16="http://schemas.microsoft.com/office/drawing/2014/main" id="{519C126D-C64E-4840-8FBD-CE49507FC760}"/>
              </a:ext>
            </a:extLst>
          </p:cNvPr>
          <p:cNvSpPr txBox="1"/>
          <p:nvPr/>
        </p:nvSpPr>
        <p:spPr>
          <a:xfrm>
            <a:off x="4136934" y="3637407"/>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18     </a:t>
            </a:r>
            <a:r>
              <a:rPr lang="en-US" sz="2400" b="1" dirty="0">
                <a:solidFill>
                  <a:srgbClr val="FF0000"/>
                </a:solidFill>
                <a:latin typeface="Arial" panose="020B0604020202020204" pitchFamily="34" charset="0"/>
                <a:cs typeface="Arial" panose="020B0604020202020204" pitchFamily="34" charset="0"/>
              </a:rPr>
              <a:t>2</a:t>
            </a:r>
          </a:p>
        </p:txBody>
      </p:sp>
      <p:sp>
        <p:nvSpPr>
          <p:cNvPr id="53" name="TextBox 52">
            <a:extLst>
              <a:ext uri="{FF2B5EF4-FFF2-40B4-BE49-F238E27FC236}">
                <a16:creationId xmlns:a16="http://schemas.microsoft.com/office/drawing/2014/main" id="{5642353A-DA5F-453E-9D86-0F79B5B8866C}"/>
              </a:ext>
            </a:extLst>
          </p:cNvPr>
          <p:cNvSpPr txBox="1"/>
          <p:nvPr/>
        </p:nvSpPr>
        <p:spPr>
          <a:xfrm>
            <a:off x="4121232" y="420625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9     </a:t>
            </a:r>
            <a:r>
              <a:rPr lang="en-US" sz="2400" b="1" dirty="0">
                <a:solidFill>
                  <a:srgbClr val="FF0000"/>
                </a:solidFill>
                <a:latin typeface="Arial" panose="020B0604020202020204" pitchFamily="34" charset="0"/>
                <a:cs typeface="Arial" panose="020B0604020202020204" pitchFamily="34" charset="0"/>
              </a:rPr>
              <a:t>3</a:t>
            </a:r>
          </a:p>
        </p:txBody>
      </p:sp>
      <p:sp>
        <p:nvSpPr>
          <p:cNvPr id="54" name="TextBox 53">
            <a:extLst>
              <a:ext uri="{FF2B5EF4-FFF2-40B4-BE49-F238E27FC236}">
                <a16:creationId xmlns:a16="http://schemas.microsoft.com/office/drawing/2014/main" id="{B706523A-F288-4954-9B88-04828489F28A}"/>
              </a:ext>
            </a:extLst>
          </p:cNvPr>
          <p:cNvSpPr txBox="1"/>
          <p:nvPr/>
        </p:nvSpPr>
        <p:spPr>
          <a:xfrm>
            <a:off x="4272920" y="4778509"/>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     </a:t>
            </a:r>
            <a:r>
              <a:rPr lang="en-US" sz="2400" b="1" dirty="0">
                <a:solidFill>
                  <a:srgbClr val="FF0000"/>
                </a:solidFill>
                <a:latin typeface="Arial" panose="020B0604020202020204" pitchFamily="34" charset="0"/>
                <a:cs typeface="Arial" panose="020B0604020202020204" pitchFamily="34" charset="0"/>
              </a:rPr>
              <a:t>3</a:t>
            </a:r>
          </a:p>
        </p:txBody>
      </p:sp>
      <p:sp>
        <p:nvSpPr>
          <p:cNvPr id="55" name="TextBox 54">
            <a:extLst>
              <a:ext uri="{FF2B5EF4-FFF2-40B4-BE49-F238E27FC236}">
                <a16:creationId xmlns:a16="http://schemas.microsoft.com/office/drawing/2014/main" id="{E0F49A3E-2D26-4AE5-A2A3-743B1AA32886}"/>
              </a:ext>
            </a:extLst>
          </p:cNvPr>
          <p:cNvSpPr txBox="1"/>
          <p:nvPr/>
        </p:nvSpPr>
        <p:spPr>
          <a:xfrm>
            <a:off x="4272920" y="5350989"/>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     </a:t>
            </a:r>
          </a:p>
        </p:txBody>
      </p:sp>
      <p:cxnSp>
        <p:nvCxnSpPr>
          <p:cNvPr id="57" name="Straight Connector 56">
            <a:extLst>
              <a:ext uri="{FF2B5EF4-FFF2-40B4-BE49-F238E27FC236}">
                <a16:creationId xmlns:a16="http://schemas.microsoft.com/office/drawing/2014/main" id="{6197E050-FEFF-4A70-B8E2-14839DCDFD31}"/>
              </a:ext>
            </a:extLst>
          </p:cNvPr>
          <p:cNvCxnSpPr>
            <a:stCxn id="50" idx="0"/>
          </p:cNvCxnSpPr>
          <p:nvPr/>
        </p:nvCxnSpPr>
        <p:spPr>
          <a:xfrm flipH="1">
            <a:off x="4720503" y="2429743"/>
            <a:ext cx="1" cy="34095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D3176F0-79CE-44F3-9334-D7994838A7B0}"/>
              </a:ext>
            </a:extLst>
          </p:cNvPr>
          <p:cNvSpPr txBox="1"/>
          <p:nvPr/>
        </p:nvSpPr>
        <p:spPr>
          <a:xfrm>
            <a:off x="867788" y="6047027"/>
            <a:ext cx="1869693" cy="446276"/>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Rẽ</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5E74E35-6FE7-4FFE-A640-1B55F697023C}"/>
              </a:ext>
            </a:extLst>
          </p:cNvPr>
          <p:cNvSpPr txBox="1"/>
          <p:nvPr/>
        </p:nvSpPr>
        <p:spPr>
          <a:xfrm>
            <a:off x="3584289" y="6047027"/>
            <a:ext cx="2372609" cy="446276"/>
          </a:xfrm>
          <a:prstGeom prst="rect">
            <a:avLst/>
          </a:prstGeom>
          <a:noFill/>
        </p:spPr>
        <p:txBody>
          <a:bodyPr wrap="square" rtlCol="0">
            <a:spAutoFit/>
          </a:bodyPr>
          <a:lstStyle/>
          <a:p>
            <a:pPr algn="ct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cột</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E1B36263-457E-43D5-B859-C45377D667FC}"/>
              </a:ext>
            </a:extLst>
          </p:cNvPr>
          <p:cNvSpPr txBox="1"/>
          <p:nvPr/>
        </p:nvSpPr>
        <p:spPr>
          <a:xfrm>
            <a:off x="5830342" y="2205119"/>
            <a:ext cx="5406153" cy="1477328"/>
          </a:xfrm>
          <a:prstGeom prst="rect">
            <a:avLst/>
          </a:prstGeom>
          <a:noFill/>
        </p:spPr>
        <p:txBody>
          <a:bodyPr wrap="square" rtlCol="0">
            <a:spAutoFit/>
          </a:bodyPr>
          <a:lstStyle/>
          <a:p>
            <a:pPr>
              <a:lnSpc>
                <a:spcPct val="150000"/>
              </a:lnSpc>
            </a:pPr>
            <a:r>
              <a:rPr lang="en-US" sz="3000" dirty="0" err="1">
                <a:solidFill>
                  <a:srgbClr val="0070C0"/>
                </a:solidFill>
                <a:latin typeface="Arial" panose="020B0604020202020204" pitchFamily="34" charset="0"/>
                <a:cs typeface="Arial" panose="020B0604020202020204" pitchFamily="34" charset="0"/>
              </a:rPr>
              <a:t>Vậy</a:t>
            </a:r>
            <a:r>
              <a:rPr lang="en-US" sz="3000" dirty="0">
                <a:solidFill>
                  <a:srgbClr val="0070C0"/>
                </a:solidFill>
                <a:latin typeface="Arial" panose="020B0604020202020204" pitchFamily="34" charset="0"/>
                <a:cs typeface="Arial" panose="020B0604020202020204" pitchFamily="34" charset="0"/>
              </a:rPr>
              <a:t> ta </a:t>
            </a:r>
            <a:r>
              <a:rPr lang="en-US" sz="3000" dirty="0" err="1">
                <a:solidFill>
                  <a:srgbClr val="0070C0"/>
                </a:solidFill>
                <a:latin typeface="Arial" panose="020B0604020202020204" pitchFamily="34" charset="0"/>
                <a:cs typeface="Arial" panose="020B0604020202020204" pitchFamily="34" charset="0"/>
              </a:rPr>
              <a:t>phân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tích</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được</a:t>
            </a:r>
            <a:r>
              <a:rPr lang="en-US" sz="3000" dirty="0">
                <a:solidFill>
                  <a:srgbClr val="0070C0"/>
                </a:solidFill>
                <a:latin typeface="Arial" panose="020B0604020202020204" pitchFamily="34" charset="0"/>
                <a:cs typeface="Arial" panose="020B0604020202020204" pitchFamily="34" charset="0"/>
              </a:rPr>
              <a:t>:</a:t>
            </a:r>
          </a:p>
          <a:p>
            <a:pPr algn="ctr">
              <a:lnSpc>
                <a:spcPct val="150000"/>
              </a:lnSpc>
            </a:pPr>
            <a:r>
              <a:rPr lang="en-US" sz="3000" b="1" dirty="0">
                <a:solidFill>
                  <a:srgbClr val="FF0000"/>
                </a:solidFill>
                <a:latin typeface="Arial" panose="020B0604020202020204" pitchFamily="34" charset="0"/>
                <a:cs typeface="Arial" panose="020B0604020202020204" pitchFamily="34" charset="0"/>
              </a:rPr>
              <a:t>72 = 2.2.2.3.3 = 2</a:t>
            </a:r>
            <a:r>
              <a:rPr lang="en-US" sz="3000" b="1" baseline="30000" dirty="0">
                <a:solidFill>
                  <a:srgbClr val="FF0000"/>
                </a:solidFill>
                <a:latin typeface="Arial" panose="020B0604020202020204" pitchFamily="34" charset="0"/>
                <a:cs typeface="Arial" panose="020B0604020202020204" pitchFamily="34" charset="0"/>
              </a:rPr>
              <a:t>3</a:t>
            </a:r>
            <a:r>
              <a:rPr lang="en-US" sz="3000" b="1" dirty="0">
                <a:solidFill>
                  <a:srgbClr val="FF0000"/>
                </a:solidFill>
                <a:latin typeface="Arial" panose="020B0604020202020204" pitchFamily="34" charset="0"/>
                <a:cs typeface="Arial" panose="020B0604020202020204" pitchFamily="34" charset="0"/>
              </a:rPr>
              <a:t>.3</a:t>
            </a:r>
            <a:r>
              <a:rPr lang="en-US" sz="3000" b="1" baseline="30000" dirty="0">
                <a:solidFill>
                  <a:srgbClr val="FF0000"/>
                </a:solidFill>
                <a:latin typeface="Arial" panose="020B0604020202020204" pitchFamily="34" charset="0"/>
                <a:cs typeface="Arial" panose="020B0604020202020204" pitchFamily="34" charset="0"/>
              </a:rPr>
              <a:t>2</a:t>
            </a:r>
            <a:r>
              <a:rPr lang="en-US" sz="3000" b="1" dirty="0">
                <a:solidFill>
                  <a:srgbClr val="FF0000"/>
                </a:solidFill>
                <a:latin typeface="Arial" panose="020B0604020202020204" pitchFamily="34" charset="0"/>
                <a:cs typeface="Arial" panose="020B0604020202020204" pitchFamily="34" charset="0"/>
              </a:rPr>
              <a:t>.</a:t>
            </a:r>
          </a:p>
        </p:txBody>
      </p:sp>
      <p:pic>
        <p:nvPicPr>
          <p:cNvPr id="33" name="!!3" descr="Chuyên đề về xác định công thức của hợp chất vô cơ và hữu cơ - Tech12h">
            <a:extLst>
              <a:ext uri="{FF2B5EF4-FFF2-40B4-BE49-F238E27FC236}">
                <a16:creationId xmlns:a16="http://schemas.microsoft.com/office/drawing/2014/main" id="{5C55BE08-1AE2-4FA3-A7B8-6A67F59E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29482"/>
            <a:ext cx="2521284" cy="20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08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inVertical)">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arn(inVertical)">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inVertical)">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barn(inVertical)">
                                      <p:cBhvr>
                                        <p:cTn id="62" dur="500"/>
                                        <p:tgtEl>
                                          <p:spTgt spid="55"/>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anim calcmode="lin" valueType="num">
                                      <p:cBhvr>
                                        <p:cTn id="66" dur="1000" fill="hold"/>
                                        <p:tgtEl>
                                          <p:spTgt spid="60"/>
                                        </p:tgtEl>
                                        <p:attrNameLst>
                                          <p:attrName>ppt_x</p:attrName>
                                        </p:attrNameLst>
                                      </p:cBhvr>
                                      <p:tavLst>
                                        <p:tav tm="0">
                                          <p:val>
                                            <p:strVal val="#ppt_x"/>
                                          </p:val>
                                        </p:tav>
                                        <p:tav tm="100000">
                                          <p:val>
                                            <p:strVal val="#ppt_x"/>
                                          </p:val>
                                        </p:tav>
                                      </p:tavLst>
                                    </p:anim>
                                    <p:anim calcmode="lin" valueType="num">
                                      <p:cBhvr>
                                        <p:cTn id="6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8" grpId="0"/>
      <p:bldP spid="60"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C801102C-836E-40D8-A085-E3ED3088305F}"/>
              </a:ext>
            </a:extLst>
          </p:cNvPr>
          <p:cNvSpPr txBox="1"/>
          <p:nvPr/>
        </p:nvSpPr>
        <p:spPr>
          <a:xfrm>
            <a:off x="188169" y="3184022"/>
            <a:ext cx="10713033" cy="1477328"/>
          </a:xfrm>
          <a:prstGeom prst="rect">
            <a:avLst/>
          </a:prstGeom>
          <a:noFill/>
        </p:spPr>
        <p:txBody>
          <a:bodyPr wrap="square">
            <a:spAutoFit/>
          </a:bodyPr>
          <a:lstStyle/>
          <a:p>
            <a:pPr algn="just"/>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Chú</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thừa</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mỗi</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cho</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thương</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1.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4" y="1639725"/>
            <a:ext cx="11502173" cy="1213615"/>
          </a:xfrm>
          <a:prstGeom prst="rect">
            <a:avLst/>
          </a:prstGeom>
        </p:spPr>
      </p:pic>
      <p:sp>
        <p:nvSpPr>
          <p:cNvPr id="17"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FF"/>
                </a:solidFill>
                <a:latin typeface="Times New Roman" panose="02020603050405020304" pitchFamily="18" charset="0"/>
                <a:cs typeface="Times New Roman" panose="02020603050405020304" pitchFamily="18" charset="0"/>
              </a:rPr>
              <a:t>II. PHÂN TÍCH MỘT SỐ RA THỪA SỐ NGUYÊN TỐ</a:t>
            </a:r>
          </a:p>
        </p:txBody>
      </p:sp>
      <p:sp>
        <p:nvSpPr>
          <p:cNvPr id="19" name="TextBox 18"/>
          <p:cNvSpPr txBox="1"/>
          <p:nvPr/>
        </p:nvSpPr>
        <p:spPr>
          <a:xfrm>
            <a:off x="188169" y="1145661"/>
            <a:ext cx="1152951" cy="369332"/>
          </a:xfrm>
          <a:prstGeom prst="rect">
            <a:avLst/>
          </a:prstGeom>
          <a:solidFill>
            <a:srgbClr val="FAED3B"/>
          </a:solidFill>
        </p:spPr>
        <p:txBody>
          <a:bodyPr wrap="square" rtlCol="0">
            <a:spAutoFit/>
          </a:bodyPr>
          <a:lstStyle/>
          <a:p>
            <a:r>
              <a:rPr lang="en-US" b="1" dirty="0">
                <a:solidFill>
                  <a:srgbClr val="0000FF"/>
                </a:solidFill>
              </a:rPr>
              <a:t>GHI NHỚ</a:t>
            </a:r>
          </a:p>
        </p:txBody>
      </p:sp>
      <p:pic>
        <p:nvPicPr>
          <p:cNvPr id="10" name="Picture 9">
            <a:extLst>
              <a:ext uri="{FF2B5EF4-FFF2-40B4-BE49-F238E27FC236}">
                <a16:creationId xmlns:a16="http://schemas.microsoft.com/office/drawing/2014/main" id="{54FACD73-EDF1-41C3-ABBC-B0DE2ACE887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88169" y="4772466"/>
            <a:ext cx="1226662" cy="1051425"/>
          </a:xfrm>
          <a:prstGeom prst="rect">
            <a:avLst/>
          </a:prstGeom>
        </p:spPr>
      </p:pic>
      <p:sp>
        <p:nvSpPr>
          <p:cNvPr id="2" name="TextBox 1"/>
          <p:cNvSpPr txBox="1"/>
          <p:nvPr/>
        </p:nvSpPr>
        <p:spPr>
          <a:xfrm>
            <a:off x="1483868" y="4992032"/>
            <a:ext cx="685800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40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dọc</a:t>
            </a:r>
            <a:r>
              <a:rPr lang="en-US" sz="3200" dirty="0">
                <a:latin typeface="Times New Roman" panose="02020603050405020304" pitchFamily="18" charset="0"/>
                <a:cs typeface="Times New Roman" panose="02020603050405020304" pitchFamily="18" charset="0"/>
              </a:rPr>
              <a:t>”.</a:t>
            </a:r>
          </a:p>
        </p:txBody>
      </p:sp>
      <p:sp>
        <p:nvSpPr>
          <p:cNvPr id="12" name="Rounded Rectangle 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13" name="Rounded Rectangle 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14" name="Rounded Rectangle 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15" name="Rounded Rectangle 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20" name="Rounded Rectangle 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21" name="Rounded Rectangle 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22" name="Rounded Rectangle 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23" name="Rounded Rectangle 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24" name="Rounded Rectangle 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25" name="Rounded Rectangle 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26" name="Rounded Rectangle 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27" name="Rounded Rectangle 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28" name="Rounded Rectangle 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32" name="Rounded Rectangle 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33" name="Rounded Rectangle 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34" name="Rounded Rectangle 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35" name="Rounded Rectangle 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36" name="Rounded Rectangle 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37" name="Rounded Rectangle 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38" name="Rounded Rectangle 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39" name="Rounded Rectangle 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40" name="Rounded Rectangle 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41" name="Rounded Rectangle 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42" name="Rounded Rectangle 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43" name="Rounded Rectangle 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44" name="Rounded Rectangle 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45" name="Rounded Rectangle 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46" name="Rounded Rectangle 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47" name="Rounded Rectangle 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48" name="Rounded Rectangle 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49" name="Rounded Rectangle 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50" name="Rounded Rectangle 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51" name="Rounded Rectangle 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52" name="Rounded Rectangle 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53" name="Rounded Rectangle 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54" name="Rounded Rectangle 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55" name="Rounded Rectangle 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56" name="Rounded Rectangle 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57" name="Rounded Rectangle 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58" name="Rounded Rectangle 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59" name="Rounded Rectangle 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60" name="Rounded Rectangle 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61" name="Rounded Rectangle 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62" name="Rounded Rectangle 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63" name="Rounded Rectangle 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64" name="Rounded Rectangle 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65" name="Rounded Rectangle 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66" name="Rounded Rectangle 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67" name="Rounded Rectangle 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68" name="Rounded Rectangle 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69" name="Rounded Rectangle 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70" name="Rounded Rectangle 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75" name="Rounded Rectangle 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20" name="Oval 319"/>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pic>
        <p:nvPicPr>
          <p:cNvPr id="321" name="Picture 320" descr="pngtree-group-discussion-learn-life-learning-life-png-image_3816255.jpg"/>
          <p:cNvPicPr>
            <a:picLocks noChangeAspect="1"/>
          </p:cNvPicPr>
          <p:nvPr/>
        </p:nvPicPr>
        <p:blipFill>
          <a:blip r:embed="rId7"/>
          <a:stretch>
            <a:fillRect/>
          </a:stretch>
        </p:blipFill>
        <p:spPr>
          <a:xfrm>
            <a:off x="8515666" y="4661350"/>
            <a:ext cx="1813301" cy="1255363"/>
          </a:xfrm>
          <a:prstGeom prst="rect">
            <a:avLst/>
          </a:prstGeom>
        </p:spPr>
      </p:pic>
    </p:spTree>
    <p:extLst>
      <p:ext uri="{BB962C8B-B14F-4D97-AF65-F5344CB8AC3E}">
        <p14:creationId xmlns:p14="http://schemas.microsoft.com/office/powerpoint/2010/main" val="1805201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21"/>
                                        </p:tgtEl>
                                        <p:attrNameLst>
                                          <p:attrName>style.visibility</p:attrName>
                                        </p:attrNameLst>
                                      </p:cBhvr>
                                      <p:to>
                                        <p:strVal val="visible"/>
                                      </p:to>
                                    </p:set>
                                    <p:animEffect transition="in" filter="diamond(in)">
                                      <p:cBhvr>
                                        <p:cTn id="15"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20"/>
                    </p:tgtEl>
                  </p:cond>
                </p:stCondLst>
                <p:endSync evt="end" delay="0">
                  <p:rtn val="all"/>
                </p:endSync>
                <p:childTnLst>
                  <p:par>
                    <p:cTn id="17" fill="hold">
                      <p:stCondLst>
                        <p:cond delay="0"/>
                      </p:stCondLst>
                      <p:childTnLst>
                        <p:par>
                          <p:cTn id="18" fill="hold">
                            <p:stCondLst>
                              <p:cond delay="0"/>
                            </p:stCondLst>
                            <p:childTnLst>
                              <p:par>
                                <p:cTn id="19" presetID="4" presetClass="exit" presetSubtype="16" fill="hold" grpId="0" nodeType="clickEffect">
                                  <p:stCondLst>
                                    <p:cond delay="0"/>
                                  </p:stCondLst>
                                  <p:childTnLst>
                                    <p:animEffect transition="out" filter="box(in)">
                                      <p:cBhvr>
                                        <p:cTn id="20" dur="500"/>
                                        <p:tgtEl>
                                          <p:spTgt spid="320"/>
                                        </p:tgtEl>
                                      </p:cBhvr>
                                    </p:animEffect>
                                    <p:set>
                                      <p:cBhvr>
                                        <p:cTn id="21" dur="1" fill="hold">
                                          <p:stCondLst>
                                            <p:cond delay="499"/>
                                          </p:stCondLst>
                                        </p:cTn>
                                        <p:tgtEl>
                                          <p:spTgt spid="320"/>
                                        </p:tgtEl>
                                        <p:attrNameLst>
                                          <p:attrName>style.visibility</p:attrName>
                                        </p:attrNameLst>
                                      </p:cBhvr>
                                      <p:to>
                                        <p:strVal val="hidden"/>
                                      </p:to>
                                    </p:set>
                                  </p:childTnLst>
                                </p:cTn>
                              </p:par>
                            </p:childTnLst>
                          </p:cTn>
                        </p:par>
                        <p:par>
                          <p:cTn id="22" fill="hold">
                            <p:stCondLst>
                              <p:cond delay="500"/>
                            </p:stCondLst>
                            <p:childTnLst>
                              <p:par>
                                <p:cTn id="23" presetID="11" presetClass="entr" presetSubtype="0" fill="hold" grpId="0" nodeType="afterEffect">
                                  <p:stCondLst>
                                    <p:cond delay="0"/>
                                  </p:stCondLst>
                                  <p:childTnLst>
                                    <p:set>
                                      <p:cBhvr>
                                        <p:cTn id="24" dur="1000">
                                          <p:stCondLst>
                                            <p:cond delay="0"/>
                                          </p:stCondLst>
                                        </p:cTn>
                                        <p:tgtEl>
                                          <p:spTgt spid="12"/>
                                        </p:tgtEl>
                                        <p:attrNameLst>
                                          <p:attrName>style.visibility</p:attrName>
                                        </p:attrNameLst>
                                      </p:cBhvr>
                                      <p:to>
                                        <p:strVal val="visible"/>
                                      </p:to>
                                    </p:set>
                                  </p:childTnLst>
                                </p:cTn>
                              </p:par>
                            </p:childTnLst>
                          </p:cTn>
                        </p:par>
                        <p:par>
                          <p:cTn id="25" fill="hold">
                            <p:stCondLst>
                              <p:cond delay="1500"/>
                            </p:stCondLst>
                            <p:childTnLst>
                              <p:par>
                                <p:cTn id="26" presetID="11" presetClass="entr" presetSubtype="0" fill="hold" grpId="0" nodeType="afterEffect">
                                  <p:stCondLst>
                                    <p:cond delay="0"/>
                                  </p:stCondLst>
                                  <p:childTnLst>
                                    <p:set>
                                      <p:cBhvr>
                                        <p:cTn id="27" dur="1000">
                                          <p:stCondLst>
                                            <p:cond delay="0"/>
                                          </p:stCondLst>
                                        </p:cTn>
                                        <p:tgtEl>
                                          <p:spTgt spid="13"/>
                                        </p:tgtEl>
                                        <p:attrNameLst>
                                          <p:attrName>style.visibility</p:attrName>
                                        </p:attrNameLst>
                                      </p:cBhvr>
                                      <p:to>
                                        <p:strVal val="visible"/>
                                      </p:to>
                                    </p:set>
                                  </p:childTnLst>
                                </p:cTn>
                              </p:par>
                            </p:childTnLst>
                          </p:cTn>
                        </p:par>
                        <p:par>
                          <p:cTn id="28" fill="hold">
                            <p:stCondLst>
                              <p:cond delay="2500"/>
                            </p:stCondLst>
                            <p:childTnLst>
                              <p:par>
                                <p:cTn id="29" presetID="11" presetClass="entr" presetSubtype="0" fill="hold" grpId="0" nodeType="afterEffect">
                                  <p:stCondLst>
                                    <p:cond delay="0"/>
                                  </p:stCondLst>
                                  <p:childTnLst>
                                    <p:set>
                                      <p:cBhvr>
                                        <p:cTn id="30" dur="1000">
                                          <p:stCondLst>
                                            <p:cond delay="0"/>
                                          </p:stCondLst>
                                        </p:cTn>
                                        <p:tgtEl>
                                          <p:spTgt spid="14"/>
                                        </p:tgtEl>
                                        <p:attrNameLst>
                                          <p:attrName>style.visibility</p:attrName>
                                        </p:attrNameLst>
                                      </p:cBhvr>
                                      <p:to>
                                        <p:strVal val="visible"/>
                                      </p:to>
                                    </p:set>
                                  </p:childTnLst>
                                </p:cTn>
                              </p:par>
                            </p:childTnLst>
                          </p:cTn>
                        </p:par>
                        <p:par>
                          <p:cTn id="31" fill="hold">
                            <p:stCondLst>
                              <p:cond delay="3500"/>
                            </p:stCondLst>
                            <p:childTnLst>
                              <p:par>
                                <p:cTn id="32" presetID="11" presetClass="entr" presetSubtype="0" fill="hold" grpId="0" nodeType="afterEffect">
                                  <p:stCondLst>
                                    <p:cond delay="0"/>
                                  </p:stCondLst>
                                  <p:childTnLst>
                                    <p:set>
                                      <p:cBhvr>
                                        <p:cTn id="33" dur="1000">
                                          <p:stCondLst>
                                            <p:cond delay="0"/>
                                          </p:stCondLst>
                                        </p:cTn>
                                        <p:tgtEl>
                                          <p:spTgt spid="15"/>
                                        </p:tgtEl>
                                        <p:attrNameLst>
                                          <p:attrName>style.visibility</p:attrName>
                                        </p:attrNameLst>
                                      </p:cBhvr>
                                      <p:to>
                                        <p:strVal val="visible"/>
                                      </p:to>
                                    </p:set>
                                  </p:childTnLst>
                                </p:cTn>
                              </p:par>
                            </p:childTnLst>
                          </p:cTn>
                        </p:par>
                        <p:par>
                          <p:cTn id="34" fill="hold">
                            <p:stCondLst>
                              <p:cond delay="4500"/>
                            </p:stCondLst>
                            <p:childTnLst>
                              <p:par>
                                <p:cTn id="35" presetID="11" presetClass="entr" presetSubtype="0" fill="hold" grpId="0" nodeType="afterEffect">
                                  <p:stCondLst>
                                    <p:cond delay="0"/>
                                  </p:stCondLst>
                                  <p:childTnLst>
                                    <p:set>
                                      <p:cBhvr>
                                        <p:cTn id="36" dur="1000">
                                          <p:stCondLst>
                                            <p:cond delay="0"/>
                                          </p:stCondLst>
                                        </p:cTn>
                                        <p:tgtEl>
                                          <p:spTgt spid="20"/>
                                        </p:tgtEl>
                                        <p:attrNameLst>
                                          <p:attrName>style.visibility</p:attrName>
                                        </p:attrNameLst>
                                      </p:cBhvr>
                                      <p:to>
                                        <p:strVal val="visible"/>
                                      </p:to>
                                    </p:set>
                                  </p:childTnLst>
                                </p:cTn>
                              </p:par>
                            </p:childTnLst>
                          </p:cTn>
                        </p:par>
                        <p:par>
                          <p:cTn id="37" fill="hold">
                            <p:stCondLst>
                              <p:cond delay="5500"/>
                            </p:stCondLst>
                            <p:childTnLst>
                              <p:par>
                                <p:cTn id="38" presetID="11" presetClass="entr" presetSubtype="0" fill="hold" grpId="0" nodeType="afterEffect">
                                  <p:stCondLst>
                                    <p:cond delay="0"/>
                                  </p:stCondLst>
                                  <p:childTnLst>
                                    <p:set>
                                      <p:cBhvr>
                                        <p:cTn id="39" dur="1000">
                                          <p:stCondLst>
                                            <p:cond delay="0"/>
                                          </p:stCondLst>
                                        </p:cTn>
                                        <p:tgtEl>
                                          <p:spTgt spid="21"/>
                                        </p:tgtEl>
                                        <p:attrNameLst>
                                          <p:attrName>style.visibility</p:attrName>
                                        </p:attrNameLst>
                                      </p:cBhvr>
                                      <p:to>
                                        <p:strVal val="visible"/>
                                      </p:to>
                                    </p:set>
                                  </p:childTnLst>
                                </p:cTn>
                              </p:par>
                            </p:childTnLst>
                          </p:cTn>
                        </p:par>
                        <p:par>
                          <p:cTn id="40" fill="hold">
                            <p:stCondLst>
                              <p:cond delay="6500"/>
                            </p:stCondLst>
                            <p:childTnLst>
                              <p:par>
                                <p:cTn id="41" presetID="11" presetClass="entr" presetSubtype="0" fill="hold" grpId="0" nodeType="afterEffect">
                                  <p:stCondLst>
                                    <p:cond delay="0"/>
                                  </p:stCondLst>
                                  <p:childTnLst>
                                    <p:set>
                                      <p:cBhvr>
                                        <p:cTn id="42" dur="1000">
                                          <p:stCondLst>
                                            <p:cond delay="0"/>
                                          </p:stCondLst>
                                        </p:cTn>
                                        <p:tgtEl>
                                          <p:spTgt spid="22"/>
                                        </p:tgtEl>
                                        <p:attrNameLst>
                                          <p:attrName>style.visibility</p:attrName>
                                        </p:attrNameLst>
                                      </p:cBhvr>
                                      <p:to>
                                        <p:strVal val="visible"/>
                                      </p:to>
                                    </p:set>
                                  </p:childTnLst>
                                </p:cTn>
                              </p:par>
                            </p:childTnLst>
                          </p:cTn>
                        </p:par>
                        <p:par>
                          <p:cTn id="43" fill="hold">
                            <p:stCondLst>
                              <p:cond delay="7500"/>
                            </p:stCondLst>
                            <p:childTnLst>
                              <p:par>
                                <p:cTn id="44" presetID="11" presetClass="entr" presetSubtype="0" fill="hold" grpId="0" nodeType="afterEffect">
                                  <p:stCondLst>
                                    <p:cond delay="0"/>
                                  </p:stCondLst>
                                  <p:childTnLst>
                                    <p:set>
                                      <p:cBhvr>
                                        <p:cTn id="45" dur="1000">
                                          <p:stCondLst>
                                            <p:cond delay="0"/>
                                          </p:stCondLst>
                                        </p:cTn>
                                        <p:tgtEl>
                                          <p:spTgt spid="23"/>
                                        </p:tgtEl>
                                        <p:attrNameLst>
                                          <p:attrName>style.visibility</p:attrName>
                                        </p:attrNameLst>
                                      </p:cBhvr>
                                      <p:to>
                                        <p:strVal val="visible"/>
                                      </p:to>
                                    </p:set>
                                  </p:childTnLst>
                                </p:cTn>
                              </p:par>
                            </p:childTnLst>
                          </p:cTn>
                        </p:par>
                        <p:par>
                          <p:cTn id="46" fill="hold">
                            <p:stCondLst>
                              <p:cond delay="8500"/>
                            </p:stCondLst>
                            <p:childTnLst>
                              <p:par>
                                <p:cTn id="47" presetID="11" presetClass="entr" presetSubtype="0" fill="hold" grpId="0" nodeType="afterEffect">
                                  <p:stCondLst>
                                    <p:cond delay="0"/>
                                  </p:stCondLst>
                                  <p:childTnLst>
                                    <p:set>
                                      <p:cBhvr>
                                        <p:cTn id="48" dur="1000">
                                          <p:stCondLst>
                                            <p:cond delay="0"/>
                                          </p:stCondLst>
                                        </p:cTn>
                                        <p:tgtEl>
                                          <p:spTgt spid="24"/>
                                        </p:tgtEl>
                                        <p:attrNameLst>
                                          <p:attrName>style.visibility</p:attrName>
                                        </p:attrNameLst>
                                      </p:cBhvr>
                                      <p:to>
                                        <p:strVal val="visible"/>
                                      </p:to>
                                    </p:set>
                                  </p:childTnLst>
                                </p:cTn>
                              </p:par>
                            </p:childTnLst>
                          </p:cTn>
                        </p:par>
                        <p:par>
                          <p:cTn id="49" fill="hold">
                            <p:stCondLst>
                              <p:cond delay="9500"/>
                            </p:stCondLst>
                            <p:childTnLst>
                              <p:par>
                                <p:cTn id="50" presetID="11" presetClass="entr" presetSubtype="0" fill="hold" grpId="0" nodeType="afterEffect">
                                  <p:stCondLst>
                                    <p:cond delay="0"/>
                                  </p:stCondLst>
                                  <p:childTnLst>
                                    <p:set>
                                      <p:cBhvr>
                                        <p:cTn id="51" dur="1000">
                                          <p:stCondLst>
                                            <p:cond delay="0"/>
                                          </p:stCondLst>
                                        </p:cTn>
                                        <p:tgtEl>
                                          <p:spTgt spid="25"/>
                                        </p:tgtEl>
                                        <p:attrNameLst>
                                          <p:attrName>style.visibility</p:attrName>
                                        </p:attrNameLst>
                                      </p:cBhvr>
                                      <p:to>
                                        <p:strVal val="visible"/>
                                      </p:to>
                                    </p:set>
                                  </p:childTnLst>
                                </p:cTn>
                              </p:par>
                            </p:childTnLst>
                          </p:cTn>
                        </p:par>
                        <p:par>
                          <p:cTn id="52" fill="hold">
                            <p:stCondLst>
                              <p:cond delay="10500"/>
                            </p:stCondLst>
                            <p:childTnLst>
                              <p:par>
                                <p:cTn id="53" presetID="11" presetClass="entr" presetSubtype="0" fill="hold" grpId="0" nodeType="afterEffect">
                                  <p:stCondLst>
                                    <p:cond delay="0"/>
                                  </p:stCondLst>
                                  <p:childTnLst>
                                    <p:set>
                                      <p:cBhvr>
                                        <p:cTn id="54" dur="1000">
                                          <p:stCondLst>
                                            <p:cond delay="0"/>
                                          </p:stCondLst>
                                        </p:cTn>
                                        <p:tgtEl>
                                          <p:spTgt spid="26"/>
                                        </p:tgtEl>
                                        <p:attrNameLst>
                                          <p:attrName>style.visibility</p:attrName>
                                        </p:attrNameLst>
                                      </p:cBhvr>
                                      <p:to>
                                        <p:strVal val="visible"/>
                                      </p:to>
                                    </p:set>
                                  </p:childTnLst>
                                </p:cTn>
                              </p:par>
                            </p:childTnLst>
                          </p:cTn>
                        </p:par>
                        <p:par>
                          <p:cTn id="55" fill="hold">
                            <p:stCondLst>
                              <p:cond delay="11500"/>
                            </p:stCondLst>
                            <p:childTnLst>
                              <p:par>
                                <p:cTn id="56" presetID="11" presetClass="entr" presetSubtype="0" fill="hold" grpId="0" nodeType="afterEffect">
                                  <p:stCondLst>
                                    <p:cond delay="0"/>
                                  </p:stCondLst>
                                  <p:childTnLst>
                                    <p:set>
                                      <p:cBhvr>
                                        <p:cTn id="57" dur="1000">
                                          <p:stCondLst>
                                            <p:cond delay="0"/>
                                          </p:stCondLst>
                                        </p:cTn>
                                        <p:tgtEl>
                                          <p:spTgt spid="27"/>
                                        </p:tgtEl>
                                        <p:attrNameLst>
                                          <p:attrName>style.visibility</p:attrName>
                                        </p:attrNameLst>
                                      </p:cBhvr>
                                      <p:to>
                                        <p:strVal val="visible"/>
                                      </p:to>
                                    </p:set>
                                  </p:childTnLst>
                                </p:cTn>
                              </p:par>
                            </p:childTnLst>
                          </p:cTn>
                        </p:par>
                        <p:par>
                          <p:cTn id="58" fill="hold">
                            <p:stCondLst>
                              <p:cond delay="12500"/>
                            </p:stCondLst>
                            <p:childTnLst>
                              <p:par>
                                <p:cTn id="59" presetID="11" presetClass="entr" presetSubtype="0" fill="hold" grpId="0" nodeType="afterEffect">
                                  <p:stCondLst>
                                    <p:cond delay="0"/>
                                  </p:stCondLst>
                                  <p:childTnLst>
                                    <p:set>
                                      <p:cBhvr>
                                        <p:cTn id="60" dur="1000">
                                          <p:stCondLst>
                                            <p:cond delay="0"/>
                                          </p:stCondLst>
                                        </p:cTn>
                                        <p:tgtEl>
                                          <p:spTgt spid="28"/>
                                        </p:tgtEl>
                                        <p:attrNameLst>
                                          <p:attrName>style.visibility</p:attrName>
                                        </p:attrNameLst>
                                      </p:cBhvr>
                                      <p:to>
                                        <p:strVal val="visible"/>
                                      </p:to>
                                    </p:set>
                                  </p:childTnLst>
                                </p:cTn>
                              </p:par>
                            </p:childTnLst>
                          </p:cTn>
                        </p:par>
                        <p:par>
                          <p:cTn id="61" fill="hold">
                            <p:stCondLst>
                              <p:cond delay="13500"/>
                            </p:stCondLst>
                            <p:childTnLst>
                              <p:par>
                                <p:cTn id="62" presetID="11" presetClass="entr" presetSubtype="0" fill="hold" grpId="0" nodeType="afterEffect">
                                  <p:stCondLst>
                                    <p:cond delay="0"/>
                                  </p:stCondLst>
                                  <p:childTnLst>
                                    <p:set>
                                      <p:cBhvr>
                                        <p:cTn id="63" dur="1000">
                                          <p:stCondLst>
                                            <p:cond delay="0"/>
                                          </p:stCondLst>
                                        </p:cTn>
                                        <p:tgtEl>
                                          <p:spTgt spid="32"/>
                                        </p:tgtEl>
                                        <p:attrNameLst>
                                          <p:attrName>style.visibility</p:attrName>
                                        </p:attrNameLst>
                                      </p:cBhvr>
                                      <p:to>
                                        <p:strVal val="visible"/>
                                      </p:to>
                                    </p:set>
                                  </p:childTnLst>
                                </p:cTn>
                              </p:par>
                            </p:childTnLst>
                          </p:cTn>
                        </p:par>
                        <p:par>
                          <p:cTn id="64" fill="hold">
                            <p:stCondLst>
                              <p:cond delay="14500"/>
                            </p:stCondLst>
                            <p:childTnLst>
                              <p:par>
                                <p:cTn id="65" presetID="11" presetClass="entr" presetSubtype="0" fill="hold" grpId="0" nodeType="afterEffect">
                                  <p:stCondLst>
                                    <p:cond delay="0"/>
                                  </p:stCondLst>
                                  <p:childTnLst>
                                    <p:set>
                                      <p:cBhvr>
                                        <p:cTn id="66" dur="1000">
                                          <p:stCondLst>
                                            <p:cond delay="0"/>
                                          </p:stCondLst>
                                        </p:cTn>
                                        <p:tgtEl>
                                          <p:spTgt spid="33"/>
                                        </p:tgtEl>
                                        <p:attrNameLst>
                                          <p:attrName>style.visibility</p:attrName>
                                        </p:attrNameLst>
                                      </p:cBhvr>
                                      <p:to>
                                        <p:strVal val="visible"/>
                                      </p:to>
                                    </p:set>
                                  </p:childTnLst>
                                </p:cTn>
                              </p:par>
                            </p:childTnLst>
                          </p:cTn>
                        </p:par>
                        <p:par>
                          <p:cTn id="67" fill="hold">
                            <p:stCondLst>
                              <p:cond delay="15500"/>
                            </p:stCondLst>
                            <p:childTnLst>
                              <p:par>
                                <p:cTn id="68" presetID="11" presetClass="entr" presetSubtype="0" fill="hold" grpId="0" nodeType="afterEffect">
                                  <p:stCondLst>
                                    <p:cond delay="0"/>
                                  </p:stCondLst>
                                  <p:childTnLst>
                                    <p:set>
                                      <p:cBhvr>
                                        <p:cTn id="69" dur="1000">
                                          <p:stCondLst>
                                            <p:cond delay="0"/>
                                          </p:stCondLst>
                                        </p:cTn>
                                        <p:tgtEl>
                                          <p:spTgt spid="34"/>
                                        </p:tgtEl>
                                        <p:attrNameLst>
                                          <p:attrName>style.visibility</p:attrName>
                                        </p:attrNameLst>
                                      </p:cBhvr>
                                      <p:to>
                                        <p:strVal val="visible"/>
                                      </p:to>
                                    </p:set>
                                  </p:childTnLst>
                                </p:cTn>
                              </p:par>
                            </p:childTnLst>
                          </p:cTn>
                        </p:par>
                        <p:par>
                          <p:cTn id="70" fill="hold">
                            <p:stCondLst>
                              <p:cond delay="16500"/>
                            </p:stCondLst>
                            <p:childTnLst>
                              <p:par>
                                <p:cTn id="71" presetID="11" presetClass="entr" presetSubtype="0" fill="hold" grpId="0" nodeType="afterEffect">
                                  <p:stCondLst>
                                    <p:cond delay="0"/>
                                  </p:stCondLst>
                                  <p:childTnLst>
                                    <p:set>
                                      <p:cBhvr>
                                        <p:cTn id="72" dur="1000">
                                          <p:stCondLst>
                                            <p:cond delay="0"/>
                                          </p:stCondLst>
                                        </p:cTn>
                                        <p:tgtEl>
                                          <p:spTgt spid="35"/>
                                        </p:tgtEl>
                                        <p:attrNameLst>
                                          <p:attrName>style.visibility</p:attrName>
                                        </p:attrNameLst>
                                      </p:cBhvr>
                                      <p:to>
                                        <p:strVal val="visible"/>
                                      </p:to>
                                    </p:set>
                                  </p:childTnLst>
                                </p:cTn>
                              </p:par>
                            </p:childTnLst>
                          </p:cTn>
                        </p:par>
                        <p:par>
                          <p:cTn id="73" fill="hold">
                            <p:stCondLst>
                              <p:cond delay="17500"/>
                            </p:stCondLst>
                            <p:childTnLst>
                              <p:par>
                                <p:cTn id="74" presetID="11" presetClass="entr" presetSubtype="0" fill="hold" grpId="0" nodeType="afterEffect">
                                  <p:stCondLst>
                                    <p:cond delay="0"/>
                                  </p:stCondLst>
                                  <p:childTnLst>
                                    <p:set>
                                      <p:cBhvr>
                                        <p:cTn id="75" dur="1000">
                                          <p:stCondLst>
                                            <p:cond delay="0"/>
                                          </p:stCondLst>
                                        </p:cTn>
                                        <p:tgtEl>
                                          <p:spTgt spid="36"/>
                                        </p:tgtEl>
                                        <p:attrNameLst>
                                          <p:attrName>style.visibility</p:attrName>
                                        </p:attrNameLst>
                                      </p:cBhvr>
                                      <p:to>
                                        <p:strVal val="visible"/>
                                      </p:to>
                                    </p:set>
                                  </p:childTnLst>
                                </p:cTn>
                              </p:par>
                            </p:childTnLst>
                          </p:cTn>
                        </p:par>
                        <p:par>
                          <p:cTn id="76" fill="hold">
                            <p:stCondLst>
                              <p:cond delay="18500"/>
                            </p:stCondLst>
                            <p:childTnLst>
                              <p:par>
                                <p:cTn id="77" presetID="11" presetClass="entr" presetSubtype="0" fill="hold" grpId="0" nodeType="afterEffect">
                                  <p:stCondLst>
                                    <p:cond delay="0"/>
                                  </p:stCondLst>
                                  <p:childTnLst>
                                    <p:set>
                                      <p:cBhvr>
                                        <p:cTn id="78" dur="1000">
                                          <p:stCondLst>
                                            <p:cond delay="0"/>
                                          </p:stCondLst>
                                        </p:cTn>
                                        <p:tgtEl>
                                          <p:spTgt spid="37"/>
                                        </p:tgtEl>
                                        <p:attrNameLst>
                                          <p:attrName>style.visibility</p:attrName>
                                        </p:attrNameLst>
                                      </p:cBhvr>
                                      <p:to>
                                        <p:strVal val="visible"/>
                                      </p:to>
                                    </p:set>
                                  </p:childTnLst>
                                </p:cTn>
                              </p:par>
                            </p:childTnLst>
                          </p:cTn>
                        </p:par>
                        <p:par>
                          <p:cTn id="79" fill="hold">
                            <p:stCondLst>
                              <p:cond delay="19500"/>
                            </p:stCondLst>
                            <p:childTnLst>
                              <p:par>
                                <p:cTn id="80" presetID="11" presetClass="entr" presetSubtype="0" fill="hold" grpId="0" nodeType="afterEffect">
                                  <p:stCondLst>
                                    <p:cond delay="0"/>
                                  </p:stCondLst>
                                  <p:childTnLst>
                                    <p:set>
                                      <p:cBhvr>
                                        <p:cTn id="81" dur="1000">
                                          <p:stCondLst>
                                            <p:cond delay="0"/>
                                          </p:stCondLst>
                                        </p:cTn>
                                        <p:tgtEl>
                                          <p:spTgt spid="38"/>
                                        </p:tgtEl>
                                        <p:attrNameLst>
                                          <p:attrName>style.visibility</p:attrName>
                                        </p:attrNameLst>
                                      </p:cBhvr>
                                      <p:to>
                                        <p:strVal val="visible"/>
                                      </p:to>
                                    </p:set>
                                  </p:childTnLst>
                                </p:cTn>
                              </p:par>
                            </p:childTnLst>
                          </p:cTn>
                        </p:par>
                        <p:par>
                          <p:cTn id="82" fill="hold">
                            <p:stCondLst>
                              <p:cond delay="20500"/>
                            </p:stCondLst>
                            <p:childTnLst>
                              <p:par>
                                <p:cTn id="83" presetID="11" presetClass="entr" presetSubtype="0" fill="hold" grpId="0" nodeType="afterEffect">
                                  <p:stCondLst>
                                    <p:cond delay="0"/>
                                  </p:stCondLst>
                                  <p:childTnLst>
                                    <p:set>
                                      <p:cBhvr>
                                        <p:cTn id="84" dur="1000">
                                          <p:stCondLst>
                                            <p:cond delay="0"/>
                                          </p:stCondLst>
                                        </p:cTn>
                                        <p:tgtEl>
                                          <p:spTgt spid="39"/>
                                        </p:tgtEl>
                                        <p:attrNameLst>
                                          <p:attrName>style.visibility</p:attrName>
                                        </p:attrNameLst>
                                      </p:cBhvr>
                                      <p:to>
                                        <p:strVal val="visible"/>
                                      </p:to>
                                    </p:set>
                                  </p:childTnLst>
                                </p:cTn>
                              </p:par>
                            </p:childTnLst>
                          </p:cTn>
                        </p:par>
                        <p:par>
                          <p:cTn id="85" fill="hold">
                            <p:stCondLst>
                              <p:cond delay="21500"/>
                            </p:stCondLst>
                            <p:childTnLst>
                              <p:par>
                                <p:cTn id="86" presetID="11" presetClass="entr" presetSubtype="0" fill="hold" grpId="0" nodeType="afterEffect">
                                  <p:stCondLst>
                                    <p:cond delay="0"/>
                                  </p:stCondLst>
                                  <p:childTnLst>
                                    <p:set>
                                      <p:cBhvr>
                                        <p:cTn id="87" dur="1000">
                                          <p:stCondLst>
                                            <p:cond delay="0"/>
                                          </p:stCondLst>
                                        </p:cTn>
                                        <p:tgtEl>
                                          <p:spTgt spid="40"/>
                                        </p:tgtEl>
                                        <p:attrNameLst>
                                          <p:attrName>style.visibility</p:attrName>
                                        </p:attrNameLst>
                                      </p:cBhvr>
                                      <p:to>
                                        <p:strVal val="visible"/>
                                      </p:to>
                                    </p:set>
                                  </p:childTnLst>
                                </p:cTn>
                              </p:par>
                            </p:childTnLst>
                          </p:cTn>
                        </p:par>
                        <p:par>
                          <p:cTn id="88" fill="hold">
                            <p:stCondLst>
                              <p:cond delay="22500"/>
                            </p:stCondLst>
                            <p:childTnLst>
                              <p:par>
                                <p:cTn id="89" presetID="11" presetClass="entr" presetSubtype="0" fill="hold" grpId="0" nodeType="afterEffect">
                                  <p:stCondLst>
                                    <p:cond delay="0"/>
                                  </p:stCondLst>
                                  <p:childTnLst>
                                    <p:set>
                                      <p:cBhvr>
                                        <p:cTn id="90" dur="1000">
                                          <p:stCondLst>
                                            <p:cond delay="0"/>
                                          </p:stCondLst>
                                        </p:cTn>
                                        <p:tgtEl>
                                          <p:spTgt spid="41"/>
                                        </p:tgtEl>
                                        <p:attrNameLst>
                                          <p:attrName>style.visibility</p:attrName>
                                        </p:attrNameLst>
                                      </p:cBhvr>
                                      <p:to>
                                        <p:strVal val="visible"/>
                                      </p:to>
                                    </p:set>
                                  </p:childTnLst>
                                </p:cTn>
                              </p:par>
                            </p:childTnLst>
                          </p:cTn>
                        </p:par>
                        <p:par>
                          <p:cTn id="91" fill="hold">
                            <p:stCondLst>
                              <p:cond delay="23500"/>
                            </p:stCondLst>
                            <p:childTnLst>
                              <p:par>
                                <p:cTn id="92" presetID="11" presetClass="entr" presetSubtype="0" fill="hold" grpId="0" nodeType="afterEffect">
                                  <p:stCondLst>
                                    <p:cond delay="0"/>
                                  </p:stCondLst>
                                  <p:childTnLst>
                                    <p:set>
                                      <p:cBhvr>
                                        <p:cTn id="93" dur="1000">
                                          <p:stCondLst>
                                            <p:cond delay="0"/>
                                          </p:stCondLst>
                                        </p:cTn>
                                        <p:tgtEl>
                                          <p:spTgt spid="42"/>
                                        </p:tgtEl>
                                        <p:attrNameLst>
                                          <p:attrName>style.visibility</p:attrName>
                                        </p:attrNameLst>
                                      </p:cBhvr>
                                      <p:to>
                                        <p:strVal val="visible"/>
                                      </p:to>
                                    </p:set>
                                  </p:childTnLst>
                                </p:cTn>
                              </p:par>
                            </p:childTnLst>
                          </p:cTn>
                        </p:par>
                        <p:par>
                          <p:cTn id="94" fill="hold">
                            <p:stCondLst>
                              <p:cond delay="24500"/>
                            </p:stCondLst>
                            <p:childTnLst>
                              <p:par>
                                <p:cTn id="95" presetID="11" presetClass="entr" presetSubtype="0" fill="hold" grpId="0" nodeType="afterEffect">
                                  <p:stCondLst>
                                    <p:cond delay="0"/>
                                  </p:stCondLst>
                                  <p:childTnLst>
                                    <p:set>
                                      <p:cBhvr>
                                        <p:cTn id="96" dur="1000">
                                          <p:stCondLst>
                                            <p:cond delay="0"/>
                                          </p:stCondLst>
                                        </p:cTn>
                                        <p:tgtEl>
                                          <p:spTgt spid="43"/>
                                        </p:tgtEl>
                                        <p:attrNameLst>
                                          <p:attrName>style.visibility</p:attrName>
                                        </p:attrNameLst>
                                      </p:cBhvr>
                                      <p:to>
                                        <p:strVal val="visible"/>
                                      </p:to>
                                    </p:set>
                                  </p:childTnLst>
                                </p:cTn>
                              </p:par>
                            </p:childTnLst>
                          </p:cTn>
                        </p:par>
                        <p:par>
                          <p:cTn id="97" fill="hold">
                            <p:stCondLst>
                              <p:cond delay="25500"/>
                            </p:stCondLst>
                            <p:childTnLst>
                              <p:par>
                                <p:cTn id="98" presetID="11" presetClass="entr" presetSubtype="0" fill="hold" grpId="0" nodeType="afterEffect">
                                  <p:stCondLst>
                                    <p:cond delay="0"/>
                                  </p:stCondLst>
                                  <p:childTnLst>
                                    <p:set>
                                      <p:cBhvr>
                                        <p:cTn id="99" dur="1000">
                                          <p:stCondLst>
                                            <p:cond delay="0"/>
                                          </p:stCondLst>
                                        </p:cTn>
                                        <p:tgtEl>
                                          <p:spTgt spid="44"/>
                                        </p:tgtEl>
                                        <p:attrNameLst>
                                          <p:attrName>style.visibility</p:attrName>
                                        </p:attrNameLst>
                                      </p:cBhvr>
                                      <p:to>
                                        <p:strVal val="visible"/>
                                      </p:to>
                                    </p:set>
                                  </p:childTnLst>
                                </p:cTn>
                              </p:par>
                            </p:childTnLst>
                          </p:cTn>
                        </p:par>
                        <p:par>
                          <p:cTn id="100" fill="hold">
                            <p:stCondLst>
                              <p:cond delay="26500"/>
                            </p:stCondLst>
                            <p:childTnLst>
                              <p:par>
                                <p:cTn id="101" presetID="11" presetClass="entr" presetSubtype="0" fill="hold" grpId="0" nodeType="afterEffect">
                                  <p:stCondLst>
                                    <p:cond delay="0"/>
                                  </p:stCondLst>
                                  <p:childTnLst>
                                    <p:set>
                                      <p:cBhvr>
                                        <p:cTn id="102" dur="1000">
                                          <p:stCondLst>
                                            <p:cond delay="0"/>
                                          </p:stCondLst>
                                        </p:cTn>
                                        <p:tgtEl>
                                          <p:spTgt spid="45"/>
                                        </p:tgtEl>
                                        <p:attrNameLst>
                                          <p:attrName>style.visibility</p:attrName>
                                        </p:attrNameLst>
                                      </p:cBhvr>
                                      <p:to>
                                        <p:strVal val="visible"/>
                                      </p:to>
                                    </p:set>
                                  </p:childTnLst>
                                </p:cTn>
                              </p:par>
                            </p:childTnLst>
                          </p:cTn>
                        </p:par>
                        <p:par>
                          <p:cTn id="103" fill="hold">
                            <p:stCondLst>
                              <p:cond delay="27500"/>
                            </p:stCondLst>
                            <p:childTnLst>
                              <p:par>
                                <p:cTn id="104" presetID="11" presetClass="entr" presetSubtype="0" fill="hold" grpId="0" nodeType="afterEffect">
                                  <p:stCondLst>
                                    <p:cond delay="0"/>
                                  </p:stCondLst>
                                  <p:childTnLst>
                                    <p:set>
                                      <p:cBhvr>
                                        <p:cTn id="105" dur="1000">
                                          <p:stCondLst>
                                            <p:cond delay="0"/>
                                          </p:stCondLst>
                                        </p:cTn>
                                        <p:tgtEl>
                                          <p:spTgt spid="46"/>
                                        </p:tgtEl>
                                        <p:attrNameLst>
                                          <p:attrName>style.visibility</p:attrName>
                                        </p:attrNameLst>
                                      </p:cBhvr>
                                      <p:to>
                                        <p:strVal val="visible"/>
                                      </p:to>
                                    </p:set>
                                  </p:childTnLst>
                                </p:cTn>
                              </p:par>
                            </p:childTnLst>
                          </p:cTn>
                        </p:par>
                        <p:par>
                          <p:cTn id="106" fill="hold">
                            <p:stCondLst>
                              <p:cond delay="28500"/>
                            </p:stCondLst>
                            <p:childTnLst>
                              <p:par>
                                <p:cTn id="107" presetID="11" presetClass="entr" presetSubtype="0" fill="hold" grpId="0" nodeType="afterEffect">
                                  <p:stCondLst>
                                    <p:cond delay="0"/>
                                  </p:stCondLst>
                                  <p:childTnLst>
                                    <p:set>
                                      <p:cBhvr>
                                        <p:cTn id="108" dur="1000">
                                          <p:stCondLst>
                                            <p:cond delay="0"/>
                                          </p:stCondLst>
                                        </p:cTn>
                                        <p:tgtEl>
                                          <p:spTgt spid="47"/>
                                        </p:tgtEl>
                                        <p:attrNameLst>
                                          <p:attrName>style.visibility</p:attrName>
                                        </p:attrNameLst>
                                      </p:cBhvr>
                                      <p:to>
                                        <p:strVal val="visible"/>
                                      </p:to>
                                    </p:set>
                                  </p:childTnLst>
                                </p:cTn>
                              </p:par>
                            </p:childTnLst>
                          </p:cTn>
                        </p:par>
                        <p:par>
                          <p:cTn id="109" fill="hold">
                            <p:stCondLst>
                              <p:cond delay="29500"/>
                            </p:stCondLst>
                            <p:childTnLst>
                              <p:par>
                                <p:cTn id="110" presetID="11" presetClass="entr" presetSubtype="0" fill="hold" grpId="0" nodeType="afterEffect">
                                  <p:stCondLst>
                                    <p:cond delay="0"/>
                                  </p:stCondLst>
                                  <p:childTnLst>
                                    <p:set>
                                      <p:cBhvr>
                                        <p:cTn id="111" dur="1000">
                                          <p:stCondLst>
                                            <p:cond delay="0"/>
                                          </p:stCondLst>
                                        </p:cTn>
                                        <p:tgtEl>
                                          <p:spTgt spid="48"/>
                                        </p:tgtEl>
                                        <p:attrNameLst>
                                          <p:attrName>style.visibility</p:attrName>
                                        </p:attrNameLst>
                                      </p:cBhvr>
                                      <p:to>
                                        <p:strVal val="visible"/>
                                      </p:to>
                                    </p:set>
                                  </p:childTnLst>
                                </p:cTn>
                              </p:par>
                            </p:childTnLst>
                          </p:cTn>
                        </p:par>
                        <p:par>
                          <p:cTn id="112" fill="hold">
                            <p:stCondLst>
                              <p:cond delay="30500"/>
                            </p:stCondLst>
                            <p:childTnLst>
                              <p:par>
                                <p:cTn id="113" presetID="11" presetClass="entr" presetSubtype="0" fill="hold" grpId="0" nodeType="afterEffect">
                                  <p:stCondLst>
                                    <p:cond delay="0"/>
                                  </p:stCondLst>
                                  <p:childTnLst>
                                    <p:set>
                                      <p:cBhvr>
                                        <p:cTn id="114" dur="1000">
                                          <p:stCondLst>
                                            <p:cond delay="0"/>
                                          </p:stCondLst>
                                        </p:cTn>
                                        <p:tgtEl>
                                          <p:spTgt spid="49"/>
                                        </p:tgtEl>
                                        <p:attrNameLst>
                                          <p:attrName>style.visibility</p:attrName>
                                        </p:attrNameLst>
                                      </p:cBhvr>
                                      <p:to>
                                        <p:strVal val="visible"/>
                                      </p:to>
                                    </p:set>
                                  </p:childTnLst>
                                </p:cTn>
                              </p:par>
                            </p:childTnLst>
                          </p:cTn>
                        </p:par>
                        <p:par>
                          <p:cTn id="115" fill="hold">
                            <p:stCondLst>
                              <p:cond delay="31500"/>
                            </p:stCondLst>
                            <p:childTnLst>
                              <p:par>
                                <p:cTn id="116" presetID="11" presetClass="entr" presetSubtype="0" fill="hold" grpId="0" nodeType="afterEffect">
                                  <p:stCondLst>
                                    <p:cond delay="0"/>
                                  </p:stCondLst>
                                  <p:childTnLst>
                                    <p:set>
                                      <p:cBhvr>
                                        <p:cTn id="117" dur="1000">
                                          <p:stCondLst>
                                            <p:cond delay="0"/>
                                          </p:stCondLst>
                                        </p:cTn>
                                        <p:tgtEl>
                                          <p:spTgt spid="50"/>
                                        </p:tgtEl>
                                        <p:attrNameLst>
                                          <p:attrName>style.visibility</p:attrName>
                                        </p:attrNameLst>
                                      </p:cBhvr>
                                      <p:to>
                                        <p:strVal val="visible"/>
                                      </p:to>
                                    </p:set>
                                  </p:childTnLst>
                                </p:cTn>
                              </p:par>
                            </p:childTnLst>
                          </p:cTn>
                        </p:par>
                        <p:par>
                          <p:cTn id="118" fill="hold">
                            <p:stCondLst>
                              <p:cond delay="32500"/>
                            </p:stCondLst>
                            <p:childTnLst>
                              <p:par>
                                <p:cTn id="119" presetID="11" presetClass="entr" presetSubtype="0" fill="hold" grpId="0" nodeType="afterEffect">
                                  <p:stCondLst>
                                    <p:cond delay="0"/>
                                  </p:stCondLst>
                                  <p:childTnLst>
                                    <p:set>
                                      <p:cBhvr>
                                        <p:cTn id="120" dur="1000">
                                          <p:stCondLst>
                                            <p:cond delay="0"/>
                                          </p:stCondLst>
                                        </p:cTn>
                                        <p:tgtEl>
                                          <p:spTgt spid="51"/>
                                        </p:tgtEl>
                                        <p:attrNameLst>
                                          <p:attrName>style.visibility</p:attrName>
                                        </p:attrNameLst>
                                      </p:cBhvr>
                                      <p:to>
                                        <p:strVal val="visible"/>
                                      </p:to>
                                    </p:set>
                                  </p:childTnLst>
                                </p:cTn>
                              </p:par>
                            </p:childTnLst>
                          </p:cTn>
                        </p:par>
                        <p:par>
                          <p:cTn id="121" fill="hold">
                            <p:stCondLst>
                              <p:cond delay="33500"/>
                            </p:stCondLst>
                            <p:childTnLst>
                              <p:par>
                                <p:cTn id="122" presetID="11" presetClass="entr" presetSubtype="0" fill="hold" grpId="0" nodeType="afterEffect">
                                  <p:stCondLst>
                                    <p:cond delay="0"/>
                                  </p:stCondLst>
                                  <p:childTnLst>
                                    <p:set>
                                      <p:cBhvr>
                                        <p:cTn id="123" dur="1000">
                                          <p:stCondLst>
                                            <p:cond delay="0"/>
                                          </p:stCondLst>
                                        </p:cTn>
                                        <p:tgtEl>
                                          <p:spTgt spid="52"/>
                                        </p:tgtEl>
                                        <p:attrNameLst>
                                          <p:attrName>style.visibility</p:attrName>
                                        </p:attrNameLst>
                                      </p:cBhvr>
                                      <p:to>
                                        <p:strVal val="visible"/>
                                      </p:to>
                                    </p:set>
                                  </p:childTnLst>
                                </p:cTn>
                              </p:par>
                            </p:childTnLst>
                          </p:cTn>
                        </p:par>
                        <p:par>
                          <p:cTn id="124" fill="hold">
                            <p:stCondLst>
                              <p:cond delay="34500"/>
                            </p:stCondLst>
                            <p:childTnLst>
                              <p:par>
                                <p:cTn id="125" presetID="11" presetClass="entr" presetSubtype="0" fill="hold" grpId="0" nodeType="afterEffect">
                                  <p:stCondLst>
                                    <p:cond delay="0"/>
                                  </p:stCondLst>
                                  <p:childTnLst>
                                    <p:set>
                                      <p:cBhvr>
                                        <p:cTn id="126" dur="1000">
                                          <p:stCondLst>
                                            <p:cond delay="0"/>
                                          </p:stCondLst>
                                        </p:cTn>
                                        <p:tgtEl>
                                          <p:spTgt spid="53"/>
                                        </p:tgtEl>
                                        <p:attrNameLst>
                                          <p:attrName>style.visibility</p:attrName>
                                        </p:attrNameLst>
                                      </p:cBhvr>
                                      <p:to>
                                        <p:strVal val="visible"/>
                                      </p:to>
                                    </p:set>
                                  </p:childTnLst>
                                </p:cTn>
                              </p:par>
                            </p:childTnLst>
                          </p:cTn>
                        </p:par>
                        <p:par>
                          <p:cTn id="127" fill="hold">
                            <p:stCondLst>
                              <p:cond delay="35500"/>
                            </p:stCondLst>
                            <p:childTnLst>
                              <p:par>
                                <p:cTn id="128" presetID="11" presetClass="entr" presetSubtype="0" fill="hold" grpId="0" nodeType="afterEffect">
                                  <p:stCondLst>
                                    <p:cond delay="0"/>
                                  </p:stCondLst>
                                  <p:childTnLst>
                                    <p:set>
                                      <p:cBhvr>
                                        <p:cTn id="129" dur="1000">
                                          <p:stCondLst>
                                            <p:cond delay="0"/>
                                          </p:stCondLst>
                                        </p:cTn>
                                        <p:tgtEl>
                                          <p:spTgt spid="54"/>
                                        </p:tgtEl>
                                        <p:attrNameLst>
                                          <p:attrName>style.visibility</p:attrName>
                                        </p:attrNameLst>
                                      </p:cBhvr>
                                      <p:to>
                                        <p:strVal val="visible"/>
                                      </p:to>
                                    </p:set>
                                  </p:childTnLst>
                                </p:cTn>
                              </p:par>
                            </p:childTnLst>
                          </p:cTn>
                        </p:par>
                        <p:par>
                          <p:cTn id="130" fill="hold">
                            <p:stCondLst>
                              <p:cond delay="36500"/>
                            </p:stCondLst>
                            <p:childTnLst>
                              <p:par>
                                <p:cTn id="131" presetID="11" presetClass="entr" presetSubtype="0" fill="hold" grpId="0" nodeType="afterEffect">
                                  <p:stCondLst>
                                    <p:cond delay="0"/>
                                  </p:stCondLst>
                                  <p:childTnLst>
                                    <p:set>
                                      <p:cBhvr>
                                        <p:cTn id="132" dur="1000">
                                          <p:stCondLst>
                                            <p:cond delay="0"/>
                                          </p:stCondLst>
                                        </p:cTn>
                                        <p:tgtEl>
                                          <p:spTgt spid="55"/>
                                        </p:tgtEl>
                                        <p:attrNameLst>
                                          <p:attrName>style.visibility</p:attrName>
                                        </p:attrNameLst>
                                      </p:cBhvr>
                                      <p:to>
                                        <p:strVal val="visible"/>
                                      </p:to>
                                    </p:set>
                                  </p:childTnLst>
                                </p:cTn>
                              </p:par>
                            </p:childTnLst>
                          </p:cTn>
                        </p:par>
                        <p:par>
                          <p:cTn id="133" fill="hold">
                            <p:stCondLst>
                              <p:cond delay="37500"/>
                            </p:stCondLst>
                            <p:childTnLst>
                              <p:par>
                                <p:cTn id="134" presetID="11" presetClass="entr" presetSubtype="0" fill="hold" grpId="0" nodeType="afterEffect">
                                  <p:stCondLst>
                                    <p:cond delay="0"/>
                                  </p:stCondLst>
                                  <p:childTnLst>
                                    <p:set>
                                      <p:cBhvr>
                                        <p:cTn id="135" dur="1000">
                                          <p:stCondLst>
                                            <p:cond delay="0"/>
                                          </p:stCondLst>
                                        </p:cTn>
                                        <p:tgtEl>
                                          <p:spTgt spid="56"/>
                                        </p:tgtEl>
                                        <p:attrNameLst>
                                          <p:attrName>style.visibility</p:attrName>
                                        </p:attrNameLst>
                                      </p:cBhvr>
                                      <p:to>
                                        <p:strVal val="visible"/>
                                      </p:to>
                                    </p:set>
                                  </p:childTnLst>
                                </p:cTn>
                              </p:par>
                            </p:childTnLst>
                          </p:cTn>
                        </p:par>
                        <p:par>
                          <p:cTn id="136" fill="hold">
                            <p:stCondLst>
                              <p:cond delay="38500"/>
                            </p:stCondLst>
                            <p:childTnLst>
                              <p:par>
                                <p:cTn id="137" presetID="11" presetClass="entr" presetSubtype="0" fill="hold" grpId="0" nodeType="afterEffect">
                                  <p:stCondLst>
                                    <p:cond delay="0"/>
                                  </p:stCondLst>
                                  <p:childTnLst>
                                    <p:set>
                                      <p:cBhvr>
                                        <p:cTn id="138" dur="1000">
                                          <p:stCondLst>
                                            <p:cond delay="0"/>
                                          </p:stCondLst>
                                        </p:cTn>
                                        <p:tgtEl>
                                          <p:spTgt spid="57"/>
                                        </p:tgtEl>
                                        <p:attrNameLst>
                                          <p:attrName>style.visibility</p:attrName>
                                        </p:attrNameLst>
                                      </p:cBhvr>
                                      <p:to>
                                        <p:strVal val="visible"/>
                                      </p:to>
                                    </p:set>
                                  </p:childTnLst>
                                </p:cTn>
                              </p:par>
                            </p:childTnLst>
                          </p:cTn>
                        </p:par>
                        <p:par>
                          <p:cTn id="139" fill="hold">
                            <p:stCondLst>
                              <p:cond delay="39500"/>
                            </p:stCondLst>
                            <p:childTnLst>
                              <p:par>
                                <p:cTn id="140" presetID="11" presetClass="entr" presetSubtype="0" fill="hold" grpId="0" nodeType="afterEffect">
                                  <p:stCondLst>
                                    <p:cond delay="0"/>
                                  </p:stCondLst>
                                  <p:childTnLst>
                                    <p:set>
                                      <p:cBhvr>
                                        <p:cTn id="141" dur="1000">
                                          <p:stCondLst>
                                            <p:cond delay="0"/>
                                          </p:stCondLst>
                                        </p:cTn>
                                        <p:tgtEl>
                                          <p:spTgt spid="58"/>
                                        </p:tgtEl>
                                        <p:attrNameLst>
                                          <p:attrName>style.visibility</p:attrName>
                                        </p:attrNameLst>
                                      </p:cBhvr>
                                      <p:to>
                                        <p:strVal val="visible"/>
                                      </p:to>
                                    </p:set>
                                  </p:childTnLst>
                                </p:cTn>
                              </p:par>
                            </p:childTnLst>
                          </p:cTn>
                        </p:par>
                        <p:par>
                          <p:cTn id="142" fill="hold">
                            <p:stCondLst>
                              <p:cond delay="40500"/>
                            </p:stCondLst>
                            <p:childTnLst>
                              <p:par>
                                <p:cTn id="143" presetID="11" presetClass="entr" presetSubtype="0" fill="hold" grpId="0" nodeType="afterEffect">
                                  <p:stCondLst>
                                    <p:cond delay="0"/>
                                  </p:stCondLst>
                                  <p:childTnLst>
                                    <p:set>
                                      <p:cBhvr>
                                        <p:cTn id="144" dur="1000">
                                          <p:stCondLst>
                                            <p:cond delay="0"/>
                                          </p:stCondLst>
                                        </p:cTn>
                                        <p:tgtEl>
                                          <p:spTgt spid="59"/>
                                        </p:tgtEl>
                                        <p:attrNameLst>
                                          <p:attrName>style.visibility</p:attrName>
                                        </p:attrNameLst>
                                      </p:cBhvr>
                                      <p:to>
                                        <p:strVal val="visible"/>
                                      </p:to>
                                    </p:set>
                                  </p:childTnLst>
                                </p:cTn>
                              </p:par>
                            </p:childTnLst>
                          </p:cTn>
                        </p:par>
                        <p:par>
                          <p:cTn id="145" fill="hold">
                            <p:stCondLst>
                              <p:cond delay="41500"/>
                            </p:stCondLst>
                            <p:childTnLst>
                              <p:par>
                                <p:cTn id="146" presetID="11" presetClass="entr" presetSubtype="0" fill="hold" grpId="0" nodeType="afterEffect">
                                  <p:stCondLst>
                                    <p:cond delay="0"/>
                                  </p:stCondLst>
                                  <p:childTnLst>
                                    <p:set>
                                      <p:cBhvr>
                                        <p:cTn id="147" dur="1000">
                                          <p:stCondLst>
                                            <p:cond delay="0"/>
                                          </p:stCondLst>
                                        </p:cTn>
                                        <p:tgtEl>
                                          <p:spTgt spid="60"/>
                                        </p:tgtEl>
                                        <p:attrNameLst>
                                          <p:attrName>style.visibility</p:attrName>
                                        </p:attrNameLst>
                                      </p:cBhvr>
                                      <p:to>
                                        <p:strVal val="visible"/>
                                      </p:to>
                                    </p:set>
                                  </p:childTnLst>
                                </p:cTn>
                              </p:par>
                            </p:childTnLst>
                          </p:cTn>
                        </p:par>
                        <p:par>
                          <p:cTn id="148" fill="hold">
                            <p:stCondLst>
                              <p:cond delay="42500"/>
                            </p:stCondLst>
                            <p:childTnLst>
                              <p:par>
                                <p:cTn id="149" presetID="11" presetClass="entr" presetSubtype="0" fill="hold" grpId="0" nodeType="afterEffect">
                                  <p:stCondLst>
                                    <p:cond delay="0"/>
                                  </p:stCondLst>
                                  <p:childTnLst>
                                    <p:set>
                                      <p:cBhvr>
                                        <p:cTn id="150" dur="1000">
                                          <p:stCondLst>
                                            <p:cond delay="0"/>
                                          </p:stCondLst>
                                        </p:cTn>
                                        <p:tgtEl>
                                          <p:spTgt spid="61"/>
                                        </p:tgtEl>
                                        <p:attrNameLst>
                                          <p:attrName>style.visibility</p:attrName>
                                        </p:attrNameLst>
                                      </p:cBhvr>
                                      <p:to>
                                        <p:strVal val="visible"/>
                                      </p:to>
                                    </p:set>
                                  </p:childTnLst>
                                </p:cTn>
                              </p:par>
                            </p:childTnLst>
                          </p:cTn>
                        </p:par>
                        <p:par>
                          <p:cTn id="151" fill="hold">
                            <p:stCondLst>
                              <p:cond delay="43500"/>
                            </p:stCondLst>
                            <p:childTnLst>
                              <p:par>
                                <p:cTn id="152" presetID="11" presetClass="entr" presetSubtype="0" fill="hold" grpId="0" nodeType="afterEffect">
                                  <p:stCondLst>
                                    <p:cond delay="0"/>
                                  </p:stCondLst>
                                  <p:childTnLst>
                                    <p:set>
                                      <p:cBhvr>
                                        <p:cTn id="153" dur="1000">
                                          <p:stCondLst>
                                            <p:cond delay="0"/>
                                          </p:stCondLst>
                                        </p:cTn>
                                        <p:tgtEl>
                                          <p:spTgt spid="62"/>
                                        </p:tgtEl>
                                        <p:attrNameLst>
                                          <p:attrName>style.visibility</p:attrName>
                                        </p:attrNameLst>
                                      </p:cBhvr>
                                      <p:to>
                                        <p:strVal val="visible"/>
                                      </p:to>
                                    </p:set>
                                  </p:childTnLst>
                                </p:cTn>
                              </p:par>
                            </p:childTnLst>
                          </p:cTn>
                        </p:par>
                        <p:par>
                          <p:cTn id="154" fill="hold">
                            <p:stCondLst>
                              <p:cond delay="44500"/>
                            </p:stCondLst>
                            <p:childTnLst>
                              <p:par>
                                <p:cTn id="155" presetID="11" presetClass="entr" presetSubtype="0" fill="hold" grpId="0" nodeType="afterEffect">
                                  <p:stCondLst>
                                    <p:cond delay="0"/>
                                  </p:stCondLst>
                                  <p:childTnLst>
                                    <p:set>
                                      <p:cBhvr>
                                        <p:cTn id="156" dur="1000">
                                          <p:stCondLst>
                                            <p:cond delay="0"/>
                                          </p:stCondLst>
                                        </p:cTn>
                                        <p:tgtEl>
                                          <p:spTgt spid="63"/>
                                        </p:tgtEl>
                                        <p:attrNameLst>
                                          <p:attrName>style.visibility</p:attrName>
                                        </p:attrNameLst>
                                      </p:cBhvr>
                                      <p:to>
                                        <p:strVal val="visible"/>
                                      </p:to>
                                    </p:set>
                                  </p:childTnLst>
                                </p:cTn>
                              </p:par>
                            </p:childTnLst>
                          </p:cTn>
                        </p:par>
                        <p:par>
                          <p:cTn id="157" fill="hold">
                            <p:stCondLst>
                              <p:cond delay="45500"/>
                            </p:stCondLst>
                            <p:childTnLst>
                              <p:par>
                                <p:cTn id="158" presetID="11" presetClass="entr" presetSubtype="0" fill="hold" grpId="0" nodeType="afterEffect">
                                  <p:stCondLst>
                                    <p:cond delay="0"/>
                                  </p:stCondLst>
                                  <p:childTnLst>
                                    <p:set>
                                      <p:cBhvr>
                                        <p:cTn id="159" dur="1000">
                                          <p:stCondLst>
                                            <p:cond delay="0"/>
                                          </p:stCondLst>
                                        </p:cTn>
                                        <p:tgtEl>
                                          <p:spTgt spid="64"/>
                                        </p:tgtEl>
                                        <p:attrNameLst>
                                          <p:attrName>style.visibility</p:attrName>
                                        </p:attrNameLst>
                                      </p:cBhvr>
                                      <p:to>
                                        <p:strVal val="visible"/>
                                      </p:to>
                                    </p:set>
                                  </p:childTnLst>
                                </p:cTn>
                              </p:par>
                            </p:childTnLst>
                          </p:cTn>
                        </p:par>
                        <p:par>
                          <p:cTn id="160" fill="hold">
                            <p:stCondLst>
                              <p:cond delay="46500"/>
                            </p:stCondLst>
                            <p:childTnLst>
                              <p:par>
                                <p:cTn id="161" presetID="11" presetClass="entr" presetSubtype="0" fill="hold" grpId="0" nodeType="afterEffect">
                                  <p:stCondLst>
                                    <p:cond delay="0"/>
                                  </p:stCondLst>
                                  <p:childTnLst>
                                    <p:set>
                                      <p:cBhvr>
                                        <p:cTn id="162" dur="1000">
                                          <p:stCondLst>
                                            <p:cond delay="0"/>
                                          </p:stCondLst>
                                        </p:cTn>
                                        <p:tgtEl>
                                          <p:spTgt spid="65"/>
                                        </p:tgtEl>
                                        <p:attrNameLst>
                                          <p:attrName>style.visibility</p:attrName>
                                        </p:attrNameLst>
                                      </p:cBhvr>
                                      <p:to>
                                        <p:strVal val="visible"/>
                                      </p:to>
                                    </p:set>
                                  </p:childTnLst>
                                </p:cTn>
                              </p:par>
                            </p:childTnLst>
                          </p:cTn>
                        </p:par>
                        <p:par>
                          <p:cTn id="163" fill="hold">
                            <p:stCondLst>
                              <p:cond delay="47500"/>
                            </p:stCondLst>
                            <p:childTnLst>
                              <p:par>
                                <p:cTn id="164" presetID="11" presetClass="entr" presetSubtype="0" fill="hold" grpId="0" nodeType="afterEffect">
                                  <p:stCondLst>
                                    <p:cond delay="0"/>
                                  </p:stCondLst>
                                  <p:childTnLst>
                                    <p:set>
                                      <p:cBhvr>
                                        <p:cTn id="165" dur="1000">
                                          <p:stCondLst>
                                            <p:cond delay="0"/>
                                          </p:stCondLst>
                                        </p:cTn>
                                        <p:tgtEl>
                                          <p:spTgt spid="66"/>
                                        </p:tgtEl>
                                        <p:attrNameLst>
                                          <p:attrName>style.visibility</p:attrName>
                                        </p:attrNameLst>
                                      </p:cBhvr>
                                      <p:to>
                                        <p:strVal val="visible"/>
                                      </p:to>
                                    </p:set>
                                  </p:childTnLst>
                                </p:cTn>
                              </p:par>
                            </p:childTnLst>
                          </p:cTn>
                        </p:par>
                        <p:par>
                          <p:cTn id="166" fill="hold">
                            <p:stCondLst>
                              <p:cond delay="48500"/>
                            </p:stCondLst>
                            <p:childTnLst>
                              <p:par>
                                <p:cTn id="167" presetID="11" presetClass="entr" presetSubtype="0" fill="hold" grpId="0" nodeType="afterEffect">
                                  <p:stCondLst>
                                    <p:cond delay="0"/>
                                  </p:stCondLst>
                                  <p:childTnLst>
                                    <p:set>
                                      <p:cBhvr>
                                        <p:cTn id="168" dur="1000">
                                          <p:stCondLst>
                                            <p:cond delay="0"/>
                                          </p:stCondLst>
                                        </p:cTn>
                                        <p:tgtEl>
                                          <p:spTgt spid="67"/>
                                        </p:tgtEl>
                                        <p:attrNameLst>
                                          <p:attrName>style.visibility</p:attrName>
                                        </p:attrNameLst>
                                      </p:cBhvr>
                                      <p:to>
                                        <p:strVal val="visible"/>
                                      </p:to>
                                    </p:set>
                                  </p:childTnLst>
                                </p:cTn>
                              </p:par>
                            </p:childTnLst>
                          </p:cTn>
                        </p:par>
                        <p:par>
                          <p:cTn id="169" fill="hold">
                            <p:stCondLst>
                              <p:cond delay="49500"/>
                            </p:stCondLst>
                            <p:childTnLst>
                              <p:par>
                                <p:cTn id="170" presetID="11" presetClass="entr" presetSubtype="0" fill="hold" grpId="0" nodeType="afterEffect">
                                  <p:stCondLst>
                                    <p:cond delay="0"/>
                                  </p:stCondLst>
                                  <p:childTnLst>
                                    <p:set>
                                      <p:cBhvr>
                                        <p:cTn id="171" dur="1000">
                                          <p:stCondLst>
                                            <p:cond delay="0"/>
                                          </p:stCondLst>
                                        </p:cTn>
                                        <p:tgtEl>
                                          <p:spTgt spid="68"/>
                                        </p:tgtEl>
                                        <p:attrNameLst>
                                          <p:attrName>style.visibility</p:attrName>
                                        </p:attrNameLst>
                                      </p:cBhvr>
                                      <p:to>
                                        <p:strVal val="visible"/>
                                      </p:to>
                                    </p:set>
                                  </p:childTnLst>
                                </p:cTn>
                              </p:par>
                            </p:childTnLst>
                          </p:cTn>
                        </p:par>
                        <p:par>
                          <p:cTn id="172" fill="hold">
                            <p:stCondLst>
                              <p:cond delay="50500"/>
                            </p:stCondLst>
                            <p:childTnLst>
                              <p:par>
                                <p:cTn id="173" presetID="11" presetClass="entr" presetSubtype="0" fill="hold" grpId="0" nodeType="afterEffect">
                                  <p:stCondLst>
                                    <p:cond delay="0"/>
                                  </p:stCondLst>
                                  <p:childTnLst>
                                    <p:set>
                                      <p:cBhvr>
                                        <p:cTn id="174" dur="1000">
                                          <p:stCondLst>
                                            <p:cond delay="0"/>
                                          </p:stCondLst>
                                        </p:cTn>
                                        <p:tgtEl>
                                          <p:spTgt spid="69"/>
                                        </p:tgtEl>
                                        <p:attrNameLst>
                                          <p:attrName>style.visibility</p:attrName>
                                        </p:attrNameLst>
                                      </p:cBhvr>
                                      <p:to>
                                        <p:strVal val="visible"/>
                                      </p:to>
                                    </p:set>
                                  </p:childTnLst>
                                </p:cTn>
                              </p:par>
                            </p:childTnLst>
                          </p:cTn>
                        </p:par>
                        <p:par>
                          <p:cTn id="175" fill="hold">
                            <p:stCondLst>
                              <p:cond delay="51500"/>
                            </p:stCondLst>
                            <p:childTnLst>
                              <p:par>
                                <p:cTn id="176" presetID="11" presetClass="entr" presetSubtype="0" fill="hold" grpId="0" nodeType="afterEffect">
                                  <p:stCondLst>
                                    <p:cond delay="0"/>
                                  </p:stCondLst>
                                  <p:childTnLst>
                                    <p:set>
                                      <p:cBhvr>
                                        <p:cTn id="177" dur="1000">
                                          <p:stCondLst>
                                            <p:cond delay="0"/>
                                          </p:stCondLst>
                                        </p:cTn>
                                        <p:tgtEl>
                                          <p:spTgt spid="70"/>
                                        </p:tgtEl>
                                        <p:attrNameLst>
                                          <p:attrName>style.visibility</p:attrName>
                                        </p:attrNameLst>
                                      </p:cBhvr>
                                      <p:to>
                                        <p:strVal val="visible"/>
                                      </p:to>
                                    </p:set>
                                  </p:childTnLst>
                                </p:cTn>
                              </p:par>
                            </p:childTnLst>
                          </p:cTn>
                        </p:par>
                        <p:par>
                          <p:cTn id="178" fill="hold">
                            <p:stCondLst>
                              <p:cond delay="52500"/>
                            </p:stCondLst>
                            <p:childTnLst>
                              <p:par>
                                <p:cTn id="179" presetID="11" presetClass="entr" presetSubtype="0" fill="hold" grpId="0" nodeType="afterEffect">
                                  <p:stCondLst>
                                    <p:cond delay="0"/>
                                  </p:stCondLst>
                                  <p:childTnLst>
                                    <p:set>
                                      <p:cBhvr>
                                        <p:cTn id="180" dur="1000">
                                          <p:stCondLst>
                                            <p:cond delay="0"/>
                                          </p:stCondLst>
                                        </p:cTn>
                                        <p:tgtEl>
                                          <p:spTgt spid="71"/>
                                        </p:tgtEl>
                                        <p:attrNameLst>
                                          <p:attrName>style.visibility</p:attrName>
                                        </p:attrNameLst>
                                      </p:cBhvr>
                                      <p:to>
                                        <p:strVal val="visible"/>
                                      </p:to>
                                    </p:set>
                                  </p:childTnLst>
                                </p:cTn>
                              </p:par>
                            </p:childTnLst>
                          </p:cTn>
                        </p:par>
                        <p:par>
                          <p:cTn id="181" fill="hold">
                            <p:stCondLst>
                              <p:cond delay="53500"/>
                            </p:stCondLst>
                            <p:childTnLst>
                              <p:par>
                                <p:cTn id="182" presetID="11" presetClass="entr" presetSubtype="0" fill="hold" grpId="0" nodeType="afterEffect">
                                  <p:stCondLst>
                                    <p:cond delay="0"/>
                                  </p:stCondLst>
                                  <p:childTnLst>
                                    <p:set>
                                      <p:cBhvr>
                                        <p:cTn id="183" dur="1000">
                                          <p:stCondLst>
                                            <p:cond delay="0"/>
                                          </p:stCondLst>
                                        </p:cTn>
                                        <p:tgtEl>
                                          <p:spTgt spid="72"/>
                                        </p:tgtEl>
                                        <p:attrNameLst>
                                          <p:attrName>style.visibility</p:attrName>
                                        </p:attrNameLst>
                                      </p:cBhvr>
                                      <p:to>
                                        <p:strVal val="visible"/>
                                      </p:to>
                                    </p:set>
                                  </p:childTnLst>
                                </p:cTn>
                              </p:par>
                            </p:childTnLst>
                          </p:cTn>
                        </p:par>
                        <p:par>
                          <p:cTn id="184" fill="hold">
                            <p:stCondLst>
                              <p:cond delay="54500"/>
                            </p:stCondLst>
                            <p:childTnLst>
                              <p:par>
                                <p:cTn id="185" presetID="11" presetClass="entr" presetSubtype="0" fill="hold" grpId="0" nodeType="afterEffect">
                                  <p:stCondLst>
                                    <p:cond delay="0"/>
                                  </p:stCondLst>
                                  <p:childTnLst>
                                    <p:set>
                                      <p:cBhvr>
                                        <p:cTn id="186" dur="1000">
                                          <p:stCondLst>
                                            <p:cond delay="0"/>
                                          </p:stCondLst>
                                        </p:cTn>
                                        <p:tgtEl>
                                          <p:spTgt spid="73"/>
                                        </p:tgtEl>
                                        <p:attrNameLst>
                                          <p:attrName>style.visibility</p:attrName>
                                        </p:attrNameLst>
                                      </p:cBhvr>
                                      <p:to>
                                        <p:strVal val="visible"/>
                                      </p:to>
                                    </p:set>
                                  </p:childTnLst>
                                </p:cTn>
                              </p:par>
                            </p:childTnLst>
                          </p:cTn>
                        </p:par>
                        <p:par>
                          <p:cTn id="187" fill="hold">
                            <p:stCondLst>
                              <p:cond delay="55500"/>
                            </p:stCondLst>
                            <p:childTnLst>
                              <p:par>
                                <p:cTn id="188" presetID="11" presetClass="entr" presetSubtype="0" fill="hold" grpId="0" nodeType="afterEffect">
                                  <p:stCondLst>
                                    <p:cond delay="0"/>
                                  </p:stCondLst>
                                  <p:childTnLst>
                                    <p:set>
                                      <p:cBhvr>
                                        <p:cTn id="189" dur="1000">
                                          <p:stCondLst>
                                            <p:cond delay="0"/>
                                          </p:stCondLst>
                                        </p:cTn>
                                        <p:tgtEl>
                                          <p:spTgt spid="74"/>
                                        </p:tgtEl>
                                        <p:attrNameLst>
                                          <p:attrName>style.visibility</p:attrName>
                                        </p:attrNameLst>
                                      </p:cBhvr>
                                      <p:to>
                                        <p:strVal val="visible"/>
                                      </p:to>
                                    </p:set>
                                  </p:childTnLst>
                                </p:cTn>
                              </p:par>
                            </p:childTnLst>
                          </p:cTn>
                        </p:par>
                        <p:par>
                          <p:cTn id="190" fill="hold">
                            <p:stCondLst>
                              <p:cond delay="56500"/>
                            </p:stCondLst>
                            <p:childTnLst>
                              <p:par>
                                <p:cTn id="191" presetID="11" presetClass="entr" presetSubtype="0" fill="hold" grpId="0" nodeType="afterEffect">
                                  <p:stCondLst>
                                    <p:cond delay="0"/>
                                  </p:stCondLst>
                                  <p:childTnLst>
                                    <p:set>
                                      <p:cBhvr>
                                        <p:cTn id="192" dur="1000">
                                          <p:stCondLst>
                                            <p:cond delay="0"/>
                                          </p:stCondLst>
                                        </p:cTn>
                                        <p:tgtEl>
                                          <p:spTgt spid="75"/>
                                        </p:tgtEl>
                                        <p:attrNameLst>
                                          <p:attrName>style.visibility</p:attrName>
                                        </p:attrNameLst>
                                      </p:cBhvr>
                                      <p:to>
                                        <p:strVal val="visible"/>
                                      </p:to>
                                    </p:set>
                                  </p:childTnLst>
                                </p:cTn>
                              </p:par>
                            </p:childTnLst>
                          </p:cTn>
                        </p:par>
                        <p:par>
                          <p:cTn id="193" fill="hold">
                            <p:stCondLst>
                              <p:cond delay="57500"/>
                            </p:stCondLst>
                            <p:childTnLst>
                              <p:par>
                                <p:cTn id="194" presetID="11" presetClass="entr" presetSubtype="0" fill="hold" grpId="0" nodeType="afterEffect">
                                  <p:stCondLst>
                                    <p:cond delay="0"/>
                                  </p:stCondLst>
                                  <p:childTnLst>
                                    <p:set>
                                      <p:cBhvr>
                                        <p:cTn id="195" dur="1000">
                                          <p:stCondLst>
                                            <p:cond delay="0"/>
                                          </p:stCondLst>
                                        </p:cTn>
                                        <p:tgtEl>
                                          <p:spTgt spid="76"/>
                                        </p:tgtEl>
                                        <p:attrNameLst>
                                          <p:attrName>style.visibility</p:attrName>
                                        </p:attrNameLst>
                                      </p:cBhvr>
                                      <p:to>
                                        <p:strVal val="visible"/>
                                      </p:to>
                                    </p:set>
                                  </p:childTnLst>
                                </p:cTn>
                              </p:par>
                            </p:childTnLst>
                          </p:cTn>
                        </p:par>
                        <p:par>
                          <p:cTn id="196" fill="hold">
                            <p:stCondLst>
                              <p:cond delay="58500"/>
                            </p:stCondLst>
                            <p:childTnLst>
                              <p:par>
                                <p:cTn id="197" presetID="11" presetClass="entr" presetSubtype="0" fill="hold" grpId="0" nodeType="afterEffect">
                                  <p:stCondLst>
                                    <p:cond delay="0"/>
                                  </p:stCondLst>
                                  <p:childTnLst>
                                    <p:set>
                                      <p:cBhvr>
                                        <p:cTn id="198" dur="1000">
                                          <p:stCondLst>
                                            <p:cond delay="0"/>
                                          </p:stCondLst>
                                        </p:cTn>
                                        <p:tgtEl>
                                          <p:spTgt spid="77"/>
                                        </p:tgtEl>
                                        <p:attrNameLst>
                                          <p:attrName>style.visibility</p:attrName>
                                        </p:attrNameLst>
                                      </p:cBhvr>
                                      <p:to>
                                        <p:strVal val="visible"/>
                                      </p:to>
                                    </p:set>
                                  </p:childTnLst>
                                </p:cTn>
                              </p:par>
                            </p:childTnLst>
                          </p:cTn>
                        </p:par>
                        <p:par>
                          <p:cTn id="199" fill="hold">
                            <p:stCondLst>
                              <p:cond delay="59500"/>
                            </p:stCondLst>
                            <p:childTnLst>
                              <p:par>
                                <p:cTn id="200" presetID="11" presetClass="entr" presetSubtype="0" fill="hold" grpId="0" nodeType="afterEffect">
                                  <p:stCondLst>
                                    <p:cond delay="0"/>
                                  </p:stCondLst>
                                  <p:childTnLst>
                                    <p:set>
                                      <p:cBhvr>
                                        <p:cTn id="201" dur="1000">
                                          <p:stCondLst>
                                            <p:cond delay="0"/>
                                          </p:stCondLst>
                                        </p:cTn>
                                        <p:tgtEl>
                                          <p:spTgt spid="78"/>
                                        </p:tgtEl>
                                        <p:attrNameLst>
                                          <p:attrName>style.visibility</p:attrName>
                                        </p:attrNameLst>
                                      </p:cBhvr>
                                      <p:to>
                                        <p:strVal val="visible"/>
                                      </p:to>
                                    </p:set>
                                  </p:childTnLst>
                                </p:cTn>
                              </p:par>
                            </p:childTnLst>
                          </p:cTn>
                        </p:par>
                        <p:par>
                          <p:cTn id="202" fill="hold">
                            <p:stCondLst>
                              <p:cond delay="60500"/>
                            </p:stCondLst>
                            <p:childTnLst>
                              <p:par>
                                <p:cTn id="203" presetID="11" presetClass="entr" presetSubtype="0" fill="hold" grpId="0" nodeType="afterEffect">
                                  <p:stCondLst>
                                    <p:cond delay="0"/>
                                  </p:stCondLst>
                                  <p:childTnLst>
                                    <p:set>
                                      <p:cBhvr>
                                        <p:cTn id="204" dur="1000">
                                          <p:stCondLst>
                                            <p:cond delay="0"/>
                                          </p:stCondLst>
                                        </p:cTn>
                                        <p:tgtEl>
                                          <p:spTgt spid="79"/>
                                        </p:tgtEl>
                                        <p:attrNameLst>
                                          <p:attrName>style.visibility</p:attrName>
                                        </p:attrNameLst>
                                      </p:cBhvr>
                                      <p:to>
                                        <p:strVal val="visible"/>
                                      </p:to>
                                    </p:set>
                                  </p:childTnLst>
                                </p:cTn>
                              </p:par>
                            </p:childTnLst>
                          </p:cTn>
                        </p:par>
                        <p:par>
                          <p:cTn id="205" fill="hold">
                            <p:stCondLst>
                              <p:cond delay="61500"/>
                            </p:stCondLst>
                            <p:childTnLst>
                              <p:par>
                                <p:cTn id="206" presetID="11" presetClass="entr" presetSubtype="0" fill="hold" grpId="0" nodeType="afterEffect">
                                  <p:stCondLst>
                                    <p:cond delay="0"/>
                                  </p:stCondLst>
                                  <p:childTnLst>
                                    <p:set>
                                      <p:cBhvr>
                                        <p:cTn id="207" dur="1000">
                                          <p:stCondLst>
                                            <p:cond delay="0"/>
                                          </p:stCondLst>
                                        </p:cTn>
                                        <p:tgtEl>
                                          <p:spTgt spid="80"/>
                                        </p:tgtEl>
                                        <p:attrNameLst>
                                          <p:attrName>style.visibility</p:attrName>
                                        </p:attrNameLst>
                                      </p:cBhvr>
                                      <p:to>
                                        <p:strVal val="visible"/>
                                      </p:to>
                                    </p:set>
                                  </p:childTnLst>
                                </p:cTn>
                              </p:par>
                            </p:childTnLst>
                          </p:cTn>
                        </p:par>
                        <p:par>
                          <p:cTn id="208" fill="hold">
                            <p:stCondLst>
                              <p:cond delay="62500"/>
                            </p:stCondLst>
                            <p:childTnLst>
                              <p:par>
                                <p:cTn id="209" presetID="11" presetClass="entr" presetSubtype="0" fill="hold" grpId="0" nodeType="afterEffect">
                                  <p:stCondLst>
                                    <p:cond delay="0"/>
                                  </p:stCondLst>
                                  <p:childTnLst>
                                    <p:set>
                                      <p:cBhvr>
                                        <p:cTn id="210" dur="1000">
                                          <p:stCondLst>
                                            <p:cond delay="0"/>
                                          </p:stCondLst>
                                        </p:cTn>
                                        <p:tgtEl>
                                          <p:spTgt spid="81"/>
                                        </p:tgtEl>
                                        <p:attrNameLst>
                                          <p:attrName>style.visibility</p:attrName>
                                        </p:attrNameLst>
                                      </p:cBhvr>
                                      <p:to>
                                        <p:strVal val="visible"/>
                                      </p:to>
                                    </p:set>
                                  </p:childTnLst>
                                </p:cTn>
                              </p:par>
                            </p:childTnLst>
                          </p:cTn>
                        </p:par>
                        <p:par>
                          <p:cTn id="211" fill="hold">
                            <p:stCondLst>
                              <p:cond delay="63500"/>
                            </p:stCondLst>
                            <p:childTnLst>
                              <p:par>
                                <p:cTn id="212" presetID="11" presetClass="entr" presetSubtype="0" fill="hold" grpId="0" nodeType="afterEffect">
                                  <p:stCondLst>
                                    <p:cond delay="0"/>
                                  </p:stCondLst>
                                  <p:childTnLst>
                                    <p:set>
                                      <p:cBhvr>
                                        <p:cTn id="213" dur="1000">
                                          <p:stCondLst>
                                            <p:cond delay="0"/>
                                          </p:stCondLst>
                                        </p:cTn>
                                        <p:tgtEl>
                                          <p:spTgt spid="82"/>
                                        </p:tgtEl>
                                        <p:attrNameLst>
                                          <p:attrName>style.visibility</p:attrName>
                                        </p:attrNameLst>
                                      </p:cBhvr>
                                      <p:to>
                                        <p:strVal val="visible"/>
                                      </p:to>
                                    </p:set>
                                  </p:childTnLst>
                                </p:cTn>
                              </p:par>
                            </p:childTnLst>
                          </p:cTn>
                        </p:par>
                        <p:par>
                          <p:cTn id="214" fill="hold">
                            <p:stCondLst>
                              <p:cond delay="64500"/>
                            </p:stCondLst>
                            <p:childTnLst>
                              <p:par>
                                <p:cTn id="215" presetID="11" presetClass="entr" presetSubtype="0" fill="hold" grpId="0" nodeType="afterEffect">
                                  <p:stCondLst>
                                    <p:cond delay="0"/>
                                  </p:stCondLst>
                                  <p:childTnLst>
                                    <p:set>
                                      <p:cBhvr>
                                        <p:cTn id="216" dur="1000">
                                          <p:stCondLst>
                                            <p:cond delay="0"/>
                                          </p:stCondLst>
                                        </p:cTn>
                                        <p:tgtEl>
                                          <p:spTgt spid="83"/>
                                        </p:tgtEl>
                                        <p:attrNameLst>
                                          <p:attrName>style.visibility</p:attrName>
                                        </p:attrNameLst>
                                      </p:cBhvr>
                                      <p:to>
                                        <p:strVal val="visible"/>
                                      </p:to>
                                    </p:set>
                                  </p:childTnLst>
                                </p:cTn>
                              </p:par>
                            </p:childTnLst>
                          </p:cTn>
                        </p:par>
                        <p:par>
                          <p:cTn id="217" fill="hold">
                            <p:stCondLst>
                              <p:cond delay="65500"/>
                            </p:stCondLst>
                            <p:childTnLst>
                              <p:par>
                                <p:cTn id="218" presetID="11" presetClass="entr" presetSubtype="0" fill="hold" grpId="0" nodeType="afterEffect">
                                  <p:stCondLst>
                                    <p:cond delay="0"/>
                                  </p:stCondLst>
                                  <p:childTnLst>
                                    <p:set>
                                      <p:cBhvr>
                                        <p:cTn id="219" dur="1000">
                                          <p:stCondLst>
                                            <p:cond delay="0"/>
                                          </p:stCondLst>
                                        </p:cTn>
                                        <p:tgtEl>
                                          <p:spTgt spid="84"/>
                                        </p:tgtEl>
                                        <p:attrNameLst>
                                          <p:attrName>style.visibility</p:attrName>
                                        </p:attrNameLst>
                                      </p:cBhvr>
                                      <p:to>
                                        <p:strVal val="visible"/>
                                      </p:to>
                                    </p:set>
                                  </p:childTnLst>
                                </p:cTn>
                              </p:par>
                            </p:childTnLst>
                          </p:cTn>
                        </p:par>
                        <p:par>
                          <p:cTn id="220" fill="hold">
                            <p:stCondLst>
                              <p:cond delay="66500"/>
                            </p:stCondLst>
                            <p:childTnLst>
                              <p:par>
                                <p:cTn id="221" presetID="11" presetClass="entr" presetSubtype="0" fill="hold" grpId="0" nodeType="afterEffect">
                                  <p:stCondLst>
                                    <p:cond delay="0"/>
                                  </p:stCondLst>
                                  <p:childTnLst>
                                    <p:set>
                                      <p:cBhvr>
                                        <p:cTn id="222" dur="1000">
                                          <p:stCondLst>
                                            <p:cond delay="0"/>
                                          </p:stCondLst>
                                        </p:cTn>
                                        <p:tgtEl>
                                          <p:spTgt spid="85"/>
                                        </p:tgtEl>
                                        <p:attrNameLst>
                                          <p:attrName>style.visibility</p:attrName>
                                        </p:attrNameLst>
                                      </p:cBhvr>
                                      <p:to>
                                        <p:strVal val="visible"/>
                                      </p:to>
                                    </p:set>
                                  </p:childTnLst>
                                </p:cTn>
                              </p:par>
                            </p:childTnLst>
                          </p:cTn>
                        </p:par>
                        <p:par>
                          <p:cTn id="223" fill="hold">
                            <p:stCondLst>
                              <p:cond delay="67500"/>
                            </p:stCondLst>
                            <p:childTnLst>
                              <p:par>
                                <p:cTn id="224" presetID="11" presetClass="entr" presetSubtype="0" fill="hold" grpId="0" nodeType="afterEffect">
                                  <p:stCondLst>
                                    <p:cond delay="0"/>
                                  </p:stCondLst>
                                  <p:childTnLst>
                                    <p:set>
                                      <p:cBhvr>
                                        <p:cTn id="225" dur="1000">
                                          <p:stCondLst>
                                            <p:cond delay="0"/>
                                          </p:stCondLst>
                                        </p:cTn>
                                        <p:tgtEl>
                                          <p:spTgt spid="86"/>
                                        </p:tgtEl>
                                        <p:attrNameLst>
                                          <p:attrName>style.visibility</p:attrName>
                                        </p:attrNameLst>
                                      </p:cBhvr>
                                      <p:to>
                                        <p:strVal val="visible"/>
                                      </p:to>
                                    </p:set>
                                  </p:childTnLst>
                                </p:cTn>
                              </p:par>
                            </p:childTnLst>
                          </p:cTn>
                        </p:par>
                        <p:par>
                          <p:cTn id="226" fill="hold">
                            <p:stCondLst>
                              <p:cond delay="68500"/>
                            </p:stCondLst>
                            <p:childTnLst>
                              <p:par>
                                <p:cTn id="227" presetID="11" presetClass="entr" presetSubtype="0" fill="hold" grpId="0" nodeType="afterEffect">
                                  <p:stCondLst>
                                    <p:cond delay="0"/>
                                  </p:stCondLst>
                                  <p:childTnLst>
                                    <p:set>
                                      <p:cBhvr>
                                        <p:cTn id="228" dur="1000">
                                          <p:stCondLst>
                                            <p:cond delay="0"/>
                                          </p:stCondLst>
                                        </p:cTn>
                                        <p:tgtEl>
                                          <p:spTgt spid="87"/>
                                        </p:tgtEl>
                                        <p:attrNameLst>
                                          <p:attrName>style.visibility</p:attrName>
                                        </p:attrNameLst>
                                      </p:cBhvr>
                                      <p:to>
                                        <p:strVal val="visible"/>
                                      </p:to>
                                    </p:set>
                                  </p:childTnLst>
                                </p:cTn>
                              </p:par>
                            </p:childTnLst>
                          </p:cTn>
                        </p:par>
                        <p:par>
                          <p:cTn id="229" fill="hold">
                            <p:stCondLst>
                              <p:cond delay="69500"/>
                            </p:stCondLst>
                            <p:childTnLst>
                              <p:par>
                                <p:cTn id="230" presetID="11" presetClass="entr" presetSubtype="0" fill="hold" grpId="0" nodeType="afterEffect">
                                  <p:stCondLst>
                                    <p:cond delay="0"/>
                                  </p:stCondLst>
                                  <p:childTnLst>
                                    <p:set>
                                      <p:cBhvr>
                                        <p:cTn id="231" dur="1000">
                                          <p:stCondLst>
                                            <p:cond delay="0"/>
                                          </p:stCondLst>
                                        </p:cTn>
                                        <p:tgtEl>
                                          <p:spTgt spid="88"/>
                                        </p:tgtEl>
                                        <p:attrNameLst>
                                          <p:attrName>style.visibility</p:attrName>
                                        </p:attrNameLst>
                                      </p:cBhvr>
                                      <p:to>
                                        <p:strVal val="visible"/>
                                      </p:to>
                                    </p:set>
                                  </p:childTnLst>
                                </p:cTn>
                              </p:par>
                            </p:childTnLst>
                          </p:cTn>
                        </p:par>
                        <p:par>
                          <p:cTn id="232" fill="hold">
                            <p:stCondLst>
                              <p:cond delay="70500"/>
                            </p:stCondLst>
                            <p:childTnLst>
                              <p:par>
                                <p:cTn id="233" presetID="11" presetClass="entr" presetSubtype="0" fill="hold" grpId="0" nodeType="afterEffect">
                                  <p:stCondLst>
                                    <p:cond delay="0"/>
                                  </p:stCondLst>
                                  <p:childTnLst>
                                    <p:set>
                                      <p:cBhvr>
                                        <p:cTn id="234" dur="1000">
                                          <p:stCondLst>
                                            <p:cond delay="0"/>
                                          </p:stCondLst>
                                        </p:cTn>
                                        <p:tgtEl>
                                          <p:spTgt spid="89"/>
                                        </p:tgtEl>
                                        <p:attrNameLst>
                                          <p:attrName>style.visibility</p:attrName>
                                        </p:attrNameLst>
                                      </p:cBhvr>
                                      <p:to>
                                        <p:strVal val="visible"/>
                                      </p:to>
                                    </p:set>
                                  </p:childTnLst>
                                </p:cTn>
                              </p:par>
                            </p:childTnLst>
                          </p:cTn>
                        </p:par>
                        <p:par>
                          <p:cTn id="235" fill="hold">
                            <p:stCondLst>
                              <p:cond delay="71500"/>
                            </p:stCondLst>
                            <p:childTnLst>
                              <p:par>
                                <p:cTn id="236" presetID="11" presetClass="entr" presetSubtype="0" fill="hold" grpId="0" nodeType="afterEffect">
                                  <p:stCondLst>
                                    <p:cond delay="0"/>
                                  </p:stCondLst>
                                  <p:childTnLst>
                                    <p:set>
                                      <p:cBhvr>
                                        <p:cTn id="237" dur="1000">
                                          <p:stCondLst>
                                            <p:cond delay="0"/>
                                          </p:stCondLst>
                                        </p:cTn>
                                        <p:tgtEl>
                                          <p:spTgt spid="90"/>
                                        </p:tgtEl>
                                        <p:attrNameLst>
                                          <p:attrName>style.visibility</p:attrName>
                                        </p:attrNameLst>
                                      </p:cBhvr>
                                      <p:to>
                                        <p:strVal val="visible"/>
                                      </p:to>
                                    </p:set>
                                  </p:childTnLst>
                                </p:cTn>
                              </p:par>
                            </p:childTnLst>
                          </p:cTn>
                        </p:par>
                        <p:par>
                          <p:cTn id="238" fill="hold">
                            <p:stCondLst>
                              <p:cond delay="72500"/>
                            </p:stCondLst>
                            <p:childTnLst>
                              <p:par>
                                <p:cTn id="239" presetID="11" presetClass="entr" presetSubtype="0" fill="hold" grpId="0" nodeType="afterEffect">
                                  <p:stCondLst>
                                    <p:cond delay="0"/>
                                  </p:stCondLst>
                                  <p:childTnLst>
                                    <p:set>
                                      <p:cBhvr>
                                        <p:cTn id="240" dur="1000">
                                          <p:stCondLst>
                                            <p:cond delay="0"/>
                                          </p:stCondLst>
                                        </p:cTn>
                                        <p:tgtEl>
                                          <p:spTgt spid="91"/>
                                        </p:tgtEl>
                                        <p:attrNameLst>
                                          <p:attrName>style.visibility</p:attrName>
                                        </p:attrNameLst>
                                      </p:cBhvr>
                                      <p:to>
                                        <p:strVal val="visible"/>
                                      </p:to>
                                    </p:set>
                                  </p:childTnLst>
                                </p:cTn>
                              </p:par>
                            </p:childTnLst>
                          </p:cTn>
                        </p:par>
                        <p:par>
                          <p:cTn id="241" fill="hold">
                            <p:stCondLst>
                              <p:cond delay="73500"/>
                            </p:stCondLst>
                            <p:childTnLst>
                              <p:par>
                                <p:cTn id="242" presetID="11" presetClass="entr" presetSubtype="0" fill="hold" grpId="0" nodeType="afterEffect">
                                  <p:stCondLst>
                                    <p:cond delay="0"/>
                                  </p:stCondLst>
                                  <p:childTnLst>
                                    <p:set>
                                      <p:cBhvr>
                                        <p:cTn id="243" dur="1000">
                                          <p:stCondLst>
                                            <p:cond delay="0"/>
                                          </p:stCondLst>
                                        </p:cTn>
                                        <p:tgtEl>
                                          <p:spTgt spid="92"/>
                                        </p:tgtEl>
                                        <p:attrNameLst>
                                          <p:attrName>style.visibility</p:attrName>
                                        </p:attrNameLst>
                                      </p:cBhvr>
                                      <p:to>
                                        <p:strVal val="visible"/>
                                      </p:to>
                                    </p:set>
                                  </p:childTnLst>
                                </p:cTn>
                              </p:par>
                            </p:childTnLst>
                          </p:cTn>
                        </p:par>
                        <p:par>
                          <p:cTn id="244" fill="hold">
                            <p:stCondLst>
                              <p:cond delay="74500"/>
                            </p:stCondLst>
                            <p:childTnLst>
                              <p:par>
                                <p:cTn id="245" presetID="11" presetClass="entr" presetSubtype="0" fill="hold" grpId="0" nodeType="afterEffect">
                                  <p:stCondLst>
                                    <p:cond delay="0"/>
                                  </p:stCondLst>
                                  <p:childTnLst>
                                    <p:set>
                                      <p:cBhvr>
                                        <p:cTn id="246" dur="1000">
                                          <p:stCondLst>
                                            <p:cond delay="0"/>
                                          </p:stCondLst>
                                        </p:cTn>
                                        <p:tgtEl>
                                          <p:spTgt spid="93"/>
                                        </p:tgtEl>
                                        <p:attrNameLst>
                                          <p:attrName>style.visibility</p:attrName>
                                        </p:attrNameLst>
                                      </p:cBhvr>
                                      <p:to>
                                        <p:strVal val="visible"/>
                                      </p:to>
                                    </p:set>
                                  </p:childTnLst>
                                </p:cTn>
                              </p:par>
                            </p:childTnLst>
                          </p:cTn>
                        </p:par>
                        <p:par>
                          <p:cTn id="247" fill="hold">
                            <p:stCondLst>
                              <p:cond delay="75500"/>
                            </p:stCondLst>
                            <p:childTnLst>
                              <p:par>
                                <p:cTn id="248" presetID="11" presetClass="entr" presetSubtype="0" fill="hold" grpId="0" nodeType="afterEffect">
                                  <p:stCondLst>
                                    <p:cond delay="0"/>
                                  </p:stCondLst>
                                  <p:childTnLst>
                                    <p:set>
                                      <p:cBhvr>
                                        <p:cTn id="249" dur="1000">
                                          <p:stCondLst>
                                            <p:cond delay="0"/>
                                          </p:stCondLst>
                                        </p:cTn>
                                        <p:tgtEl>
                                          <p:spTgt spid="94"/>
                                        </p:tgtEl>
                                        <p:attrNameLst>
                                          <p:attrName>style.visibility</p:attrName>
                                        </p:attrNameLst>
                                      </p:cBhvr>
                                      <p:to>
                                        <p:strVal val="visible"/>
                                      </p:to>
                                    </p:set>
                                  </p:childTnLst>
                                </p:cTn>
                              </p:par>
                            </p:childTnLst>
                          </p:cTn>
                        </p:par>
                        <p:par>
                          <p:cTn id="250" fill="hold">
                            <p:stCondLst>
                              <p:cond delay="76500"/>
                            </p:stCondLst>
                            <p:childTnLst>
                              <p:par>
                                <p:cTn id="251" presetID="11" presetClass="entr" presetSubtype="0" fill="hold" grpId="0" nodeType="afterEffect">
                                  <p:stCondLst>
                                    <p:cond delay="0"/>
                                  </p:stCondLst>
                                  <p:childTnLst>
                                    <p:set>
                                      <p:cBhvr>
                                        <p:cTn id="252" dur="1000">
                                          <p:stCondLst>
                                            <p:cond delay="0"/>
                                          </p:stCondLst>
                                        </p:cTn>
                                        <p:tgtEl>
                                          <p:spTgt spid="95"/>
                                        </p:tgtEl>
                                        <p:attrNameLst>
                                          <p:attrName>style.visibility</p:attrName>
                                        </p:attrNameLst>
                                      </p:cBhvr>
                                      <p:to>
                                        <p:strVal val="visible"/>
                                      </p:to>
                                    </p:set>
                                  </p:childTnLst>
                                </p:cTn>
                              </p:par>
                            </p:childTnLst>
                          </p:cTn>
                        </p:par>
                        <p:par>
                          <p:cTn id="253" fill="hold">
                            <p:stCondLst>
                              <p:cond delay="77500"/>
                            </p:stCondLst>
                            <p:childTnLst>
                              <p:par>
                                <p:cTn id="254" presetID="11" presetClass="entr" presetSubtype="0" fill="hold" grpId="0" nodeType="afterEffect">
                                  <p:stCondLst>
                                    <p:cond delay="0"/>
                                  </p:stCondLst>
                                  <p:childTnLst>
                                    <p:set>
                                      <p:cBhvr>
                                        <p:cTn id="255" dur="1000">
                                          <p:stCondLst>
                                            <p:cond delay="0"/>
                                          </p:stCondLst>
                                        </p:cTn>
                                        <p:tgtEl>
                                          <p:spTgt spid="96"/>
                                        </p:tgtEl>
                                        <p:attrNameLst>
                                          <p:attrName>style.visibility</p:attrName>
                                        </p:attrNameLst>
                                      </p:cBhvr>
                                      <p:to>
                                        <p:strVal val="visible"/>
                                      </p:to>
                                    </p:set>
                                  </p:childTnLst>
                                </p:cTn>
                              </p:par>
                            </p:childTnLst>
                          </p:cTn>
                        </p:par>
                        <p:par>
                          <p:cTn id="256" fill="hold">
                            <p:stCondLst>
                              <p:cond delay="78500"/>
                            </p:stCondLst>
                            <p:childTnLst>
                              <p:par>
                                <p:cTn id="257" presetID="11" presetClass="entr" presetSubtype="0" fill="hold" grpId="0" nodeType="afterEffect">
                                  <p:stCondLst>
                                    <p:cond delay="0"/>
                                  </p:stCondLst>
                                  <p:childTnLst>
                                    <p:set>
                                      <p:cBhvr>
                                        <p:cTn id="258" dur="1000">
                                          <p:stCondLst>
                                            <p:cond delay="0"/>
                                          </p:stCondLst>
                                        </p:cTn>
                                        <p:tgtEl>
                                          <p:spTgt spid="97"/>
                                        </p:tgtEl>
                                        <p:attrNameLst>
                                          <p:attrName>style.visibility</p:attrName>
                                        </p:attrNameLst>
                                      </p:cBhvr>
                                      <p:to>
                                        <p:strVal val="visible"/>
                                      </p:to>
                                    </p:set>
                                  </p:childTnLst>
                                </p:cTn>
                              </p:par>
                            </p:childTnLst>
                          </p:cTn>
                        </p:par>
                        <p:par>
                          <p:cTn id="259" fill="hold">
                            <p:stCondLst>
                              <p:cond delay="79500"/>
                            </p:stCondLst>
                            <p:childTnLst>
                              <p:par>
                                <p:cTn id="260" presetID="11" presetClass="entr" presetSubtype="0" fill="hold" grpId="0" nodeType="afterEffect">
                                  <p:stCondLst>
                                    <p:cond delay="0"/>
                                  </p:stCondLst>
                                  <p:childTnLst>
                                    <p:set>
                                      <p:cBhvr>
                                        <p:cTn id="261" dur="1000">
                                          <p:stCondLst>
                                            <p:cond delay="0"/>
                                          </p:stCondLst>
                                        </p:cTn>
                                        <p:tgtEl>
                                          <p:spTgt spid="98"/>
                                        </p:tgtEl>
                                        <p:attrNameLst>
                                          <p:attrName>style.visibility</p:attrName>
                                        </p:attrNameLst>
                                      </p:cBhvr>
                                      <p:to>
                                        <p:strVal val="visible"/>
                                      </p:to>
                                    </p:set>
                                  </p:childTnLst>
                                </p:cTn>
                              </p:par>
                            </p:childTnLst>
                          </p:cTn>
                        </p:par>
                        <p:par>
                          <p:cTn id="262" fill="hold">
                            <p:stCondLst>
                              <p:cond delay="80500"/>
                            </p:stCondLst>
                            <p:childTnLst>
                              <p:par>
                                <p:cTn id="263" presetID="11" presetClass="entr" presetSubtype="0" fill="hold" grpId="0" nodeType="afterEffect">
                                  <p:stCondLst>
                                    <p:cond delay="0"/>
                                  </p:stCondLst>
                                  <p:childTnLst>
                                    <p:set>
                                      <p:cBhvr>
                                        <p:cTn id="264" dur="1000">
                                          <p:stCondLst>
                                            <p:cond delay="0"/>
                                          </p:stCondLst>
                                        </p:cTn>
                                        <p:tgtEl>
                                          <p:spTgt spid="99"/>
                                        </p:tgtEl>
                                        <p:attrNameLst>
                                          <p:attrName>style.visibility</p:attrName>
                                        </p:attrNameLst>
                                      </p:cBhvr>
                                      <p:to>
                                        <p:strVal val="visible"/>
                                      </p:to>
                                    </p:set>
                                  </p:childTnLst>
                                </p:cTn>
                              </p:par>
                            </p:childTnLst>
                          </p:cTn>
                        </p:par>
                        <p:par>
                          <p:cTn id="265" fill="hold">
                            <p:stCondLst>
                              <p:cond delay="81500"/>
                            </p:stCondLst>
                            <p:childTnLst>
                              <p:par>
                                <p:cTn id="266" presetID="11" presetClass="entr" presetSubtype="0" fill="hold" grpId="0" nodeType="afterEffect">
                                  <p:stCondLst>
                                    <p:cond delay="0"/>
                                  </p:stCondLst>
                                  <p:childTnLst>
                                    <p:set>
                                      <p:cBhvr>
                                        <p:cTn id="267" dur="1000">
                                          <p:stCondLst>
                                            <p:cond delay="0"/>
                                          </p:stCondLst>
                                        </p:cTn>
                                        <p:tgtEl>
                                          <p:spTgt spid="100"/>
                                        </p:tgtEl>
                                        <p:attrNameLst>
                                          <p:attrName>style.visibility</p:attrName>
                                        </p:attrNameLst>
                                      </p:cBhvr>
                                      <p:to>
                                        <p:strVal val="visible"/>
                                      </p:to>
                                    </p:set>
                                  </p:childTnLst>
                                </p:cTn>
                              </p:par>
                            </p:childTnLst>
                          </p:cTn>
                        </p:par>
                        <p:par>
                          <p:cTn id="268" fill="hold">
                            <p:stCondLst>
                              <p:cond delay="82500"/>
                            </p:stCondLst>
                            <p:childTnLst>
                              <p:par>
                                <p:cTn id="269" presetID="11" presetClass="entr" presetSubtype="0" fill="hold" grpId="0" nodeType="afterEffect">
                                  <p:stCondLst>
                                    <p:cond delay="0"/>
                                  </p:stCondLst>
                                  <p:childTnLst>
                                    <p:set>
                                      <p:cBhvr>
                                        <p:cTn id="270" dur="1000">
                                          <p:stCondLst>
                                            <p:cond delay="0"/>
                                          </p:stCondLst>
                                        </p:cTn>
                                        <p:tgtEl>
                                          <p:spTgt spid="101"/>
                                        </p:tgtEl>
                                        <p:attrNameLst>
                                          <p:attrName>style.visibility</p:attrName>
                                        </p:attrNameLst>
                                      </p:cBhvr>
                                      <p:to>
                                        <p:strVal val="visible"/>
                                      </p:to>
                                    </p:set>
                                  </p:childTnLst>
                                </p:cTn>
                              </p:par>
                            </p:childTnLst>
                          </p:cTn>
                        </p:par>
                        <p:par>
                          <p:cTn id="271" fill="hold">
                            <p:stCondLst>
                              <p:cond delay="83500"/>
                            </p:stCondLst>
                            <p:childTnLst>
                              <p:par>
                                <p:cTn id="272" presetID="11" presetClass="entr" presetSubtype="0" fill="hold" grpId="0" nodeType="afterEffect">
                                  <p:stCondLst>
                                    <p:cond delay="0"/>
                                  </p:stCondLst>
                                  <p:childTnLst>
                                    <p:set>
                                      <p:cBhvr>
                                        <p:cTn id="273" dur="1000">
                                          <p:stCondLst>
                                            <p:cond delay="0"/>
                                          </p:stCondLst>
                                        </p:cTn>
                                        <p:tgtEl>
                                          <p:spTgt spid="102"/>
                                        </p:tgtEl>
                                        <p:attrNameLst>
                                          <p:attrName>style.visibility</p:attrName>
                                        </p:attrNameLst>
                                      </p:cBhvr>
                                      <p:to>
                                        <p:strVal val="visible"/>
                                      </p:to>
                                    </p:set>
                                  </p:childTnLst>
                                </p:cTn>
                              </p:par>
                            </p:childTnLst>
                          </p:cTn>
                        </p:par>
                        <p:par>
                          <p:cTn id="274" fill="hold">
                            <p:stCondLst>
                              <p:cond delay="84500"/>
                            </p:stCondLst>
                            <p:childTnLst>
                              <p:par>
                                <p:cTn id="275" presetID="11" presetClass="entr" presetSubtype="0" fill="hold" grpId="0" nodeType="afterEffect">
                                  <p:stCondLst>
                                    <p:cond delay="0"/>
                                  </p:stCondLst>
                                  <p:childTnLst>
                                    <p:set>
                                      <p:cBhvr>
                                        <p:cTn id="276" dur="1000">
                                          <p:stCondLst>
                                            <p:cond delay="0"/>
                                          </p:stCondLst>
                                        </p:cTn>
                                        <p:tgtEl>
                                          <p:spTgt spid="103"/>
                                        </p:tgtEl>
                                        <p:attrNameLst>
                                          <p:attrName>style.visibility</p:attrName>
                                        </p:attrNameLst>
                                      </p:cBhvr>
                                      <p:to>
                                        <p:strVal val="visible"/>
                                      </p:to>
                                    </p:set>
                                  </p:childTnLst>
                                </p:cTn>
                              </p:par>
                            </p:childTnLst>
                          </p:cTn>
                        </p:par>
                        <p:par>
                          <p:cTn id="277" fill="hold">
                            <p:stCondLst>
                              <p:cond delay="85500"/>
                            </p:stCondLst>
                            <p:childTnLst>
                              <p:par>
                                <p:cTn id="278" presetID="11" presetClass="entr" presetSubtype="0" fill="hold" grpId="0" nodeType="afterEffect">
                                  <p:stCondLst>
                                    <p:cond delay="0"/>
                                  </p:stCondLst>
                                  <p:childTnLst>
                                    <p:set>
                                      <p:cBhvr>
                                        <p:cTn id="279" dur="1000">
                                          <p:stCondLst>
                                            <p:cond delay="0"/>
                                          </p:stCondLst>
                                        </p:cTn>
                                        <p:tgtEl>
                                          <p:spTgt spid="104"/>
                                        </p:tgtEl>
                                        <p:attrNameLst>
                                          <p:attrName>style.visibility</p:attrName>
                                        </p:attrNameLst>
                                      </p:cBhvr>
                                      <p:to>
                                        <p:strVal val="visible"/>
                                      </p:to>
                                    </p:set>
                                  </p:childTnLst>
                                </p:cTn>
                              </p:par>
                            </p:childTnLst>
                          </p:cTn>
                        </p:par>
                        <p:par>
                          <p:cTn id="280" fill="hold">
                            <p:stCondLst>
                              <p:cond delay="86500"/>
                            </p:stCondLst>
                            <p:childTnLst>
                              <p:par>
                                <p:cTn id="281" presetID="11" presetClass="entr" presetSubtype="0" fill="hold" grpId="0" nodeType="afterEffect">
                                  <p:stCondLst>
                                    <p:cond delay="0"/>
                                  </p:stCondLst>
                                  <p:childTnLst>
                                    <p:set>
                                      <p:cBhvr>
                                        <p:cTn id="282" dur="1000">
                                          <p:stCondLst>
                                            <p:cond delay="0"/>
                                          </p:stCondLst>
                                        </p:cTn>
                                        <p:tgtEl>
                                          <p:spTgt spid="105"/>
                                        </p:tgtEl>
                                        <p:attrNameLst>
                                          <p:attrName>style.visibility</p:attrName>
                                        </p:attrNameLst>
                                      </p:cBhvr>
                                      <p:to>
                                        <p:strVal val="visible"/>
                                      </p:to>
                                    </p:set>
                                  </p:childTnLst>
                                </p:cTn>
                              </p:par>
                            </p:childTnLst>
                          </p:cTn>
                        </p:par>
                        <p:par>
                          <p:cTn id="283" fill="hold">
                            <p:stCondLst>
                              <p:cond delay="87500"/>
                            </p:stCondLst>
                            <p:childTnLst>
                              <p:par>
                                <p:cTn id="284" presetID="11" presetClass="entr" presetSubtype="0" fill="hold" grpId="0" nodeType="afterEffect">
                                  <p:stCondLst>
                                    <p:cond delay="0"/>
                                  </p:stCondLst>
                                  <p:childTnLst>
                                    <p:set>
                                      <p:cBhvr>
                                        <p:cTn id="285" dur="1000">
                                          <p:stCondLst>
                                            <p:cond delay="0"/>
                                          </p:stCondLst>
                                        </p:cTn>
                                        <p:tgtEl>
                                          <p:spTgt spid="106"/>
                                        </p:tgtEl>
                                        <p:attrNameLst>
                                          <p:attrName>style.visibility</p:attrName>
                                        </p:attrNameLst>
                                      </p:cBhvr>
                                      <p:to>
                                        <p:strVal val="visible"/>
                                      </p:to>
                                    </p:set>
                                  </p:childTnLst>
                                </p:cTn>
                              </p:par>
                            </p:childTnLst>
                          </p:cTn>
                        </p:par>
                        <p:par>
                          <p:cTn id="286" fill="hold">
                            <p:stCondLst>
                              <p:cond delay="88500"/>
                            </p:stCondLst>
                            <p:childTnLst>
                              <p:par>
                                <p:cTn id="287" presetID="11" presetClass="entr" presetSubtype="0" fill="hold" grpId="0" nodeType="afterEffect">
                                  <p:stCondLst>
                                    <p:cond delay="0"/>
                                  </p:stCondLst>
                                  <p:childTnLst>
                                    <p:set>
                                      <p:cBhvr>
                                        <p:cTn id="288" dur="1000">
                                          <p:stCondLst>
                                            <p:cond delay="0"/>
                                          </p:stCondLst>
                                        </p:cTn>
                                        <p:tgtEl>
                                          <p:spTgt spid="107"/>
                                        </p:tgtEl>
                                        <p:attrNameLst>
                                          <p:attrName>style.visibility</p:attrName>
                                        </p:attrNameLst>
                                      </p:cBhvr>
                                      <p:to>
                                        <p:strVal val="visible"/>
                                      </p:to>
                                    </p:set>
                                  </p:childTnLst>
                                </p:cTn>
                              </p:par>
                            </p:childTnLst>
                          </p:cTn>
                        </p:par>
                        <p:par>
                          <p:cTn id="289" fill="hold">
                            <p:stCondLst>
                              <p:cond delay="89500"/>
                            </p:stCondLst>
                            <p:childTnLst>
                              <p:par>
                                <p:cTn id="290" presetID="11" presetClass="entr" presetSubtype="0" fill="hold" grpId="0" nodeType="afterEffect">
                                  <p:stCondLst>
                                    <p:cond delay="0"/>
                                  </p:stCondLst>
                                  <p:childTnLst>
                                    <p:set>
                                      <p:cBhvr>
                                        <p:cTn id="291" dur="1000">
                                          <p:stCondLst>
                                            <p:cond delay="0"/>
                                          </p:stCondLst>
                                        </p:cTn>
                                        <p:tgtEl>
                                          <p:spTgt spid="108"/>
                                        </p:tgtEl>
                                        <p:attrNameLst>
                                          <p:attrName>style.visibility</p:attrName>
                                        </p:attrNameLst>
                                      </p:cBhvr>
                                      <p:to>
                                        <p:strVal val="visible"/>
                                      </p:to>
                                    </p:set>
                                  </p:childTnLst>
                                </p:cTn>
                              </p:par>
                            </p:childTnLst>
                          </p:cTn>
                        </p:par>
                        <p:par>
                          <p:cTn id="292" fill="hold">
                            <p:stCondLst>
                              <p:cond delay="90500"/>
                            </p:stCondLst>
                            <p:childTnLst>
                              <p:par>
                                <p:cTn id="293" presetID="11" presetClass="entr" presetSubtype="0" fill="hold" grpId="0" nodeType="afterEffect">
                                  <p:stCondLst>
                                    <p:cond delay="0"/>
                                  </p:stCondLst>
                                  <p:childTnLst>
                                    <p:set>
                                      <p:cBhvr>
                                        <p:cTn id="294" dur="1000">
                                          <p:stCondLst>
                                            <p:cond delay="0"/>
                                          </p:stCondLst>
                                        </p:cTn>
                                        <p:tgtEl>
                                          <p:spTgt spid="109"/>
                                        </p:tgtEl>
                                        <p:attrNameLst>
                                          <p:attrName>style.visibility</p:attrName>
                                        </p:attrNameLst>
                                      </p:cBhvr>
                                      <p:to>
                                        <p:strVal val="visible"/>
                                      </p:to>
                                    </p:set>
                                  </p:childTnLst>
                                </p:cTn>
                              </p:par>
                            </p:childTnLst>
                          </p:cTn>
                        </p:par>
                        <p:par>
                          <p:cTn id="295" fill="hold">
                            <p:stCondLst>
                              <p:cond delay="91500"/>
                            </p:stCondLst>
                            <p:childTnLst>
                              <p:par>
                                <p:cTn id="296" presetID="11" presetClass="entr" presetSubtype="0" fill="hold" grpId="0" nodeType="afterEffect">
                                  <p:stCondLst>
                                    <p:cond delay="0"/>
                                  </p:stCondLst>
                                  <p:childTnLst>
                                    <p:set>
                                      <p:cBhvr>
                                        <p:cTn id="297" dur="1000">
                                          <p:stCondLst>
                                            <p:cond delay="0"/>
                                          </p:stCondLst>
                                        </p:cTn>
                                        <p:tgtEl>
                                          <p:spTgt spid="110"/>
                                        </p:tgtEl>
                                        <p:attrNameLst>
                                          <p:attrName>style.visibility</p:attrName>
                                        </p:attrNameLst>
                                      </p:cBhvr>
                                      <p:to>
                                        <p:strVal val="visible"/>
                                      </p:to>
                                    </p:set>
                                  </p:childTnLst>
                                </p:cTn>
                              </p:par>
                            </p:childTnLst>
                          </p:cTn>
                        </p:par>
                        <p:par>
                          <p:cTn id="298" fill="hold">
                            <p:stCondLst>
                              <p:cond delay="92500"/>
                            </p:stCondLst>
                            <p:childTnLst>
                              <p:par>
                                <p:cTn id="299" presetID="11" presetClass="entr" presetSubtype="0" fill="hold" grpId="0" nodeType="afterEffect">
                                  <p:stCondLst>
                                    <p:cond delay="0"/>
                                  </p:stCondLst>
                                  <p:childTnLst>
                                    <p:set>
                                      <p:cBhvr>
                                        <p:cTn id="300" dur="1000">
                                          <p:stCondLst>
                                            <p:cond delay="0"/>
                                          </p:stCondLst>
                                        </p:cTn>
                                        <p:tgtEl>
                                          <p:spTgt spid="111"/>
                                        </p:tgtEl>
                                        <p:attrNameLst>
                                          <p:attrName>style.visibility</p:attrName>
                                        </p:attrNameLst>
                                      </p:cBhvr>
                                      <p:to>
                                        <p:strVal val="visible"/>
                                      </p:to>
                                    </p:set>
                                  </p:childTnLst>
                                </p:cTn>
                              </p:par>
                            </p:childTnLst>
                          </p:cTn>
                        </p:par>
                        <p:par>
                          <p:cTn id="301" fill="hold">
                            <p:stCondLst>
                              <p:cond delay="93500"/>
                            </p:stCondLst>
                            <p:childTnLst>
                              <p:par>
                                <p:cTn id="302" presetID="11" presetClass="entr" presetSubtype="0" fill="hold" grpId="0" nodeType="afterEffect">
                                  <p:stCondLst>
                                    <p:cond delay="0"/>
                                  </p:stCondLst>
                                  <p:childTnLst>
                                    <p:set>
                                      <p:cBhvr>
                                        <p:cTn id="303" dur="1000">
                                          <p:stCondLst>
                                            <p:cond delay="0"/>
                                          </p:stCondLst>
                                        </p:cTn>
                                        <p:tgtEl>
                                          <p:spTgt spid="112"/>
                                        </p:tgtEl>
                                        <p:attrNameLst>
                                          <p:attrName>style.visibility</p:attrName>
                                        </p:attrNameLst>
                                      </p:cBhvr>
                                      <p:to>
                                        <p:strVal val="visible"/>
                                      </p:to>
                                    </p:set>
                                  </p:childTnLst>
                                </p:cTn>
                              </p:par>
                            </p:childTnLst>
                          </p:cTn>
                        </p:par>
                        <p:par>
                          <p:cTn id="304" fill="hold">
                            <p:stCondLst>
                              <p:cond delay="94500"/>
                            </p:stCondLst>
                            <p:childTnLst>
                              <p:par>
                                <p:cTn id="305" presetID="11" presetClass="entr" presetSubtype="0" fill="hold" grpId="0" nodeType="afterEffect">
                                  <p:stCondLst>
                                    <p:cond delay="0"/>
                                  </p:stCondLst>
                                  <p:childTnLst>
                                    <p:set>
                                      <p:cBhvr>
                                        <p:cTn id="306" dur="1000">
                                          <p:stCondLst>
                                            <p:cond delay="0"/>
                                          </p:stCondLst>
                                        </p:cTn>
                                        <p:tgtEl>
                                          <p:spTgt spid="113"/>
                                        </p:tgtEl>
                                        <p:attrNameLst>
                                          <p:attrName>style.visibility</p:attrName>
                                        </p:attrNameLst>
                                      </p:cBhvr>
                                      <p:to>
                                        <p:strVal val="visible"/>
                                      </p:to>
                                    </p:set>
                                  </p:childTnLst>
                                </p:cTn>
                              </p:par>
                            </p:childTnLst>
                          </p:cTn>
                        </p:par>
                        <p:par>
                          <p:cTn id="307" fill="hold">
                            <p:stCondLst>
                              <p:cond delay="95500"/>
                            </p:stCondLst>
                            <p:childTnLst>
                              <p:par>
                                <p:cTn id="308" presetID="11" presetClass="entr" presetSubtype="0" fill="hold" grpId="0" nodeType="afterEffect">
                                  <p:stCondLst>
                                    <p:cond delay="0"/>
                                  </p:stCondLst>
                                  <p:childTnLst>
                                    <p:set>
                                      <p:cBhvr>
                                        <p:cTn id="309" dur="1000">
                                          <p:stCondLst>
                                            <p:cond delay="0"/>
                                          </p:stCondLst>
                                        </p:cTn>
                                        <p:tgtEl>
                                          <p:spTgt spid="114"/>
                                        </p:tgtEl>
                                        <p:attrNameLst>
                                          <p:attrName>style.visibility</p:attrName>
                                        </p:attrNameLst>
                                      </p:cBhvr>
                                      <p:to>
                                        <p:strVal val="visible"/>
                                      </p:to>
                                    </p:set>
                                  </p:childTnLst>
                                </p:cTn>
                              </p:par>
                            </p:childTnLst>
                          </p:cTn>
                        </p:par>
                        <p:par>
                          <p:cTn id="310" fill="hold">
                            <p:stCondLst>
                              <p:cond delay="96500"/>
                            </p:stCondLst>
                            <p:childTnLst>
                              <p:par>
                                <p:cTn id="311" presetID="11" presetClass="entr" presetSubtype="0" fill="hold" grpId="0" nodeType="afterEffect">
                                  <p:stCondLst>
                                    <p:cond delay="0"/>
                                  </p:stCondLst>
                                  <p:childTnLst>
                                    <p:set>
                                      <p:cBhvr>
                                        <p:cTn id="312" dur="1000">
                                          <p:stCondLst>
                                            <p:cond delay="0"/>
                                          </p:stCondLst>
                                        </p:cTn>
                                        <p:tgtEl>
                                          <p:spTgt spid="115"/>
                                        </p:tgtEl>
                                        <p:attrNameLst>
                                          <p:attrName>style.visibility</p:attrName>
                                        </p:attrNameLst>
                                      </p:cBhvr>
                                      <p:to>
                                        <p:strVal val="visible"/>
                                      </p:to>
                                    </p:set>
                                  </p:childTnLst>
                                </p:cTn>
                              </p:par>
                            </p:childTnLst>
                          </p:cTn>
                        </p:par>
                        <p:par>
                          <p:cTn id="313" fill="hold">
                            <p:stCondLst>
                              <p:cond delay="97500"/>
                            </p:stCondLst>
                            <p:childTnLst>
                              <p:par>
                                <p:cTn id="314" presetID="11" presetClass="entr" presetSubtype="0" fill="hold" grpId="0" nodeType="afterEffect">
                                  <p:stCondLst>
                                    <p:cond delay="0"/>
                                  </p:stCondLst>
                                  <p:childTnLst>
                                    <p:set>
                                      <p:cBhvr>
                                        <p:cTn id="315" dur="1000">
                                          <p:stCondLst>
                                            <p:cond delay="0"/>
                                          </p:stCondLst>
                                        </p:cTn>
                                        <p:tgtEl>
                                          <p:spTgt spid="116"/>
                                        </p:tgtEl>
                                        <p:attrNameLst>
                                          <p:attrName>style.visibility</p:attrName>
                                        </p:attrNameLst>
                                      </p:cBhvr>
                                      <p:to>
                                        <p:strVal val="visible"/>
                                      </p:to>
                                    </p:set>
                                  </p:childTnLst>
                                </p:cTn>
                              </p:par>
                            </p:childTnLst>
                          </p:cTn>
                        </p:par>
                        <p:par>
                          <p:cTn id="316" fill="hold">
                            <p:stCondLst>
                              <p:cond delay="98500"/>
                            </p:stCondLst>
                            <p:childTnLst>
                              <p:par>
                                <p:cTn id="317" presetID="11" presetClass="entr" presetSubtype="0" fill="hold" grpId="0" nodeType="afterEffect">
                                  <p:stCondLst>
                                    <p:cond delay="0"/>
                                  </p:stCondLst>
                                  <p:childTnLst>
                                    <p:set>
                                      <p:cBhvr>
                                        <p:cTn id="318" dur="1000">
                                          <p:stCondLst>
                                            <p:cond delay="0"/>
                                          </p:stCondLst>
                                        </p:cTn>
                                        <p:tgtEl>
                                          <p:spTgt spid="117"/>
                                        </p:tgtEl>
                                        <p:attrNameLst>
                                          <p:attrName>style.visibility</p:attrName>
                                        </p:attrNameLst>
                                      </p:cBhvr>
                                      <p:to>
                                        <p:strVal val="visible"/>
                                      </p:to>
                                    </p:set>
                                  </p:childTnLst>
                                </p:cTn>
                              </p:par>
                            </p:childTnLst>
                          </p:cTn>
                        </p:par>
                        <p:par>
                          <p:cTn id="319" fill="hold">
                            <p:stCondLst>
                              <p:cond delay="99500"/>
                            </p:stCondLst>
                            <p:childTnLst>
                              <p:par>
                                <p:cTn id="320" presetID="11" presetClass="entr" presetSubtype="0" fill="hold" grpId="0" nodeType="afterEffect">
                                  <p:stCondLst>
                                    <p:cond delay="0"/>
                                  </p:stCondLst>
                                  <p:childTnLst>
                                    <p:set>
                                      <p:cBhvr>
                                        <p:cTn id="321" dur="1000">
                                          <p:stCondLst>
                                            <p:cond delay="0"/>
                                          </p:stCondLst>
                                        </p:cTn>
                                        <p:tgtEl>
                                          <p:spTgt spid="118"/>
                                        </p:tgtEl>
                                        <p:attrNameLst>
                                          <p:attrName>style.visibility</p:attrName>
                                        </p:attrNameLst>
                                      </p:cBhvr>
                                      <p:to>
                                        <p:strVal val="visible"/>
                                      </p:to>
                                    </p:set>
                                  </p:childTnLst>
                                </p:cTn>
                              </p:par>
                            </p:childTnLst>
                          </p:cTn>
                        </p:par>
                        <p:par>
                          <p:cTn id="322" fill="hold">
                            <p:stCondLst>
                              <p:cond delay="100500"/>
                            </p:stCondLst>
                            <p:childTnLst>
                              <p:par>
                                <p:cTn id="323" presetID="11" presetClass="entr" presetSubtype="0" fill="hold" grpId="0" nodeType="afterEffect">
                                  <p:stCondLst>
                                    <p:cond delay="0"/>
                                  </p:stCondLst>
                                  <p:childTnLst>
                                    <p:set>
                                      <p:cBhvr>
                                        <p:cTn id="324" dur="1000">
                                          <p:stCondLst>
                                            <p:cond delay="0"/>
                                          </p:stCondLst>
                                        </p:cTn>
                                        <p:tgtEl>
                                          <p:spTgt spid="119"/>
                                        </p:tgtEl>
                                        <p:attrNameLst>
                                          <p:attrName>style.visibility</p:attrName>
                                        </p:attrNameLst>
                                      </p:cBhvr>
                                      <p:to>
                                        <p:strVal val="visible"/>
                                      </p:to>
                                    </p:set>
                                  </p:childTnLst>
                                </p:cTn>
                              </p:par>
                            </p:childTnLst>
                          </p:cTn>
                        </p:par>
                        <p:par>
                          <p:cTn id="325" fill="hold">
                            <p:stCondLst>
                              <p:cond delay="101500"/>
                            </p:stCondLst>
                            <p:childTnLst>
                              <p:par>
                                <p:cTn id="326" presetID="11" presetClass="entr" presetSubtype="0" fill="hold" grpId="0" nodeType="afterEffect">
                                  <p:stCondLst>
                                    <p:cond delay="0"/>
                                  </p:stCondLst>
                                  <p:childTnLst>
                                    <p:set>
                                      <p:cBhvr>
                                        <p:cTn id="327" dur="1000">
                                          <p:stCondLst>
                                            <p:cond delay="0"/>
                                          </p:stCondLst>
                                        </p:cTn>
                                        <p:tgtEl>
                                          <p:spTgt spid="120"/>
                                        </p:tgtEl>
                                        <p:attrNameLst>
                                          <p:attrName>style.visibility</p:attrName>
                                        </p:attrNameLst>
                                      </p:cBhvr>
                                      <p:to>
                                        <p:strVal val="visible"/>
                                      </p:to>
                                    </p:set>
                                  </p:childTnLst>
                                </p:cTn>
                              </p:par>
                            </p:childTnLst>
                          </p:cTn>
                        </p:par>
                        <p:par>
                          <p:cTn id="328" fill="hold">
                            <p:stCondLst>
                              <p:cond delay="102500"/>
                            </p:stCondLst>
                            <p:childTnLst>
                              <p:par>
                                <p:cTn id="329" presetID="11" presetClass="entr" presetSubtype="0" fill="hold" grpId="0" nodeType="afterEffect">
                                  <p:stCondLst>
                                    <p:cond delay="0"/>
                                  </p:stCondLst>
                                  <p:childTnLst>
                                    <p:set>
                                      <p:cBhvr>
                                        <p:cTn id="330" dur="1000">
                                          <p:stCondLst>
                                            <p:cond delay="0"/>
                                          </p:stCondLst>
                                        </p:cTn>
                                        <p:tgtEl>
                                          <p:spTgt spid="121"/>
                                        </p:tgtEl>
                                        <p:attrNameLst>
                                          <p:attrName>style.visibility</p:attrName>
                                        </p:attrNameLst>
                                      </p:cBhvr>
                                      <p:to>
                                        <p:strVal val="visible"/>
                                      </p:to>
                                    </p:set>
                                  </p:childTnLst>
                                </p:cTn>
                              </p:par>
                            </p:childTnLst>
                          </p:cTn>
                        </p:par>
                        <p:par>
                          <p:cTn id="331" fill="hold">
                            <p:stCondLst>
                              <p:cond delay="103500"/>
                            </p:stCondLst>
                            <p:childTnLst>
                              <p:par>
                                <p:cTn id="332" presetID="11" presetClass="entr" presetSubtype="0" fill="hold" grpId="0" nodeType="afterEffect">
                                  <p:stCondLst>
                                    <p:cond delay="0"/>
                                  </p:stCondLst>
                                  <p:childTnLst>
                                    <p:set>
                                      <p:cBhvr>
                                        <p:cTn id="333" dur="1000">
                                          <p:stCondLst>
                                            <p:cond delay="0"/>
                                          </p:stCondLst>
                                        </p:cTn>
                                        <p:tgtEl>
                                          <p:spTgt spid="122"/>
                                        </p:tgtEl>
                                        <p:attrNameLst>
                                          <p:attrName>style.visibility</p:attrName>
                                        </p:attrNameLst>
                                      </p:cBhvr>
                                      <p:to>
                                        <p:strVal val="visible"/>
                                      </p:to>
                                    </p:set>
                                  </p:childTnLst>
                                </p:cTn>
                              </p:par>
                            </p:childTnLst>
                          </p:cTn>
                        </p:par>
                        <p:par>
                          <p:cTn id="334" fill="hold">
                            <p:stCondLst>
                              <p:cond delay="104500"/>
                            </p:stCondLst>
                            <p:childTnLst>
                              <p:par>
                                <p:cTn id="335" presetID="11" presetClass="entr" presetSubtype="0" fill="hold" grpId="0" nodeType="afterEffect">
                                  <p:stCondLst>
                                    <p:cond delay="0"/>
                                  </p:stCondLst>
                                  <p:childTnLst>
                                    <p:set>
                                      <p:cBhvr>
                                        <p:cTn id="336" dur="1000">
                                          <p:stCondLst>
                                            <p:cond delay="0"/>
                                          </p:stCondLst>
                                        </p:cTn>
                                        <p:tgtEl>
                                          <p:spTgt spid="123"/>
                                        </p:tgtEl>
                                        <p:attrNameLst>
                                          <p:attrName>style.visibility</p:attrName>
                                        </p:attrNameLst>
                                      </p:cBhvr>
                                      <p:to>
                                        <p:strVal val="visible"/>
                                      </p:to>
                                    </p:set>
                                  </p:childTnLst>
                                </p:cTn>
                              </p:par>
                            </p:childTnLst>
                          </p:cTn>
                        </p:par>
                        <p:par>
                          <p:cTn id="337" fill="hold">
                            <p:stCondLst>
                              <p:cond delay="105500"/>
                            </p:stCondLst>
                            <p:childTnLst>
                              <p:par>
                                <p:cTn id="338" presetID="11" presetClass="entr" presetSubtype="0" fill="hold" grpId="0" nodeType="afterEffect">
                                  <p:stCondLst>
                                    <p:cond delay="0"/>
                                  </p:stCondLst>
                                  <p:childTnLst>
                                    <p:set>
                                      <p:cBhvr>
                                        <p:cTn id="339" dur="1000">
                                          <p:stCondLst>
                                            <p:cond delay="0"/>
                                          </p:stCondLst>
                                        </p:cTn>
                                        <p:tgtEl>
                                          <p:spTgt spid="124"/>
                                        </p:tgtEl>
                                        <p:attrNameLst>
                                          <p:attrName>style.visibility</p:attrName>
                                        </p:attrNameLst>
                                      </p:cBhvr>
                                      <p:to>
                                        <p:strVal val="visible"/>
                                      </p:to>
                                    </p:set>
                                  </p:childTnLst>
                                </p:cTn>
                              </p:par>
                            </p:childTnLst>
                          </p:cTn>
                        </p:par>
                        <p:par>
                          <p:cTn id="340" fill="hold">
                            <p:stCondLst>
                              <p:cond delay="106500"/>
                            </p:stCondLst>
                            <p:childTnLst>
                              <p:par>
                                <p:cTn id="341" presetID="11" presetClass="entr" presetSubtype="0" fill="hold" grpId="0" nodeType="afterEffect">
                                  <p:stCondLst>
                                    <p:cond delay="0"/>
                                  </p:stCondLst>
                                  <p:childTnLst>
                                    <p:set>
                                      <p:cBhvr>
                                        <p:cTn id="342" dur="1000">
                                          <p:stCondLst>
                                            <p:cond delay="0"/>
                                          </p:stCondLst>
                                        </p:cTn>
                                        <p:tgtEl>
                                          <p:spTgt spid="125"/>
                                        </p:tgtEl>
                                        <p:attrNameLst>
                                          <p:attrName>style.visibility</p:attrName>
                                        </p:attrNameLst>
                                      </p:cBhvr>
                                      <p:to>
                                        <p:strVal val="visible"/>
                                      </p:to>
                                    </p:set>
                                  </p:childTnLst>
                                </p:cTn>
                              </p:par>
                            </p:childTnLst>
                          </p:cTn>
                        </p:par>
                        <p:par>
                          <p:cTn id="343" fill="hold">
                            <p:stCondLst>
                              <p:cond delay="107500"/>
                            </p:stCondLst>
                            <p:childTnLst>
                              <p:par>
                                <p:cTn id="344" presetID="11" presetClass="entr" presetSubtype="0" fill="hold" grpId="0" nodeType="afterEffect">
                                  <p:stCondLst>
                                    <p:cond delay="0"/>
                                  </p:stCondLst>
                                  <p:childTnLst>
                                    <p:set>
                                      <p:cBhvr>
                                        <p:cTn id="345" dur="1000">
                                          <p:stCondLst>
                                            <p:cond delay="0"/>
                                          </p:stCondLst>
                                        </p:cTn>
                                        <p:tgtEl>
                                          <p:spTgt spid="126"/>
                                        </p:tgtEl>
                                        <p:attrNameLst>
                                          <p:attrName>style.visibility</p:attrName>
                                        </p:attrNameLst>
                                      </p:cBhvr>
                                      <p:to>
                                        <p:strVal val="visible"/>
                                      </p:to>
                                    </p:set>
                                  </p:childTnLst>
                                </p:cTn>
                              </p:par>
                            </p:childTnLst>
                          </p:cTn>
                        </p:par>
                        <p:par>
                          <p:cTn id="346" fill="hold">
                            <p:stCondLst>
                              <p:cond delay="108500"/>
                            </p:stCondLst>
                            <p:childTnLst>
                              <p:par>
                                <p:cTn id="347" presetID="11" presetClass="entr" presetSubtype="0" fill="hold" grpId="0" nodeType="afterEffect">
                                  <p:stCondLst>
                                    <p:cond delay="0"/>
                                  </p:stCondLst>
                                  <p:childTnLst>
                                    <p:set>
                                      <p:cBhvr>
                                        <p:cTn id="348" dur="1000">
                                          <p:stCondLst>
                                            <p:cond delay="0"/>
                                          </p:stCondLst>
                                        </p:cTn>
                                        <p:tgtEl>
                                          <p:spTgt spid="127"/>
                                        </p:tgtEl>
                                        <p:attrNameLst>
                                          <p:attrName>style.visibility</p:attrName>
                                        </p:attrNameLst>
                                      </p:cBhvr>
                                      <p:to>
                                        <p:strVal val="visible"/>
                                      </p:to>
                                    </p:set>
                                  </p:childTnLst>
                                </p:cTn>
                              </p:par>
                            </p:childTnLst>
                          </p:cTn>
                        </p:par>
                        <p:par>
                          <p:cTn id="349" fill="hold">
                            <p:stCondLst>
                              <p:cond delay="109500"/>
                            </p:stCondLst>
                            <p:childTnLst>
                              <p:par>
                                <p:cTn id="350" presetID="11" presetClass="entr" presetSubtype="0" fill="hold" grpId="0" nodeType="afterEffect">
                                  <p:stCondLst>
                                    <p:cond delay="0"/>
                                  </p:stCondLst>
                                  <p:childTnLst>
                                    <p:set>
                                      <p:cBhvr>
                                        <p:cTn id="351" dur="1000">
                                          <p:stCondLst>
                                            <p:cond delay="0"/>
                                          </p:stCondLst>
                                        </p:cTn>
                                        <p:tgtEl>
                                          <p:spTgt spid="128"/>
                                        </p:tgtEl>
                                        <p:attrNameLst>
                                          <p:attrName>style.visibility</p:attrName>
                                        </p:attrNameLst>
                                      </p:cBhvr>
                                      <p:to>
                                        <p:strVal val="visible"/>
                                      </p:to>
                                    </p:set>
                                  </p:childTnLst>
                                </p:cTn>
                              </p:par>
                            </p:childTnLst>
                          </p:cTn>
                        </p:par>
                        <p:par>
                          <p:cTn id="352" fill="hold">
                            <p:stCondLst>
                              <p:cond delay="110500"/>
                            </p:stCondLst>
                            <p:childTnLst>
                              <p:par>
                                <p:cTn id="353" presetID="11" presetClass="entr" presetSubtype="0" fill="hold" grpId="0" nodeType="afterEffect">
                                  <p:stCondLst>
                                    <p:cond delay="0"/>
                                  </p:stCondLst>
                                  <p:childTnLst>
                                    <p:set>
                                      <p:cBhvr>
                                        <p:cTn id="354" dur="1000">
                                          <p:stCondLst>
                                            <p:cond delay="0"/>
                                          </p:stCondLst>
                                        </p:cTn>
                                        <p:tgtEl>
                                          <p:spTgt spid="129"/>
                                        </p:tgtEl>
                                        <p:attrNameLst>
                                          <p:attrName>style.visibility</p:attrName>
                                        </p:attrNameLst>
                                      </p:cBhvr>
                                      <p:to>
                                        <p:strVal val="visible"/>
                                      </p:to>
                                    </p:set>
                                  </p:childTnLst>
                                </p:cTn>
                              </p:par>
                            </p:childTnLst>
                          </p:cTn>
                        </p:par>
                        <p:par>
                          <p:cTn id="355" fill="hold">
                            <p:stCondLst>
                              <p:cond delay="111500"/>
                            </p:stCondLst>
                            <p:childTnLst>
                              <p:par>
                                <p:cTn id="356" presetID="11" presetClass="entr" presetSubtype="0" fill="hold" grpId="0" nodeType="afterEffect">
                                  <p:stCondLst>
                                    <p:cond delay="0"/>
                                  </p:stCondLst>
                                  <p:childTnLst>
                                    <p:set>
                                      <p:cBhvr>
                                        <p:cTn id="357" dur="1000">
                                          <p:stCondLst>
                                            <p:cond delay="0"/>
                                          </p:stCondLst>
                                        </p:cTn>
                                        <p:tgtEl>
                                          <p:spTgt spid="130"/>
                                        </p:tgtEl>
                                        <p:attrNameLst>
                                          <p:attrName>style.visibility</p:attrName>
                                        </p:attrNameLst>
                                      </p:cBhvr>
                                      <p:to>
                                        <p:strVal val="visible"/>
                                      </p:to>
                                    </p:set>
                                  </p:childTnLst>
                                </p:cTn>
                              </p:par>
                            </p:childTnLst>
                          </p:cTn>
                        </p:par>
                        <p:par>
                          <p:cTn id="358" fill="hold">
                            <p:stCondLst>
                              <p:cond delay="112500"/>
                            </p:stCondLst>
                            <p:childTnLst>
                              <p:par>
                                <p:cTn id="359" presetID="11" presetClass="entr" presetSubtype="0" fill="hold" grpId="0" nodeType="afterEffect">
                                  <p:stCondLst>
                                    <p:cond delay="0"/>
                                  </p:stCondLst>
                                  <p:childTnLst>
                                    <p:set>
                                      <p:cBhvr>
                                        <p:cTn id="360" dur="1000">
                                          <p:stCondLst>
                                            <p:cond delay="0"/>
                                          </p:stCondLst>
                                        </p:cTn>
                                        <p:tgtEl>
                                          <p:spTgt spid="131"/>
                                        </p:tgtEl>
                                        <p:attrNameLst>
                                          <p:attrName>style.visibility</p:attrName>
                                        </p:attrNameLst>
                                      </p:cBhvr>
                                      <p:to>
                                        <p:strVal val="visible"/>
                                      </p:to>
                                    </p:set>
                                  </p:childTnLst>
                                </p:cTn>
                              </p:par>
                            </p:childTnLst>
                          </p:cTn>
                        </p:par>
                        <p:par>
                          <p:cTn id="361" fill="hold">
                            <p:stCondLst>
                              <p:cond delay="113500"/>
                            </p:stCondLst>
                            <p:childTnLst>
                              <p:par>
                                <p:cTn id="362" presetID="11" presetClass="entr" presetSubtype="0" fill="hold" grpId="0" nodeType="afterEffect">
                                  <p:stCondLst>
                                    <p:cond delay="0"/>
                                  </p:stCondLst>
                                  <p:childTnLst>
                                    <p:set>
                                      <p:cBhvr>
                                        <p:cTn id="363" dur="1000">
                                          <p:stCondLst>
                                            <p:cond delay="0"/>
                                          </p:stCondLst>
                                        </p:cTn>
                                        <p:tgtEl>
                                          <p:spTgt spid="132"/>
                                        </p:tgtEl>
                                        <p:attrNameLst>
                                          <p:attrName>style.visibility</p:attrName>
                                        </p:attrNameLst>
                                      </p:cBhvr>
                                      <p:to>
                                        <p:strVal val="visible"/>
                                      </p:to>
                                    </p:set>
                                  </p:childTnLst>
                                </p:cTn>
                              </p:par>
                            </p:childTnLst>
                          </p:cTn>
                        </p:par>
                        <p:par>
                          <p:cTn id="364" fill="hold">
                            <p:stCondLst>
                              <p:cond delay="114500"/>
                            </p:stCondLst>
                            <p:childTnLst>
                              <p:par>
                                <p:cTn id="365" presetID="11" presetClass="entr" presetSubtype="0" fill="hold" grpId="0" nodeType="afterEffect">
                                  <p:stCondLst>
                                    <p:cond delay="0"/>
                                  </p:stCondLst>
                                  <p:childTnLst>
                                    <p:set>
                                      <p:cBhvr>
                                        <p:cTn id="366" dur="1000">
                                          <p:stCondLst>
                                            <p:cond delay="0"/>
                                          </p:stCondLst>
                                        </p:cTn>
                                        <p:tgtEl>
                                          <p:spTgt spid="133"/>
                                        </p:tgtEl>
                                        <p:attrNameLst>
                                          <p:attrName>style.visibility</p:attrName>
                                        </p:attrNameLst>
                                      </p:cBhvr>
                                      <p:to>
                                        <p:strVal val="visible"/>
                                      </p:to>
                                    </p:set>
                                  </p:childTnLst>
                                </p:cTn>
                              </p:par>
                            </p:childTnLst>
                          </p:cTn>
                        </p:par>
                        <p:par>
                          <p:cTn id="367" fill="hold">
                            <p:stCondLst>
                              <p:cond delay="115500"/>
                            </p:stCondLst>
                            <p:childTnLst>
                              <p:par>
                                <p:cTn id="368" presetID="11" presetClass="entr" presetSubtype="0" fill="hold" grpId="0" nodeType="afterEffect">
                                  <p:stCondLst>
                                    <p:cond delay="0"/>
                                  </p:stCondLst>
                                  <p:childTnLst>
                                    <p:set>
                                      <p:cBhvr>
                                        <p:cTn id="369" dur="1000">
                                          <p:stCondLst>
                                            <p:cond delay="0"/>
                                          </p:stCondLst>
                                        </p:cTn>
                                        <p:tgtEl>
                                          <p:spTgt spid="134"/>
                                        </p:tgtEl>
                                        <p:attrNameLst>
                                          <p:attrName>style.visibility</p:attrName>
                                        </p:attrNameLst>
                                      </p:cBhvr>
                                      <p:to>
                                        <p:strVal val="visible"/>
                                      </p:to>
                                    </p:set>
                                  </p:childTnLst>
                                </p:cTn>
                              </p:par>
                            </p:childTnLst>
                          </p:cTn>
                        </p:par>
                        <p:par>
                          <p:cTn id="370" fill="hold">
                            <p:stCondLst>
                              <p:cond delay="116500"/>
                            </p:stCondLst>
                            <p:childTnLst>
                              <p:par>
                                <p:cTn id="371" presetID="11" presetClass="entr" presetSubtype="0" fill="hold" grpId="0" nodeType="afterEffect">
                                  <p:stCondLst>
                                    <p:cond delay="0"/>
                                  </p:stCondLst>
                                  <p:childTnLst>
                                    <p:set>
                                      <p:cBhvr>
                                        <p:cTn id="372" dur="1000">
                                          <p:stCondLst>
                                            <p:cond delay="0"/>
                                          </p:stCondLst>
                                        </p:cTn>
                                        <p:tgtEl>
                                          <p:spTgt spid="135"/>
                                        </p:tgtEl>
                                        <p:attrNameLst>
                                          <p:attrName>style.visibility</p:attrName>
                                        </p:attrNameLst>
                                      </p:cBhvr>
                                      <p:to>
                                        <p:strVal val="visible"/>
                                      </p:to>
                                    </p:set>
                                  </p:childTnLst>
                                </p:cTn>
                              </p:par>
                            </p:childTnLst>
                          </p:cTn>
                        </p:par>
                        <p:par>
                          <p:cTn id="373" fill="hold">
                            <p:stCondLst>
                              <p:cond delay="117500"/>
                            </p:stCondLst>
                            <p:childTnLst>
                              <p:par>
                                <p:cTn id="374" presetID="11" presetClass="entr" presetSubtype="0" fill="hold" grpId="0" nodeType="afterEffect">
                                  <p:stCondLst>
                                    <p:cond delay="0"/>
                                  </p:stCondLst>
                                  <p:childTnLst>
                                    <p:set>
                                      <p:cBhvr>
                                        <p:cTn id="375" dur="1000">
                                          <p:stCondLst>
                                            <p:cond delay="0"/>
                                          </p:stCondLst>
                                        </p:cTn>
                                        <p:tgtEl>
                                          <p:spTgt spid="136"/>
                                        </p:tgtEl>
                                        <p:attrNameLst>
                                          <p:attrName>style.visibility</p:attrName>
                                        </p:attrNameLst>
                                      </p:cBhvr>
                                      <p:to>
                                        <p:strVal val="visible"/>
                                      </p:to>
                                    </p:set>
                                  </p:childTnLst>
                                </p:cTn>
                              </p:par>
                            </p:childTnLst>
                          </p:cTn>
                        </p:par>
                        <p:par>
                          <p:cTn id="376" fill="hold">
                            <p:stCondLst>
                              <p:cond delay="118500"/>
                            </p:stCondLst>
                            <p:childTnLst>
                              <p:par>
                                <p:cTn id="377" presetID="11" presetClass="entr" presetSubtype="0" fill="hold" grpId="0" nodeType="afterEffect">
                                  <p:stCondLst>
                                    <p:cond delay="0"/>
                                  </p:stCondLst>
                                  <p:childTnLst>
                                    <p:set>
                                      <p:cBhvr>
                                        <p:cTn id="378" dur="1000">
                                          <p:stCondLst>
                                            <p:cond delay="0"/>
                                          </p:stCondLst>
                                        </p:cTn>
                                        <p:tgtEl>
                                          <p:spTgt spid="137"/>
                                        </p:tgtEl>
                                        <p:attrNameLst>
                                          <p:attrName>style.visibility</p:attrName>
                                        </p:attrNameLst>
                                      </p:cBhvr>
                                      <p:to>
                                        <p:strVal val="visible"/>
                                      </p:to>
                                    </p:set>
                                  </p:childTnLst>
                                </p:cTn>
                              </p:par>
                            </p:childTnLst>
                          </p:cTn>
                        </p:par>
                        <p:par>
                          <p:cTn id="379" fill="hold">
                            <p:stCondLst>
                              <p:cond delay="119500"/>
                            </p:stCondLst>
                            <p:childTnLst>
                              <p:par>
                                <p:cTn id="380" presetID="11" presetClass="entr" presetSubtype="0" fill="hold" grpId="0" nodeType="afterEffect">
                                  <p:stCondLst>
                                    <p:cond delay="0"/>
                                  </p:stCondLst>
                                  <p:childTnLst>
                                    <p:set>
                                      <p:cBhvr>
                                        <p:cTn id="381" dur="1000">
                                          <p:stCondLst>
                                            <p:cond delay="0"/>
                                          </p:stCondLst>
                                        </p:cTn>
                                        <p:tgtEl>
                                          <p:spTgt spid="138"/>
                                        </p:tgtEl>
                                        <p:attrNameLst>
                                          <p:attrName>style.visibility</p:attrName>
                                        </p:attrNameLst>
                                      </p:cBhvr>
                                      <p:to>
                                        <p:strVal val="visible"/>
                                      </p:to>
                                    </p:set>
                                  </p:childTnLst>
                                </p:cTn>
                              </p:par>
                            </p:childTnLst>
                          </p:cTn>
                        </p:par>
                        <p:par>
                          <p:cTn id="382" fill="hold">
                            <p:stCondLst>
                              <p:cond delay="120500"/>
                            </p:stCondLst>
                            <p:childTnLst>
                              <p:par>
                                <p:cTn id="383" presetID="11" presetClass="entr" presetSubtype="0" fill="hold" grpId="0" nodeType="afterEffect">
                                  <p:stCondLst>
                                    <p:cond delay="0"/>
                                  </p:stCondLst>
                                  <p:childTnLst>
                                    <p:set>
                                      <p:cBhvr>
                                        <p:cTn id="384" dur="1000">
                                          <p:stCondLst>
                                            <p:cond delay="0"/>
                                          </p:stCondLst>
                                        </p:cTn>
                                        <p:tgtEl>
                                          <p:spTgt spid="139"/>
                                        </p:tgtEl>
                                        <p:attrNameLst>
                                          <p:attrName>style.visibility</p:attrName>
                                        </p:attrNameLst>
                                      </p:cBhvr>
                                      <p:to>
                                        <p:strVal val="visible"/>
                                      </p:to>
                                    </p:set>
                                  </p:childTnLst>
                                </p:cTn>
                              </p:par>
                            </p:childTnLst>
                          </p:cTn>
                        </p:par>
                        <p:par>
                          <p:cTn id="385" fill="hold">
                            <p:stCondLst>
                              <p:cond delay="121500"/>
                            </p:stCondLst>
                            <p:childTnLst>
                              <p:par>
                                <p:cTn id="386" presetID="11" presetClass="entr" presetSubtype="0" fill="hold" grpId="0" nodeType="afterEffect">
                                  <p:stCondLst>
                                    <p:cond delay="0"/>
                                  </p:stCondLst>
                                  <p:childTnLst>
                                    <p:set>
                                      <p:cBhvr>
                                        <p:cTn id="387" dur="1000">
                                          <p:stCondLst>
                                            <p:cond delay="0"/>
                                          </p:stCondLst>
                                        </p:cTn>
                                        <p:tgtEl>
                                          <p:spTgt spid="140"/>
                                        </p:tgtEl>
                                        <p:attrNameLst>
                                          <p:attrName>style.visibility</p:attrName>
                                        </p:attrNameLst>
                                      </p:cBhvr>
                                      <p:to>
                                        <p:strVal val="visible"/>
                                      </p:to>
                                    </p:set>
                                  </p:childTnLst>
                                </p:cTn>
                              </p:par>
                            </p:childTnLst>
                          </p:cTn>
                        </p:par>
                        <p:par>
                          <p:cTn id="388" fill="hold">
                            <p:stCondLst>
                              <p:cond delay="122500"/>
                            </p:stCondLst>
                            <p:childTnLst>
                              <p:par>
                                <p:cTn id="389" presetID="11" presetClass="entr" presetSubtype="0" fill="hold" grpId="0" nodeType="afterEffect">
                                  <p:stCondLst>
                                    <p:cond delay="0"/>
                                  </p:stCondLst>
                                  <p:childTnLst>
                                    <p:set>
                                      <p:cBhvr>
                                        <p:cTn id="390" dur="1000">
                                          <p:stCondLst>
                                            <p:cond delay="0"/>
                                          </p:stCondLst>
                                        </p:cTn>
                                        <p:tgtEl>
                                          <p:spTgt spid="141"/>
                                        </p:tgtEl>
                                        <p:attrNameLst>
                                          <p:attrName>style.visibility</p:attrName>
                                        </p:attrNameLst>
                                      </p:cBhvr>
                                      <p:to>
                                        <p:strVal val="visible"/>
                                      </p:to>
                                    </p:set>
                                  </p:childTnLst>
                                </p:cTn>
                              </p:par>
                            </p:childTnLst>
                          </p:cTn>
                        </p:par>
                        <p:par>
                          <p:cTn id="391" fill="hold">
                            <p:stCondLst>
                              <p:cond delay="123500"/>
                            </p:stCondLst>
                            <p:childTnLst>
                              <p:par>
                                <p:cTn id="392" presetID="11" presetClass="entr" presetSubtype="0" fill="hold" grpId="0" nodeType="afterEffect">
                                  <p:stCondLst>
                                    <p:cond delay="0"/>
                                  </p:stCondLst>
                                  <p:childTnLst>
                                    <p:set>
                                      <p:cBhvr>
                                        <p:cTn id="393" dur="1000">
                                          <p:stCondLst>
                                            <p:cond delay="0"/>
                                          </p:stCondLst>
                                        </p:cTn>
                                        <p:tgtEl>
                                          <p:spTgt spid="142"/>
                                        </p:tgtEl>
                                        <p:attrNameLst>
                                          <p:attrName>style.visibility</p:attrName>
                                        </p:attrNameLst>
                                      </p:cBhvr>
                                      <p:to>
                                        <p:strVal val="visible"/>
                                      </p:to>
                                    </p:set>
                                  </p:childTnLst>
                                </p:cTn>
                              </p:par>
                            </p:childTnLst>
                          </p:cTn>
                        </p:par>
                        <p:par>
                          <p:cTn id="394" fill="hold">
                            <p:stCondLst>
                              <p:cond delay="124500"/>
                            </p:stCondLst>
                            <p:childTnLst>
                              <p:par>
                                <p:cTn id="395" presetID="11" presetClass="entr" presetSubtype="0" fill="hold" grpId="0" nodeType="afterEffect">
                                  <p:stCondLst>
                                    <p:cond delay="0"/>
                                  </p:stCondLst>
                                  <p:childTnLst>
                                    <p:set>
                                      <p:cBhvr>
                                        <p:cTn id="396" dur="1000">
                                          <p:stCondLst>
                                            <p:cond delay="0"/>
                                          </p:stCondLst>
                                        </p:cTn>
                                        <p:tgtEl>
                                          <p:spTgt spid="143"/>
                                        </p:tgtEl>
                                        <p:attrNameLst>
                                          <p:attrName>style.visibility</p:attrName>
                                        </p:attrNameLst>
                                      </p:cBhvr>
                                      <p:to>
                                        <p:strVal val="visible"/>
                                      </p:to>
                                    </p:set>
                                  </p:childTnLst>
                                </p:cTn>
                              </p:par>
                            </p:childTnLst>
                          </p:cTn>
                        </p:par>
                        <p:par>
                          <p:cTn id="397" fill="hold">
                            <p:stCondLst>
                              <p:cond delay="125500"/>
                            </p:stCondLst>
                            <p:childTnLst>
                              <p:par>
                                <p:cTn id="398" presetID="11" presetClass="entr" presetSubtype="0" fill="hold" grpId="0" nodeType="afterEffect">
                                  <p:stCondLst>
                                    <p:cond delay="0"/>
                                  </p:stCondLst>
                                  <p:childTnLst>
                                    <p:set>
                                      <p:cBhvr>
                                        <p:cTn id="399" dur="1000">
                                          <p:stCondLst>
                                            <p:cond delay="0"/>
                                          </p:stCondLst>
                                        </p:cTn>
                                        <p:tgtEl>
                                          <p:spTgt spid="144"/>
                                        </p:tgtEl>
                                        <p:attrNameLst>
                                          <p:attrName>style.visibility</p:attrName>
                                        </p:attrNameLst>
                                      </p:cBhvr>
                                      <p:to>
                                        <p:strVal val="visible"/>
                                      </p:to>
                                    </p:set>
                                  </p:childTnLst>
                                </p:cTn>
                              </p:par>
                            </p:childTnLst>
                          </p:cTn>
                        </p:par>
                        <p:par>
                          <p:cTn id="400" fill="hold">
                            <p:stCondLst>
                              <p:cond delay="126500"/>
                            </p:stCondLst>
                            <p:childTnLst>
                              <p:par>
                                <p:cTn id="401" presetID="11" presetClass="entr" presetSubtype="0" fill="hold" grpId="0" nodeType="afterEffect">
                                  <p:stCondLst>
                                    <p:cond delay="0"/>
                                  </p:stCondLst>
                                  <p:childTnLst>
                                    <p:set>
                                      <p:cBhvr>
                                        <p:cTn id="402" dur="1000">
                                          <p:stCondLst>
                                            <p:cond delay="0"/>
                                          </p:stCondLst>
                                        </p:cTn>
                                        <p:tgtEl>
                                          <p:spTgt spid="145"/>
                                        </p:tgtEl>
                                        <p:attrNameLst>
                                          <p:attrName>style.visibility</p:attrName>
                                        </p:attrNameLst>
                                      </p:cBhvr>
                                      <p:to>
                                        <p:strVal val="visible"/>
                                      </p:to>
                                    </p:set>
                                  </p:childTnLst>
                                </p:cTn>
                              </p:par>
                            </p:childTnLst>
                          </p:cTn>
                        </p:par>
                        <p:par>
                          <p:cTn id="403" fill="hold">
                            <p:stCondLst>
                              <p:cond delay="127500"/>
                            </p:stCondLst>
                            <p:childTnLst>
                              <p:par>
                                <p:cTn id="404" presetID="11" presetClass="entr" presetSubtype="0" fill="hold" grpId="0" nodeType="afterEffect">
                                  <p:stCondLst>
                                    <p:cond delay="0"/>
                                  </p:stCondLst>
                                  <p:childTnLst>
                                    <p:set>
                                      <p:cBhvr>
                                        <p:cTn id="405" dur="1000">
                                          <p:stCondLst>
                                            <p:cond delay="0"/>
                                          </p:stCondLst>
                                        </p:cTn>
                                        <p:tgtEl>
                                          <p:spTgt spid="146"/>
                                        </p:tgtEl>
                                        <p:attrNameLst>
                                          <p:attrName>style.visibility</p:attrName>
                                        </p:attrNameLst>
                                      </p:cBhvr>
                                      <p:to>
                                        <p:strVal val="visible"/>
                                      </p:to>
                                    </p:set>
                                  </p:childTnLst>
                                </p:cTn>
                              </p:par>
                            </p:childTnLst>
                          </p:cTn>
                        </p:par>
                        <p:par>
                          <p:cTn id="406" fill="hold">
                            <p:stCondLst>
                              <p:cond delay="128500"/>
                            </p:stCondLst>
                            <p:childTnLst>
                              <p:par>
                                <p:cTn id="407" presetID="11" presetClass="entr" presetSubtype="0" fill="hold" grpId="0" nodeType="afterEffect">
                                  <p:stCondLst>
                                    <p:cond delay="0"/>
                                  </p:stCondLst>
                                  <p:childTnLst>
                                    <p:set>
                                      <p:cBhvr>
                                        <p:cTn id="408" dur="1000">
                                          <p:stCondLst>
                                            <p:cond delay="0"/>
                                          </p:stCondLst>
                                        </p:cTn>
                                        <p:tgtEl>
                                          <p:spTgt spid="147"/>
                                        </p:tgtEl>
                                        <p:attrNameLst>
                                          <p:attrName>style.visibility</p:attrName>
                                        </p:attrNameLst>
                                      </p:cBhvr>
                                      <p:to>
                                        <p:strVal val="visible"/>
                                      </p:to>
                                    </p:set>
                                  </p:childTnLst>
                                </p:cTn>
                              </p:par>
                            </p:childTnLst>
                          </p:cTn>
                        </p:par>
                        <p:par>
                          <p:cTn id="409" fill="hold">
                            <p:stCondLst>
                              <p:cond delay="129500"/>
                            </p:stCondLst>
                            <p:childTnLst>
                              <p:par>
                                <p:cTn id="410" presetID="11" presetClass="entr" presetSubtype="0" fill="hold" grpId="0" nodeType="afterEffect">
                                  <p:stCondLst>
                                    <p:cond delay="0"/>
                                  </p:stCondLst>
                                  <p:childTnLst>
                                    <p:set>
                                      <p:cBhvr>
                                        <p:cTn id="411" dur="1000">
                                          <p:stCondLst>
                                            <p:cond delay="0"/>
                                          </p:stCondLst>
                                        </p:cTn>
                                        <p:tgtEl>
                                          <p:spTgt spid="148"/>
                                        </p:tgtEl>
                                        <p:attrNameLst>
                                          <p:attrName>style.visibility</p:attrName>
                                        </p:attrNameLst>
                                      </p:cBhvr>
                                      <p:to>
                                        <p:strVal val="visible"/>
                                      </p:to>
                                    </p:set>
                                  </p:childTnLst>
                                </p:cTn>
                              </p:par>
                            </p:childTnLst>
                          </p:cTn>
                        </p:par>
                        <p:par>
                          <p:cTn id="412" fill="hold">
                            <p:stCondLst>
                              <p:cond delay="130500"/>
                            </p:stCondLst>
                            <p:childTnLst>
                              <p:par>
                                <p:cTn id="413" presetID="11" presetClass="entr" presetSubtype="0" fill="hold" grpId="0" nodeType="afterEffect">
                                  <p:stCondLst>
                                    <p:cond delay="0"/>
                                  </p:stCondLst>
                                  <p:childTnLst>
                                    <p:set>
                                      <p:cBhvr>
                                        <p:cTn id="414" dur="1000">
                                          <p:stCondLst>
                                            <p:cond delay="0"/>
                                          </p:stCondLst>
                                        </p:cTn>
                                        <p:tgtEl>
                                          <p:spTgt spid="149"/>
                                        </p:tgtEl>
                                        <p:attrNameLst>
                                          <p:attrName>style.visibility</p:attrName>
                                        </p:attrNameLst>
                                      </p:cBhvr>
                                      <p:to>
                                        <p:strVal val="visible"/>
                                      </p:to>
                                    </p:set>
                                  </p:childTnLst>
                                </p:cTn>
                              </p:par>
                            </p:childTnLst>
                          </p:cTn>
                        </p:par>
                        <p:par>
                          <p:cTn id="415" fill="hold">
                            <p:stCondLst>
                              <p:cond delay="131500"/>
                            </p:stCondLst>
                            <p:childTnLst>
                              <p:par>
                                <p:cTn id="416" presetID="11" presetClass="entr" presetSubtype="0" fill="hold" grpId="0" nodeType="afterEffect">
                                  <p:stCondLst>
                                    <p:cond delay="0"/>
                                  </p:stCondLst>
                                  <p:childTnLst>
                                    <p:set>
                                      <p:cBhvr>
                                        <p:cTn id="417" dur="1000">
                                          <p:stCondLst>
                                            <p:cond delay="0"/>
                                          </p:stCondLst>
                                        </p:cTn>
                                        <p:tgtEl>
                                          <p:spTgt spid="150"/>
                                        </p:tgtEl>
                                        <p:attrNameLst>
                                          <p:attrName>style.visibility</p:attrName>
                                        </p:attrNameLst>
                                      </p:cBhvr>
                                      <p:to>
                                        <p:strVal val="visible"/>
                                      </p:to>
                                    </p:set>
                                  </p:childTnLst>
                                </p:cTn>
                              </p:par>
                            </p:childTnLst>
                          </p:cTn>
                        </p:par>
                        <p:par>
                          <p:cTn id="418" fill="hold">
                            <p:stCondLst>
                              <p:cond delay="132500"/>
                            </p:stCondLst>
                            <p:childTnLst>
                              <p:par>
                                <p:cTn id="419" presetID="11" presetClass="entr" presetSubtype="0" fill="hold" grpId="0" nodeType="afterEffect">
                                  <p:stCondLst>
                                    <p:cond delay="0"/>
                                  </p:stCondLst>
                                  <p:childTnLst>
                                    <p:set>
                                      <p:cBhvr>
                                        <p:cTn id="420" dur="1000">
                                          <p:stCondLst>
                                            <p:cond delay="0"/>
                                          </p:stCondLst>
                                        </p:cTn>
                                        <p:tgtEl>
                                          <p:spTgt spid="151"/>
                                        </p:tgtEl>
                                        <p:attrNameLst>
                                          <p:attrName>style.visibility</p:attrName>
                                        </p:attrNameLst>
                                      </p:cBhvr>
                                      <p:to>
                                        <p:strVal val="visible"/>
                                      </p:to>
                                    </p:set>
                                  </p:childTnLst>
                                </p:cTn>
                              </p:par>
                            </p:childTnLst>
                          </p:cTn>
                        </p:par>
                        <p:par>
                          <p:cTn id="421" fill="hold">
                            <p:stCondLst>
                              <p:cond delay="133500"/>
                            </p:stCondLst>
                            <p:childTnLst>
                              <p:par>
                                <p:cTn id="422" presetID="11" presetClass="entr" presetSubtype="0" fill="hold" grpId="0" nodeType="afterEffect">
                                  <p:stCondLst>
                                    <p:cond delay="0"/>
                                  </p:stCondLst>
                                  <p:childTnLst>
                                    <p:set>
                                      <p:cBhvr>
                                        <p:cTn id="423" dur="1000">
                                          <p:stCondLst>
                                            <p:cond delay="0"/>
                                          </p:stCondLst>
                                        </p:cTn>
                                        <p:tgtEl>
                                          <p:spTgt spid="152"/>
                                        </p:tgtEl>
                                        <p:attrNameLst>
                                          <p:attrName>style.visibility</p:attrName>
                                        </p:attrNameLst>
                                      </p:cBhvr>
                                      <p:to>
                                        <p:strVal val="visible"/>
                                      </p:to>
                                    </p:set>
                                  </p:childTnLst>
                                </p:cTn>
                              </p:par>
                            </p:childTnLst>
                          </p:cTn>
                        </p:par>
                        <p:par>
                          <p:cTn id="424" fill="hold">
                            <p:stCondLst>
                              <p:cond delay="134500"/>
                            </p:stCondLst>
                            <p:childTnLst>
                              <p:par>
                                <p:cTn id="425" presetID="11" presetClass="entr" presetSubtype="0" fill="hold" grpId="0" nodeType="afterEffect">
                                  <p:stCondLst>
                                    <p:cond delay="0"/>
                                  </p:stCondLst>
                                  <p:childTnLst>
                                    <p:set>
                                      <p:cBhvr>
                                        <p:cTn id="426" dur="1000">
                                          <p:stCondLst>
                                            <p:cond delay="0"/>
                                          </p:stCondLst>
                                        </p:cTn>
                                        <p:tgtEl>
                                          <p:spTgt spid="153"/>
                                        </p:tgtEl>
                                        <p:attrNameLst>
                                          <p:attrName>style.visibility</p:attrName>
                                        </p:attrNameLst>
                                      </p:cBhvr>
                                      <p:to>
                                        <p:strVal val="visible"/>
                                      </p:to>
                                    </p:set>
                                  </p:childTnLst>
                                </p:cTn>
                              </p:par>
                            </p:childTnLst>
                          </p:cTn>
                        </p:par>
                        <p:par>
                          <p:cTn id="427" fill="hold">
                            <p:stCondLst>
                              <p:cond delay="135500"/>
                            </p:stCondLst>
                            <p:childTnLst>
                              <p:par>
                                <p:cTn id="428" presetID="11" presetClass="entr" presetSubtype="0" fill="hold" grpId="0" nodeType="afterEffect">
                                  <p:stCondLst>
                                    <p:cond delay="0"/>
                                  </p:stCondLst>
                                  <p:childTnLst>
                                    <p:set>
                                      <p:cBhvr>
                                        <p:cTn id="429" dur="1000">
                                          <p:stCondLst>
                                            <p:cond delay="0"/>
                                          </p:stCondLst>
                                        </p:cTn>
                                        <p:tgtEl>
                                          <p:spTgt spid="154"/>
                                        </p:tgtEl>
                                        <p:attrNameLst>
                                          <p:attrName>style.visibility</p:attrName>
                                        </p:attrNameLst>
                                      </p:cBhvr>
                                      <p:to>
                                        <p:strVal val="visible"/>
                                      </p:to>
                                    </p:set>
                                  </p:childTnLst>
                                </p:cTn>
                              </p:par>
                            </p:childTnLst>
                          </p:cTn>
                        </p:par>
                        <p:par>
                          <p:cTn id="430" fill="hold">
                            <p:stCondLst>
                              <p:cond delay="136500"/>
                            </p:stCondLst>
                            <p:childTnLst>
                              <p:par>
                                <p:cTn id="431" presetID="11" presetClass="entr" presetSubtype="0" fill="hold" grpId="0" nodeType="afterEffect">
                                  <p:stCondLst>
                                    <p:cond delay="0"/>
                                  </p:stCondLst>
                                  <p:childTnLst>
                                    <p:set>
                                      <p:cBhvr>
                                        <p:cTn id="432" dur="1000">
                                          <p:stCondLst>
                                            <p:cond delay="0"/>
                                          </p:stCondLst>
                                        </p:cTn>
                                        <p:tgtEl>
                                          <p:spTgt spid="155"/>
                                        </p:tgtEl>
                                        <p:attrNameLst>
                                          <p:attrName>style.visibility</p:attrName>
                                        </p:attrNameLst>
                                      </p:cBhvr>
                                      <p:to>
                                        <p:strVal val="visible"/>
                                      </p:to>
                                    </p:set>
                                  </p:childTnLst>
                                </p:cTn>
                              </p:par>
                            </p:childTnLst>
                          </p:cTn>
                        </p:par>
                        <p:par>
                          <p:cTn id="433" fill="hold">
                            <p:stCondLst>
                              <p:cond delay="137500"/>
                            </p:stCondLst>
                            <p:childTnLst>
                              <p:par>
                                <p:cTn id="434" presetID="11" presetClass="entr" presetSubtype="0" fill="hold" grpId="0" nodeType="afterEffect">
                                  <p:stCondLst>
                                    <p:cond delay="0"/>
                                  </p:stCondLst>
                                  <p:childTnLst>
                                    <p:set>
                                      <p:cBhvr>
                                        <p:cTn id="435" dur="1000">
                                          <p:stCondLst>
                                            <p:cond delay="0"/>
                                          </p:stCondLst>
                                        </p:cTn>
                                        <p:tgtEl>
                                          <p:spTgt spid="156"/>
                                        </p:tgtEl>
                                        <p:attrNameLst>
                                          <p:attrName>style.visibility</p:attrName>
                                        </p:attrNameLst>
                                      </p:cBhvr>
                                      <p:to>
                                        <p:strVal val="visible"/>
                                      </p:to>
                                    </p:set>
                                  </p:childTnLst>
                                </p:cTn>
                              </p:par>
                            </p:childTnLst>
                          </p:cTn>
                        </p:par>
                        <p:par>
                          <p:cTn id="436" fill="hold">
                            <p:stCondLst>
                              <p:cond delay="138500"/>
                            </p:stCondLst>
                            <p:childTnLst>
                              <p:par>
                                <p:cTn id="437" presetID="11" presetClass="entr" presetSubtype="0" fill="hold" grpId="0" nodeType="afterEffect">
                                  <p:stCondLst>
                                    <p:cond delay="0"/>
                                  </p:stCondLst>
                                  <p:childTnLst>
                                    <p:set>
                                      <p:cBhvr>
                                        <p:cTn id="438" dur="1000">
                                          <p:stCondLst>
                                            <p:cond delay="0"/>
                                          </p:stCondLst>
                                        </p:cTn>
                                        <p:tgtEl>
                                          <p:spTgt spid="157"/>
                                        </p:tgtEl>
                                        <p:attrNameLst>
                                          <p:attrName>style.visibility</p:attrName>
                                        </p:attrNameLst>
                                      </p:cBhvr>
                                      <p:to>
                                        <p:strVal val="visible"/>
                                      </p:to>
                                    </p:set>
                                  </p:childTnLst>
                                </p:cTn>
                              </p:par>
                            </p:childTnLst>
                          </p:cTn>
                        </p:par>
                        <p:par>
                          <p:cTn id="439" fill="hold">
                            <p:stCondLst>
                              <p:cond delay="139500"/>
                            </p:stCondLst>
                            <p:childTnLst>
                              <p:par>
                                <p:cTn id="440" presetID="11" presetClass="entr" presetSubtype="0" fill="hold" grpId="0" nodeType="afterEffect">
                                  <p:stCondLst>
                                    <p:cond delay="0"/>
                                  </p:stCondLst>
                                  <p:childTnLst>
                                    <p:set>
                                      <p:cBhvr>
                                        <p:cTn id="441" dur="1000">
                                          <p:stCondLst>
                                            <p:cond delay="0"/>
                                          </p:stCondLst>
                                        </p:cTn>
                                        <p:tgtEl>
                                          <p:spTgt spid="158"/>
                                        </p:tgtEl>
                                        <p:attrNameLst>
                                          <p:attrName>style.visibility</p:attrName>
                                        </p:attrNameLst>
                                      </p:cBhvr>
                                      <p:to>
                                        <p:strVal val="visible"/>
                                      </p:to>
                                    </p:set>
                                  </p:childTnLst>
                                </p:cTn>
                              </p:par>
                            </p:childTnLst>
                          </p:cTn>
                        </p:par>
                        <p:par>
                          <p:cTn id="442" fill="hold">
                            <p:stCondLst>
                              <p:cond delay="140500"/>
                            </p:stCondLst>
                            <p:childTnLst>
                              <p:par>
                                <p:cTn id="443" presetID="11" presetClass="entr" presetSubtype="0" fill="hold" grpId="0" nodeType="afterEffect">
                                  <p:stCondLst>
                                    <p:cond delay="0"/>
                                  </p:stCondLst>
                                  <p:childTnLst>
                                    <p:set>
                                      <p:cBhvr>
                                        <p:cTn id="444" dur="1000">
                                          <p:stCondLst>
                                            <p:cond delay="0"/>
                                          </p:stCondLst>
                                        </p:cTn>
                                        <p:tgtEl>
                                          <p:spTgt spid="159"/>
                                        </p:tgtEl>
                                        <p:attrNameLst>
                                          <p:attrName>style.visibility</p:attrName>
                                        </p:attrNameLst>
                                      </p:cBhvr>
                                      <p:to>
                                        <p:strVal val="visible"/>
                                      </p:to>
                                    </p:set>
                                  </p:childTnLst>
                                </p:cTn>
                              </p:par>
                            </p:childTnLst>
                          </p:cTn>
                        </p:par>
                        <p:par>
                          <p:cTn id="445" fill="hold">
                            <p:stCondLst>
                              <p:cond delay="141500"/>
                            </p:stCondLst>
                            <p:childTnLst>
                              <p:par>
                                <p:cTn id="446" presetID="11" presetClass="entr" presetSubtype="0" fill="hold" grpId="0" nodeType="afterEffect">
                                  <p:stCondLst>
                                    <p:cond delay="0"/>
                                  </p:stCondLst>
                                  <p:childTnLst>
                                    <p:set>
                                      <p:cBhvr>
                                        <p:cTn id="447" dur="1000">
                                          <p:stCondLst>
                                            <p:cond delay="0"/>
                                          </p:stCondLst>
                                        </p:cTn>
                                        <p:tgtEl>
                                          <p:spTgt spid="160"/>
                                        </p:tgtEl>
                                        <p:attrNameLst>
                                          <p:attrName>style.visibility</p:attrName>
                                        </p:attrNameLst>
                                      </p:cBhvr>
                                      <p:to>
                                        <p:strVal val="visible"/>
                                      </p:to>
                                    </p:set>
                                  </p:childTnLst>
                                </p:cTn>
                              </p:par>
                            </p:childTnLst>
                          </p:cTn>
                        </p:par>
                        <p:par>
                          <p:cTn id="448" fill="hold">
                            <p:stCondLst>
                              <p:cond delay="142500"/>
                            </p:stCondLst>
                            <p:childTnLst>
                              <p:par>
                                <p:cTn id="449" presetID="11" presetClass="entr" presetSubtype="0" fill="hold" grpId="0" nodeType="afterEffect">
                                  <p:stCondLst>
                                    <p:cond delay="0"/>
                                  </p:stCondLst>
                                  <p:childTnLst>
                                    <p:set>
                                      <p:cBhvr>
                                        <p:cTn id="450" dur="1000">
                                          <p:stCondLst>
                                            <p:cond delay="0"/>
                                          </p:stCondLst>
                                        </p:cTn>
                                        <p:tgtEl>
                                          <p:spTgt spid="161"/>
                                        </p:tgtEl>
                                        <p:attrNameLst>
                                          <p:attrName>style.visibility</p:attrName>
                                        </p:attrNameLst>
                                      </p:cBhvr>
                                      <p:to>
                                        <p:strVal val="visible"/>
                                      </p:to>
                                    </p:set>
                                  </p:childTnLst>
                                </p:cTn>
                              </p:par>
                            </p:childTnLst>
                          </p:cTn>
                        </p:par>
                        <p:par>
                          <p:cTn id="451" fill="hold">
                            <p:stCondLst>
                              <p:cond delay="143500"/>
                            </p:stCondLst>
                            <p:childTnLst>
                              <p:par>
                                <p:cTn id="452" presetID="11" presetClass="entr" presetSubtype="0" fill="hold" grpId="0" nodeType="afterEffect">
                                  <p:stCondLst>
                                    <p:cond delay="0"/>
                                  </p:stCondLst>
                                  <p:childTnLst>
                                    <p:set>
                                      <p:cBhvr>
                                        <p:cTn id="453" dur="1000">
                                          <p:stCondLst>
                                            <p:cond delay="0"/>
                                          </p:stCondLst>
                                        </p:cTn>
                                        <p:tgtEl>
                                          <p:spTgt spid="162"/>
                                        </p:tgtEl>
                                        <p:attrNameLst>
                                          <p:attrName>style.visibility</p:attrName>
                                        </p:attrNameLst>
                                      </p:cBhvr>
                                      <p:to>
                                        <p:strVal val="visible"/>
                                      </p:to>
                                    </p:set>
                                  </p:childTnLst>
                                </p:cTn>
                              </p:par>
                            </p:childTnLst>
                          </p:cTn>
                        </p:par>
                        <p:par>
                          <p:cTn id="454" fill="hold">
                            <p:stCondLst>
                              <p:cond delay="144500"/>
                            </p:stCondLst>
                            <p:childTnLst>
                              <p:par>
                                <p:cTn id="455" presetID="11" presetClass="entr" presetSubtype="0" fill="hold" grpId="0" nodeType="afterEffect">
                                  <p:stCondLst>
                                    <p:cond delay="0"/>
                                  </p:stCondLst>
                                  <p:childTnLst>
                                    <p:set>
                                      <p:cBhvr>
                                        <p:cTn id="456" dur="1000">
                                          <p:stCondLst>
                                            <p:cond delay="0"/>
                                          </p:stCondLst>
                                        </p:cTn>
                                        <p:tgtEl>
                                          <p:spTgt spid="163"/>
                                        </p:tgtEl>
                                        <p:attrNameLst>
                                          <p:attrName>style.visibility</p:attrName>
                                        </p:attrNameLst>
                                      </p:cBhvr>
                                      <p:to>
                                        <p:strVal val="visible"/>
                                      </p:to>
                                    </p:set>
                                  </p:childTnLst>
                                </p:cTn>
                              </p:par>
                            </p:childTnLst>
                          </p:cTn>
                        </p:par>
                        <p:par>
                          <p:cTn id="457" fill="hold">
                            <p:stCondLst>
                              <p:cond delay="145500"/>
                            </p:stCondLst>
                            <p:childTnLst>
                              <p:par>
                                <p:cTn id="458" presetID="11" presetClass="entr" presetSubtype="0" fill="hold" grpId="0" nodeType="afterEffect">
                                  <p:stCondLst>
                                    <p:cond delay="0"/>
                                  </p:stCondLst>
                                  <p:childTnLst>
                                    <p:set>
                                      <p:cBhvr>
                                        <p:cTn id="459" dur="1000">
                                          <p:stCondLst>
                                            <p:cond delay="0"/>
                                          </p:stCondLst>
                                        </p:cTn>
                                        <p:tgtEl>
                                          <p:spTgt spid="164"/>
                                        </p:tgtEl>
                                        <p:attrNameLst>
                                          <p:attrName>style.visibility</p:attrName>
                                        </p:attrNameLst>
                                      </p:cBhvr>
                                      <p:to>
                                        <p:strVal val="visible"/>
                                      </p:to>
                                    </p:set>
                                  </p:childTnLst>
                                </p:cTn>
                              </p:par>
                            </p:childTnLst>
                          </p:cTn>
                        </p:par>
                        <p:par>
                          <p:cTn id="460" fill="hold">
                            <p:stCondLst>
                              <p:cond delay="146500"/>
                            </p:stCondLst>
                            <p:childTnLst>
                              <p:par>
                                <p:cTn id="461" presetID="11" presetClass="entr" presetSubtype="0" fill="hold" grpId="0" nodeType="afterEffect">
                                  <p:stCondLst>
                                    <p:cond delay="0"/>
                                  </p:stCondLst>
                                  <p:childTnLst>
                                    <p:set>
                                      <p:cBhvr>
                                        <p:cTn id="462" dur="1000">
                                          <p:stCondLst>
                                            <p:cond delay="0"/>
                                          </p:stCondLst>
                                        </p:cTn>
                                        <p:tgtEl>
                                          <p:spTgt spid="165"/>
                                        </p:tgtEl>
                                        <p:attrNameLst>
                                          <p:attrName>style.visibility</p:attrName>
                                        </p:attrNameLst>
                                      </p:cBhvr>
                                      <p:to>
                                        <p:strVal val="visible"/>
                                      </p:to>
                                    </p:set>
                                  </p:childTnLst>
                                </p:cTn>
                              </p:par>
                            </p:childTnLst>
                          </p:cTn>
                        </p:par>
                        <p:par>
                          <p:cTn id="463" fill="hold">
                            <p:stCondLst>
                              <p:cond delay="147500"/>
                            </p:stCondLst>
                            <p:childTnLst>
                              <p:par>
                                <p:cTn id="464" presetID="11" presetClass="entr" presetSubtype="0" fill="hold" grpId="0" nodeType="afterEffect">
                                  <p:stCondLst>
                                    <p:cond delay="0"/>
                                  </p:stCondLst>
                                  <p:childTnLst>
                                    <p:set>
                                      <p:cBhvr>
                                        <p:cTn id="465" dur="1000">
                                          <p:stCondLst>
                                            <p:cond delay="0"/>
                                          </p:stCondLst>
                                        </p:cTn>
                                        <p:tgtEl>
                                          <p:spTgt spid="166"/>
                                        </p:tgtEl>
                                        <p:attrNameLst>
                                          <p:attrName>style.visibility</p:attrName>
                                        </p:attrNameLst>
                                      </p:cBhvr>
                                      <p:to>
                                        <p:strVal val="visible"/>
                                      </p:to>
                                    </p:set>
                                  </p:childTnLst>
                                </p:cTn>
                              </p:par>
                            </p:childTnLst>
                          </p:cTn>
                        </p:par>
                        <p:par>
                          <p:cTn id="466" fill="hold">
                            <p:stCondLst>
                              <p:cond delay="148500"/>
                            </p:stCondLst>
                            <p:childTnLst>
                              <p:par>
                                <p:cTn id="467" presetID="11" presetClass="entr" presetSubtype="0" fill="hold" grpId="0" nodeType="afterEffect">
                                  <p:stCondLst>
                                    <p:cond delay="0"/>
                                  </p:stCondLst>
                                  <p:childTnLst>
                                    <p:set>
                                      <p:cBhvr>
                                        <p:cTn id="468" dur="1000">
                                          <p:stCondLst>
                                            <p:cond delay="0"/>
                                          </p:stCondLst>
                                        </p:cTn>
                                        <p:tgtEl>
                                          <p:spTgt spid="167"/>
                                        </p:tgtEl>
                                        <p:attrNameLst>
                                          <p:attrName>style.visibility</p:attrName>
                                        </p:attrNameLst>
                                      </p:cBhvr>
                                      <p:to>
                                        <p:strVal val="visible"/>
                                      </p:to>
                                    </p:set>
                                  </p:childTnLst>
                                </p:cTn>
                              </p:par>
                            </p:childTnLst>
                          </p:cTn>
                        </p:par>
                        <p:par>
                          <p:cTn id="469" fill="hold">
                            <p:stCondLst>
                              <p:cond delay="149500"/>
                            </p:stCondLst>
                            <p:childTnLst>
                              <p:par>
                                <p:cTn id="470" presetID="11" presetClass="entr" presetSubtype="0" fill="hold" grpId="0" nodeType="afterEffect">
                                  <p:stCondLst>
                                    <p:cond delay="0"/>
                                  </p:stCondLst>
                                  <p:childTnLst>
                                    <p:set>
                                      <p:cBhvr>
                                        <p:cTn id="471" dur="1000">
                                          <p:stCondLst>
                                            <p:cond delay="0"/>
                                          </p:stCondLst>
                                        </p:cTn>
                                        <p:tgtEl>
                                          <p:spTgt spid="168"/>
                                        </p:tgtEl>
                                        <p:attrNameLst>
                                          <p:attrName>style.visibility</p:attrName>
                                        </p:attrNameLst>
                                      </p:cBhvr>
                                      <p:to>
                                        <p:strVal val="visible"/>
                                      </p:to>
                                    </p:set>
                                  </p:childTnLst>
                                </p:cTn>
                              </p:par>
                            </p:childTnLst>
                          </p:cTn>
                        </p:par>
                        <p:par>
                          <p:cTn id="472" fill="hold">
                            <p:stCondLst>
                              <p:cond delay="150500"/>
                            </p:stCondLst>
                            <p:childTnLst>
                              <p:par>
                                <p:cTn id="473" presetID="11" presetClass="entr" presetSubtype="0" fill="hold" grpId="0" nodeType="afterEffect">
                                  <p:stCondLst>
                                    <p:cond delay="0"/>
                                  </p:stCondLst>
                                  <p:childTnLst>
                                    <p:set>
                                      <p:cBhvr>
                                        <p:cTn id="474" dur="1000">
                                          <p:stCondLst>
                                            <p:cond delay="0"/>
                                          </p:stCondLst>
                                        </p:cTn>
                                        <p:tgtEl>
                                          <p:spTgt spid="169"/>
                                        </p:tgtEl>
                                        <p:attrNameLst>
                                          <p:attrName>style.visibility</p:attrName>
                                        </p:attrNameLst>
                                      </p:cBhvr>
                                      <p:to>
                                        <p:strVal val="visible"/>
                                      </p:to>
                                    </p:set>
                                  </p:childTnLst>
                                </p:cTn>
                              </p:par>
                            </p:childTnLst>
                          </p:cTn>
                        </p:par>
                        <p:par>
                          <p:cTn id="475" fill="hold">
                            <p:stCondLst>
                              <p:cond delay="151500"/>
                            </p:stCondLst>
                            <p:childTnLst>
                              <p:par>
                                <p:cTn id="476" presetID="11" presetClass="entr" presetSubtype="0" fill="hold" grpId="0" nodeType="afterEffect">
                                  <p:stCondLst>
                                    <p:cond delay="0"/>
                                  </p:stCondLst>
                                  <p:childTnLst>
                                    <p:set>
                                      <p:cBhvr>
                                        <p:cTn id="477" dur="1000">
                                          <p:stCondLst>
                                            <p:cond delay="0"/>
                                          </p:stCondLst>
                                        </p:cTn>
                                        <p:tgtEl>
                                          <p:spTgt spid="170"/>
                                        </p:tgtEl>
                                        <p:attrNameLst>
                                          <p:attrName>style.visibility</p:attrName>
                                        </p:attrNameLst>
                                      </p:cBhvr>
                                      <p:to>
                                        <p:strVal val="visible"/>
                                      </p:to>
                                    </p:set>
                                  </p:childTnLst>
                                </p:cTn>
                              </p:par>
                            </p:childTnLst>
                          </p:cTn>
                        </p:par>
                        <p:par>
                          <p:cTn id="478" fill="hold">
                            <p:stCondLst>
                              <p:cond delay="152500"/>
                            </p:stCondLst>
                            <p:childTnLst>
                              <p:par>
                                <p:cTn id="479" presetID="11" presetClass="entr" presetSubtype="0" fill="hold" grpId="0" nodeType="afterEffect">
                                  <p:stCondLst>
                                    <p:cond delay="0"/>
                                  </p:stCondLst>
                                  <p:childTnLst>
                                    <p:set>
                                      <p:cBhvr>
                                        <p:cTn id="480" dur="1000">
                                          <p:stCondLst>
                                            <p:cond delay="0"/>
                                          </p:stCondLst>
                                        </p:cTn>
                                        <p:tgtEl>
                                          <p:spTgt spid="171"/>
                                        </p:tgtEl>
                                        <p:attrNameLst>
                                          <p:attrName>style.visibility</p:attrName>
                                        </p:attrNameLst>
                                      </p:cBhvr>
                                      <p:to>
                                        <p:strVal val="visible"/>
                                      </p:to>
                                    </p:set>
                                  </p:childTnLst>
                                </p:cTn>
                              </p:par>
                            </p:childTnLst>
                          </p:cTn>
                        </p:par>
                        <p:par>
                          <p:cTn id="481" fill="hold">
                            <p:stCondLst>
                              <p:cond delay="153500"/>
                            </p:stCondLst>
                            <p:childTnLst>
                              <p:par>
                                <p:cTn id="482" presetID="11" presetClass="entr" presetSubtype="0" fill="hold" grpId="0" nodeType="afterEffect">
                                  <p:stCondLst>
                                    <p:cond delay="0"/>
                                  </p:stCondLst>
                                  <p:childTnLst>
                                    <p:set>
                                      <p:cBhvr>
                                        <p:cTn id="483" dur="1000">
                                          <p:stCondLst>
                                            <p:cond delay="0"/>
                                          </p:stCondLst>
                                        </p:cTn>
                                        <p:tgtEl>
                                          <p:spTgt spid="172"/>
                                        </p:tgtEl>
                                        <p:attrNameLst>
                                          <p:attrName>style.visibility</p:attrName>
                                        </p:attrNameLst>
                                      </p:cBhvr>
                                      <p:to>
                                        <p:strVal val="visible"/>
                                      </p:to>
                                    </p:set>
                                  </p:childTnLst>
                                </p:cTn>
                              </p:par>
                            </p:childTnLst>
                          </p:cTn>
                        </p:par>
                        <p:par>
                          <p:cTn id="484" fill="hold">
                            <p:stCondLst>
                              <p:cond delay="154500"/>
                            </p:stCondLst>
                            <p:childTnLst>
                              <p:par>
                                <p:cTn id="485" presetID="11" presetClass="entr" presetSubtype="0" fill="hold" grpId="0" nodeType="afterEffect">
                                  <p:stCondLst>
                                    <p:cond delay="0"/>
                                  </p:stCondLst>
                                  <p:childTnLst>
                                    <p:set>
                                      <p:cBhvr>
                                        <p:cTn id="486" dur="1000">
                                          <p:stCondLst>
                                            <p:cond delay="0"/>
                                          </p:stCondLst>
                                        </p:cTn>
                                        <p:tgtEl>
                                          <p:spTgt spid="173"/>
                                        </p:tgtEl>
                                        <p:attrNameLst>
                                          <p:attrName>style.visibility</p:attrName>
                                        </p:attrNameLst>
                                      </p:cBhvr>
                                      <p:to>
                                        <p:strVal val="visible"/>
                                      </p:to>
                                    </p:set>
                                  </p:childTnLst>
                                </p:cTn>
                              </p:par>
                            </p:childTnLst>
                          </p:cTn>
                        </p:par>
                        <p:par>
                          <p:cTn id="487" fill="hold">
                            <p:stCondLst>
                              <p:cond delay="155500"/>
                            </p:stCondLst>
                            <p:childTnLst>
                              <p:par>
                                <p:cTn id="488" presetID="11" presetClass="entr" presetSubtype="0" fill="hold" grpId="0" nodeType="afterEffect">
                                  <p:stCondLst>
                                    <p:cond delay="0"/>
                                  </p:stCondLst>
                                  <p:childTnLst>
                                    <p:set>
                                      <p:cBhvr>
                                        <p:cTn id="489" dur="1000">
                                          <p:stCondLst>
                                            <p:cond delay="0"/>
                                          </p:stCondLst>
                                        </p:cTn>
                                        <p:tgtEl>
                                          <p:spTgt spid="174"/>
                                        </p:tgtEl>
                                        <p:attrNameLst>
                                          <p:attrName>style.visibility</p:attrName>
                                        </p:attrNameLst>
                                      </p:cBhvr>
                                      <p:to>
                                        <p:strVal val="visible"/>
                                      </p:to>
                                    </p:set>
                                  </p:childTnLst>
                                </p:cTn>
                              </p:par>
                            </p:childTnLst>
                          </p:cTn>
                        </p:par>
                        <p:par>
                          <p:cTn id="490" fill="hold">
                            <p:stCondLst>
                              <p:cond delay="156500"/>
                            </p:stCondLst>
                            <p:childTnLst>
                              <p:par>
                                <p:cTn id="491" presetID="11" presetClass="entr" presetSubtype="0" fill="hold" grpId="0" nodeType="afterEffect">
                                  <p:stCondLst>
                                    <p:cond delay="0"/>
                                  </p:stCondLst>
                                  <p:childTnLst>
                                    <p:set>
                                      <p:cBhvr>
                                        <p:cTn id="492" dur="1000">
                                          <p:stCondLst>
                                            <p:cond delay="0"/>
                                          </p:stCondLst>
                                        </p:cTn>
                                        <p:tgtEl>
                                          <p:spTgt spid="175"/>
                                        </p:tgtEl>
                                        <p:attrNameLst>
                                          <p:attrName>style.visibility</p:attrName>
                                        </p:attrNameLst>
                                      </p:cBhvr>
                                      <p:to>
                                        <p:strVal val="visible"/>
                                      </p:to>
                                    </p:set>
                                  </p:childTnLst>
                                </p:cTn>
                              </p:par>
                            </p:childTnLst>
                          </p:cTn>
                        </p:par>
                        <p:par>
                          <p:cTn id="493" fill="hold">
                            <p:stCondLst>
                              <p:cond delay="157500"/>
                            </p:stCondLst>
                            <p:childTnLst>
                              <p:par>
                                <p:cTn id="494" presetID="11" presetClass="entr" presetSubtype="0" fill="hold" grpId="0" nodeType="afterEffect">
                                  <p:stCondLst>
                                    <p:cond delay="0"/>
                                  </p:stCondLst>
                                  <p:childTnLst>
                                    <p:set>
                                      <p:cBhvr>
                                        <p:cTn id="495" dur="1000">
                                          <p:stCondLst>
                                            <p:cond delay="0"/>
                                          </p:stCondLst>
                                        </p:cTn>
                                        <p:tgtEl>
                                          <p:spTgt spid="176"/>
                                        </p:tgtEl>
                                        <p:attrNameLst>
                                          <p:attrName>style.visibility</p:attrName>
                                        </p:attrNameLst>
                                      </p:cBhvr>
                                      <p:to>
                                        <p:strVal val="visible"/>
                                      </p:to>
                                    </p:set>
                                  </p:childTnLst>
                                </p:cTn>
                              </p:par>
                            </p:childTnLst>
                          </p:cTn>
                        </p:par>
                        <p:par>
                          <p:cTn id="496" fill="hold">
                            <p:stCondLst>
                              <p:cond delay="158500"/>
                            </p:stCondLst>
                            <p:childTnLst>
                              <p:par>
                                <p:cTn id="497" presetID="11" presetClass="entr" presetSubtype="0" fill="hold" grpId="0" nodeType="afterEffect">
                                  <p:stCondLst>
                                    <p:cond delay="0"/>
                                  </p:stCondLst>
                                  <p:childTnLst>
                                    <p:set>
                                      <p:cBhvr>
                                        <p:cTn id="498" dur="1000">
                                          <p:stCondLst>
                                            <p:cond delay="0"/>
                                          </p:stCondLst>
                                        </p:cTn>
                                        <p:tgtEl>
                                          <p:spTgt spid="177"/>
                                        </p:tgtEl>
                                        <p:attrNameLst>
                                          <p:attrName>style.visibility</p:attrName>
                                        </p:attrNameLst>
                                      </p:cBhvr>
                                      <p:to>
                                        <p:strVal val="visible"/>
                                      </p:to>
                                    </p:set>
                                  </p:childTnLst>
                                </p:cTn>
                              </p:par>
                            </p:childTnLst>
                          </p:cTn>
                        </p:par>
                        <p:par>
                          <p:cTn id="499" fill="hold">
                            <p:stCondLst>
                              <p:cond delay="159500"/>
                            </p:stCondLst>
                            <p:childTnLst>
                              <p:par>
                                <p:cTn id="500" presetID="11" presetClass="entr" presetSubtype="0" fill="hold" grpId="0" nodeType="afterEffect">
                                  <p:stCondLst>
                                    <p:cond delay="0"/>
                                  </p:stCondLst>
                                  <p:childTnLst>
                                    <p:set>
                                      <p:cBhvr>
                                        <p:cTn id="501" dur="1000">
                                          <p:stCondLst>
                                            <p:cond delay="0"/>
                                          </p:stCondLst>
                                        </p:cTn>
                                        <p:tgtEl>
                                          <p:spTgt spid="178"/>
                                        </p:tgtEl>
                                        <p:attrNameLst>
                                          <p:attrName>style.visibility</p:attrName>
                                        </p:attrNameLst>
                                      </p:cBhvr>
                                      <p:to>
                                        <p:strVal val="visible"/>
                                      </p:to>
                                    </p:set>
                                  </p:childTnLst>
                                </p:cTn>
                              </p:par>
                            </p:childTnLst>
                          </p:cTn>
                        </p:par>
                        <p:par>
                          <p:cTn id="502" fill="hold">
                            <p:stCondLst>
                              <p:cond delay="160500"/>
                            </p:stCondLst>
                            <p:childTnLst>
                              <p:par>
                                <p:cTn id="503" presetID="11" presetClass="entr" presetSubtype="0" fill="hold" grpId="0" nodeType="afterEffect">
                                  <p:stCondLst>
                                    <p:cond delay="0"/>
                                  </p:stCondLst>
                                  <p:childTnLst>
                                    <p:set>
                                      <p:cBhvr>
                                        <p:cTn id="504" dur="1000">
                                          <p:stCondLst>
                                            <p:cond delay="0"/>
                                          </p:stCondLst>
                                        </p:cTn>
                                        <p:tgtEl>
                                          <p:spTgt spid="179"/>
                                        </p:tgtEl>
                                        <p:attrNameLst>
                                          <p:attrName>style.visibility</p:attrName>
                                        </p:attrNameLst>
                                      </p:cBhvr>
                                      <p:to>
                                        <p:strVal val="visible"/>
                                      </p:to>
                                    </p:set>
                                  </p:childTnLst>
                                </p:cTn>
                              </p:par>
                            </p:childTnLst>
                          </p:cTn>
                        </p:par>
                        <p:par>
                          <p:cTn id="505" fill="hold">
                            <p:stCondLst>
                              <p:cond delay="161500"/>
                            </p:stCondLst>
                            <p:childTnLst>
                              <p:par>
                                <p:cTn id="506" presetID="11" presetClass="entr" presetSubtype="0" fill="hold" grpId="0" nodeType="afterEffect">
                                  <p:stCondLst>
                                    <p:cond delay="0"/>
                                  </p:stCondLst>
                                  <p:childTnLst>
                                    <p:set>
                                      <p:cBhvr>
                                        <p:cTn id="507" dur="1000">
                                          <p:stCondLst>
                                            <p:cond delay="0"/>
                                          </p:stCondLst>
                                        </p:cTn>
                                        <p:tgtEl>
                                          <p:spTgt spid="180"/>
                                        </p:tgtEl>
                                        <p:attrNameLst>
                                          <p:attrName>style.visibility</p:attrName>
                                        </p:attrNameLst>
                                      </p:cBhvr>
                                      <p:to>
                                        <p:strVal val="visible"/>
                                      </p:to>
                                    </p:set>
                                  </p:childTnLst>
                                </p:cTn>
                              </p:par>
                            </p:childTnLst>
                          </p:cTn>
                        </p:par>
                        <p:par>
                          <p:cTn id="508" fill="hold">
                            <p:stCondLst>
                              <p:cond delay="162500"/>
                            </p:stCondLst>
                            <p:childTnLst>
                              <p:par>
                                <p:cTn id="509" presetID="11" presetClass="entr" presetSubtype="0" fill="hold" grpId="0" nodeType="afterEffect">
                                  <p:stCondLst>
                                    <p:cond delay="0"/>
                                  </p:stCondLst>
                                  <p:childTnLst>
                                    <p:set>
                                      <p:cBhvr>
                                        <p:cTn id="510" dur="1000">
                                          <p:stCondLst>
                                            <p:cond delay="0"/>
                                          </p:stCondLst>
                                        </p:cTn>
                                        <p:tgtEl>
                                          <p:spTgt spid="181"/>
                                        </p:tgtEl>
                                        <p:attrNameLst>
                                          <p:attrName>style.visibility</p:attrName>
                                        </p:attrNameLst>
                                      </p:cBhvr>
                                      <p:to>
                                        <p:strVal val="visible"/>
                                      </p:to>
                                    </p:set>
                                  </p:childTnLst>
                                </p:cTn>
                              </p:par>
                            </p:childTnLst>
                          </p:cTn>
                        </p:par>
                        <p:par>
                          <p:cTn id="511" fill="hold">
                            <p:stCondLst>
                              <p:cond delay="163500"/>
                            </p:stCondLst>
                            <p:childTnLst>
                              <p:par>
                                <p:cTn id="512" presetID="11" presetClass="entr" presetSubtype="0" fill="hold" grpId="0" nodeType="afterEffect">
                                  <p:stCondLst>
                                    <p:cond delay="0"/>
                                  </p:stCondLst>
                                  <p:childTnLst>
                                    <p:set>
                                      <p:cBhvr>
                                        <p:cTn id="513" dur="1000">
                                          <p:stCondLst>
                                            <p:cond delay="0"/>
                                          </p:stCondLst>
                                        </p:cTn>
                                        <p:tgtEl>
                                          <p:spTgt spid="182"/>
                                        </p:tgtEl>
                                        <p:attrNameLst>
                                          <p:attrName>style.visibility</p:attrName>
                                        </p:attrNameLst>
                                      </p:cBhvr>
                                      <p:to>
                                        <p:strVal val="visible"/>
                                      </p:to>
                                    </p:set>
                                  </p:childTnLst>
                                </p:cTn>
                              </p:par>
                            </p:childTnLst>
                          </p:cTn>
                        </p:par>
                        <p:par>
                          <p:cTn id="514" fill="hold">
                            <p:stCondLst>
                              <p:cond delay="164500"/>
                            </p:stCondLst>
                            <p:childTnLst>
                              <p:par>
                                <p:cTn id="515" presetID="11" presetClass="entr" presetSubtype="0" fill="hold" grpId="0" nodeType="afterEffect">
                                  <p:stCondLst>
                                    <p:cond delay="0"/>
                                  </p:stCondLst>
                                  <p:childTnLst>
                                    <p:set>
                                      <p:cBhvr>
                                        <p:cTn id="516" dur="1000">
                                          <p:stCondLst>
                                            <p:cond delay="0"/>
                                          </p:stCondLst>
                                        </p:cTn>
                                        <p:tgtEl>
                                          <p:spTgt spid="183"/>
                                        </p:tgtEl>
                                        <p:attrNameLst>
                                          <p:attrName>style.visibility</p:attrName>
                                        </p:attrNameLst>
                                      </p:cBhvr>
                                      <p:to>
                                        <p:strVal val="visible"/>
                                      </p:to>
                                    </p:set>
                                  </p:childTnLst>
                                </p:cTn>
                              </p:par>
                            </p:childTnLst>
                          </p:cTn>
                        </p:par>
                        <p:par>
                          <p:cTn id="517" fill="hold">
                            <p:stCondLst>
                              <p:cond delay="165500"/>
                            </p:stCondLst>
                            <p:childTnLst>
                              <p:par>
                                <p:cTn id="518" presetID="11" presetClass="entr" presetSubtype="0" fill="hold" grpId="0" nodeType="afterEffect">
                                  <p:stCondLst>
                                    <p:cond delay="0"/>
                                  </p:stCondLst>
                                  <p:childTnLst>
                                    <p:set>
                                      <p:cBhvr>
                                        <p:cTn id="519" dur="1000">
                                          <p:stCondLst>
                                            <p:cond delay="0"/>
                                          </p:stCondLst>
                                        </p:cTn>
                                        <p:tgtEl>
                                          <p:spTgt spid="184"/>
                                        </p:tgtEl>
                                        <p:attrNameLst>
                                          <p:attrName>style.visibility</p:attrName>
                                        </p:attrNameLst>
                                      </p:cBhvr>
                                      <p:to>
                                        <p:strVal val="visible"/>
                                      </p:to>
                                    </p:set>
                                  </p:childTnLst>
                                </p:cTn>
                              </p:par>
                            </p:childTnLst>
                          </p:cTn>
                        </p:par>
                        <p:par>
                          <p:cTn id="520" fill="hold">
                            <p:stCondLst>
                              <p:cond delay="166500"/>
                            </p:stCondLst>
                            <p:childTnLst>
                              <p:par>
                                <p:cTn id="521" presetID="11" presetClass="entr" presetSubtype="0" fill="hold" grpId="0" nodeType="afterEffect">
                                  <p:stCondLst>
                                    <p:cond delay="0"/>
                                  </p:stCondLst>
                                  <p:childTnLst>
                                    <p:set>
                                      <p:cBhvr>
                                        <p:cTn id="522" dur="1000">
                                          <p:stCondLst>
                                            <p:cond delay="0"/>
                                          </p:stCondLst>
                                        </p:cTn>
                                        <p:tgtEl>
                                          <p:spTgt spid="185"/>
                                        </p:tgtEl>
                                        <p:attrNameLst>
                                          <p:attrName>style.visibility</p:attrName>
                                        </p:attrNameLst>
                                      </p:cBhvr>
                                      <p:to>
                                        <p:strVal val="visible"/>
                                      </p:to>
                                    </p:set>
                                  </p:childTnLst>
                                </p:cTn>
                              </p:par>
                            </p:childTnLst>
                          </p:cTn>
                        </p:par>
                        <p:par>
                          <p:cTn id="523" fill="hold">
                            <p:stCondLst>
                              <p:cond delay="167500"/>
                            </p:stCondLst>
                            <p:childTnLst>
                              <p:par>
                                <p:cTn id="524" presetID="11" presetClass="entr" presetSubtype="0" fill="hold" grpId="0" nodeType="afterEffect">
                                  <p:stCondLst>
                                    <p:cond delay="0"/>
                                  </p:stCondLst>
                                  <p:childTnLst>
                                    <p:set>
                                      <p:cBhvr>
                                        <p:cTn id="525" dur="1000">
                                          <p:stCondLst>
                                            <p:cond delay="0"/>
                                          </p:stCondLst>
                                        </p:cTn>
                                        <p:tgtEl>
                                          <p:spTgt spid="186"/>
                                        </p:tgtEl>
                                        <p:attrNameLst>
                                          <p:attrName>style.visibility</p:attrName>
                                        </p:attrNameLst>
                                      </p:cBhvr>
                                      <p:to>
                                        <p:strVal val="visible"/>
                                      </p:to>
                                    </p:set>
                                  </p:childTnLst>
                                </p:cTn>
                              </p:par>
                            </p:childTnLst>
                          </p:cTn>
                        </p:par>
                        <p:par>
                          <p:cTn id="526" fill="hold">
                            <p:stCondLst>
                              <p:cond delay="168500"/>
                            </p:stCondLst>
                            <p:childTnLst>
                              <p:par>
                                <p:cTn id="527" presetID="11" presetClass="entr" presetSubtype="0" fill="hold" grpId="0" nodeType="afterEffect">
                                  <p:stCondLst>
                                    <p:cond delay="0"/>
                                  </p:stCondLst>
                                  <p:childTnLst>
                                    <p:set>
                                      <p:cBhvr>
                                        <p:cTn id="528" dur="1000">
                                          <p:stCondLst>
                                            <p:cond delay="0"/>
                                          </p:stCondLst>
                                        </p:cTn>
                                        <p:tgtEl>
                                          <p:spTgt spid="187"/>
                                        </p:tgtEl>
                                        <p:attrNameLst>
                                          <p:attrName>style.visibility</p:attrName>
                                        </p:attrNameLst>
                                      </p:cBhvr>
                                      <p:to>
                                        <p:strVal val="visible"/>
                                      </p:to>
                                    </p:set>
                                  </p:childTnLst>
                                </p:cTn>
                              </p:par>
                            </p:childTnLst>
                          </p:cTn>
                        </p:par>
                        <p:par>
                          <p:cTn id="529" fill="hold">
                            <p:stCondLst>
                              <p:cond delay="169500"/>
                            </p:stCondLst>
                            <p:childTnLst>
                              <p:par>
                                <p:cTn id="530" presetID="11" presetClass="entr" presetSubtype="0" fill="hold" grpId="0" nodeType="afterEffect">
                                  <p:stCondLst>
                                    <p:cond delay="0"/>
                                  </p:stCondLst>
                                  <p:childTnLst>
                                    <p:set>
                                      <p:cBhvr>
                                        <p:cTn id="531" dur="1000">
                                          <p:stCondLst>
                                            <p:cond delay="0"/>
                                          </p:stCondLst>
                                        </p:cTn>
                                        <p:tgtEl>
                                          <p:spTgt spid="188"/>
                                        </p:tgtEl>
                                        <p:attrNameLst>
                                          <p:attrName>style.visibility</p:attrName>
                                        </p:attrNameLst>
                                      </p:cBhvr>
                                      <p:to>
                                        <p:strVal val="visible"/>
                                      </p:to>
                                    </p:set>
                                  </p:childTnLst>
                                </p:cTn>
                              </p:par>
                            </p:childTnLst>
                          </p:cTn>
                        </p:par>
                        <p:par>
                          <p:cTn id="532" fill="hold">
                            <p:stCondLst>
                              <p:cond delay="170500"/>
                            </p:stCondLst>
                            <p:childTnLst>
                              <p:par>
                                <p:cTn id="533" presetID="11" presetClass="entr" presetSubtype="0" fill="hold" grpId="0" nodeType="afterEffect">
                                  <p:stCondLst>
                                    <p:cond delay="0"/>
                                  </p:stCondLst>
                                  <p:childTnLst>
                                    <p:set>
                                      <p:cBhvr>
                                        <p:cTn id="534" dur="1000">
                                          <p:stCondLst>
                                            <p:cond delay="0"/>
                                          </p:stCondLst>
                                        </p:cTn>
                                        <p:tgtEl>
                                          <p:spTgt spid="189"/>
                                        </p:tgtEl>
                                        <p:attrNameLst>
                                          <p:attrName>style.visibility</p:attrName>
                                        </p:attrNameLst>
                                      </p:cBhvr>
                                      <p:to>
                                        <p:strVal val="visible"/>
                                      </p:to>
                                    </p:set>
                                  </p:childTnLst>
                                </p:cTn>
                              </p:par>
                            </p:childTnLst>
                          </p:cTn>
                        </p:par>
                        <p:par>
                          <p:cTn id="535" fill="hold">
                            <p:stCondLst>
                              <p:cond delay="171500"/>
                            </p:stCondLst>
                            <p:childTnLst>
                              <p:par>
                                <p:cTn id="536" presetID="11" presetClass="entr" presetSubtype="0" fill="hold" grpId="0" nodeType="afterEffect">
                                  <p:stCondLst>
                                    <p:cond delay="0"/>
                                  </p:stCondLst>
                                  <p:childTnLst>
                                    <p:set>
                                      <p:cBhvr>
                                        <p:cTn id="537" dur="1000">
                                          <p:stCondLst>
                                            <p:cond delay="0"/>
                                          </p:stCondLst>
                                        </p:cTn>
                                        <p:tgtEl>
                                          <p:spTgt spid="190"/>
                                        </p:tgtEl>
                                        <p:attrNameLst>
                                          <p:attrName>style.visibility</p:attrName>
                                        </p:attrNameLst>
                                      </p:cBhvr>
                                      <p:to>
                                        <p:strVal val="visible"/>
                                      </p:to>
                                    </p:set>
                                  </p:childTnLst>
                                </p:cTn>
                              </p:par>
                            </p:childTnLst>
                          </p:cTn>
                        </p:par>
                        <p:par>
                          <p:cTn id="538" fill="hold">
                            <p:stCondLst>
                              <p:cond delay="172500"/>
                            </p:stCondLst>
                            <p:childTnLst>
                              <p:par>
                                <p:cTn id="539" presetID="11" presetClass="entr" presetSubtype="0" fill="hold" grpId="0" nodeType="afterEffect">
                                  <p:stCondLst>
                                    <p:cond delay="0"/>
                                  </p:stCondLst>
                                  <p:childTnLst>
                                    <p:set>
                                      <p:cBhvr>
                                        <p:cTn id="540" dur="1000">
                                          <p:stCondLst>
                                            <p:cond delay="0"/>
                                          </p:stCondLst>
                                        </p:cTn>
                                        <p:tgtEl>
                                          <p:spTgt spid="191"/>
                                        </p:tgtEl>
                                        <p:attrNameLst>
                                          <p:attrName>style.visibility</p:attrName>
                                        </p:attrNameLst>
                                      </p:cBhvr>
                                      <p:to>
                                        <p:strVal val="visible"/>
                                      </p:to>
                                    </p:set>
                                  </p:childTnLst>
                                </p:cTn>
                              </p:par>
                            </p:childTnLst>
                          </p:cTn>
                        </p:par>
                        <p:par>
                          <p:cTn id="541" fill="hold">
                            <p:stCondLst>
                              <p:cond delay="173500"/>
                            </p:stCondLst>
                            <p:childTnLst>
                              <p:par>
                                <p:cTn id="542" presetID="11" presetClass="entr" presetSubtype="0" fill="hold" grpId="0" nodeType="afterEffect">
                                  <p:stCondLst>
                                    <p:cond delay="0"/>
                                  </p:stCondLst>
                                  <p:childTnLst>
                                    <p:set>
                                      <p:cBhvr>
                                        <p:cTn id="543" dur="1000">
                                          <p:stCondLst>
                                            <p:cond delay="0"/>
                                          </p:stCondLst>
                                        </p:cTn>
                                        <p:tgtEl>
                                          <p:spTgt spid="192"/>
                                        </p:tgtEl>
                                        <p:attrNameLst>
                                          <p:attrName>style.visibility</p:attrName>
                                        </p:attrNameLst>
                                      </p:cBhvr>
                                      <p:to>
                                        <p:strVal val="visible"/>
                                      </p:to>
                                    </p:set>
                                  </p:childTnLst>
                                </p:cTn>
                              </p:par>
                            </p:childTnLst>
                          </p:cTn>
                        </p:par>
                        <p:par>
                          <p:cTn id="544" fill="hold">
                            <p:stCondLst>
                              <p:cond delay="174500"/>
                            </p:stCondLst>
                            <p:childTnLst>
                              <p:par>
                                <p:cTn id="545" presetID="11" presetClass="entr" presetSubtype="0" fill="hold" grpId="0" nodeType="afterEffect">
                                  <p:stCondLst>
                                    <p:cond delay="0"/>
                                  </p:stCondLst>
                                  <p:childTnLst>
                                    <p:set>
                                      <p:cBhvr>
                                        <p:cTn id="546" dur="1000">
                                          <p:stCondLst>
                                            <p:cond delay="0"/>
                                          </p:stCondLst>
                                        </p:cTn>
                                        <p:tgtEl>
                                          <p:spTgt spid="193"/>
                                        </p:tgtEl>
                                        <p:attrNameLst>
                                          <p:attrName>style.visibility</p:attrName>
                                        </p:attrNameLst>
                                      </p:cBhvr>
                                      <p:to>
                                        <p:strVal val="visible"/>
                                      </p:to>
                                    </p:set>
                                  </p:childTnLst>
                                </p:cTn>
                              </p:par>
                            </p:childTnLst>
                          </p:cTn>
                        </p:par>
                        <p:par>
                          <p:cTn id="547" fill="hold">
                            <p:stCondLst>
                              <p:cond delay="175500"/>
                            </p:stCondLst>
                            <p:childTnLst>
                              <p:par>
                                <p:cTn id="548" presetID="11" presetClass="entr" presetSubtype="0" fill="hold" grpId="0" nodeType="afterEffect">
                                  <p:stCondLst>
                                    <p:cond delay="0"/>
                                  </p:stCondLst>
                                  <p:childTnLst>
                                    <p:set>
                                      <p:cBhvr>
                                        <p:cTn id="549" dur="1000">
                                          <p:stCondLst>
                                            <p:cond delay="0"/>
                                          </p:stCondLst>
                                        </p:cTn>
                                        <p:tgtEl>
                                          <p:spTgt spid="194"/>
                                        </p:tgtEl>
                                        <p:attrNameLst>
                                          <p:attrName>style.visibility</p:attrName>
                                        </p:attrNameLst>
                                      </p:cBhvr>
                                      <p:to>
                                        <p:strVal val="visible"/>
                                      </p:to>
                                    </p:set>
                                  </p:childTnLst>
                                </p:cTn>
                              </p:par>
                            </p:childTnLst>
                          </p:cTn>
                        </p:par>
                        <p:par>
                          <p:cTn id="550" fill="hold">
                            <p:stCondLst>
                              <p:cond delay="176500"/>
                            </p:stCondLst>
                            <p:childTnLst>
                              <p:par>
                                <p:cTn id="551" presetID="11" presetClass="entr" presetSubtype="0" fill="hold" grpId="0" nodeType="afterEffect">
                                  <p:stCondLst>
                                    <p:cond delay="0"/>
                                  </p:stCondLst>
                                  <p:childTnLst>
                                    <p:set>
                                      <p:cBhvr>
                                        <p:cTn id="552" dur="1000">
                                          <p:stCondLst>
                                            <p:cond delay="0"/>
                                          </p:stCondLst>
                                        </p:cTn>
                                        <p:tgtEl>
                                          <p:spTgt spid="195"/>
                                        </p:tgtEl>
                                        <p:attrNameLst>
                                          <p:attrName>style.visibility</p:attrName>
                                        </p:attrNameLst>
                                      </p:cBhvr>
                                      <p:to>
                                        <p:strVal val="visible"/>
                                      </p:to>
                                    </p:set>
                                  </p:childTnLst>
                                </p:cTn>
                              </p:par>
                            </p:childTnLst>
                          </p:cTn>
                        </p:par>
                        <p:par>
                          <p:cTn id="553" fill="hold">
                            <p:stCondLst>
                              <p:cond delay="177500"/>
                            </p:stCondLst>
                            <p:childTnLst>
                              <p:par>
                                <p:cTn id="554" presetID="11" presetClass="entr" presetSubtype="0" fill="hold" grpId="0" nodeType="afterEffect">
                                  <p:stCondLst>
                                    <p:cond delay="0"/>
                                  </p:stCondLst>
                                  <p:childTnLst>
                                    <p:set>
                                      <p:cBhvr>
                                        <p:cTn id="555" dur="1000">
                                          <p:stCondLst>
                                            <p:cond delay="0"/>
                                          </p:stCondLst>
                                        </p:cTn>
                                        <p:tgtEl>
                                          <p:spTgt spid="196"/>
                                        </p:tgtEl>
                                        <p:attrNameLst>
                                          <p:attrName>style.visibility</p:attrName>
                                        </p:attrNameLst>
                                      </p:cBhvr>
                                      <p:to>
                                        <p:strVal val="visible"/>
                                      </p:to>
                                    </p:set>
                                  </p:childTnLst>
                                </p:cTn>
                              </p:par>
                            </p:childTnLst>
                          </p:cTn>
                        </p:par>
                        <p:par>
                          <p:cTn id="556" fill="hold">
                            <p:stCondLst>
                              <p:cond delay="178500"/>
                            </p:stCondLst>
                            <p:childTnLst>
                              <p:par>
                                <p:cTn id="557" presetID="11" presetClass="entr" presetSubtype="0" fill="hold" grpId="0" nodeType="afterEffect">
                                  <p:stCondLst>
                                    <p:cond delay="0"/>
                                  </p:stCondLst>
                                  <p:childTnLst>
                                    <p:set>
                                      <p:cBhvr>
                                        <p:cTn id="558" dur="1000">
                                          <p:stCondLst>
                                            <p:cond delay="0"/>
                                          </p:stCondLst>
                                        </p:cTn>
                                        <p:tgtEl>
                                          <p:spTgt spid="197"/>
                                        </p:tgtEl>
                                        <p:attrNameLst>
                                          <p:attrName>style.visibility</p:attrName>
                                        </p:attrNameLst>
                                      </p:cBhvr>
                                      <p:to>
                                        <p:strVal val="visible"/>
                                      </p:to>
                                    </p:set>
                                  </p:childTnLst>
                                </p:cTn>
                              </p:par>
                            </p:childTnLst>
                          </p:cTn>
                        </p:par>
                        <p:par>
                          <p:cTn id="559" fill="hold">
                            <p:stCondLst>
                              <p:cond delay="179500"/>
                            </p:stCondLst>
                            <p:childTnLst>
                              <p:par>
                                <p:cTn id="560" presetID="11" presetClass="entr" presetSubtype="0" fill="hold" grpId="0" nodeType="afterEffect">
                                  <p:stCondLst>
                                    <p:cond delay="0"/>
                                  </p:stCondLst>
                                  <p:childTnLst>
                                    <p:set>
                                      <p:cBhvr>
                                        <p:cTn id="561" dur="1000">
                                          <p:stCondLst>
                                            <p:cond delay="0"/>
                                          </p:stCondLst>
                                        </p:cTn>
                                        <p:tgtEl>
                                          <p:spTgt spid="198"/>
                                        </p:tgtEl>
                                        <p:attrNameLst>
                                          <p:attrName>style.visibility</p:attrName>
                                        </p:attrNameLst>
                                      </p:cBhvr>
                                      <p:to>
                                        <p:strVal val="visible"/>
                                      </p:to>
                                    </p:set>
                                  </p:childTnLst>
                                </p:cTn>
                              </p:par>
                            </p:childTnLst>
                          </p:cTn>
                        </p:par>
                        <p:par>
                          <p:cTn id="562" fill="hold">
                            <p:stCondLst>
                              <p:cond delay="180500"/>
                            </p:stCondLst>
                            <p:childTnLst>
                              <p:par>
                                <p:cTn id="563" presetID="11" presetClass="entr" presetSubtype="0" fill="hold" grpId="0" nodeType="afterEffect">
                                  <p:stCondLst>
                                    <p:cond delay="0"/>
                                  </p:stCondLst>
                                  <p:childTnLst>
                                    <p:set>
                                      <p:cBhvr>
                                        <p:cTn id="564" dur="1000">
                                          <p:stCondLst>
                                            <p:cond delay="0"/>
                                          </p:stCondLst>
                                        </p:cTn>
                                        <p:tgtEl>
                                          <p:spTgt spid="199"/>
                                        </p:tgtEl>
                                        <p:attrNameLst>
                                          <p:attrName>style.visibility</p:attrName>
                                        </p:attrNameLst>
                                      </p:cBhvr>
                                      <p:to>
                                        <p:strVal val="visible"/>
                                      </p:to>
                                    </p:set>
                                  </p:childTnLst>
                                </p:cTn>
                              </p:par>
                            </p:childTnLst>
                          </p:cTn>
                        </p:par>
                        <p:par>
                          <p:cTn id="565" fill="hold">
                            <p:stCondLst>
                              <p:cond delay="181500"/>
                            </p:stCondLst>
                            <p:childTnLst>
                              <p:par>
                                <p:cTn id="566" presetID="11" presetClass="entr" presetSubtype="0" fill="hold" grpId="0" nodeType="afterEffect">
                                  <p:stCondLst>
                                    <p:cond delay="0"/>
                                  </p:stCondLst>
                                  <p:childTnLst>
                                    <p:set>
                                      <p:cBhvr>
                                        <p:cTn id="567" dur="1000">
                                          <p:stCondLst>
                                            <p:cond delay="0"/>
                                          </p:stCondLst>
                                        </p:cTn>
                                        <p:tgtEl>
                                          <p:spTgt spid="200"/>
                                        </p:tgtEl>
                                        <p:attrNameLst>
                                          <p:attrName>style.visibility</p:attrName>
                                        </p:attrNameLst>
                                      </p:cBhvr>
                                      <p:to>
                                        <p:strVal val="visible"/>
                                      </p:to>
                                    </p:set>
                                  </p:childTnLst>
                                </p:cTn>
                              </p:par>
                            </p:childTnLst>
                          </p:cTn>
                        </p:par>
                        <p:par>
                          <p:cTn id="568" fill="hold">
                            <p:stCondLst>
                              <p:cond delay="182500"/>
                            </p:stCondLst>
                            <p:childTnLst>
                              <p:par>
                                <p:cTn id="569" presetID="11" presetClass="entr" presetSubtype="0" fill="hold" grpId="0" nodeType="afterEffect">
                                  <p:stCondLst>
                                    <p:cond delay="0"/>
                                  </p:stCondLst>
                                  <p:childTnLst>
                                    <p:set>
                                      <p:cBhvr>
                                        <p:cTn id="570" dur="1000">
                                          <p:stCondLst>
                                            <p:cond delay="0"/>
                                          </p:stCondLst>
                                        </p:cTn>
                                        <p:tgtEl>
                                          <p:spTgt spid="201"/>
                                        </p:tgtEl>
                                        <p:attrNameLst>
                                          <p:attrName>style.visibility</p:attrName>
                                        </p:attrNameLst>
                                      </p:cBhvr>
                                      <p:to>
                                        <p:strVal val="visible"/>
                                      </p:to>
                                    </p:set>
                                  </p:childTnLst>
                                </p:cTn>
                              </p:par>
                            </p:childTnLst>
                          </p:cTn>
                        </p:par>
                        <p:par>
                          <p:cTn id="571" fill="hold">
                            <p:stCondLst>
                              <p:cond delay="183500"/>
                            </p:stCondLst>
                            <p:childTnLst>
                              <p:par>
                                <p:cTn id="572" presetID="11" presetClass="entr" presetSubtype="0" fill="hold" grpId="0" nodeType="afterEffect">
                                  <p:stCondLst>
                                    <p:cond delay="0"/>
                                  </p:stCondLst>
                                  <p:childTnLst>
                                    <p:set>
                                      <p:cBhvr>
                                        <p:cTn id="573" dur="1000">
                                          <p:stCondLst>
                                            <p:cond delay="0"/>
                                          </p:stCondLst>
                                        </p:cTn>
                                        <p:tgtEl>
                                          <p:spTgt spid="202"/>
                                        </p:tgtEl>
                                        <p:attrNameLst>
                                          <p:attrName>style.visibility</p:attrName>
                                        </p:attrNameLst>
                                      </p:cBhvr>
                                      <p:to>
                                        <p:strVal val="visible"/>
                                      </p:to>
                                    </p:set>
                                  </p:childTnLst>
                                </p:cTn>
                              </p:par>
                            </p:childTnLst>
                          </p:cTn>
                        </p:par>
                        <p:par>
                          <p:cTn id="574" fill="hold">
                            <p:stCondLst>
                              <p:cond delay="184500"/>
                            </p:stCondLst>
                            <p:childTnLst>
                              <p:par>
                                <p:cTn id="575" presetID="11" presetClass="entr" presetSubtype="0" fill="hold" grpId="0" nodeType="afterEffect">
                                  <p:stCondLst>
                                    <p:cond delay="0"/>
                                  </p:stCondLst>
                                  <p:childTnLst>
                                    <p:set>
                                      <p:cBhvr>
                                        <p:cTn id="576" dur="1000">
                                          <p:stCondLst>
                                            <p:cond delay="0"/>
                                          </p:stCondLst>
                                        </p:cTn>
                                        <p:tgtEl>
                                          <p:spTgt spid="203"/>
                                        </p:tgtEl>
                                        <p:attrNameLst>
                                          <p:attrName>style.visibility</p:attrName>
                                        </p:attrNameLst>
                                      </p:cBhvr>
                                      <p:to>
                                        <p:strVal val="visible"/>
                                      </p:to>
                                    </p:set>
                                  </p:childTnLst>
                                </p:cTn>
                              </p:par>
                            </p:childTnLst>
                          </p:cTn>
                        </p:par>
                        <p:par>
                          <p:cTn id="577" fill="hold">
                            <p:stCondLst>
                              <p:cond delay="185500"/>
                            </p:stCondLst>
                            <p:childTnLst>
                              <p:par>
                                <p:cTn id="578" presetID="11" presetClass="entr" presetSubtype="0" fill="hold" grpId="0" nodeType="afterEffect">
                                  <p:stCondLst>
                                    <p:cond delay="0"/>
                                  </p:stCondLst>
                                  <p:childTnLst>
                                    <p:set>
                                      <p:cBhvr>
                                        <p:cTn id="579" dur="1000">
                                          <p:stCondLst>
                                            <p:cond delay="0"/>
                                          </p:stCondLst>
                                        </p:cTn>
                                        <p:tgtEl>
                                          <p:spTgt spid="204"/>
                                        </p:tgtEl>
                                        <p:attrNameLst>
                                          <p:attrName>style.visibility</p:attrName>
                                        </p:attrNameLst>
                                      </p:cBhvr>
                                      <p:to>
                                        <p:strVal val="visible"/>
                                      </p:to>
                                    </p:set>
                                  </p:childTnLst>
                                </p:cTn>
                              </p:par>
                            </p:childTnLst>
                          </p:cTn>
                        </p:par>
                        <p:par>
                          <p:cTn id="580" fill="hold">
                            <p:stCondLst>
                              <p:cond delay="186500"/>
                            </p:stCondLst>
                            <p:childTnLst>
                              <p:par>
                                <p:cTn id="581" presetID="11" presetClass="entr" presetSubtype="0" fill="hold" grpId="0" nodeType="afterEffect">
                                  <p:stCondLst>
                                    <p:cond delay="0"/>
                                  </p:stCondLst>
                                  <p:childTnLst>
                                    <p:set>
                                      <p:cBhvr>
                                        <p:cTn id="582" dur="1000">
                                          <p:stCondLst>
                                            <p:cond delay="0"/>
                                          </p:stCondLst>
                                        </p:cTn>
                                        <p:tgtEl>
                                          <p:spTgt spid="205"/>
                                        </p:tgtEl>
                                        <p:attrNameLst>
                                          <p:attrName>style.visibility</p:attrName>
                                        </p:attrNameLst>
                                      </p:cBhvr>
                                      <p:to>
                                        <p:strVal val="visible"/>
                                      </p:to>
                                    </p:set>
                                  </p:childTnLst>
                                </p:cTn>
                              </p:par>
                            </p:childTnLst>
                          </p:cTn>
                        </p:par>
                        <p:par>
                          <p:cTn id="583" fill="hold">
                            <p:stCondLst>
                              <p:cond delay="187500"/>
                            </p:stCondLst>
                            <p:childTnLst>
                              <p:par>
                                <p:cTn id="584" presetID="11" presetClass="entr" presetSubtype="0" fill="hold" grpId="0" nodeType="afterEffect">
                                  <p:stCondLst>
                                    <p:cond delay="0"/>
                                  </p:stCondLst>
                                  <p:childTnLst>
                                    <p:set>
                                      <p:cBhvr>
                                        <p:cTn id="585" dur="1000">
                                          <p:stCondLst>
                                            <p:cond delay="0"/>
                                          </p:stCondLst>
                                        </p:cTn>
                                        <p:tgtEl>
                                          <p:spTgt spid="206"/>
                                        </p:tgtEl>
                                        <p:attrNameLst>
                                          <p:attrName>style.visibility</p:attrName>
                                        </p:attrNameLst>
                                      </p:cBhvr>
                                      <p:to>
                                        <p:strVal val="visible"/>
                                      </p:to>
                                    </p:set>
                                  </p:childTnLst>
                                </p:cTn>
                              </p:par>
                            </p:childTnLst>
                          </p:cTn>
                        </p:par>
                        <p:par>
                          <p:cTn id="586" fill="hold">
                            <p:stCondLst>
                              <p:cond delay="188500"/>
                            </p:stCondLst>
                            <p:childTnLst>
                              <p:par>
                                <p:cTn id="587" presetID="11" presetClass="entr" presetSubtype="0" fill="hold" grpId="0" nodeType="afterEffect">
                                  <p:stCondLst>
                                    <p:cond delay="0"/>
                                  </p:stCondLst>
                                  <p:childTnLst>
                                    <p:set>
                                      <p:cBhvr>
                                        <p:cTn id="588" dur="1000">
                                          <p:stCondLst>
                                            <p:cond delay="0"/>
                                          </p:stCondLst>
                                        </p:cTn>
                                        <p:tgtEl>
                                          <p:spTgt spid="207"/>
                                        </p:tgtEl>
                                        <p:attrNameLst>
                                          <p:attrName>style.visibility</p:attrName>
                                        </p:attrNameLst>
                                      </p:cBhvr>
                                      <p:to>
                                        <p:strVal val="visible"/>
                                      </p:to>
                                    </p:set>
                                  </p:childTnLst>
                                </p:cTn>
                              </p:par>
                            </p:childTnLst>
                          </p:cTn>
                        </p:par>
                        <p:par>
                          <p:cTn id="589" fill="hold">
                            <p:stCondLst>
                              <p:cond delay="189500"/>
                            </p:stCondLst>
                            <p:childTnLst>
                              <p:par>
                                <p:cTn id="590" presetID="11" presetClass="entr" presetSubtype="0" fill="hold" grpId="0" nodeType="afterEffect">
                                  <p:stCondLst>
                                    <p:cond delay="0"/>
                                  </p:stCondLst>
                                  <p:childTnLst>
                                    <p:set>
                                      <p:cBhvr>
                                        <p:cTn id="591" dur="1000">
                                          <p:stCondLst>
                                            <p:cond delay="0"/>
                                          </p:stCondLst>
                                        </p:cTn>
                                        <p:tgtEl>
                                          <p:spTgt spid="208"/>
                                        </p:tgtEl>
                                        <p:attrNameLst>
                                          <p:attrName>style.visibility</p:attrName>
                                        </p:attrNameLst>
                                      </p:cBhvr>
                                      <p:to>
                                        <p:strVal val="visible"/>
                                      </p:to>
                                    </p:set>
                                  </p:childTnLst>
                                </p:cTn>
                              </p:par>
                            </p:childTnLst>
                          </p:cTn>
                        </p:par>
                        <p:par>
                          <p:cTn id="592" fill="hold">
                            <p:stCondLst>
                              <p:cond delay="190500"/>
                            </p:stCondLst>
                            <p:childTnLst>
                              <p:par>
                                <p:cTn id="593" presetID="11" presetClass="entr" presetSubtype="0" fill="hold" grpId="0" nodeType="afterEffect">
                                  <p:stCondLst>
                                    <p:cond delay="0"/>
                                  </p:stCondLst>
                                  <p:childTnLst>
                                    <p:set>
                                      <p:cBhvr>
                                        <p:cTn id="594" dur="1000">
                                          <p:stCondLst>
                                            <p:cond delay="0"/>
                                          </p:stCondLst>
                                        </p:cTn>
                                        <p:tgtEl>
                                          <p:spTgt spid="209"/>
                                        </p:tgtEl>
                                        <p:attrNameLst>
                                          <p:attrName>style.visibility</p:attrName>
                                        </p:attrNameLst>
                                      </p:cBhvr>
                                      <p:to>
                                        <p:strVal val="visible"/>
                                      </p:to>
                                    </p:set>
                                  </p:childTnLst>
                                </p:cTn>
                              </p:par>
                            </p:childTnLst>
                          </p:cTn>
                        </p:par>
                        <p:par>
                          <p:cTn id="595" fill="hold">
                            <p:stCondLst>
                              <p:cond delay="191500"/>
                            </p:stCondLst>
                            <p:childTnLst>
                              <p:par>
                                <p:cTn id="596" presetID="11" presetClass="entr" presetSubtype="0" fill="hold" grpId="0" nodeType="afterEffect">
                                  <p:stCondLst>
                                    <p:cond delay="0"/>
                                  </p:stCondLst>
                                  <p:childTnLst>
                                    <p:set>
                                      <p:cBhvr>
                                        <p:cTn id="597" dur="1000">
                                          <p:stCondLst>
                                            <p:cond delay="0"/>
                                          </p:stCondLst>
                                        </p:cTn>
                                        <p:tgtEl>
                                          <p:spTgt spid="210"/>
                                        </p:tgtEl>
                                        <p:attrNameLst>
                                          <p:attrName>style.visibility</p:attrName>
                                        </p:attrNameLst>
                                      </p:cBhvr>
                                      <p:to>
                                        <p:strVal val="visible"/>
                                      </p:to>
                                    </p:set>
                                  </p:childTnLst>
                                </p:cTn>
                              </p:par>
                            </p:childTnLst>
                          </p:cTn>
                        </p:par>
                        <p:par>
                          <p:cTn id="598" fill="hold">
                            <p:stCondLst>
                              <p:cond delay="192500"/>
                            </p:stCondLst>
                            <p:childTnLst>
                              <p:par>
                                <p:cTn id="599" presetID="11" presetClass="entr" presetSubtype="0" fill="hold" grpId="0" nodeType="afterEffect">
                                  <p:stCondLst>
                                    <p:cond delay="0"/>
                                  </p:stCondLst>
                                  <p:childTnLst>
                                    <p:set>
                                      <p:cBhvr>
                                        <p:cTn id="600" dur="1000">
                                          <p:stCondLst>
                                            <p:cond delay="0"/>
                                          </p:stCondLst>
                                        </p:cTn>
                                        <p:tgtEl>
                                          <p:spTgt spid="211"/>
                                        </p:tgtEl>
                                        <p:attrNameLst>
                                          <p:attrName>style.visibility</p:attrName>
                                        </p:attrNameLst>
                                      </p:cBhvr>
                                      <p:to>
                                        <p:strVal val="visible"/>
                                      </p:to>
                                    </p:set>
                                  </p:childTnLst>
                                </p:cTn>
                              </p:par>
                            </p:childTnLst>
                          </p:cTn>
                        </p:par>
                        <p:par>
                          <p:cTn id="601" fill="hold">
                            <p:stCondLst>
                              <p:cond delay="193500"/>
                            </p:stCondLst>
                            <p:childTnLst>
                              <p:par>
                                <p:cTn id="602" presetID="11" presetClass="entr" presetSubtype="0" fill="hold" grpId="0" nodeType="afterEffect">
                                  <p:stCondLst>
                                    <p:cond delay="0"/>
                                  </p:stCondLst>
                                  <p:childTnLst>
                                    <p:set>
                                      <p:cBhvr>
                                        <p:cTn id="603" dur="1000">
                                          <p:stCondLst>
                                            <p:cond delay="0"/>
                                          </p:stCondLst>
                                        </p:cTn>
                                        <p:tgtEl>
                                          <p:spTgt spid="212"/>
                                        </p:tgtEl>
                                        <p:attrNameLst>
                                          <p:attrName>style.visibility</p:attrName>
                                        </p:attrNameLst>
                                      </p:cBhvr>
                                      <p:to>
                                        <p:strVal val="visible"/>
                                      </p:to>
                                    </p:set>
                                  </p:childTnLst>
                                </p:cTn>
                              </p:par>
                            </p:childTnLst>
                          </p:cTn>
                        </p:par>
                        <p:par>
                          <p:cTn id="604" fill="hold">
                            <p:stCondLst>
                              <p:cond delay="194500"/>
                            </p:stCondLst>
                            <p:childTnLst>
                              <p:par>
                                <p:cTn id="605" presetID="11" presetClass="entr" presetSubtype="0" fill="hold" grpId="0" nodeType="afterEffect">
                                  <p:stCondLst>
                                    <p:cond delay="0"/>
                                  </p:stCondLst>
                                  <p:childTnLst>
                                    <p:set>
                                      <p:cBhvr>
                                        <p:cTn id="606" dur="1000">
                                          <p:stCondLst>
                                            <p:cond delay="0"/>
                                          </p:stCondLst>
                                        </p:cTn>
                                        <p:tgtEl>
                                          <p:spTgt spid="213"/>
                                        </p:tgtEl>
                                        <p:attrNameLst>
                                          <p:attrName>style.visibility</p:attrName>
                                        </p:attrNameLst>
                                      </p:cBhvr>
                                      <p:to>
                                        <p:strVal val="visible"/>
                                      </p:to>
                                    </p:set>
                                  </p:childTnLst>
                                </p:cTn>
                              </p:par>
                            </p:childTnLst>
                          </p:cTn>
                        </p:par>
                        <p:par>
                          <p:cTn id="607" fill="hold">
                            <p:stCondLst>
                              <p:cond delay="195500"/>
                            </p:stCondLst>
                            <p:childTnLst>
                              <p:par>
                                <p:cTn id="608" presetID="11" presetClass="entr" presetSubtype="0" fill="hold" grpId="0" nodeType="afterEffect">
                                  <p:stCondLst>
                                    <p:cond delay="0"/>
                                  </p:stCondLst>
                                  <p:childTnLst>
                                    <p:set>
                                      <p:cBhvr>
                                        <p:cTn id="609" dur="1000">
                                          <p:stCondLst>
                                            <p:cond delay="0"/>
                                          </p:stCondLst>
                                        </p:cTn>
                                        <p:tgtEl>
                                          <p:spTgt spid="214"/>
                                        </p:tgtEl>
                                        <p:attrNameLst>
                                          <p:attrName>style.visibility</p:attrName>
                                        </p:attrNameLst>
                                      </p:cBhvr>
                                      <p:to>
                                        <p:strVal val="visible"/>
                                      </p:to>
                                    </p:set>
                                  </p:childTnLst>
                                </p:cTn>
                              </p:par>
                            </p:childTnLst>
                          </p:cTn>
                        </p:par>
                        <p:par>
                          <p:cTn id="610" fill="hold">
                            <p:stCondLst>
                              <p:cond delay="196500"/>
                            </p:stCondLst>
                            <p:childTnLst>
                              <p:par>
                                <p:cTn id="611" presetID="11" presetClass="entr" presetSubtype="0" fill="hold" grpId="0" nodeType="afterEffect">
                                  <p:stCondLst>
                                    <p:cond delay="0"/>
                                  </p:stCondLst>
                                  <p:childTnLst>
                                    <p:set>
                                      <p:cBhvr>
                                        <p:cTn id="612" dur="1000">
                                          <p:stCondLst>
                                            <p:cond delay="0"/>
                                          </p:stCondLst>
                                        </p:cTn>
                                        <p:tgtEl>
                                          <p:spTgt spid="215"/>
                                        </p:tgtEl>
                                        <p:attrNameLst>
                                          <p:attrName>style.visibility</p:attrName>
                                        </p:attrNameLst>
                                      </p:cBhvr>
                                      <p:to>
                                        <p:strVal val="visible"/>
                                      </p:to>
                                    </p:set>
                                  </p:childTnLst>
                                </p:cTn>
                              </p:par>
                            </p:childTnLst>
                          </p:cTn>
                        </p:par>
                        <p:par>
                          <p:cTn id="613" fill="hold">
                            <p:stCondLst>
                              <p:cond delay="197500"/>
                            </p:stCondLst>
                            <p:childTnLst>
                              <p:par>
                                <p:cTn id="614" presetID="11" presetClass="entr" presetSubtype="0" fill="hold" grpId="0" nodeType="afterEffect">
                                  <p:stCondLst>
                                    <p:cond delay="0"/>
                                  </p:stCondLst>
                                  <p:childTnLst>
                                    <p:set>
                                      <p:cBhvr>
                                        <p:cTn id="615" dur="1000">
                                          <p:stCondLst>
                                            <p:cond delay="0"/>
                                          </p:stCondLst>
                                        </p:cTn>
                                        <p:tgtEl>
                                          <p:spTgt spid="216"/>
                                        </p:tgtEl>
                                        <p:attrNameLst>
                                          <p:attrName>style.visibility</p:attrName>
                                        </p:attrNameLst>
                                      </p:cBhvr>
                                      <p:to>
                                        <p:strVal val="visible"/>
                                      </p:to>
                                    </p:set>
                                  </p:childTnLst>
                                </p:cTn>
                              </p:par>
                            </p:childTnLst>
                          </p:cTn>
                        </p:par>
                        <p:par>
                          <p:cTn id="616" fill="hold">
                            <p:stCondLst>
                              <p:cond delay="198500"/>
                            </p:stCondLst>
                            <p:childTnLst>
                              <p:par>
                                <p:cTn id="617" presetID="11" presetClass="entr" presetSubtype="0" fill="hold" grpId="0" nodeType="afterEffect">
                                  <p:stCondLst>
                                    <p:cond delay="0"/>
                                  </p:stCondLst>
                                  <p:childTnLst>
                                    <p:set>
                                      <p:cBhvr>
                                        <p:cTn id="618" dur="1000">
                                          <p:stCondLst>
                                            <p:cond delay="0"/>
                                          </p:stCondLst>
                                        </p:cTn>
                                        <p:tgtEl>
                                          <p:spTgt spid="217"/>
                                        </p:tgtEl>
                                        <p:attrNameLst>
                                          <p:attrName>style.visibility</p:attrName>
                                        </p:attrNameLst>
                                      </p:cBhvr>
                                      <p:to>
                                        <p:strVal val="visible"/>
                                      </p:to>
                                    </p:set>
                                  </p:childTnLst>
                                </p:cTn>
                              </p:par>
                            </p:childTnLst>
                          </p:cTn>
                        </p:par>
                        <p:par>
                          <p:cTn id="619" fill="hold">
                            <p:stCondLst>
                              <p:cond delay="199500"/>
                            </p:stCondLst>
                            <p:childTnLst>
                              <p:par>
                                <p:cTn id="620" presetID="11" presetClass="entr" presetSubtype="0" fill="hold" grpId="0" nodeType="afterEffect">
                                  <p:stCondLst>
                                    <p:cond delay="0"/>
                                  </p:stCondLst>
                                  <p:childTnLst>
                                    <p:set>
                                      <p:cBhvr>
                                        <p:cTn id="621" dur="1000">
                                          <p:stCondLst>
                                            <p:cond delay="0"/>
                                          </p:stCondLst>
                                        </p:cTn>
                                        <p:tgtEl>
                                          <p:spTgt spid="218"/>
                                        </p:tgtEl>
                                        <p:attrNameLst>
                                          <p:attrName>style.visibility</p:attrName>
                                        </p:attrNameLst>
                                      </p:cBhvr>
                                      <p:to>
                                        <p:strVal val="visible"/>
                                      </p:to>
                                    </p:set>
                                  </p:childTnLst>
                                </p:cTn>
                              </p:par>
                            </p:childTnLst>
                          </p:cTn>
                        </p:par>
                        <p:par>
                          <p:cTn id="622" fill="hold">
                            <p:stCondLst>
                              <p:cond delay="200500"/>
                            </p:stCondLst>
                            <p:childTnLst>
                              <p:par>
                                <p:cTn id="623" presetID="11" presetClass="entr" presetSubtype="0" fill="hold" grpId="0" nodeType="afterEffect">
                                  <p:stCondLst>
                                    <p:cond delay="0"/>
                                  </p:stCondLst>
                                  <p:childTnLst>
                                    <p:set>
                                      <p:cBhvr>
                                        <p:cTn id="624" dur="1000">
                                          <p:stCondLst>
                                            <p:cond delay="0"/>
                                          </p:stCondLst>
                                        </p:cTn>
                                        <p:tgtEl>
                                          <p:spTgt spid="219"/>
                                        </p:tgtEl>
                                        <p:attrNameLst>
                                          <p:attrName>style.visibility</p:attrName>
                                        </p:attrNameLst>
                                      </p:cBhvr>
                                      <p:to>
                                        <p:strVal val="visible"/>
                                      </p:to>
                                    </p:set>
                                  </p:childTnLst>
                                </p:cTn>
                              </p:par>
                            </p:childTnLst>
                          </p:cTn>
                        </p:par>
                        <p:par>
                          <p:cTn id="625" fill="hold">
                            <p:stCondLst>
                              <p:cond delay="201500"/>
                            </p:stCondLst>
                            <p:childTnLst>
                              <p:par>
                                <p:cTn id="626" presetID="11" presetClass="entr" presetSubtype="0" fill="hold" grpId="0" nodeType="afterEffect">
                                  <p:stCondLst>
                                    <p:cond delay="0"/>
                                  </p:stCondLst>
                                  <p:childTnLst>
                                    <p:set>
                                      <p:cBhvr>
                                        <p:cTn id="627" dur="1000">
                                          <p:stCondLst>
                                            <p:cond delay="0"/>
                                          </p:stCondLst>
                                        </p:cTn>
                                        <p:tgtEl>
                                          <p:spTgt spid="220"/>
                                        </p:tgtEl>
                                        <p:attrNameLst>
                                          <p:attrName>style.visibility</p:attrName>
                                        </p:attrNameLst>
                                      </p:cBhvr>
                                      <p:to>
                                        <p:strVal val="visible"/>
                                      </p:to>
                                    </p:set>
                                  </p:childTnLst>
                                </p:cTn>
                              </p:par>
                            </p:childTnLst>
                          </p:cTn>
                        </p:par>
                        <p:par>
                          <p:cTn id="628" fill="hold">
                            <p:stCondLst>
                              <p:cond delay="202500"/>
                            </p:stCondLst>
                            <p:childTnLst>
                              <p:par>
                                <p:cTn id="629" presetID="11" presetClass="entr" presetSubtype="0" fill="hold" grpId="0" nodeType="afterEffect">
                                  <p:stCondLst>
                                    <p:cond delay="0"/>
                                  </p:stCondLst>
                                  <p:childTnLst>
                                    <p:set>
                                      <p:cBhvr>
                                        <p:cTn id="630" dur="1000">
                                          <p:stCondLst>
                                            <p:cond delay="0"/>
                                          </p:stCondLst>
                                        </p:cTn>
                                        <p:tgtEl>
                                          <p:spTgt spid="221"/>
                                        </p:tgtEl>
                                        <p:attrNameLst>
                                          <p:attrName>style.visibility</p:attrName>
                                        </p:attrNameLst>
                                      </p:cBhvr>
                                      <p:to>
                                        <p:strVal val="visible"/>
                                      </p:to>
                                    </p:set>
                                  </p:childTnLst>
                                </p:cTn>
                              </p:par>
                            </p:childTnLst>
                          </p:cTn>
                        </p:par>
                        <p:par>
                          <p:cTn id="631" fill="hold">
                            <p:stCondLst>
                              <p:cond delay="203500"/>
                            </p:stCondLst>
                            <p:childTnLst>
                              <p:par>
                                <p:cTn id="632" presetID="11" presetClass="entr" presetSubtype="0" fill="hold" grpId="0" nodeType="afterEffect">
                                  <p:stCondLst>
                                    <p:cond delay="0"/>
                                  </p:stCondLst>
                                  <p:childTnLst>
                                    <p:set>
                                      <p:cBhvr>
                                        <p:cTn id="633" dur="1000">
                                          <p:stCondLst>
                                            <p:cond delay="0"/>
                                          </p:stCondLst>
                                        </p:cTn>
                                        <p:tgtEl>
                                          <p:spTgt spid="222"/>
                                        </p:tgtEl>
                                        <p:attrNameLst>
                                          <p:attrName>style.visibility</p:attrName>
                                        </p:attrNameLst>
                                      </p:cBhvr>
                                      <p:to>
                                        <p:strVal val="visible"/>
                                      </p:to>
                                    </p:set>
                                  </p:childTnLst>
                                </p:cTn>
                              </p:par>
                            </p:childTnLst>
                          </p:cTn>
                        </p:par>
                        <p:par>
                          <p:cTn id="634" fill="hold">
                            <p:stCondLst>
                              <p:cond delay="204500"/>
                            </p:stCondLst>
                            <p:childTnLst>
                              <p:par>
                                <p:cTn id="635" presetID="11" presetClass="entr" presetSubtype="0" fill="hold" grpId="0" nodeType="afterEffect">
                                  <p:stCondLst>
                                    <p:cond delay="0"/>
                                  </p:stCondLst>
                                  <p:childTnLst>
                                    <p:set>
                                      <p:cBhvr>
                                        <p:cTn id="636" dur="1000">
                                          <p:stCondLst>
                                            <p:cond delay="0"/>
                                          </p:stCondLst>
                                        </p:cTn>
                                        <p:tgtEl>
                                          <p:spTgt spid="223"/>
                                        </p:tgtEl>
                                        <p:attrNameLst>
                                          <p:attrName>style.visibility</p:attrName>
                                        </p:attrNameLst>
                                      </p:cBhvr>
                                      <p:to>
                                        <p:strVal val="visible"/>
                                      </p:to>
                                    </p:set>
                                  </p:childTnLst>
                                </p:cTn>
                              </p:par>
                            </p:childTnLst>
                          </p:cTn>
                        </p:par>
                        <p:par>
                          <p:cTn id="637" fill="hold">
                            <p:stCondLst>
                              <p:cond delay="205500"/>
                            </p:stCondLst>
                            <p:childTnLst>
                              <p:par>
                                <p:cTn id="638" presetID="11" presetClass="entr" presetSubtype="0" fill="hold" grpId="0" nodeType="afterEffect">
                                  <p:stCondLst>
                                    <p:cond delay="0"/>
                                  </p:stCondLst>
                                  <p:childTnLst>
                                    <p:set>
                                      <p:cBhvr>
                                        <p:cTn id="639" dur="1000">
                                          <p:stCondLst>
                                            <p:cond delay="0"/>
                                          </p:stCondLst>
                                        </p:cTn>
                                        <p:tgtEl>
                                          <p:spTgt spid="224"/>
                                        </p:tgtEl>
                                        <p:attrNameLst>
                                          <p:attrName>style.visibility</p:attrName>
                                        </p:attrNameLst>
                                      </p:cBhvr>
                                      <p:to>
                                        <p:strVal val="visible"/>
                                      </p:to>
                                    </p:set>
                                  </p:childTnLst>
                                </p:cTn>
                              </p:par>
                            </p:childTnLst>
                          </p:cTn>
                        </p:par>
                        <p:par>
                          <p:cTn id="640" fill="hold">
                            <p:stCondLst>
                              <p:cond delay="206500"/>
                            </p:stCondLst>
                            <p:childTnLst>
                              <p:par>
                                <p:cTn id="641" presetID="11" presetClass="entr" presetSubtype="0" fill="hold" grpId="0" nodeType="afterEffect">
                                  <p:stCondLst>
                                    <p:cond delay="0"/>
                                  </p:stCondLst>
                                  <p:childTnLst>
                                    <p:set>
                                      <p:cBhvr>
                                        <p:cTn id="642" dur="1000">
                                          <p:stCondLst>
                                            <p:cond delay="0"/>
                                          </p:stCondLst>
                                        </p:cTn>
                                        <p:tgtEl>
                                          <p:spTgt spid="225"/>
                                        </p:tgtEl>
                                        <p:attrNameLst>
                                          <p:attrName>style.visibility</p:attrName>
                                        </p:attrNameLst>
                                      </p:cBhvr>
                                      <p:to>
                                        <p:strVal val="visible"/>
                                      </p:to>
                                    </p:set>
                                  </p:childTnLst>
                                </p:cTn>
                              </p:par>
                            </p:childTnLst>
                          </p:cTn>
                        </p:par>
                        <p:par>
                          <p:cTn id="643" fill="hold">
                            <p:stCondLst>
                              <p:cond delay="207500"/>
                            </p:stCondLst>
                            <p:childTnLst>
                              <p:par>
                                <p:cTn id="644" presetID="11" presetClass="entr" presetSubtype="0" fill="hold" grpId="0" nodeType="afterEffect">
                                  <p:stCondLst>
                                    <p:cond delay="0"/>
                                  </p:stCondLst>
                                  <p:childTnLst>
                                    <p:set>
                                      <p:cBhvr>
                                        <p:cTn id="645" dur="1000">
                                          <p:stCondLst>
                                            <p:cond delay="0"/>
                                          </p:stCondLst>
                                        </p:cTn>
                                        <p:tgtEl>
                                          <p:spTgt spid="226"/>
                                        </p:tgtEl>
                                        <p:attrNameLst>
                                          <p:attrName>style.visibility</p:attrName>
                                        </p:attrNameLst>
                                      </p:cBhvr>
                                      <p:to>
                                        <p:strVal val="visible"/>
                                      </p:to>
                                    </p:set>
                                  </p:childTnLst>
                                </p:cTn>
                              </p:par>
                            </p:childTnLst>
                          </p:cTn>
                        </p:par>
                        <p:par>
                          <p:cTn id="646" fill="hold">
                            <p:stCondLst>
                              <p:cond delay="208500"/>
                            </p:stCondLst>
                            <p:childTnLst>
                              <p:par>
                                <p:cTn id="647" presetID="11" presetClass="entr" presetSubtype="0" fill="hold" grpId="0" nodeType="afterEffect">
                                  <p:stCondLst>
                                    <p:cond delay="0"/>
                                  </p:stCondLst>
                                  <p:childTnLst>
                                    <p:set>
                                      <p:cBhvr>
                                        <p:cTn id="648" dur="1000">
                                          <p:stCondLst>
                                            <p:cond delay="0"/>
                                          </p:stCondLst>
                                        </p:cTn>
                                        <p:tgtEl>
                                          <p:spTgt spid="227"/>
                                        </p:tgtEl>
                                        <p:attrNameLst>
                                          <p:attrName>style.visibility</p:attrName>
                                        </p:attrNameLst>
                                      </p:cBhvr>
                                      <p:to>
                                        <p:strVal val="visible"/>
                                      </p:to>
                                    </p:set>
                                  </p:childTnLst>
                                </p:cTn>
                              </p:par>
                            </p:childTnLst>
                          </p:cTn>
                        </p:par>
                        <p:par>
                          <p:cTn id="649" fill="hold">
                            <p:stCondLst>
                              <p:cond delay="209500"/>
                            </p:stCondLst>
                            <p:childTnLst>
                              <p:par>
                                <p:cTn id="650" presetID="11" presetClass="entr" presetSubtype="0" fill="hold" grpId="0" nodeType="afterEffect">
                                  <p:stCondLst>
                                    <p:cond delay="0"/>
                                  </p:stCondLst>
                                  <p:childTnLst>
                                    <p:set>
                                      <p:cBhvr>
                                        <p:cTn id="651" dur="1000">
                                          <p:stCondLst>
                                            <p:cond delay="0"/>
                                          </p:stCondLst>
                                        </p:cTn>
                                        <p:tgtEl>
                                          <p:spTgt spid="228"/>
                                        </p:tgtEl>
                                        <p:attrNameLst>
                                          <p:attrName>style.visibility</p:attrName>
                                        </p:attrNameLst>
                                      </p:cBhvr>
                                      <p:to>
                                        <p:strVal val="visible"/>
                                      </p:to>
                                    </p:set>
                                  </p:childTnLst>
                                </p:cTn>
                              </p:par>
                            </p:childTnLst>
                          </p:cTn>
                        </p:par>
                        <p:par>
                          <p:cTn id="652" fill="hold">
                            <p:stCondLst>
                              <p:cond delay="210500"/>
                            </p:stCondLst>
                            <p:childTnLst>
                              <p:par>
                                <p:cTn id="653" presetID="11" presetClass="entr" presetSubtype="0" fill="hold" grpId="0" nodeType="afterEffect">
                                  <p:stCondLst>
                                    <p:cond delay="0"/>
                                  </p:stCondLst>
                                  <p:childTnLst>
                                    <p:set>
                                      <p:cBhvr>
                                        <p:cTn id="654" dur="1000">
                                          <p:stCondLst>
                                            <p:cond delay="0"/>
                                          </p:stCondLst>
                                        </p:cTn>
                                        <p:tgtEl>
                                          <p:spTgt spid="229"/>
                                        </p:tgtEl>
                                        <p:attrNameLst>
                                          <p:attrName>style.visibility</p:attrName>
                                        </p:attrNameLst>
                                      </p:cBhvr>
                                      <p:to>
                                        <p:strVal val="visible"/>
                                      </p:to>
                                    </p:set>
                                  </p:childTnLst>
                                </p:cTn>
                              </p:par>
                            </p:childTnLst>
                          </p:cTn>
                        </p:par>
                        <p:par>
                          <p:cTn id="655" fill="hold">
                            <p:stCondLst>
                              <p:cond delay="211500"/>
                            </p:stCondLst>
                            <p:childTnLst>
                              <p:par>
                                <p:cTn id="656" presetID="11" presetClass="entr" presetSubtype="0" fill="hold" grpId="0" nodeType="afterEffect">
                                  <p:stCondLst>
                                    <p:cond delay="0"/>
                                  </p:stCondLst>
                                  <p:childTnLst>
                                    <p:set>
                                      <p:cBhvr>
                                        <p:cTn id="657" dur="1000">
                                          <p:stCondLst>
                                            <p:cond delay="0"/>
                                          </p:stCondLst>
                                        </p:cTn>
                                        <p:tgtEl>
                                          <p:spTgt spid="230"/>
                                        </p:tgtEl>
                                        <p:attrNameLst>
                                          <p:attrName>style.visibility</p:attrName>
                                        </p:attrNameLst>
                                      </p:cBhvr>
                                      <p:to>
                                        <p:strVal val="visible"/>
                                      </p:to>
                                    </p:set>
                                  </p:childTnLst>
                                </p:cTn>
                              </p:par>
                            </p:childTnLst>
                          </p:cTn>
                        </p:par>
                        <p:par>
                          <p:cTn id="658" fill="hold">
                            <p:stCondLst>
                              <p:cond delay="212500"/>
                            </p:stCondLst>
                            <p:childTnLst>
                              <p:par>
                                <p:cTn id="659" presetID="11" presetClass="entr" presetSubtype="0" fill="hold" grpId="0" nodeType="afterEffect">
                                  <p:stCondLst>
                                    <p:cond delay="0"/>
                                  </p:stCondLst>
                                  <p:childTnLst>
                                    <p:set>
                                      <p:cBhvr>
                                        <p:cTn id="660" dur="1000">
                                          <p:stCondLst>
                                            <p:cond delay="0"/>
                                          </p:stCondLst>
                                        </p:cTn>
                                        <p:tgtEl>
                                          <p:spTgt spid="231"/>
                                        </p:tgtEl>
                                        <p:attrNameLst>
                                          <p:attrName>style.visibility</p:attrName>
                                        </p:attrNameLst>
                                      </p:cBhvr>
                                      <p:to>
                                        <p:strVal val="visible"/>
                                      </p:to>
                                    </p:set>
                                  </p:childTnLst>
                                </p:cTn>
                              </p:par>
                            </p:childTnLst>
                          </p:cTn>
                        </p:par>
                        <p:par>
                          <p:cTn id="661" fill="hold">
                            <p:stCondLst>
                              <p:cond delay="213500"/>
                            </p:stCondLst>
                            <p:childTnLst>
                              <p:par>
                                <p:cTn id="662" presetID="11" presetClass="entr" presetSubtype="0" fill="hold" grpId="0" nodeType="afterEffect">
                                  <p:stCondLst>
                                    <p:cond delay="0"/>
                                  </p:stCondLst>
                                  <p:childTnLst>
                                    <p:set>
                                      <p:cBhvr>
                                        <p:cTn id="663" dur="1000">
                                          <p:stCondLst>
                                            <p:cond delay="0"/>
                                          </p:stCondLst>
                                        </p:cTn>
                                        <p:tgtEl>
                                          <p:spTgt spid="232"/>
                                        </p:tgtEl>
                                        <p:attrNameLst>
                                          <p:attrName>style.visibility</p:attrName>
                                        </p:attrNameLst>
                                      </p:cBhvr>
                                      <p:to>
                                        <p:strVal val="visible"/>
                                      </p:to>
                                    </p:set>
                                  </p:childTnLst>
                                </p:cTn>
                              </p:par>
                            </p:childTnLst>
                          </p:cTn>
                        </p:par>
                        <p:par>
                          <p:cTn id="664" fill="hold">
                            <p:stCondLst>
                              <p:cond delay="214500"/>
                            </p:stCondLst>
                            <p:childTnLst>
                              <p:par>
                                <p:cTn id="665" presetID="11" presetClass="entr" presetSubtype="0" fill="hold" grpId="0" nodeType="afterEffect">
                                  <p:stCondLst>
                                    <p:cond delay="0"/>
                                  </p:stCondLst>
                                  <p:childTnLst>
                                    <p:set>
                                      <p:cBhvr>
                                        <p:cTn id="666" dur="1000">
                                          <p:stCondLst>
                                            <p:cond delay="0"/>
                                          </p:stCondLst>
                                        </p:cTn>
                                        <p:tgtEl>
                                          <p:spTgt spid="233"/>
                                        </p:tgtEl>
                                        <p:attrNameLst>
                                          <p:attrName>style.visibility</p:attrName>
                                        </p:attrNameLst>
                                      </p:cBhvr>
                                      <p:to>
                                        <p:strVal val="visible"/>
                                      </p:to>
                                    </p:set>
                                  </p:childTnLst>
                                </p:cTn>
                              </p:par>
                            </p:childTnLst>
                          </p:cTn>
                        </p:par>
                        <p:par>
                          <p:cTn id="667" fill="hold">
                            <p:stCondLst>
                              <p:cond delay="215500"/>
                            </p:stCondLst>
                            <p:childTnLst>
                              <p:par>
                                <p:cTn id="668" presetID="11" presetClass="entr" presetSubtype="0" fill="hold" grpId="0" nodeType="afterEffect">
                                  <p:stCondLst>
                                    <p:cond delay="0"/>
                                  </p:stCondLst>
                                  <p:childTnLst>
                                    <p:set>
                                      <p:cBhvr>
                                        <p:cTn id="669" dur="1000">
                                          <p:stCondLst>
                                            <p:cond delay="0"/>
                                          </p:stCondLst>
                                        </p:cTn>
                                        <p:tgtEl>
                                          <p:spTgt spid="234"/>
                                        </p:tgtEl>
                                        <p:attrNameLst>
                                          <p:attrName>style.visibility</p:attrName>
                                        </p:attrNameLst>
                                      </p:cBhvr>
                                      <p:to>
                                        <p:strVal val="visible"/>
                                      </p:to>
                                    </p:set>
                                  </p:childTnLst>
                                </p:cTn>
                              </p:par>
                            </p:childTnLst>
                          </p:cTn>
                        </p:par>
                        <p:par>
                          <p:cTn id="670" fill="hold">
                            <p:stCondLst>
                              <p:cond delay="216500"/>
                            </p:stCondLst>
                            <p:childTnLst>
                              <p:par>
                                <p:cTn id="671" presetID="11" presetClass="entr" presetSubtype="0" fill="hold" grpId="0" nodeType="afterEffect">
                                  <p:stCondLst>
                                    <p:cond delay="0"/>
                                  </p:stCondLst>
                                  <p:childTnLst>
                                    <p:set>
                                      <p:cBhvr>
                                        <p:cTn id="672" dur="1000">
                                          <p:stCondLst>
                                            <p:cond delay="0"/>
                                          </p:stCondLst>
                                        </p:cTn>
                                        <p:tgtEl>
                                          <p:spTgt spid="235"/>
                                        </p:tgtEl>
                                        <p:attrNameLst>
                                          <p:attrName>style.visibility</p:attrName>
                                        </p:attrNameLst>
                                      </p:cBhvr>
                                      <p:to>
                                        <p:strVal val="visible"/>
                                      </p:to>
                                    </p:set>
                                  </p:childTnLst>
                                </p:cTn>
                              </p:par>
                            </p:childTnLst>
                          </p:cTn>
                        </p:par>
                        <p:par>
                          <p:cTn id="673" fill="hold">
                            <p:stCondLst>
                              <p:cond delay="217500"/>
                            </p:stCondLst>
                            <p:childTnLst>
                              <p:par>
                                <p:cTn id="674" presetID="11" presetClass="entr" presetSubtype="0" fill="hold" grpId="0" nodeType="afterEffect">
                                  <p:stCondLst>
                                    <p:cond delay="0"/>
                                  </p:stCondLst>
                                  <p:childTnLst>
                                    <p:set>
                                      <p:cBhvr>
                                        <p:cTn id="675" dur="1000">
                                          <p:stCondLst>
                                            <p:cond delay="0"/>
                                          </p:stCondLst>
                                        </p:cTn>
                                        <p:tgtEl>
                                          <p:spTgt spid="236"/>
                                        </p:tgtEl>
                                        <p:attrNameLst>
                                          <p:attrName>style.visibility</p:attrName>
                                        </p:attrNameLst>
                                      </p:cBhvr>
                                      <p:to>
                                        <p:strVal val="visible"/>
                                      </p:to>
                                    </p:set>
                                  </p:childTnLst>
                                </p:cTn>
                              </p:par>
                            </p:childTnLst>
                          </p:cTn>
                        </p:par>
                        <p:par>
                          <p:cTn id="676" fill="hold">
                            <p:stCondLst>
                              <p:cond delay="218500"/>
                            </p:stCondLst>
                            <p:childTnLst>
                              <p:par>
                                <p:cTn id="677" presetID="11" presetClass="entr" presetSubtype="0" fill="hold" grpId="0" nodeType="afterEffect">
                                  <p:stCondLst>
                                    <p:cond delay="0"/>
                                  </p:stCondLst>
                                  <p:childTnLst>
                                    <p:set>
                                      <p:cBhvr>
                                        <p:cTn id="678" dur="1000">
                                          <p:stCondLst>
                                            <p:cond delay="0"/>
                                          </p:stCondLst>
                                        </p:cTn>
                                        <p:tgtEl>
                                          <p:spTgt spid="237"/>
                                        </p:tgtEl>
                                        <p:attrNameLst>
                                          <p:attrName>style.visibility</p:attrName>
                                        </p:attrNameLst>
                                      </p:cBhvr>
                                      <p:to>
                                        <p:strVal val="visible"/>
                                      </p:to>
                                    </p:set>
                                  </p:childTnLst>
                                </p:cTn>
                              </p:par>
                            </p:childTnLst>
                          </p:cTn>
                        </p:par>
                        <p:par>
                          <p:cTn id="679" fill="hold">
                            <p:stCondLst>
                              <p:cond delay="219500"/>
                            </p:stCondLst>
                            <p:childTnLst>
                              <p:par>
                                <p:cTn id="680" presetID="11" presetClass="entr" presetSubtype="0" fill="hold" grpId="0" nodeType="afterEffect">
                                  <p:stCondLst>
                                    <p:cond delay="0"/>
                                  </p:stCondLst>
                                  <p:childTnLst>
                                    <p:set>
                                      <p:cBhvr>
                                        <p:cTn id="681" dur="1000">
                                          <p:stCondLst>
                                            <p:cond delay="0"/>
                                          </p:stCondLst>
                                        </p:cTn>
                                        <p:tgtEl>
                                          <p:spTgt spid="238"/>
                                        </p:tgtEl>
                                        <p:attrNameLst>
                                          <p:attrName>style.visibility</p:attrName>
                                        </p:attrNameLst>
                                      </p:cBhvr>
                                      <p:to>
                                        <p:strVal val="visible"/>
                                      </p:to>
                                    </p:set>
                                  </p:childTnLst>
                                </p:cTn>
                              </p:par>
                            </p:childTnLst>
                          </p:cTn>
                        </p:par>
                        <p:par>
                          <p:cTn id="682" fill="hold">
                            <p:stCondLst>
                              <p:cond delay="220500"/>
                            </p:stCondLst>
                            <p:childTnLst>
                              <p:par>
                                <p:cTn id="683" presetID="11" presetClass="entr" presetSubtype="0" fill="hold" grpId="0" nodeType="afterEffect">
                                  <p:stCondLst>
                                    <p:cond delay="0"/>
                                  </p:stCondLst>
                                  <p:childTnLst>
                                    <p:set>
                                      <p:cBhvr>
                                        <p:cTn id="684" dur="1000">
                                          <p:stCondLst>
                                            <p:cond delay="0"/>
                                          </p:stCondLst>
                                        </p:cTn>
                                        <p:tgtEl>
                                          <p:spTgt spid="239"/>
                                        </p:tgtEl>
                                        <p:attrNameLst>
                                          <p:attrName>style.visibility</p:attrName>
                                        </p:attrNameLst>
                                      </p:cBhvr>
                                      <p:to>
                                        <p:strVal val="visible"/>
                                      </p:to>
                                    </p:set>
                                  </p:childTnLst>
                                </p:cTn>
                              </p:par>
                            </p:childTnLst>
                          </p:cTn>
                        </p:par>
                        <p:par>
                          <p:cTn id="685" fill="hold">
                            <p:stCondLst>
                              <p:cond delay="221500"/>
                            </p:stCondLst>
                            <p:childTnLst>
                              <p:par>
                                <p:cTn id="686" presetID="11" presetClass="entr" presetSubtype="0" fill="hold" grpId="0" nodeType="afterEffect">
                                  <p:stCondLst>
                                    <p:cond delay="0"/>
                                  </p:stCondLst>
                                  <p:childTnLst>
                                    <p:set>
                                      <p:cBhvr>
                                        <p:cTn id="687" dur="1000">
                                          <p:stCondLst>
                                            <p:cond delay="0"/>
                                          </p:stCondLst>
                                        </p:cTn>
                                        <p:tgtEl>
                                          <p:spTgt spid="240"/>
                                        </p:tgtEl>
                                        <p:attrNameLst>
                                          <p:attrName>style.visibility</p:attrName>
                                        </p:attrNameLst>
                                      </p:cBhvr>
                                      <p:to>
                                        <p:strVal val="visible"/>
                                      </p:to>
                                    </p:set>
                                  </p:childTnLst>
                                </p:cTn>
                              </p:par>
                            </p:childTnLst>
                          </p:cTn>
                        </p:par>
                        <p:par>
                          <p:cTn id="688" fill="hold">
                            <p:stCondLst>
                              <p:cond delay="222500"/>
                            </p:stCondLst>
                            <p:childTnLst>
                              <p:par>
                                <p:cTn id="689" presetID="11" presetClass="entr" presetSubtype="0" fill="hold" grpId="0" nodeType="afterEffect">
                                  <p:stCondLst>
                                    <p:cond delay="0"/>
                                  </p:stCondLst>
                                  <p:childTnLst>
                                    <p:set>
                                      <p:cBhvr>
                                        <p:cTn id="690" dur="1000">
                                          <p:stCondLst>
                                            <p:cond delay="0"/>
                                          </p:stCondLst>
                                        </p:cTn>
                                        <p:tgtEl>
                                          <p:spTgt spid="241"/>
                                        </p:tgtEl>
                                        <p:attrNameLst>
                                          <p:attrName>style.visibility</p:attrName>
                                        </p:attrNameLst>
                                      </p:cBhvr>
                                      <p:to>
                                        <p:strVal val="visible"/>
                                      </p:to>
                                    </p:set>
                                  </p:childTnLst>
                                </p:cTn>
                              </p:par>
                            </p:childTnLst>
                          </p:cTn>
                        </p:par>
                        <p:par>
                          <p:cTn id="691" fill="hold">
                            <p:stCondLst>
                              <p:cond delay="223500"/>
                            </p:stCondLst>
                            <p:childTnLst>
                              <p:par>
                                <p:cTn id="692" presetID="11" presetClass="entr" presetSubtype="0" fill="hold" grpId="0" nodeType="afterEffect">
                                  <p:stCondLst>
                                    <p:cond delay="0"/>
                                  </p:stCondLst>
                                  <p:childTnLst>
                                    <p:set>
                                      <p:cBhvr>
                                        <p:cTn id="693" dur="1000">
                                          <p:stCondLst>
                                            <p:cond delay="0"/>
                                          </p:stCondLst>
                                        </p:cTn>
                                        <p:tgtEl>
                                          <p:spTgt spid="242"/>
                                        </p:tgtEl>
                                        <p:attrNameLst>
                                          <p:attrName>style.visibility</p:attrName>
                                        </p:attrNameLst>
                                      </p:cBhvr>
                                      <p:to>
                                        <p:strVal val="visible"/>
                                      </p:to>
                                    </p:set>
                                  </p:childTnLst>
                                </p:cTn>
                              </p:par>
                            </p:childTnLst>
                          </p:cTn>
                        </p:par>
                        <p:par>
                          <p:cTn id="694" fill="hold">
                            <p:stCondLst>
                              <p:cond delay="224500"/>
                            </p:stCondLst>
                            <p:childTnLst>
                              <p:par>
                                <p:cTn id="695" presetID="11" presetClass="entr" presetSubtype="0" fill="hold" grpId="0" nodeType="afterEffect">
                                  <p:stCondLst>
                                    <p:cond delay="0"/>
                                  </p:stCondLst>
                                  <p:childTnLst>
                                    <p:set>
                                      <p:cBhvr>
                                        <p:cTn id="696" dur="1000">
                                          <p:stCondLst>
                                            <p:cond delay="0"/>
                                          </p:stCondLst>
                                        </p:cTn>
                                        <p:tgtEl>
                                          <p:spTgt spid="243"/>
                                        </p:tgtEl>
                                        <p:attrNameLst>
                                          <p:attrName>style.visibility</p:attrName>
                                        </p:attrNameLst>
                                      </p:cBhvr>
                                      <p:to>
                                        <p:strVal val="visible"/>
                                      </p:to>
                                    </p:set>
                                  </p:childTnLst>
                                </p:cTn>
                              </p:par>
                            </p:childTnLst>
                          </p:cTn>
                        </p:par>
                        <p:par>
                          <p:cTn id="697" fill="hold">
                            <p:stCondLst>
                              <p:cond delay="225500"/>
                            </p:stCondLst>
                            <p:childTnLst>
                              <p:par>
                                <p:cTn id="698" presetID="11" presetClass="entr" presetSubtype="0" fill="hold" grpId="0" nodeType="afterEffect">
                                  <p:stCondLst>
                                    <p:cond delay="0"/>
                                  </p:stCondLst>
                                  <p:childTnLst>
                                    <p:set>
                                      <p:cBhvr>
                                        <p:cTn id="699" dur="1000">
                                          <p:stCondLst>
                                            <p:cond delay="0"/>
                                          </p:stCondLst>
                                        </p:cTn>
                                        <p:tgtEl>
                                          <p:spTgt spid="244"/>
                                        </p:tgtEl>
                                        <p:attrNameLst>
                                          <p:attrName>style.visibility</p:attrName>
                                        </p:attrNameLst>
                                      </p:cBhvr>
                                      <p:to>
                                        <p:strVal val="visible"/>
                                      </p:to>
                                    </p:set>
                                  </p:childTnLst>
                                </p:cTn>
                              </p:par>
                            </p:childTnLst>
                          </p:cTn>
                        </p:par>
                        <p:par>
                          <p:cTn id="700" fill="hold">
                            <p:stCondLst>
                              <p:cond delay="226500"/>
                            </p:stCondLst>
                            <p:childTnLst>
                              <p:par>
                                <p:cTn id="701" presetID="11" presetClass="entr" presetSubtype="0" fill="hold" grpId="0" nodeType="afterEffect">
                                  <p:stCondLst>
                                    <p:cond delay="0"/>
                                  </p:stCondLst>
                                  <p:childTnLst>
                                    <p:set>
                                      <p:cBhvr>
                                        <p:cTn id="702" dur="1000">
                                          <p:stCondLst>
                                            <p:cond delay="0"/>
                                          </p:stCondLst>
                                        </p:cTn>
                                        <p:tgtEl>
                                          <p:spTgt spid="245"/>
                                        </p:tgtEl>
                                        <p:attrNameLst>
                                          <p:attrName>style.visibility</p:attrName>
                                        </p:attrNameLst>
                                      </p:cBhvr>
                                      <p:to>
                                        <p:strVal val="visible"/>
                                      </p:to>
                                    </p:set>
                                  </p:childTnLst>
                                </p:cTn>
                              </p:par>
                            </p:childTnLst>
                          </p:cTn>
                        </p:par>
                        <p:par>
                          <p:cTn id="703" fill="hold">
                            <p:stCondLst>
                              <p:cond delay="227500"/>
                            </p:stCondLst>
                            <p:childTnLst>
                              <p:par>
                                <p:cTn id="704" presetID="11" presetClass="entr" presetSubtype="0" fill="hold" grpId="0" nodeType="afterEffect">
                                  <p:stCondLst>
                                    <p:cond delay="0"/>
                                  </p:stCondLst>
                                  <p:childTnLst>
                                    <p:set>
                                      <p:cBhvr>
                                        <p:cTn id="705" dur="1000">
                                          <p:stCondLst>
                                            <p:cond delay="0"/>
                                          </p:stCondLst>
                                        </p:cTn>
                                        <p:tgtEl>
                                          <p:spTgt spid="246"/>
                                        </p:tgtEl>
                                        <p:attrNameLst>
                                          <p:attrName>style.visibility</p:attrName>
                                        </p:attrNameLst>
                                      </p:cBhvr>
                                      <p:to>
                                        <p:strVal val="visible"/>
                                      </p:to>
                                    </p:set>
                                  </p:childTnLst>
                                </p:cTn>
                              </p:par>
                            </p:childTnLst>
                          </p:cTn>
                        </p:par>
                        <p:par>
                          <p:cTn id="706" fill="hold">
                            <p:stCondLst>
                              <p:cond delay="228500"/>
                            </p:stCondLst>
                            <p:childTnLst>
                              <p:par>
                                <p:cTn id="707" presetID="11" presetClass="entr" presetSubtype="0" fill="hold" grpId="0" nodeType="afterEffect">
                                  <p:stCondLst>
                                    <p:cond delay="0"/>
                                  </p:stCondLst>
                                  <p:childTnLst>
                                    <p:set>
                                      <p:cBhvr>
                                        <p:cTn id="708" dur="1000">
                                          <p:stCondLst>
                                            <p:cond delay="0"/>
                                          </p:stCondLst>
                                        </p:cTn>
                                        <p:tgtEl>
                                          <p:spTgt spid="247"/>
                                        </p:tgtEl>
                                        <p:attrNameLst>
                                          <p:attrName>style.visibility</p:attrName>
                                        </p:attrNameLst>
                                      </p:cBhvr>
                                      <p:to>
                                        <p:strVal val="visible"/>
                                      </p:to>
                                    </p:set>
                                  </p:childTnLst>
                                </p:cTn>
                              </p:par>
                            </p:childTnLst>
                          </p:cTn>
                        </p:par>
                        <p:par>
                          <p:cTn id="709" fill="hold">
                            <p:stCondLst>
                              <p:cond delay="229500"/>
                            </p:stCondLst>
                            <p:childTnLst>
                              <p:par>
                                <p:cTn id="710" presetID="11" presetClass="entr" presetSubtype="0" fill="hold" grpId="0" nodeType="afterEffect">
                                  <p:stCondLst>
                                    <p:cond delay="0"/>
                                  </p:stCondLst>
                                  <p:childTnLst>
                                    <p:set>
                                      <p:cBhvr>
                                        <p:cTn id="711" dur="1000">
                                          <p:stCondLst>
                                            <p:cond delay="0"/>
                                          </p:stCondLst>
                                        </p:cTn>
                                        <p:tgtEl>
                                          <p:spTgt spid="248"/>
                                        </p:tgtEl>
                                        <p:attrNameLst>
                                          <p:attrName>style.visibility</p:attrName>
                                        </p:attrNameLst>
                                      </p:cBhvr>
                                      <p:to>
                                        <p:strVal val="visible"/>
                                      </p:to>
                                    </p:set>
                                  </p:childTnLst>
                                </p:cTn>
                              </p:par>
                            </p:childTnLst>
                          </p:cTn>
                        </p:par>
                        <p:par>
                          <p:cTn id="712" fill="hold">
                            <p:stCondLst>
                              <p:cond delay="230500"/>
                            </p:stCondLst>
                            <p:childTnLst>
                              <p:par>
                                <p:cTn id="713" presetID="11" presetClass="entr" presetSubtype="0" fill="hold" grpId="0" nodeType="afterEffect">
                                  <p:stCondLst>
                                    <p:cond delay="0"/>
                                  </p:stCondLst>
                                  <p:childTnLst>
                                    <p:set>
                                      <p:cBhvr>
                                        <p:cTn id="714" dur="1000">
                                          <p:stCondLst>
                                            <p:cond delay="0"/>
                                          </p:stCondLst>
                                        </p:cTn>
                                        <p:tgtEl>
                                          <p:spTgt spid="249"/>
                                        </p:tgtEl>
                                        <p:attrNameLst>
                                          <p:attrName>style.visibility</p:attrName>
                                        </p:attrNameLst>
                                      </p:cBhvr>
                                      <p:to>
                                        <p:strVal val="visible"/>
                                      </p:to>
                                    </p:set>
                                  </p:childTnLst>
                                </p:cTn>
                              </p:par>
                            </p:childTnLst>
                          </p:cTn>
                        </p:par>
                        <p:par>
                          <p:cTn id="715" fill="hold">
                            <p:stCondLst>
                              <p:cond delay="231500"/>
                            </p:stCondLst>
                            <p:childTnLst>
                              <p:par>
                                <p:cTn id="716" presetID="11" presetClass="entr" presetSubtype="0" fill="hold" grpId="0" nodeType="afterEffect">
                                  <p:stCondLst>
                                    <p:cond delay="0"/>
                                  </p:stCondLst>
                                  <p:childTnLst>
                                    <p:set>
                                      <p:cBhvr>
                                        <p:cTn id="717" dur="1000">
                                          <p:stCondLst>
                                            <p:cond delay="0"/>
                                          </p:stCondLst>
                                        </p:cTn>
                                        <p:tgtEl>
                                          <p:spTgt spid="250"/>
                                        </p:tgtEl>
                                        <p:attrNameLst>
                                          <p:attrName>style.visibility</p:attrName>
                                        </p:attrNameLst>
                                      </p:cBhvr>
                                      <p:to>
                                        <p:strVal val="visible"/>
                                      </p:to>
                                    </p:set>
                                  </p:childTnLst>
                                </p:cTn>
                              </p:par>
                            </p:childTnLst>
                          </p:cTn>
                        </p:par>
                        <p:par>
                          <p:cTn id="718" fill="hold">
                            <p:stCondLst>
                              <p:cond delay="232500"/>
                            </p:stCondLst>
                            <p:childTnLst>
                              <p:par>
                                <p:cTn id="719" presetID="11" presetClass="entr" presetSubtype="0" fill="hold" grpId="0" nodeType="afterEffect">
                                  <p:stCondLst>
                                    <p:cond delay="0"/>
                                  </p:stCondLst>
                                  <p:childTnLst>
                                    <p:set>
                                      <p:cBhvr>
                                        <p:cTn id="720" dur="1000">
                                          <p:stCondLst>
                                            <p:cond delay="0"/>
                                          </p:stCondLst>
                                        </p:cTn>
                                        <p:tgtEl>
                                          <p:spTgt spid="251"/>
                                        </p:tgtEl>
                                        <p:attrNameLst>
                                          <p:attrName>style.visibility</p:attrName>
                                        </p:attrNameLst>
                                      </p:cBhvr>
                                      <p:to>
                                        <p:strVal val="visible"/>
                                      </p:to>
                                    </p:set>
                                  </p:childTnLst>
                                </p:cTn>
                              </p:par>
                            </p:childTnLst>
                          </p:cTn>
                        </p:par>
                        <p:par>
                          <p:cTn id="721" fill="hold">
                            <p:stCondLst>
                              <p:cond delay="233500"/>
                            </p:stCondLst>
                            <p:childTnLst>
                              <p:par>
                                <p:cTn id="722" presetID="11" presetClass="entr" presetSubtype="0" fill="hold" grpId="0" nodeType="afterEffect">
                                  <p:stCondLst>
                                    <p:cond delay="0"/>
                                  </p:stCondLst>
                                  <p:childTnLst>
                                    <p:set>
                                      <p:cBhvr>
                                        <p:cTn id="723" dur="1000">
                                          <p:stCondLst>
                                            <p:cond delay="0"/>
                                          </p:stCondLst>
                                        </p:cTn>
                                        <p:tgtEl>
                                          <p:spTgt spid="252"/>
                                        </p:tgtEl>
                                        <p:attrNameLst>
                                          <p:attrName>style.visibility</p:attrName>
                                        </p:attrNameLst>
                                      </p:cBhvr>
                                      <p:to>
                                        <p:strVal val="visible"/>
                                      </p:to>
                                    </p:set>
                                  </p:childTnLst>
                                </p:cTn>
                              </p:par>
                            </p:childTnLst>
                          </p:cTn>
                        </p:par>
                        <p:par>
                          <p:cTn id="724" fill="hold">
                            <p:stCondLst>
                              <p:cond delay="234500"/>
                            </p:stCondLst>
                            <p:childTnLst>
                              <p:par>
                                <p:cTn id="725" presetID="11" presetClass="entr" presetSubtype="0" fill="hold" grpId="0" nodeType="afterEffect">
                                  <p:stCondLst>
                                    <p:cond delay="0"/>
                                  </p:stCondLst>
                                  <p:childTnLst>
                                    <p:set>
                                      <p:cBhvr>
                                        <p:cTn id="726" dur="1000">
                                          <p:stCondLst>
                                            <p:cond delay="0"/>
                                          </p:stCondLst>
                                        </p:cTn>
                                        <p:tgtEl>
                                          <p:spTgt spid="253"/>
                                        </p:tgtEl>
                                        <p:attrNameLst>
                                          <p:attrName>style.visibility</p:attrName>
                                        </p:attrNameLst>
                                      </p:cBhvr>
                                      <p:to>
                                        <p:strVal val="visible"/>
                                      </p:to>
                                    </p:set>
                                  </p:childTnLst>
                                </p:cTn>
                              </p:par>
                            </p:childTnLst>
                          </p:cTn>
                        </p:par>
                        <p:par>
                          <p:cTn id="727" fill="hold">
                            <p:stCondLst>
                              <p:cond delay="235500"/>
                            </p:stCondLst>
                            <p:childTnLst>
                              <p:par>
                                <p:cTn id="728" presetID="11" presetClass="entr" presetSubtype="0" fill="hold" grpId="0" nodeType="afterEffect">
                                  <p:stCondLst>
                                    <p:cond delay="0"/>
                                  </p:stCondLst>
                                  <p:childTnLst>
                                    <p:set>
                                      <p:cBhvr>
                                        <p:cTn id="729" dur="1000">
                                          <p:stCondLst>
                                            <p:cond delay="0"/>
                                          </p:stCondLst>
                                        </p:cTn>
                                        <p:tgtEl>
                                          <p:spTgt spid="254"/>
                                        </p:tgtEl>
                                        <p:attrNameLst>
                                          <p:attrName>style.visibility</p:attrName>
                                        </p:attrNameLst>
                                      </p:cBhvr>
                                      <p:to>
                                        <p:strVal val="visible"/>
                                      </p:to>
                                    </p:set>
                                  </p:childTnLst>
                                </p:cTn>
                              </p:par>
                            </p:childTnLst>
                          </p:cTn>
                        </p:par>
                        <p:par>
                          <p:cTn id="730" fill="hold">
                            <p:stCondLst>
                              <p:cond delay="236500"/>
                            </p:stCondLst>
                            <p:childTnLst>
                              <p:par>
                                <p:cTn id="731" presetID="11" presetClass="entr" presetSubtype="0" fill="hold" grpId="0" nodeType="afterEffect">
                                  <p:stCondLst>
                                    <p:cond delay="0"/>
                                  </p:stCondLst>
                                  <p:childTnLst>
                                    <p:set>
                                      <p:cBhvr>
                                        <p:cTn id="732" dur="1000">
                                          <p:stCondLst>
                                            <p:cond delay="0"/>
                                          </p:stCondLst>
                                        </p:cTn>
                                        <p:tgtEl>
                                          <p:spTgt spid="255"/>
                                        </p:tgtEl>
                                        <p:attrNameLst>
                                          <p:attrName>style.visibility</p:attrName>
                                        </p:attrNameLst>
                                      </p:cBhvr>
                                      <p:to>
                                        <p:strVal val="visible"/>
                                      </p:to>
                                    </p:set>
                                  </p:childTnLst>
                                </p:cTn>
                              </p:par>
                            </p:childTnLst>
                          </p:cTn>
                        </p:par>
                        <p:par>
                          <p:cTn id="733" fill="hold">
                            <p:stCondLst>
                              <p:cond delay="237500"/>
                            </p:stCondLst>
                            <p:childTnLst>
                              <p:par>
                                <p:cTn id="734" presetID="11" presetClass="entr" presetSubtype="0" fill="hold" grpId="0" nodeType="afterEffect">
                                  <p:stCondLst>
                                    <p:cond delay="0"/>
                                  </p:stCondLst>
                                  <p:childTnLst>
                                    <p:set>
                                      <p:cBhvr>
                                        <p:cTn id="735" dur="1000">
                                          <p:stCondLst>
                                            <p:cond delay="0"/>
                                          </p:stCondLst>
                                        </p:cTn>
                                        <p:tgtEl>
                                          <p:spTgt spid="256"/>
                                        </p:tgtEl>
                                        <p:attrNameLst>
                                          <p:attrName>style.visibility</p:attrName>
                                        </p:attrNameLst>
                                      </p:cBhvr>
                                      <p:to>
                                        <p:strVal val="visible"/>
                                      </p:to>
                                    </p:set>
                                  </p:childTnLst>
                                </p:cTn>
                              </p:par>
                            </p:childTnLst>
                          </p:cTn>
                        </p:par>
                        <p:par>
                          <p:cTn id="736" fill="hold">
                            <p:stCondLst>
                              <p:cond delay="238500"/>
                            </p:stCondLst>
                            <p:childTnLst>
                              <p:par>
                                <p:cTn id="737" presetID="11" presetClass="entr" presetSubtype="0" fill="hold" grpId="0" nodeType="afterEffect">
                                  <p:stCondLst>
                                    <p:cond delay="0"/>
                                  </p:stCondLst>
                                  <p:childTnLst>
                                    <p:set>
                                      <p:cBhvr>
                                        <p:cTn id="738" dur="1000">
                                          <p:stCondLst>
                                            <p:cond delay="0"/>
                                          </p:stCondLst>
                                        </p:cTn>
                                        <p:tgtEl>
                                          <p:spTgt spid="257"/>
                                        </p:tgtEl>
                                        <p:attrNameLst>
                                          <p:attrName>style.visibility</p:attrName>
                                        </p:attrNameLst>
                                      </p:cBhvr>
                                      <p:to>
                                        <p:strVal val="visible"/>
                                      </p:to>
                                    </p:set>
                                  </p:childTnLst>
                                </p:cTn>
                              </p:par>
                            </p:childTnLst>
                          </p:cTn>
                        </p:par>
                        <p:par>
                          <p:cTn id="739" fill="hold">
                            <p:stCondLst>
                              <p:cond delay="239500"/>
                            </p:stCondLst>
                            <p:childTnLst>
                              <p:par>
                                <p:cTn id="740" presetID="11" presetClass="entr" presetSubtype="0" fill="hold" grpId="0" nodeType="afterEffect">
                                  <p:stCondLst>
                                    <p:cond delay="0"/>
                                  </p:stCondLst>
                                  <p:childTnLst>
                                    <p:set>
                                      <p:cBhvr>
                                        <p:cTn id="741" dur="1000">
                                          <p:stCondLst>
                                            <p:cond delay="0"/>
                                          </p:stCondLst>
                                        </p:cTn>
                                        <p:tgtEl>
                                          <p:spTgt spid="258"/>
                                        </p:tgtEl>
                                        <p:attrNameLst>
                                          <p:attrName>style.visibility</p:attrName>
                                        </p:attrNameLst>
                                      </p:cBhvr>
                                      <p:to>
                                        <p:strVal val="visible"/>
                                      </p:to>
                                    </p:set>
                                  </p:childTnLst>
                                </p:cTn>
                              </p:par>
                            </p:childTnLst>
                          </p:cTn>
                        </p:par>
                        <p:par>
                          <p:cTn id="742" fill="hold">
                            <p:stCondLst>
                              <p:cond delay="240500"/>
                            </p:stCondLst>
                            <p:childTnLst>
                              <p:par>
                                <p:cTn id="743" presetID="11" presetClass="entr" presetSubtype="0" fill="hold" grpId="0" nodeType="afterEffect">
                                  <p:stCondLst>
                                    <p:cond delay="0"/>
                                  </p:stCondLst>
                                  <p:childTnLst>
                                    <p:set>
                                      <p:cBhvr>
                                        <p:cTn id="744" dur="1000">
                                          <p:stCondLst>
                                            <p:cond delay="0"/>
                                          </p:stCondLst>
                                        </p:cTn>
                                        <p:tgtEl>
                                          <p:spTgt spid="259"/>
                                        </p:tgtEl>
                                        <p:attrNameLst>
                                          <p:attrName>style.visibility</p:attrName>
                                        </p:attrNameLst>
                                      </p:cBhvr>
                                      <p:to>
                                        <p:strVal val="visible"/>
                                      </p:to>
                                    </p:set>
                                  </p:childTnLst>
                                </p:cTn>
                              </p:par>
                            </p:childTnLst>
                          </p:cTn>
                        </p:par>
                        <p:par>
                          <p:cTn id="745" fill="hold">
                            <p:stCondLst>
                              <p:cond delay="241500"/>
                            </p:stCondLst>
                            <p:childTnLst>
                              <p:par>
                                <p:cTn id="746" presetID="11" presetClass="entr" presetSubtype="0" fill="hold" grpId="0" nodeType="afterEffect">
                                  <p:stCondLst>
                                    <p:cond delay="0"/>
                                  </p:stCondLst>
                                  <p:childTnLst>
                                    <p:set>
                                      <p:cBhvr>
                                        <p:cTn id="747" dur="1000">
                                          <p:stCondLst>
                                            <p:cond delay="0"/>
                                          </p:stCondLst>
                                        </p:cTn>
                                        <p:tgtEl>
                                          <p:spTgt spid="260"/>
                                        </p:tgtEl>
                                        <p:attrNameLst>
                                          <p:attrName>style.visibility</p:attrName>
                                        </p:attrNameLst>
                                      </p:cBhvr>
                                      <p:to>
                                        <p:strVal val="visible"/>
                                      </p:to>
                                    </p:set>
                                  </p:childTnLst>
                                </p:cTn>
                              </p:par>
                            </p:childTnLst>
                          </p:cTn>
                        </p:par>
                        <p:par>
                          <p:cTn id="748" fill="hold">
                            <p:stCondLst>
                              <p:cond delay="242500"/>
                            </p:stCondLst>
                            <p:childTnLst>
                              <p:par>
                                <p:cTn id="749" presetID="11" presetClass="entr" presetSubtype="0" fill="hold" grpId="0" nodeType="afterEffect">
                                  <p:stCondLst>
                                    <p:cond delay="0"/>
                                  </p:stCondLst>
                                  <p:childTnLst>
                                    <p:set>
                                      <p:cBhvr>
                                        <p:cTn id="750" dur="1000">
                                          <p:stCondLst>
                                            <p:cond delay="0"/>
                                          </p:stCondLst>
                                        </p:cTn>
                                        <p:tgtEl>
                                          <p:spTgt spid="261"/>
                                        </p:tgtEl>
                                        <p:attrNameLst>
                                          <p:attrName>style.visibility</p:attrName>
                                        </p:attrNameLst>
                                      </p:cBhvr>
                                      <p:to>
                                        <p:strVal val="visible"/>
                                      </p:to>
                                    </p:set>
                                  </p:childTnLst>
                                </p:cTn>
                              </p:par>
                            </p:childTnLst>
                          </p:cTn>
                        </p:par>
                        <p:par>
                          <p:cTn id="751" fill="hold">
                            <p:stCondLst>
                              <p:cond delay="243500"/>
                            </p:stCondLst>
                            <p:childTnLst>
                              <p:par>
                                <p:cTn id="752" presetID="11" presetClass="entr" presetSubtype="0" fill="hold" grpId="0" nodeType="afterEffect">
                                  <p:stCondLst>
                                    <p:cond delay="0"/>
                                  </p:stCondLst>
                                  <p:childTnLst>
                                    <p:set>
                                      <p:cBhvr>
                                        <p:cTn id="753" dur="1000">
                                          <p:stCondLst>
                                            <p:cond delay="0"/>
                                          </p:stCondLst>
                                        </p:cTn>
                                        <p:tgtEl>
                                          <p:spTgt spid="262"/>
                                        </p:tgtEl>
                                        <p:attrNameLst>
                                          <p:attrName>style.visibility</p:attrName>
                                        </p:attrNameLst>
                                      </p:cBhvr>
                                      <p:to>
                                        <p:strVal val="visible"/>
                                      </p:to>
                                    </p:set>
                                  </p:childTnLst>
                                </p:cTn>
                              </p:par>
                            </p:childTnLst>
                          </p:cTn>
                        </p:par>
                        <p:par>
                          <p:cTn id="754" fill="hold">
                            <p:stCondLst>
                              <p:cond delay="244500"/>
                            </p:stCondLst>
                            <p:childTnLst>
                              <p:par>
                                <p:cTn id="755" presetID="11" presetClass="entr" presetSubtype="0" fill="hold" grpId="0" nodeType="afterEffect">
                                  <p:stCondLst>
                                    <p:cond delay="0"/>
                                  </p:stCondLst>
                                  <p:childTnLst>
                                    <p:set>
                                      <p:cBhvr>
                                        <p:cTn id="756" dur="1000">
                                          <p:stCondLst>
                                            <p:cond delay="0"/>
                                          </p:stCondLst>
                                        </p:cTn>
                                        <p:tgtEl>
                                          <p:spTgt spid="263"/>
                                        </p:tgtEl>
                                        <p:attrNameLst>
                                          <p:attrName>style.visibility</p:attrName>
                                        </p:attrNameLst>
                                      </p:cBhvr>
                                      <p:to>
                                        <p:strVal val="visible"/>
                                      </p:to>
                                    </p:set>
                                  </p:childTnLst>
                                </p:cTn>
                              </p:par>
                            </p:childTnLst>
                          </p:cTn>
                        </p:par>
                        <p:par>
                          <p:cTn id="757" fill="hold">
                            <p:stCondLst>
                              <p:cond delay="245500"/>
                            </p:stCondLst>
                            <p:childTnLst>
                              <p:par>
                                <p:cTn id="758" presetID="11" presetClass="entr" presetSubtype="0" fill="hold" grpId="0" nodeType="afterEffect">
                                  <p:stCondLst>
                                    <p:cond delay="0"/>
                                  </p:stCondLst>
                                  <p:childTnLst>
                                    <p:set>
                                      <p:cBhvr>
                                        <p:cTn id="759" dur="1000">
                                          <p:stCondLst>
                                            <p:cond delay="0"/>
                                          </p:stCondLst>
                                        </p:cTn>
                                        <p:tgtEl>
                                          <p:spTgt spid="264"/>
                                        </p:tgtEl>
                                        <p:attrNameLst>
                                          <p:attrName>style.visibility</p:attrName>
                                        </p:attrNameLst>
                                      </p:cBhvr>
                                      <p:to>
                                        <p:strVal val="visible"/>
                                      </p:to>
                                    </p:set>
                                  </p:childTnLst>
                                </p:cTn>
                              </p:par>
                            </p:childTnLst>
                          </p:cTn>
                        </p:par>
                        <p:par>
                          <p:cTn id="760" fill="hold">
                            <p:stCondLst>
                              <p:cond delay="246500"/>
                            </p:stCondLst>
                            <p:childTnLst>
                              <p:par>
                                <p:cTn id="761" presetID="11" presetClass="entr" presetSubtype="0" fill="hold" grpId="0" nodeType="afterEffect">
                                  <p:stCondLst>
                                    <p:cond delay="0"/>
                                  </p:stCondLst>
                                  <p:childTnLst>
                                    <p:set>
                                      <p:cBhvr>
                                        <p:cTn id="762" dur="1000">
                                          <p:stCondLst>
                                            <p:cond delay="0"/>
                                          </p:stCondLst>
                                        </p:cTn>
                                        <p:tgtEl>
                                          <p:spTgt spid="265"/>
                                        </p:tgtEl>
                                        <p:attrNameLst>
                                          <p:attrName>style.visibility</p:attrName>
                                        </p:attrNameLst>
                                      </p:cBhvr>
                                      <p:to>
                                        <p:strVal val="visible"/>
                                      </p:to>
                                    </p:set>
                                  </p:childTnLst>
                                </p:cTn>
                              </p:par>
                            </p:childTnLst>
                          </p:cTn>
                        </p:par>
                        <p:par>
                          <p:cTn id="763" fill="hold">
                            <p:stCondLst>
                              <p:cond delay="247500"/>
                            </p:stCondLst>
                            <p:childTnLst>
                              <p:par>
                                <p:cTn id="764" presetID="11" presetClass="entr" presetSubtype="0" fill="hold" grpId="0" nodeType="afterEffect">
                                  <p:stCondLst>
                                    <p:cond delay="0"/>
                                  </p:stCondLst>
                                  <p:childTnLst>
                                    <p:set>
                                      <p:cBhvr>
                                        <p:cTn id="765" dur="1000">
                                          <p:stCondLst>
                                            <p:cond delay="0"/>
                                          </p:stCondLst>
                                        </p:cTn>
                                        <p:tgtEl>
                                          <p:spTgt spid="266"/>
                                        </p:tgtEl>
                                        <p:attrNameLst>
                                          <p:attrName>style.visibility</p:attrName>
                                        </p:attrNameLst>
                                      </p:cBhvr>
                                      <p:to>
                                        <p:strVal val="visible"/>
                                      </p:to>
                                    </p:set>
                                  </p:childTnLst>
                                </p:cTn>
                              </p:par>
                            </p:childTnLst>
                          </p:cTn>
                        </p:par>
                        <p:par>
                          <p:cTn id="766" fill="hold">
                            <p:stCondLst>
                              <p:cond delay="248500"/>
                            </p:stCondLst>
                            <p:childTnLst>
                              <p:par>
                                <p:cTn id="767" presetID="11" presetClass="entr" presetSubtype="0" fill="hold" grpId="0" nodeType="afterEffect">
                                  <p:stCondLst>
                                    <p:cond delay="0"/>
                                  </p:stCondLst>
                                  <p:childTnLst>
                                    <p:set>
                                      <p:cBhvr>
                                        <p:cTn id="768" dur="1000">
                                          <p:stCondLst>
                                            <p:cond delay="0"/>
                                          </p:stCondLst>
                                        </p:cTn>
                                        <p:tgtEl>
                                          <p:spTgt spid="267"/>
                                        </p:tgtEl>
                                        <p:attrNameLst>
                                          <p:attrName>style.visibility</p:attrName>
                                        </p:attrNameLst>
                                      </p:cBhvr>
                                      <p:to>
                                        <p:strVal val="visible"/>
                                      </p:to>
                                    </p:set>
                                  </p:childTnLst>
                                </p:cTn>
                              </p:par>
                            </p:childTnLst>
                          </p:cTn>
                        </p:par>
                        <p:par>
                          <p:cTn id="769" fill="hold">
                            <p:stCondLst>
                              <p:cond delay="249500"/>
                            </p:stCondLst>
                            <p:childTnLst>
                              <p:par>
                                <p:cTn id="770" presetID="11" presetClass="entr" presetSubtype="0" fill="hold" grpId="0" nodeType="afterEffect">
                                  <p:stCondLst>
                                    <p:cond delay="0"/>
                                  </p:stCondLst>
                                  <p:childTnLst>
                                    <p:set>
                                      <p:cBhvr>
                                        <p:cTn id="771" dur="1000">
                                          <p:stCondLst>
                                            <p:cond delay="0"/>
                                          </p:stCondLst>
                                        </p:cTn>
                                        <p:tgtEl>
                                          <p:spTgt spid="268"/>
                                        </p:tgtEl>
                                        <p:attrNameLst>
                                          <p:attrName>style.visibility</p:attrName>
                                        </p:attrNameLst>
                                      </p:cBhvr>
                                      <p:to>
                                        <p:strVal val="visible"/>
                                      </p:to>
                                    </p:set>
                                  </p:childTnLst>
                                </p:cTn>
                              </p:par>
                            </p:childTnLst>
                          </p:cTn>
                        </p:par>
                        <p:par>
                          <p:cTn id="772" fill="hold">
                            <p:stCondLst>
                              <p:cond delay="250500"/>
                            </p:stCondLst>
                            <p:childTnLst>
                              <p:par>
                                <p:cTn id="773" presetID="11" presetClass="entr" presetSubtype="0" fill="hold" grpId="0" nodeType="afterEffect">
                                  <p:stCondLst>
                                    <p:cond delay="0"/>
                                  </p:stCondLst>
                                  <p:childTnLst>
                                    <p:set>
                                      <p:cBhvr>
                                        <p:cTn id="774" dur="1000">
                                          <p:stCondLst>
                                            <p:cond delay="0"/>
                                          </p:stCondLst>
                                        </p:cTn>
                                        <p:tgtEl>
                                          <p:spTgt spid="269"/>
                                        </p:tgtEl>
                                        <p:attrNameLst>
                                          <p:attrName>style.visibility</p:attrName>
                                        </p:attrNameLst>
                                      </p:cBhvr>
                                      <p:to>
                                        <p:strVal val="visible"/>
                                      </p:to>
                                    </p:set>
                                  </p:childTnLst>
                                </p:cTn>
                              </p:par>
                            </p:childTnLst>
                          </p:cTn>
                        </p:par>
                        <p:par>
                          <p:cTn id="775" fill="hold">
                            <p:stCondLst>
                              <p:cond delay="251500"/>
                            </p:stCondLst>
                            <p:childTnLst>
                              <p:par>
                                <p:cTn id="776" presetID="11" presetClass="entr" presetSubtype="0" fill="hold" grpId="0" nodeType="afterEffect">
                                  <p:stCondLst>
                                    <p:cond delay="0"/>
                                  </p:stCondLst>
                                  <p:childTnLst>
                                    <p:set>
                                      <p:cBhvr>
                                        <p:cTn id="777" dur="1000">
                                          <p:stCondLst>
                                            <p:cond delay="0"/>
                                          </p:stCondLst>
                                        </p:cTn>
                                        <p:tgtEl>
                                          <p:spTgt spid="270"/>
                                        </p:tgtEl>
                                        <p:attrNameLst>
                                          <p:attrName>style.visibility</p:attrName>
                                        </p:attrNameLst>
                                      </p:cBhvr>
                                      <p:to>
                                        <p:strVal val="visible"/>
                                      </p:to>
                                    </p:set>
                                  </p:childTnLst>
                                </p:cTn>
                              </p:par>
                            </p:childTnLst>
                          </p:cTn>
                        </p:par>
                        <p:par>
                          <p:cTn id="778" fill="hold">
                            <p:stCondLst>
                              <p:cond delay="252500"/>
                            </p:stCondLst>
                            <p:childTnLst>
                              <p:par>
                                <p:cTn id="779" presetID="11" presetClass="entr" presetSubtype="0" fill="hold" grpId="0" nodeType="afterEffect">
                                  <p:stCondLst>
                                    <p:cond delay="0"/>
                                  </p:stCondLst>
                                  <p:childTnLst>
                                    <p:set>
                                      <p:cBhvr>
                                        <p:cTn id="780" dur="1000">
                                          <p:stCondLst>
                                            <p:cond delay="0"/>
                                          </p:stCondLst>
                                        </p:cTn>
                                        <p:tgtEl>
                                          <p:spTgt spid="271"/>
                                        </p:tgtEl>
                                        <p:attrNameLst>
                                          <p:attrName>style.visibility</p:attrName>
                                        </p:attrNameLst>
                                      </p:cBhvr>
                                      <p:to>
                                        <p:strVal val="visible"/>
                                      </p:to>
                                    </p:set>
                                  </p:childTnLst>
                                </p:cTn>
                              </p:par>
                            </p:childTnLst>
                          </p:cTn>
                        </p:par>
                        <p:par>
                          <p:cTn id="781" fill="hold">
                            <p:stCondLst>
                              <p:cond delay="253500"/>
                            </p:stCondLst>
                            <p:childTnLst>
                              <p:par>
                                <p:cTn id="782" presetID="11" presetClass="entr" presetSubtype="0" fill="hold" grpId="0" nodeType="afterEffect">
                                  <p:stCondLst>
                                    <p:cond delay="0"/>
                                  </p:stCondLst>
                                  <p:childTnLst>
                                    <p:set>
                                      <p:cBhvr>
                                        <p:cTn id="783" dur="1000">
                                          <p:stCondLst>
                                            <p:cond delay="0"/>
                                          </p:stCondLst>
                                        </p:cTn>
                                        <p:tgtEl>
                                          <p:spTgt spid="272"/>
                                        </p:tgtEl>
                                        <p:attrNameLst>
                                          <p:attrName>style.visibility</p:attrName>
                                        </p:attrNameLst>
                                      </p:cBhvr>
                                      <p:to>
                                        <p:strVal val="visible"/>
                                      </p:to>
                                    </p:set>
                                  </p:childTnLst>
                                </p:cTn>
                              </p:par>
                            </p:childTnLst>
                          </p:cTn>
                        </p:par>
                        <p:par>
                          <p:cTn id="784" fill="hold">
                            <p:stCondLst>
                              <p:cond delay="254500"/>
                            </p:stCondLst>
                            <p:childTnLst>
                              <p:par>
                                <p:cTn id="785" presetID="11" presetClass="entr" presetSubtype="0" fill="hold" grpId="0" nodeType="afterEffect">
                                  <p:stCondLst>
                                    <p:cond delay="0"/>
                                  </p:stCondLst>
                                  <p:childTnLst>
                                    <p:set>
                                      <p:cBhvr>
                                        <p:cTn id="786" dur="1000">
                                          <p:stCondLst>
                                            <p:cond delay="0"/>
                                          </p:stCondLst>
                                        </p:cTn>
                                        <p:tgtEl>
                                          <p:spTgt spid="273"/>
                                        </p:tgtEl>
                                        <p:attrNameLst>
                                          <p:attrName>style.visibility</p:attrName>
                                        </p:attrNameLst>
                                      </p:cBhvr>
                                      <p:to>
                                        <p:strVal val="visible"/>
                                      </p:to>
                                    </p:set>
                                  </p:childTnLst>
                                </p:cTn>
                              </p:par>
                            </p:childTnLst>
                          </p:cTn>
                        </p:par>
                        <p:par>
                          <p:cTn id="787" fill="hold">
                            <p:stCondLst>
                              <p:cond delay="255500"/>
                            </p:stCondLst>
                            <p:childTnLst>
                              <p:par>
                                <p:cTn id="788" presetID="11" presetClass="entr" presetSubtype="0" fill="hold" grpId="0" nodeType="afterEffect">
                                  <p:stCondLst>
                                    <p:cond delay="0"/>
                                  </p:stCondLst>
                                  <p:childTnLst>
                                    <p:set>
                                      <p:cBhvr>
                                        <p:cTn id="789" dur="1000">
                                          <p:stCondLst>
                                            <p:cond delay="0"/>
                                          </p:stCondLst>
                                        </p:cTn>
                                        <p:tgtEl>
                                          <p:spTgt spid="274"/>
                                        </p:tgtEl>
                                        <p:attrNameLst>
                                          <p:attrName>style.visibility</p:attrName>
                                        </p:attrNameLst>
                                      </p:cBhvr>
                                      <p:to>
                                        <p:strVal val="visible"/>
                                      </p:to>
                                    </p:set>
                                  </p:childTnLst>
                                </p:cTn>
                              </p:par>
                            </p:childTnLst>
                          </p:cTn>
                        </p:par>
                        <p:par>
                          <p:cTn id="790" fill="hold">
                            <p:stCondLst>
                              <p:cond delay="256500"/>
                            </p:stCondLst>
                            <p:childTnLst>
                              <p:par>
                                <p:cTn id="791" presetID="11" presetClass="entr" presetSubtype="0" fill="hold" grpId="0" nodeType="afterEffect">
                                  <p:stCondLst>
                                    <p:cond delay="0"/>
                                  </p:stCondLst>
                                  <p:childTnLst>
                                    <p:set>
                                      <p:cBhvr>
                                        <p:cTn id="792" dur="1000">
                                          <p:stCondLst>
                                            <p:cond delay="0"/>
                                          </p:stCondLst>
                                        </p:cTn>
                                        <p:tgtEl>
                                          <p:spTgt spid="275"/>
                                        </p:tgtEl>
                                        <p:attrNameLst>
                                          <p:attrName>style.visibility</p:attrName>
                                        </p:attrNameLst>
                                      </p:cBhvr>
                                      <p:to>
                                        <p:strVal val="visible"/>
                                      </p:to>
                                    </p:set>
                                  </p:childTnLst>
                                </p:cTn>
                              </p:par>
                            </p:childTnLst>
                          </p:cTn>
                        </p:par>
                        <p:par>
                          <p:cTn id="793" fill="hold">
                            <p:stCondLst>
                              <p:cond delay="257500"/>
                            </p:stCondLst>
                            <p:childTnLst>
                              <p:par>
                                <p:cTn id="794" presetID="11" presetClass="entr" presetSubtype="0" fill="hold" grpId="0" nodeType="afterEffect">
                                  <p:stCondLst>
                                    <p:cond delay="0"/>
                                  </p:stCondLst>
                                  <p:childTnLst>
                                    <p:set>
                                      <p:cBhvr>
                                        <p:cTn id="795" dur="1000">
                                          <p:stCondLst>
                                            <p:cond delay="0"/>
                                          </p:stCondLst>
                                        </p:cTn>
                                        <p:tgtEl>
                                          <p:spTgt spid="276"/>
                                        </p:tgtEl>
                                        <p:attrNameLst>
                                          <p:attrName>style.visibility</p:attrName>
                                        </p:attrNameLst>
                                      </p:cBhvr>
                                      <p:to>
                                        <p:strVal val="visible"/>
                                      </p:to>
                                    </p:set>
                                  </p:childTnLst>
                                </p:cTn>
                              </p:par>
                            </p:childTnLst>
                          </p:cTn>
                        </p:par>
                        <p:par>
                          <p:cTn id="796" fill="hold">
                            <p:stCondLst>
                              <p:cond delay="258500"/>
                            </p:stCondLst>
                            <p:childTnLst>
                              <p:par>
                                <p:cTn id="797" presetID="11" presetClass="entr" presetSubtype="0" fill="hold" grpId="0" nodeType="afterEffect">
                                  <p:stCondLst>
                                    <p:cond delay="0"/>
                                  </p:stCondLst>
                                  <p:childTnLst>
                                    <p:set>
                                      <p:cBhvr>
                                        <p:cTn id="798" dur="1000">
                                          <p:stCondLst>
                                            <p:cond delay="0"/>
                                          </p:stCondLst>
                                        </p:cTn>
                                        <p:tgtEl>
                                          <p:spTgt spid="277"/>
                                        </p:tgtEl>
                                        <p:attrNameLst>
                                          <p:attrName>style.visibility</p:attrName>
                                        </p:attrNameLst>
                                      </p:cBhvr>
                                      <p:to>
                                        <p:strVal val="visible"/>
                                      </p:to>
                                    </p:set>
                                  </p:childTnLst>
                                </p:cTn>
                              </p:par>
                            </p:childTnLst>
                          </p:cTn>
                        </p:par>
                        <p:par>
                          <p:cTn id="799" fill="hold">
                            <p:stCondLst>
                              <p:cond delay="259500"/>
                            </p:stCondLst>
                            <p:childTnLst>
                              <p:par>
                                <p:cTn id="800" presetID="11" presetClass="entr" presetSubtype="0" fill="hold" grpId="0" nodeType="afterEffect">
                                  <p:stCondLst>
                                    <p:cond delay="0"/>
                                  </p:stCondLst>
                                  <p:childTnLst>
                                    <p:set>
                                      <p:cBhvr>
                                        <p:cTn id="801" dur="1000">
                                          <p:stCondLst>
                                            <p:cond delay="0"/>
                                          </p:stCondLst>
                                        </p:cTn>
                                        <p:tgtEl>
                                          <p:spTgt spid="278"/>
                                        </p:tgtEl>
                                        <p:attrNameLst>
                                          <p:attrName>style.visibility</p:attrName>
                                        </p:attrNameLst>
                                      </p:cBhvr>
                                      <p:to>
                                        <p:strVal val="visible"/>
                                      </p:to>
                                    </p:set>
                                  </p:childTnLst>
                                </p:cTn>
                              </p:par>
                            </p:childTnLst>
                          </p:cTn>
                        </p:par>
                        <p:par>
                          <p:cTn id="802" fill="hold">
                            <p:stCondLst>
                              <p:cond delay="260500"/>
                            </p:stCondLst>
                            <p:childTnLst>
                              <p:par>
                                <p:cTn id="803" presetID="11" presetClass="entr" presetSubtype="0" fill="hold" grpId="0" nodeType="afterEffect">
                                  <p:stCondLst>
                                    <p:cond delay="0"/>
                                  </p:stCondLst>
                                  <p:childTnLst>
                                    <p:set>
                                      <p:cBhvr>
                                        <p:cTn id="804" dur="1000">
                                          <p:stCondLst>
                                            <p:cond delay="0"/>
                                          </p:stCondLst>
                                        </p:cTn>
                                        <p:tgtEl>
                                          <p:spTgt spid="279"/>
                                        </p:tgtEl>
                                        <p:attrNameLst>
                                          <p:attrName>style.visibility</p:attrName>
                                        </p:attrNameLst>
                                      </p:cBhvr>
                                      <p:to>
                                        <p:strVal val="visible"/>
                                      </p:to>
                                    </p:set>
                                  </p:childTnLst>
                                </p:cTn>
                              </p:par>
                            </p:childTnLst>
                          </p:cTn>
                        </p:par>
                        <p:par>
                          <p:cTn id="805" fill="hold">
                            <p:stCondLst>
                              <p:cond delay="261500"/>
                            </p:stCondLst>
                            <p:childTnLst>
                              <p:par>
                                <p:cTn id="806" presetID="11" presetClass="entr" presetSubtype="0" fill="hold" grpId="0" nodeType="afterEffect">
                                  <p:stCondLst>
                                    <p:cond delay="0"/>
                                  </p:stCondLst>
                                  <p:childTnLst>
                                    <p:set>
                                      <p:cBhvr>
                                        <p:cTn id="807" dur="1000">
                                          <p:stCondLst>
                                            <p:cond delay="0"/>
                                          </p:stCondLst>
                                        </p:cTn>
                                        <p:tgtEl>
                                          <p:spTgt spid="280"/>
                                        </p:tgtEl>
                                        <p:attrNameLst>
                                          <p:attrName>style.visibility</p:attrName>
                                        </p:attrNameLst>
                                      </p:cBhvr>
                                      <p:to>
                                        <p:strVal val="visible"/>
                                      </p:to>
                                    </p:set>
                                  </p:childTnLst>
                                </p:cTn>
                              </p:par>
                            </p:childTnLst>
                          </p:cTn>
                        </p:par>
                        <p:par>
                          <p:cTn id="808" fill="hold">
                            <p:stCondLst>
                              <p:cond delay="262500"/>
                            </p:stCondLst>
                            <p:childTnLst>
                              <p:par>
                                <p:cTn id="809" presetID="11" presetClass="entr" presetSubtype="0" fill="hold" grpId="0" nodeType="afterEffect">
                                  <p:stCondLst>
                                    <p:cond delay="0"/>
                                  </p:stCondLst>
                                  <p:childTnLst>
                                    <p:set>
                                      <p:cBhvr>
                                        <p:cTn id="810" dur="1000">
                                          <p:stCondLst>
                                            <p:cond delay="0"/>
                                          </p:stCondLst>
                                        </p:cTn>
                                        <p:tgtEl>
                                          <p:spTgt spid="281"/>
                                        </p:tgtEl>
                                        <p:attrNameLst>
                                          <p:attrName>style.visibility</p:attrName>
                                        </p:attrNameLst>
                                      </p:cBhvr>
                                      <p:to>
                                        <p:strVal val="visible"/>
                                      </p:to>
                                    </p:set>
                                  </p:childTnLst>
                                </p:cTn>
                              </p:par>
                            </p:childTnLst>
                          </p:cTn>
                        </p:par>
                        <p:par>
                          <p:cTn id="811" fill="hold">
                            <p:stCondLst>
                              <p:cond delay="263500"/>
                            </p:stCondLst>
                            <p:childTnLst>
                              <p:par>
                                <p:cTn id="812" presetID="11" presetClass="entr" presetSubtype="0" fill="hold" grpId="0" nodeType="afterEffect">
                                  <p:stCondLst>
                                    <p:cond delay="0"/>
                                  </p:stCondLst>
                                  <p:childTnLst>
                                    <p:set>
                                      <p:cBhvr>
                                        <p:cTn id="813" dur="1000">
                                          <p:stCondLst>
                                            <p:cond delay="0"/>
                                          </p:stCondLst>
                                        </p:cTn>
                                        <p:tgtEl>
                                          <p:spTgt spid="282"/>
                                        </p:tgtEl>
                                        <p:attrNameLst>
                                          <p:attrName>style.visibility</p:attrName>
                                        </p:attrNameLst>
                                      </p:cBhvr>
                                      <p:to>
                                        <p:strVal val="visible"/>
                                      </p:to>
                                    </p:set>
                                  </p:childTnLst>
                                </p:cTn>
                              </p:par>
                            </p:childTnLst>
                          </p:cTn>
                        </p:par>
                        <p:par>
                          <p:cTn id="814" fill="hold">
                            <p:stCondLst>
                              <p:cond delay="264500"/>
                            </p:stCondLst>
                            <p:childTnLst>
                              <p:par>
                                <p:cTn id="815" presetID="11" presetClass="entr" presetSubtype="0" fill="hold" grpId="0" nodeType="afterEffect">
                                  <p:stCondLst>
                                    <p:cond delay="0"/>
                                  </p:stCondLst>
                                  <p:childTnLst>
                                    <p:set>
                                      <p:cBhvr>
                                        <p:cTn id="816" dur="1000">
                                          <p:stCondLst>
                                            <p:cond delay="0"/>
                                          </p:stCondLst>
                                        </p:cTn>
                                        <p:tgtEl>
                                          <p:spTgt spid="283"/>
                                        </p:tgtEl>
                                        <p:attrNameLst>
                                          <p:attrName>style.visibility</p:attrName>
                                        </p:attrNameLst>
                                      </p:cBhvr>
                                      <p:to>
                                        <p:strVal val="visible"/>
                                      </p:to>
                                    </p:set>
                                  </p:childTnLst>
                                </p:cTn>
                              </p:par>
                            </p:childTnLst>
                          </p:cTn>
                        </p:par>
                        <p:par>
                          <p:cTn id="817" fill="hold">
                            <p:stCondLst>
                              <p:cond delay="265500"/>
                            </p:stCondLst>
                            <p:childTnLst>
                              <p:par>
                                <p:cTn id="818" presetID="11" presetClass="entr" presetSubtype="0" fill="hold" grpId="0" nodeType="afterEffect">
                                  <p:stCondLst>
                                    <p:cond delay="0"/>
                                  </p:stCondLst>
                                  <p:childTnLst>
                                    <p:set>
                                      <p:cBhvr>
                                        <p:cTn id="819" dur="1000">
                                          <p:stCondLst>
                                            <p:cond delay="0"/>
                                          </p:stCondLst>
                                        </p:cTn>
                                        <p:tgtEl>
                                          <p:spTgt spid="284"/>
                                        </p:tgtEl>
                                        <p:attrNameLst>
                                          <p:attrName>style.visibility</p:attrName>
                                        </p:attrNameLst>
                                      </p:cBhvr>
                                      <p:to>
                                        <p:strVal val="visible"/>
                                      </p:to>
                                    </p:set>
                                  </p:childTnLst>
                                </p:cTn>
                              </p:par>
                            </p:childTnLst>
                          </p:cTn>
                        </p:par>
                        <p:par>
                          <p:cTn id="820" fill="hold">
                            <p:stCondLst>
                              <p:cond delay="266500"/>
                            </p:stCondLst>
                            <p:childTnLst>
                              <p:par>
                                <p:cTn id="821" presetID="11" presetClass="entr" presetSubtype="0" fill="hold" grpId="0" nodeType="afterEffect">
                                  <p:stCondLst>
                                    <p:cond delay="0"/>
                                  </p:stCondLst>
                                  <p:childTnLst>
                                    <p:set>
                                      <p:cBhvr>
                                        <p:cTn id="822" dur="1000">
                                          <p:stCondLst>
                                            <p:cond delay="0"/>
                                          </p:stCondLst>
                                        </p:cTn>
                                        <p:tgtEl>
                                          <p:spTgt spid="285"/>
                                        </p:tgtEl>
                                        <p:attrNameLst>
                                          <p:attrName>style.visibility</p:attrName>
                                        </p:attrNameLst>
                                      </p:cBhvr>
                                      <p:to>
                                        <p:strVal val="visible"/>
                                      </p:to>
                                    </p:set>
                                  </p:childTnLst>
                                </p:cTn>
                              </p:par>
                            </p:childTnLst>
                          </p:cTn>
                        </p:par>
                        <p:par>
                          <p:cTn id="823" fill="hold">
                            <p:stCondLst>
                              <p:cond delay="267500"/>
                            </p:stCondLst>
                            <p:childTnLst>
                              <p:par>
                                <p:cTn id="824" presetID="11" presetClass="entr" presetSubtype="0" fill="hold" grpId="0" nodeType="afterEffect">
                                  <p:stCondLst>
                                    <p:cond delay="0"/>
                                  </p:stCondLst>
                                  <p:childTnLst>
                                    <p:set>
                                      <p:cBhvr>
                                        <p:cTn id="825" dur="1000">
                                          <p:stCondLst>
                                            <p:cond delay="0"/>
                                          </p:stCondLst>
                                        </p:cTn>
                                        <p:tgtEl>
                                          <p:spTgt spid="286"/>
                                        </p:tgtEl>
                                        <p:attrNameLst>
                                          <p:attrName>style.visibility</p:attrName>
                                        </p:attrNameLst>
                                      </p:cBhvr>
                                      <p:to>
                                        <p:strVal val="visible"/>
                                      </p:to>
                                    </p:set>
                                  </p:childTnLst>
                                </p:cTn>
                              </p:par>
                            </p:childTnLst>
                          </p:cTn>
                        </p:par>
                        <p:par>
                          <p:cTn id="826" fill="hold">
                            <p:stCondLst>
                              <p:cond delay="268500"/>
                            </p:stCondLst>
                            <p:childTnLst>
                              <p:par>
                                <p:cTn id="827" presetID="11" presetClass="entr" presetSubtype="0" fill="hold" grpId="0" nodeType="afterEffect">
                                  <p:stCondLst>
                                    <p:cond delay="0"/>
                                  </p:stCondLst>
                                  <p:childTnLst>
                                    <p:set>
                                      <p:cBhvr>
                                        <p:cTn id="828" dur="1000">
                                          <p:stCondLst>
                                            <p:cond delay="0"/>
                                          </p:stCondLst>
                                        </p:cTn>
                                        <p:tgtEl>
                                          <p:spTgt spid="287"/>
                                        </p:tgtEl>
                                        <p:attrNameLst>
                                          <p:attrName>style.visibility</p:attrName>
                                        </p:attrNameLst>
                                      </p:cBhvr>
                                      <p:to>
                                        <p:strVal val="visible"/>
                                      </p:to>
                                    </p:set>
                                  </p:childTnLst>
                                </p:cTn>
                              </p:par>
                            </p:childTnLst>
                          </p:cTn>
                        </p:par>
                        <p:par>
                          <p:cTn id="829" fill="hold">
                            <p:stCondLst>
                              <p:cond delay="269500"/>
                            </p:stCondLst>
                            <p:childTnLst>
                              <p:par>
                                <p:cTn id="830" presetID="11" presetClass="entr" presetSubtype="0" fill="hold" grpId="0" nodeType="afterEffect">
                                  <p:stCondLst>
                                    <p:cond delay="0"/>
                                  </p:stCondLst>
                                  <p:childTnLst>
                                    <p:set>
                                      <p:cBhvr>
                                        <p:cTn id="831" dur="1000">
                                          <p:stCondLst>
                                            <p:cond delay="0"/>
                                          </p:stCondLst>
                                        </p:cTn>
                                        <p:tgtEl>
                                          <p:spTgt spid="288"/>
                                        </p:tgtEl>
                                        <p:attrNameLst>
                                          <p:attrName>style.visibility</p:attrName>
                                        </p:attrNameLst>
                                      </p:cBhvr>
                                      <p:to>
                                        <p:strVal val="visible"/>
                                      </p:to>
                                    </p:set>
                                  </p:childTnLst>
                                </p:cTn>
                              </p:par>
                            </p:childTnLst>
                          </p:cTn>
                        </p:par>
                        <p:par>
                          <p:cTn id="832" fill="hold">
                            <p:stCondLst>
                              <p:cond delay="270500"/>
                            </p:stCondLst>
                            <p:childTnLst>
                              <p:par>
                                <p:cTn id="833" presetID="11" presetClass="entr" presetSubtype="0" fill="hold" grpId="0" nodeType="afterEffect">
                                  <p:stCondLst>
                                    <p:cond delay="0"/>
                                  </p:stCondLst>
                                  <p:childTnLst>
                                    <p:set>
                                      <p:cBhvr>
                                        <p:cTn id="834" dur="1000">
                                          <p:stCondLst>
                                            <p:cond delay="0"/>
                                          </p:stCondLst>
                                        </p:cTn>
                                        <p:tgtEl>
                                          <p:spTgt spid="289"/>
                                        </p:tgtEl>
                                        <p:attrNameLst>
                                          <p:attrName>style.visibility</p:attrName>
                                        </p:attrNameLst>
                                      </p:cBhvr>
                                      <p:to>
                                        <p:strVal val="visible"/>
                                      </p:to>
                                    </p:set>
                                  </p:childTnLst>
                                </p:cTn>
                              </p:par>
                            </p:childTnLst>
                          </p:cTn>
                        </p:par>
                        <p:par>
                          <p:cTn id="835" fill="hold">
                            <p:stCondLst>
                              <p:cond delay="271500"/>
                            </p:stCondLst>
                            <p:childTnLst>
                              <p:par>
                                <p:cTn id="836" presetID="11" presetClass="entr" presetSubtype="0" fill="hold" grpId="0" nodeType="afterEffect">
                                  <p:stCondLst>
                                    <p:cond delay="0"/>
                                  </p:stCondLst>
                                  <p:childTnLst>
                                    <p:set>
                                      <p:cBhvr>
                                        <p:cTn id="837" dur="1000">
                                          <p:stCondLst>
                                            <p:cond delay="0"/>
                                          </p:stCondLst>
                                        </p:cTn>
                                        <p:tgtEl>
                                          <p:spTgt spid="290"/>
                                        </p:tgtEl>
                                        <p:attrNameLst>
                                          <p:attrName>style.visibility</p:attrName>
                                        </p:attrNameLst>
                                      </p:cBhvr>
                                      <p:to>
                                        <p:strVal val="visible"/>
                                      </p:to>
                                    </p:set>
                                  </p:childTnLst>
                                </p:cTn>
                              </p:par>
                            </p:childTnLst>
                          </p:cTn>
                        </p:par>
                        <p:par>
                          <p:cTn id="838" fill="hold">
                            <p:stCondLst>
                              <p:cond delay="272500"/>
                            </p:stCondLst>
                            <p:childTnLst>
                              <p:par>
                                <p:cTn id="839" presetID="11" presetClass="entr" presetSubtype="0" fill="hold" grpId="0" nodeType="afterEffect">
                                  <p:stCondLst>
                                    <p:cond delay="0"/>
                                  </p:stCondLst>
                                  <p:childTnLst>
                                    <p:set>
                                      <p:cBhvr>
                                        <p:cTn id="840" dur="1000">
                                          <p:stCondLst>
                                            <p:cond delay="0"/>
                                          </p:stCondLst>
                                        </p:cTn>
                                        <p:tgtEl>
                                          <p:spTgt spid="291"/>
                                        </p:tgtEl>
                                        <p:attrNameLst>
                                          <p:attrName>style.visibility</p:attrName>
                                        </p:attrNameLst>
                                      </p:cBhvr>
                                      <p:to>
                                        <p:strVal val="visible"/>
                                      </p:to>
                                    </p:set>
                                  </p:childTnLst>
                                </p:cTn>
                              </p:par>
                            </p:childTnLst>
                          </p:cTn>
                        </p:par>
                        <p:par>
                          <p:cTn id="841" fill="hold">
                            <p:stCondLst>
                              <p:cond delay="273500"/>
                            </p:stCondLst>
                            <p:childTnLst>
                              <p:par>
                                <p:cTn id="842" presetID="11" presetClass="entr" presetSubtype="0" fill="hold" grpId="0" nodeType="afterEffect">
                                  <p:stCondLst>
                                    <p:cond delay="0"/>
                                  </p:stCondLst>
                                  <p:childTnLst>
                                    <p:set>
                                      <p:cBhvr>
                                        <p:cTn id="843" dur="1000">
                                          <p:stCondLst>
                                            <p:cond delay="0"/>
                                          </p:stCondLst>
                                        </p:cTn>
                                        <p:tgtEl>
                                          <p:spTgt spid="292"/>
                                        </p:tgtEl>
                                        <p:attrNameLst>
                                          <p:attrName>style.visibility</p:attrName>
                                        </p:attrNameLst>
                                      </p:cBhvr>
                                      <p:to>
                                        <p:strVal val="visible"/>
                                      </p:to>
                                    </p:set>
                                  </p:childTnLst>
                                </p:cTn>
                              </p:par>
                            </p:childTnLst>
                          </p:cTn>
                        </p:par>
                        <p:par>
                          <p:cTn id="844" fill="hold">
                            <p:stCondLst>
                              <p:cond delay="274500"/>
                            </p:stCondLst>
                            <p:childTnLst>
                              <p:par>
                                <p:cTn id="845" presetID="11" presetClass="entr" presetSubtype="0" fill="hold" grpId="0" nodeType="afterEffect">
                                  <p:stCondLst>
                                    <p:cond delay="0"/>
                                  </p:stCondLst>
                                  <p:childTnLst>
                                    <p:set>
                                      <p:cBhvr>
                                        <p:cTn id="846" dur="1000">
                                          <p:stCondLst>
                                            <p:cond delay="0"/>
                                          </p:stCondLst>
                                        </p:cTn>
                                        <p:tgtEl>
                                          <p:spTgt spid="293"/>
                                        </p:tgtEl>
                                        <p:attrNameLst>
                                          <p:attrName>style.visibility</p:attrName>
                                        </p:attrNameLst>
                                      </p:cBhvr>
                                      <p:to>
                                        <p:strVal val="visible"/>
                                      </p:to>
                                    </p:set>
                                  </p:childTnLst>
                                </p:cTn>
                              </p:par>
                            </p:childTnLst>
                          </p:cTn>
                        </p:par>
                        <p:par>
                          <p:cTn id="847" fill="hold">
                            <p:stCondLst>
                              <p:cond delay="275500"/>
                            </p:stCondLst>
                            <p:childTnLst>
                              <p:par>
                                <p:cTn id="848" presetID="11" presetClass="entr" presetSubtype="0" fill="hold" grpId="0" nodeType="afterEffect">
                                  <p:stCondLst>
                                    <p:cond delay="0"/>
                                  </p:stCondLst>
                                  <p:childTnLst>
                                    <p:set>
                                      <p:cBhvr>
                                        <p:cTn id="849" dur="1000">
                                          <p:stCondLst>
                                            <p:cond delay="0"/>
                                          </p:stCondLst>
                                        </p:cTn>
                                        <p:tgtEl>
                                          <p:spTgt spid="294"/>
                                        </p:tgtEl>
                                        <p:attrNameLst>
                                          <p:attrName>style.visibility</p:attrName>
                                        </p:attrNameLst>
                                      </p:cBhvr>
                                      <p:to>
                                        <p:strVal val="visible"/>
                                      </p:to>
                                    </p:set>
                                  </p:childTnLst>
                                </p:cTn>
                              </p:par>
                            </p:childTnLst>
                          </p:cTn>
                        </p:par>
                        <p:par>
                          <p:cTn id="850" fill="hold">
                            <p:stCondLst>
                              <p:cond delay="276500"/>
                            </p:stCondLst>
                            <p:childTnLst>
                              <p:par>
                                <p:cTn id="851" presetID="11" presetClass="entr" presetSubtype="0" fill="hold" grpId="0" nodeType="afterEffect">
                                  <p:stCondLst>
                                    <p:cond delay="0"/>
                                  </p:stCondLst>
                                  <p:childTnLst>
                                    <p:set>
                                      <p:cBhvr>
                                        <p:cTn id="852" dur="1000">
                                          <p:stCondLst>
                                            <p:cond delay="0"/>
                                          </p:stCondLst>
                                        </p:cTn>
                                        <p:tgtEl>
                                          <p:spTgt spid="295"/>
                                        </p:tgtEl>
                                        <p:attrNameLst>
                                          <p:attrName>style.visibility</p:attrName>
                                        </p:attrNameLst>
                                      </p:cBhvr>
                                      <p:to>
                                        <p:strVal val="visible"/>
                                      </p:to>
                                    </p:set>
                                  </p:childTnLst>
                                </p:cTn>
                              </p:par>
                            </p:childTnLst>
                          </p:cTn>
                        </p:par>
                        <p:par>
                          <p:cTn id="853" fill="hold">
                            <p:stCondLst>
                              <p:cond delay="277500"/>
                            </p:stCondLst>
                            <p:childTnLst>
                              <p:par>
                                <p:cTn id="854" presetID="11" presetClass="entr" presetSubtype="0" fill="hold" grpId="0" nodeType="afterEffect">
                                  <p:stCondLst>
                                    <p:cond delay="0"/>
                                  </p:stCondLst>
                                  <p:childTnLst>
                                    <p:set>
                                      <p:cBhvr>
                                        <p:cTn id="855" dur="1000">
                                          <p:stCondLst>
                                            <p:cond delay="0"/>
                                          </p:stCondLst>
                                        </p:cTn>
                                        <p:tgtEl>
                                          <p:spTgt spid="296"/>
                                        </p:tgtEl>
                                        <p:attrNameLst>
                                          <p:attrName>style.visibility</p:attrName>
                                        </p:attrNameLst>
                                      </p:cBhvr>
                                      <p:to>
                                        <p:strVal val="visible"/>
                                      </p:to>
                                    </p:set>
                                  </p:childTnLst>
                                </p:cTn>
                              </p:par>
                            </p:childTnLst>
                          </p:cTn>
                        </p:par>
                        <p:par>
                          <p:cTn id="856" fill="hold">
                            <p:stCondLst>
                              <p:cond delay="278500"/>
                            </p:stCondLst>
                            <p:childTnLst>
                              <p:par>
                                <p:cTn id="857" presetID="11" presetClass="entr" presetSubtype="0" fill="hold" grpId="0" nodeType="afterEffect">
                                  <p:stCondLst>
                                    <p:cond delay="0"/>
                                  </p:stCondLst>
                                  <p:childTnLst>
                                    <p:set>
                                      <p:cBhvr>
                                        <p:cTn id="858" dur="1000">
                                          <p:stCondLst>
                                            <p:cond delay="0"/>
                                          </p:stCondLst>
                                        </p:cTn>
                                        <p:tgtEl>
                                          <p:spTgt spid="297"/>
                                        </p:tgtEl>
                                        <p:attrNameLst>
                                          <p:attrName>style.visibility</p:attrName>
                                        </p:attrNameLst>
                                      </p:cBhvr>
                                      <p:to>
                                        <p:strVal val="visible"/>
                                      </p:to>
                                    </p:set>
                                  </p:childTnLst>
                                </p:cTn>
                              </p:par>
                            </p:childTnLst>
                          </p:cTn>
                        </p:par>
                        <p:par>
                          <p:cTn id="859" fill="hold">
                            <p:stCondLst>
                              <p:cond delay="279500"/>
                            </p:stCondLst>
                            <p:childTnLst>
                              <p:par>
                                <p:cTn id="860" presetID="11" presetClass="entr" presetSubtype="0" fill="hold" grpId="0" nodeType="afterEffect">
                                  <p:stCondLst>
                                    <p:cond delay="0"/>
                                  </p:stCondLst>
                                  <p:childTnLst>
                                    <p:set>
                                      <p:cBhvr>
                                        <p:cTn id="861" dur="1000">
                                          <p:stCondLst>
                                            <p:cond delay="0"/>
                                          </p:stCondLst>
                                        </p:cTn>
                                        <p:tgtEl>
                                          <p:spTgt spid="298"/>
                                        </p:tgtEl>
                                        <p:attrNameLst>
                                          <p:attrName>style.visibility</p:attrName>
                                        </p:attrNameLst>
                                      </p:cBhvr>
                                      <p:to>
                                        <p:strVal val="visible"/>
                                      </p:to>
                                    </p:set>
                                  </p:childTnLst>
                                </p:cTn>
                              </p:par>
                            </p:childTnLst>
                          </p:cTn>
                        </p:par>
                        <p:par>
                          <p:cTn id="862" fill="hold">
                            <p:stCondLst>
                              <p:cond delay="280500"/>
                            </p:stCondLst>
                            <p:childTnLst>
                              <p:par>
                                <p:cTn id="863" presetID="11" presetClass="entr" presetSubtype="0" fill="hold" grpId="0" nodeType="afterEffect">
                                  <p:stCondLst>
                                    <p:cond delay="0"/>
                                  </p:stCondLst>
                                  <p:childTnLst>
                                    <p:set>
                                      <p:cBhvr>
                                        <p:cTn id="864" dur="1000">
                                          <p:stCondLst>
                                            <p:cond delay="0"/>
                                          </p:stCondLst>
                                        </p:cTn>
                                        <p:tgtEl>
                                          <p:spTgt spid="299"/>
                                        </p:tgtEl>
                                        <p:attrNameLst>
                                          <p:attrName>style.visibility</p:attrName>
                                        </p:attrNameLst>
                                      </p:cBhvr>
                                      <p:to>
                                        <p:strVal val="visible"/>
                                      </p:to>
                                    </p:set>
                                  </p:childTnLst>
                                </p:cTn>
                              </p:par>
                            </p:childTnLst>
                          </p:cTn>
                        </p:par>
                        <p:par>
                          <p:cTn id="865" fill="hold">
                            <p:stCondLst>
                              <p:cond delay="281500"/>
                            </p:stCondLst>
                            <p:childTnLst>
                              <p:par>
                                <p:cTn id="866" presetID="11" presetClass="entr" presetSubtype="0" fill="hold" grpId="0" nodeType="afterEffect">
                                  <p:stCondLst>
                                    <p:cond delay="0"/>
                                  </p:stCondLst>
                                  <p:childTnLst>
                                    <p:set>
                                      <p:cBhvr>
                                        <p:cTn id="867" dur="1000">
                                          <p:stCondLst>
                                            <p:cond delay="0"/>
                                          </p:stCondLst>
                                        </p:cTn>
                                        <p:tgtEl>
                                          <p:spTgt spid="300"/>
                                        </p:tgtEl>
                                        <p:attrNameLst>
                                          <p:attrName>style.visibility</p:attrName>
                                        </p:attrNameLst>
                                      </p:cBhvr>
                                      <p:to>
                                        <p:strVal val="visible"/>
                                      </p:to>
                                    </p:set>
                                  </p:childTnLst>
                                </p:cTn>
                              </p:par>
                            </p:childTnLst>
                          </p:cTn>
                        </p:par>
                        <p:par>
                          <p:cTn id="868" fill="hold">
                            <p:stCondLst>
                              <p:cond delay="282500"/>
                            </p:stCondLst>
                            <p:childTnLst>
                              <p:par>
                                <p:cTn id="869" presetID="11" presetClass="entr" presetSubtype="0" fill="hold" grpId="0" nodeType="afterEffect">
                                  <p:stCondLst>
                                    <p:cond delay="0"/>
                                  </p:stCondLst>
                                  <p:childTnLst>
                                    <p:set>
                                      <p:cBhvr>
                                        <p:cTn id="870" dur="1000">
                                          <p:stCondLst>
                                            <p:cond delay="0"/>
                                          </p:stCondLst>
                                        </p:cTn>
                                        <p:tgtEl>
                                          <p:spTgt spid="301"/>
                                        </p:tgtEl>
                                        <p:attrNameLst>
                                          <p:attrName>style.visibility</p:attrName>
                                        </p:attrNameLst>
                                      </p:cBhvr>
                                      <p:to>
                                        <p:strVal val="visible"/>
                                      </p:to>
                                    </p:set>
                                  </p:childTnLst>
                                </p:cTn>
                              </p:par>
                            </p:childTnLst>
                          </p:cTn>
                        </p:par>
                        <p:par>
                          <p:cTn id="871" fill="hold">
                            <p:stCondLst>
                              <p:cond delay="283500"/>
                            </p:stCondLst>
                            <p:childTnLst>
                              <p:par>
                                <p:cTn id="872" presetID="11" presetClass="entr" presetSubtype="0" fill="hold" grpId="0" nodeType="afterEffect">
                                  <p:stCondLst>
                                    <p:cond delay="0"/>
                                  </p:stCondLst>
                                  <p:childTnLst>
                                    <p:set>
                                      <p:cBhvr>
                                        <p:cTn id="873" dur="1000">
                                          <p:stCondLst>
                                            <p:cond delay="0"/>
                                          </p:stCondLst>
                                        </p:cTn>
                                        <p:tgtEl>
                                          <p:spTgt spid="302"/>
                                        </p:tgtEl>
                                        <p:attrNameLst>
                                          <p:attrName>style.visibility</p:attrName>
                                        </p:attrNameLst>
                                      </p:cBhvr>
                                      <p:to>
                                        <p:strVal val="visible"/>
                                      </p:to>
                                    </p:set>
                                  </p:childTnLst>
                                </p:cTn>
                              </p:par>
                            </p:childTnLst>
                          </p:cTn>
                        </p:par>
                        <p:par>
                          <p:cTn id="874" fill="hold">
                            <p:stCondLst>
                              <p:cond delay="284500"/>
                            </p:stCondLst>
                            <p:childTnLst>
                              <p:par>
                                <p:cTn id="875" presetID="11" presetClass="entr" presetSubtype="0" fill="hold" grpId="0" nodeType="afterEffect">
                                  <p:stCondLst>
                                    <p:cond delay="0"/>
                                  </p:stCondLst>
                                  <p:childTnLst>
                                    <p:set>
                                      <p:cBhvr>
                                        <p:cTn id="876" dur="1000">
                                          <p:stCondLst>
                                            <p:cond delay="0"/>
                                          </p:stCondLst>
                                        </p:cTn>
                                        <p:tgtEl>
                                          <p:spTgt spid="303"/>
                                        </p:tgtEl>
                                        <p:attrNameLst>
                                          <p:attrName>style.visibility</p:attrName>
                                        </p:attrNameLst>
                                      </p:cBhvr>
                                      <p:to>
                                        <p:strVal val="visible"/>
                                      </p:to>
                                    </p:set>
                                  </p:childTnLst>
                                </p:cTn>
                              </p:par>
                            </p:childTnLst>
                          </p:cTn>
                        </p:par>
                        <p:par>
                          <p:cTn id="877" fill="hold">
                            <p:stCondLst>
                              <p:cond delay="285500"/>
                            </p:stCondLst>
                            <p:childTnLst>
                              <p:par>
                                <p:cTn id="878" presetID="11" presetClass="entr" presetSubtype="0" fill="hold" grpId="0" nodeType="afterEffect">
                                  <p:stCondLst>
                                    <p:cond delay="0"/>
                                  </p:stCondLst>
                                  <p:childTnLst>
                                    <p:set>
                                      <p:cBhvr>
                                        <p:cTn id="879" dur="1000">
                                          <p:stCondLst>
                                            <p:cond delay="0"/>
                                          </p:stCondLst>
                                        </p:cTn>
                                        <p:tgtEl>
                                          <p:spTgt spid="304"/>
                                        </p:tgtEl>
                                        <p:attrNameLst>
                                          <p:attrName>style.visibility</p:attrName>
                                        </p:attrNameLst>
                                      </p:cBhvr>
                                      <p:to>
                                        <p:strVal val="visible"/>
                                      </p:to>
                                    </p:set>
                                  </p:childTnLst>
                                </p:cTn>
                              </p:par>
                            </p:childTnLst>
                          </p:cTn>
                        </p:par>
                        <p:par>
                          <p:cTn id="880" fill="hold">
                            <p:stCondLst>
                              <p:cond delay="286500"/>
                            </p:stCondLst>
                            <p:childTnLst>
                              <p:par>
                                <p:cTn id="881" presetID="11" presetClass="entr" presetSubtype="0" fill="hold" grpId="0" nodeType="afterEffect">
                                  <p:stCondLst>
                                    <p:cond delay="0"/>
                                  </p:stCondLst>
                                  <p:childTnLst>
                                    <p:set>
                                      <p:cBhvr>
                                        <p:cTn id="882" dur="1000">
                                          <p:stCondLst>
                                            <p:cond delay="0"/>
                                          </p:stCondLst>
                                        </p:cTn>
                                        <p:tgtEl>
                                          <p:spTgt spid="305"/>
                                        </p:tgtEl>
                                        <p:attrNameLst>
                                          <p:attrName>style.visibility</p:attrName>
                                        </p:attrNameLst>
                                      </p:cBhvr>
                                      <p:to>
                                        <p:strVal val="visible"/>
                                      </p:to>
                                    </p:set>
                                  </p:childTnLst>
                                </p:cTn>
                              </p:par>
                            </p:childTnLst>
                          </p:cTn>
                        </p:par>
                        <p:par>
                          <p:cTn id="883" fill="hold">
                            <p:stCondLst>
                              <p:cond delay="287500"/>
                            </p:stCondLst>
                            <p:childTnLst>
                              <p:par>
                                <p:cTn id="884" presetID="11" presetClass="entr" presetSubtype="0" fill="hold" grpId="0" nodeType="afterEffect">
                                  <p:stCondLst>
                                    <p:cond delay="0"/>
                                  </p:stCondLst>
                                  <p:childTnLst>
                                    <p:set>
                                      <p:cBhvr>
                                        <p:cTn id="885" dur="1000">
                                          <p:stCondLst>
                                            <p:cond delay="0"/>
                                          </p:stCondLst>
                                        </p:cTn>
                                        <p:tgtEl>
                                          <p:spTgt spid="306"/>
                                        </p:tgtEl>
                                        <p:attrNameLst>
                                          <p:attrName>style.visibility</p:attrName>
                                        </p:attrNameLst>
                                      </p:cBhvr>
                                      <p:to>
                                        <p:strVal val="visible"/>
                                      </p:to>
                                    </p:set>
                                  </p:childTnLst>
                                </p:cTn>
                              </p:par>
                            </p:childTnLst>
                          </p:cTn>
                        </p:par>
                        <p:par>
                          <p:cTn id="886" fill="hold">
                            <p:stCondLst>
                              <p:cond delay="288500"/>
                            </p:stCondLst>
                            <p:childTnLst>
                              <p:par>
                                <p:cTn id="887" presetID="11" presetClass="entr" presetSubtype="0" fill="hold" grpId="0" nodeType="afterEffect">
                                  <p:stCondLst>
                                    <p:cond delay="0"/>
                                  </p:stCondLst>
                                  <p:childTnLst>
                                    <p:set>
                                      <p:cBhvr>
                                        <p:cTn id="888" dur="1000">
                                          <p:stCondLst>
                                            <p:cond delay="0"/>
                                          </p:stCondLst>
                                        </p:cTn>
                                        <p:tgtEl>
                                          <p:spTgt spid="307"/>
                                        </p:tgtEl>
                                        <p:attrNameLst>
                                          <p:attrName>style.visibility</p:attrName>
                                        </p:attrNameLst>
                                      </p:cBhvr>
                                      <p:to>
                                        <p:strVal val="visible"/>
                                      </p:to>
                                    </p:set>
                                  </p:childTnLst>
                                </p:cTn>
                              </p:par>
                            </p:childTnLst>
                          </p:cTn>
                        </p:par>
                        <p:par>
                          <p:cTn id="889" fill="hold">
                            <p:stCondLst>
                              <p:cond delay="289500"/>
                            </p:stCondLst>
                            <p:childTnLst>
                              <p:par>
                                <p:cTn id="890" presetID="11" presetClass="entr" presetSubtype="0" fill="hold" grpId="0" nodeType="afterEffect">
                                  <p:stCondLst>
                                    <p:cond delay="0"/>
                                  </p:stCondLst>
                                  <p:childTnLst>
                                    <p:set>
                                      <p:cBhvr>
                                        <p:cTn id="891" dur="1000">
                                          <p:stCondLst>
                                            <p:cond delay="0"/>
                                          </p:stCondLst>
                                        </p:cTn>
                                        <p:tgtEl>
                                          <p:spTgt spid="308"/>
                                        </p:tgtEl>
                                        <p:attrNameLst>
                                          <p:attrName>style.visibility</p:attrName>
                                        </p:attrNameLst>
                                      </p:cBhvr>
                                      <p:to>
                                        <p:strVal val="visible"/>
                                      </p:to>
                                    </p:set>
                                  </p:childTnLst>
                                </p:cTn>
                              </p:par>
                            </p:childTnLst>
                          </p:cTn>
                        </p:par>
                        <p:par>
                          <p:cTn id="892" fill="hold">
                            <p:stCondLst>
                              <p:cond delay="290500"/>
                            </p:stCondLst>
                            <p:childTnLst>
                              <p:par>
                                <p:cTn id="893" presetID="11" presetClass="entr" presetSubtype="0" fill="hold" grpId="0" nodeType="afterEffect">
                                  <p:stCondLst>
                                    <p:cond delay="0"/>
                                  </p:stCondLst>
                                  <p:childTnLst>
                                    <p:set>
                                      <p:cBhvr>
                                        <p:cTn id="894" dur="1000">
                                          <p:stCondLst>
                                            <p:cond delay="0"/>
                                          </p:stCondLst>
                                        </p:cTn>
                                        <p:tgtEl>
                                          <p:spTgt spid="309"/>
                                        </p:tgtEl>
                                        <p:attrNameLst>
                                          <p:attrName>style.visibility</p:attrName>
                                        </p:attrNameLst>
                                      </p:cBhvr>
                                      <p:to>
                                        <p:strVal val="visible"/>
                                      </p:to>
                                    </p:set>
                                  </p:childTnLst>
                                </p:cTn>
                              </p:par>
                            </p:childTnLst>
                          </p:cTn>
                        </p:par>
                        <p:par>
                          <p:cTn id="895" fill="hold">
                            <p:stCondLst>
                              <p:cond delay="291500"/>
                            </p:stCondLst>
                            <p:childTnLst>
                              <p:par>
                                <p:cTn id="896" presetID="11" presetClass="entr" presetSubtype="0" fill="hold" grpId="0" nodeType="afterEffect">
                                  <p:stCondLst>
                                    <p:cond delay="0"/>
                                  </p:stCondLst>
                                  <p:childTnLst>
                                    <p:set>
                                      <p:cBhvr>
                                        <p:cTn id="897"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2" name="click.wav"/>
                                        </p:tgtEl>
                                      </p:cMediaNode>
                                    </p:audio>
                                  </p:subTnLst>
                                </p:cTn>
                              </p:par>
                            </p:childTnLst>
                          </p:cTn>
                        </p:par>
                        <p:par>
                          <p:cTn id="898" fill="hold">
                            <p:stCondLst>
                              <p:cond delay="292500"/>
                            </p:stCondLst>
                            <p:childTnLst>
                              <p:par>
                                <p:cTn id="899" presetID="11" presetClass="entr" presetSubtype="0" fill="hold" grpId="0" nodeType="afterEffect">
                                  <p:stCondLst>
                                    <p:cond delay="0"/>
                                  </p:stCondLst>
                                  <p:childTnLst>
                                    <p:set>
                                      <p:cBhvr>
                                        <p:cTn id="900"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2" name="click.wav"/>
                                        </p:tgtEl>
                                      </p:cMediaNode>
                                    </p:audio>
                                  </p:subTnLst>
                                </p:cTn>
                              </p:par>
                            </p:childTnLst>
                          </p:cTn>
                        </p:par>
                        <p:par>
                          <p:cTn id="901" fill="hold">
                            <p:stCondLst>
                              <p:cond delay="293500"/>
                            </p:stCondLst>
                            <p:childTnLst>
                              <p:par>
                                <p:cTn id="902" presetID="11" presetClass="entr" presetSubtype="0" fill="hold" grpId="0" nodeType="afterEffect">
                                  <p:stCondLst>
                                    <p:cond delay="0"/>
                                  </p:stCondLst>
                                  <p:childTnLst>
                                    <p:set>
                                      <p:cBhvr>
                                        <p:cTn id="903"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2" name="click.wav"/>
                                        </p:tgtEl>
                                      </p:cMediaNode>
                                    </p:audio>
                                  </p:subTnLst>
                                </p:cTn>
                              </p:par>
                            </p:childTnLst>
                          </p:cTn>
                        </p:par>
                        <p:par>
                          <p:cTn id="904" fill="hold">
                            <p:stCondLst>
                              <p:cond delay="294500"/>
                            </p:stCondLst>
                            <p:childTnLst>
                              <p:par>
                                <p:cTn id="905" presetID="11" presetClass="entr" presetSubtype="0" fill="hold" grpId="0" nodeType="afterEffect">
                                  <p:stCondLst>
                                    <p:cond delay="0"/>
                                  </p:stCondLst>
                                  <p:childTnLst>
                                    <p:set>
                                      <p:cBhvr>
                                        <p:cTn id="906"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2" name="click.wav"/>
                                        </p:tgtEl>
                                      </p:cMediaNode>
                                    </p:audio>
                                  </p:subTnLst>
                                </p:cTn>
                              </p:par>
                            </p:childTnLst>
                          </p:cTn>
                        </p:par>
                        <p:par>
                          <p:cTn id="907" fill="hold">
                            <p:stCondLst>
                              <p:cond delay="295500"/>
                            </p:stCondLst>
                            <p:childTnLst>
                              <p:par>
                                <p:cTn id="908" presetID="11" presetClass="entr" presetSubtype="0" fill="hold" grpId="0" nodeType="afterEffect">
                                  <p:stCondLst>
                                    <p:cond delay="0"/>
                                  </p:stCondLst>
                                  <p:childTnLst>
                                    <p:set>
                                      <p:cBhvr>
                                        <p:cTn id="909"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2" name="click.wav"/>
                                        </p:tgtEl>
                                      </p:cMediaNode>
                                    </p:audio>
                                  </p:subTnLst>
                                </p:cTn>
                              </p:par>
                            </p:childTnLst>
                          </p:cTn>
                        </p:par>
                        <p:par>
                          <p:cTn id="910" fill="hold">
                            <p:stCondLst>
                              <p:cond delay="296500"/>
                            </p:stCondLst>
                            <p:childTnLst>
                              <p:par>
                                <p:cTn id="911" presetID="11" presetClass="entr" presetSubtype="0" fill="hold" grpId="0" nodeType="afterEffect">
                                  <p:stCondLst>
                                    <p:cond delay="0"/>
                                  </p:stCondLst>
                                  <p:childTnLst>
                                    <p:set>
                                      <p:cBhvr>
                                        <p:cTn id="912"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11"/>
                                            </p:cond>
                                          </p:stCondLst>
                                          <p:endCondLst>
                                            <p:cond evt="onStopAudio" delay="0">
                                              <p:tgtEl>
                                                <p:sldTgt/>
                                              </p:tgtEl>
                                            </p:cond>
                                          </p:endCondLst>
                                        </p:cTn>
                                        <p:tgtEl>
                                          <p:sndTgt r:embed="rId2" name="click.wav"/>
                                        </p:tgtEl>
                                      </p:cMediaNode>
                                    </p:audio>
                                  </p:subTnLst>
                                </p:cTn>
                              </p:par>
                            </p:childTnLst>
                          </p:cTn>
                        </p:par>
                        <p:par>
                          <p:cTn id="913" fill="hold">
                            <p:stCondLst>
                              <p:cond delay="297500"/>
                            </p:stCondLst>
                            <p:childTnLst>
                              <p:par>
                                <p:cTn id="914" presetID="11" presetClass="entr" presetSubtype="0" fill="hold" grpId="0" nodeType="afterEffect">
                                  <p:stCondLst>
                                    <p:cond delay="0"/>
                                  </p:stCondLst>
                                  <p:childTnLst>
                                    <p:set>
                                      <p:cBhvr>
                                        <p:cTn id="915"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14"/>
                                            </p:cond>
                                          </p:stCondLst>
                                          <p:endCondLst>
                                            <p:cond evt="onStopAudio" delay="0">
                                              <p:tgtEl>
                                                <p:sldTgt/>
                                              </p:tgtEl>
                                            </p:cond>
                                          </p:endCondLst>
                                        </p:cTn>
                                        <p:tgtEl>
                                          <p:sndTgt r:embed="rId2" name="click.wav"/>
                                        </p:tgtEl>
                                      </p:cMediaNode>
                                    </p:audio>
                                  </p:subTnLst>
                                </p:cTn>
                              </p:par>
                            </p:childTnLst>
                          </p:cTn>
                        </p:par>
                        <p:par>
                          <p:cTn id="916" fill="hold">
                            <p:stCondLst>
                              <p:cond delay="298500"/>
                            </p:stCondLst>
                            <p:childTnLst>
                              <p:par>
                                <p:cTn id="917" presetID="11" presetClass="entr" presetSubtype="0" fill="hold" grpId="0" nodeType="afterEffect">
                                  <p:stCondLst>
                                    <p:cond delay="0"/>
                                  </p:stCondLst>
                                  <p:childTnLst>
                                    <p:set>
                                      <p:cBhvr>
                                        <p:cTn id="918"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2" name="click.wav"/>
                                        </p:tgtEl>
                                      </p:cMediaNode>
                                    </p:audio>
                                  </p:subTnLst>
                                </p:cTn>
                              </p:par>
                            </p:childTnLst>
                          </p:cTn>
                        </p:par>
                        <p:par>
                          <p:cTn id="919" fill="hold">
                            <p:stCondLst>
                              <p:cond delay="299500"/>
                            </p:stCondLst>
                            <p:childTnLst>
                              <p:par>
                                <p:cTn id="920" presetID="11" presetClass="entr" presetSubtype="0" fill="hold" grpId="0" nodeType="afterEffect">
                                  <p:stCondLst>
                                    <p:cond delay="0"/>
                                  </p:stCondLst>
                                  <p:childTnLst>
                                    <p:set>
                                      <p:cBhvr>
                                        <p:cTn id="921" dur="1000">
                                          <p:stCondLst>
                                            <p:cond delay="0"/>
                                          </p:stCondLst>
                                        </p:cTn>
                                        <p:tgtEl>
                                          <p:spTgt spid="318"/>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2" name="click.wav"/>
                                        </p:tgtEl>
                                      </p:cMediaNode>
                                    </p:audio>
                                  </p:subTnLst>
                                </p:cTn>
                              </p:par>
                            </p:childTnLst>
                          </p:cTn>
                        </p:par>
                        <p:par>
                          <p:cTn id="922" fill="hold">
                            <p:stCondLst>
                              <p:cond delay="300500"/>
                            </p:stCondLst>
                            <p:childTnLst>
                              <p:par>
                                <p:cTn id="923" presetID="11" presetClass="entr" presetSubtype="0" fill="hold" grpId="0" nodeType="afterEffect">
                                  <p:stCondLst>
                                    <p:cond delay="0"/>
                                  </p:stCondLst>
                                  <p:childTnLst>
                                    <p:set>
                                      <p:cBhvr>
                                        <p:cTn id="924" dur="1000">
                                          <p:stCondLst>
                                            <p:cond delay="0"/>
                                          </p:stCondLst>
                                        </p:cTn>
                                        <p:tgtEl>
                                          <p:spTgt spid="319"/>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0"/>
                  </p:tgtEl>
                </p:cond>
              </p:nextCondLst>
            </p:seq>
          </p:childTnLst>
        </p:cTn>
      </p:par>
    </p:tnLst>
    <p:bldLst>
      <p:bldP spid="2" grpId="0"/>
      <p:bldP spid="12" grpId="0" animBg="1"/>
      <p:bldP spid="13" grpId="0" animBg="1"/>
      <p:bldP spid="14" grpId="0" animBg="1"/>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17"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FF"/>
                </a:solidFill>
                <a:latin typeface="Times New Roman" panose="02020603050405020304" pitchFamily="18" charset="0"/>
                <a:cs typeface="Times New Roman" panose="02020603050405020304" pitchFamily="18" charset="0"/>
              </a:rPr>
              <a:t>II. PHÂN TÍCH MỘT SỐ RA THỪA SỐ NGUYÊN TỐ</a:t>
            </a:r>
          </a:p>
        </p:txBody>
      </p:sp>
      <p:pic>
        <p:nvPicPr>
          <p:cNvPr id="10" name="Picture 9">
            <a:extLst>
              <a:ext uri="{FF2B5EF4-FFF2-40B4-BE49-F238E27FC236}">
                <a16:creationId xmlns:a16="http://schemas.microsoft.com/office/drawing/2014/main" id="{54FACD73-EDF1-41C3-ABBC-B0DE2ACE88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407" y="1022572"/>
            <a:ext cx="1226662" cy="1051425"/>
          </a:xfrm>
          <a:prstGeom prst="rect">
            <a:avLst/>
          </a:prstGeom>
        </p:spPr>
      </p:pic>
      <p:sp>
        <p:nvSpPr>
          <p:cNvPr id="2" name="TextBox 1"/>
          <p:cNvSpPr txBox="1"/>
          <p:nvPr/>
        </p:nvSpPr>
        <p:spPr>
          <a:xfrm>
            <a:off x="1433068" y="1114012"/>
            <a:ext cx="685800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40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dọc</a:t>
            </a:r>
            <a:r>
              <a:rPr lang="en-US" sz="3200" dirty="0">
                <a:latin typeface="Times New Roman" panose="02020603050405020304" pitchFamily="18" charset="0"/>
                <a:cs typeface="Times New Roman" panose="02020603050405020304" pitchFamily="18" charset="0"/>
              </a:rPr>
              <a:t>”.</a:t>
            </a:r>
          </a:p>
        </p:txBody>
      </p:sp>
      <p:grpSp>
        <p:nvGrpSpPr>
          <p:cNvPr id="12" name="Group 11">
            <a:extLst>
              <a:ext uri="{FF2B5EF4-FFF2-40B4-BE49-F238E27FC236}">
                <a16:creationId xmlns:a16="http://schemas.microsoft.com/office/drawing/2014/main" id="{DDF7563A-5674-449C-8578-77A0AEABFA96}"/>
              </a:ext>
            </a:extLst>
          </p:cNvPr>
          <p:cNvGrpSpPr/>
          <p:nvPr/>
        </p:nvGrpSpPr>
        <p:grpSpPr>
          <a:xfrm>
            <a:off x="618701" y="2166615"/>
            <a:ext cx="2276787" cy="1200329"/>
            <a:chOff x="576295" y="2375695"/>
            <a:chExt cx="1669099" cy="1200329"/>
          </a:xfrm>
        </p:grpSpPr>
        <p:sp>
          <p:nvSpPr>
            <p:cNvPr id="13" name="TextBox 12">
              <a:extLst>
                <a:ext uri="{FF2B5EF4-FFF2-40B4-BE49-F238E27FC236}">
                  <a16:creationId xmlns:a16="http://schemas.microsoft.com/office/drawing/2014/main" id="{9998B367-3CE2-409E-A7CC-86861E4CB9FB}"/>
                </a:ext>
              </a:extLst>
            </p:cNvPr>
            <p:cNvSpPr txBox="1"/>
            <p:nvPr/>
          </p:nvSpPr>
          <p:spPr>
            <a:xfrm>
              <a:off x="576295" y="2375695"/>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40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4               10</a:t>
              </a:r>
            </a:p>
          </p:txBody>
        </p:sp>
        <p:cxnSp>
          <p:nvCxnSpPr>
            <p:cNvPr id="14" name="Straight Connector 13">
              <a:extLst>
                <a:ext uri="{FF2B5EF4-FFF2-40B4-BE49-F238E27FC236}">
                  <a16:creationId xmlns:a16="http://schemas.microsoft.com/office/drawing/2014/main" id="{5C11C371-5CF7-4156-B6DC-4B084C5C891E}"/>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12F32C-152E-4C18-A008-7CDD7107A642}"/>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1ABD0FBD-74B9-488B-AFC7-A257C1FFDC45}"/>
              </a:ext>
            </a:extLst>
          </p:cNvPr>
          <p:cNvGrpSpPr/>
          <p:nvPr/>
        </p:nvGrpSpPr>
        <p:grpSpPr>
          <a:xfrm>
            <a:off x="1574791" y="2968547"/>
            <a:ext cx="1726194" cy="1200329"/>
            <a:chOff x="1161166" y="3098489"/>
            <a:chExt cx="1243075" cy="1200329"/>
          </a:xfrm>
        </p:grpSpPr>
        <p:sp>
          <p:nvSpPr>
            <p:cNvPr id="21" name="TextBox 20">
              <a:extLst>
                <a:ext uri="{FF2B5EF4-FFF2-40B4-BE49-F238E27FC236}">
                  <a16:creationId xmlns:a16="http://schemas.microsoft.com/office/drawing/2014/main" id="{B436D40F-AF70-473F-9CDC-DBECE9D60AE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2            5</a:t>
              </a:r>
            </a:p>
          </p:txBody>
        </p:sp>
        <p:cxnSp>
          <p:nvCxnSpPr>
            <p:cNvPr id="22" name="Straight Connector 21">
              <a:extLst>
                <a:ext uri="{FF2B5EF4-FFF2-40B4-BE49-F238E27FC236}">
                  <a16:creationId xmlns:a16="http://schemas.microsoft.com/office/drawing/2014/main" id="{F6DD13A3-5BEC-4CC4-BC3A-3CD32A98E9D4}"/>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B8B1DD-F518-44AF-9CD3-F121C02A77D3}"/>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69351BA9-5E58-445A-9F67-6E05A42D3DCC}"/>
              </a:ext>
            </a:extLst>
          </p:cNvPr>
          <p:cNvGrpSpPr/>
          <p:nvPr/>
        </p:nvGrpSpPr>
        <p:grpSpPr>
          <a:xfrm>
            <a:off x="168917" y="2959407"/>
            <a:ext cx="1498791" cy="1200329"/>
            <a:chOff x="1485309" y="3858785"/>
            <a:chExt cx="1243075" cy="1200329"/>
          </a:xfrm>
        </p:grpSpPr>
        <p:sp>
          <p:nvSpPr>
            <p:cNvPr id="25" name="TextBox 24">
              <a:extLst>
                <a:ext uri="{FF2B5EF4-FFF2-40B4-BE49-F238E27FC236}">
                  <a16:creationId xmlns:a16="http://schemas.microsoft.com/office/drawing/2014/main" id="{A8F5CBFF-3D44-4C3C-B017-E908680772EC}"/>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26" name="Straight Connector 25">
              <a:extLst>
                <a:ext uri="{FF2B5EF4-FFF2-40B4-BE49-F238E27FC236}">
                  <a16:creationId xmlns:a16="http://schemas.microsoft.com/office/drawing/2014/main" id="{B04543CF-B306-4A55-AFB9-340AD6357271}"/>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08322A-6CE8-4B86-AF11-20C83573CA02}"/>
                </a:ext>
              </a:extLst>
            </p:cNvPr>
            <p:cNvCxnSpPr>
              <a:cxnSpLocks/>
            </p:cNvCxnSpPr>
            <p:nvPr/>
          </p:nvCxnSpPr>
          <p:spPr>
            <a:xfrm>
              <a:off x="2122715" y="4276263"/>
              <a:ext cx="302042" cy="36617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FD3176F0-79CE-44F3-9334-D7994838A7B0}"/>
              </a:ext>
            </a:extLst>
          </p:cNvPr>
          <p:cNvSpPr txBox="1"/>
          <p:nvPr/>
        </p:nvSpPr>
        <p:spPr>
          <a:xfrm>
            <a:off x="23639" y="5045146"/>
            <a:ext cx="3401780"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1:Rẽ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 = 2.2.2.5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2300" dirty="0">
              <a:solidFill>
                <a:schemeClr val="tx2"/>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30128AB-08A7-430C-90C7-88B92B339332}"/>
              </a:ext>
            </a:extLst>
          </p:cNvPr>
          <p:cNvSpPr txBox="1"/>
          <p:nvPr/>
        </p:nvSpPr>
        <p:spPr>
          <a:xfrm>
            <a:off x="6219258" y="2430920"/>
            <a:ext cx="1519904" cy="461665"/>
          </a:xfrm>
          <a:prstGeom prst="rect">
            <a:avLst/>
          </a:prstGeom>
          <a:noFill/>
        </p:spPr>
        <p:txBody>
          <a:bodyPr wrap="square" rtlCol="0">
            <a:spAutoFit/>
          </a:bodyPr>
          <a:lstStyle/>
          <a:p>
            <a:pPr algn="ctr"/>
            <a:r>
              <a:rPr lang="en-US" sz="2400" b="1" dirty="0">
                <a:solidFill>
                  <a:schemeClr val="accent2"/>
                </a:solidFill>
                <a:latin typeface="Arial" panose="020B0604020202020204" pitchFamily="34" charset="0"/>
                <a:cs typeface="Arial" panose="020B0604020202020204" pitchFamily="34" charset="0"/>
              </a:rPr>
              <a:t>40     2</a:t>
            </a:r>
          </a:p>
        </p:txBody>
      </p:sp>
      <p:sp>
        <p:nvSpPr>
          <p:cNvPr id="37" name="TextBox 36">
            <a:extLst>
              <a:ext uri="{FF2B5EF4-FFF2-40B4-BE49-F238E27FC236}">
                <a16:creationId xmlns:a16="http://schemas.microsoft.com/office/drawing/2014/main" id="{B7E3B2B7-FEA5-491C-867F-39742652789D}"/>
              </a:ext>
            </a:extLst>
          </p:cNvPr>
          <p:cNvSpPr txBox="1"/>
          <p:nvPr/>
        </p:nvSpPr>
        <p:spPr>
          <a:xfrm>
            <a:off x="6379786" y="3076987"/>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20     2</a:t>
            </a:r>
          </a:p>
        </p:txBody>
      </p:sp>
      <p:sp>
        <p:nvSpPr>
          <p:cNvPr id="38" name="TextBox 37">
            <a:extLst>
              <a:ext uri="{FF2B5EF4-FFF2-40B4-BE49-F238E27FC236}">
                <a16:creationId xmlns:a16="http://schemas.microsoft.com/office/drawing/2014/main" id="{519C126D-C64E-4840-8FBD-CE49507FC760}"/>
              </a:ext>
            </a:extLst>
          </p:cNvPr>
          <p:cNvSpPr txBox="1"/>
          <p:nvPr/>
        </p:nvSpPr>
        <p:spPr>
          <a:xfrm>
            <a:off x="6375580" y="367988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10     2</a:t>
            </a:r>
          </a:p>
        </p:txBody>
      </p:sp>
      <p:sp>
        <p:nvSpPr>
          <p:cNvPr id="39" name="TextBox 38">
            <a:extLst>
              <a:ext uri="{FF2B5EF4-FFF2-40B4-BE49-F238E27FC236}">
                <a16:creationId xmlns:a16="http://schemas.microsoft.com/office/drawing/2014/main" id="{5642353A-DA5F-453E-9D86-0F79B5B8866C}"/>
              </a:ext>
            </a:extLst>
          </p:cNvPr>
          <p:cNvSpPr txBox="1"/>
          <p:nvPr/>
        </p:nvSpPr>
        <p:spPr>
          <a:xfrm>
            <a:off x="6197228" y="4282789"/>
            <a:ext cx="1470748" cy="461665"/>
          </a:xfrm>
          <a:prstGeom prst="rect">
            <a:avLst/>
          </a:prstGeom>
          <a:noFill/>
        </p:spPr>
        <p:txBody>
          <a:bodyPr wrap="square" rtlCol="0">
            <a:spAutoFit/>
          </a:bodyPr>
          <a:lstStyle/>
          <a:p>
            <a:pPr algn="ctr"/>
            <a:r>
              <a:rPr lang="en-US" sz="2400" b="1" dirty="0">
                <a:solidFill>
                  <a:schemeClr val="accent2"/>
                </a:solidFill>
                <a:latin typeface="Arial" panose="020B0604020202020204" pitchFamily="34" charset="0"/>
                <a:cs typeface="Arial" panose="020B0604020202020204" pitchFamily="34" charset="0"/>
              </a:rPr>
              <a:t>  5     5</a:t>
            </a:r>
          </a:p>
        </p:txBody>
      </p:sp>
      <p:sp>
        <p:nvSpPr>
          <p:cNvPr id="40" name="TextBox 39">
            <a:extLst>
              <a:ext uri="{FF2B5EF4-FFF2-40B4-BE49-F238E27FC236}">
                <a16:creationId xmlns:a16="http://schemas.microsoft.com/office/drawing/2014/main" id="{B706523A-F288-4954-9B88-04828489F28A}"/>
              </a:ext>
            </a:extLst>
          </p:cNvPr>
          <p:cNvSpPr txBox="1"/>
          <p:nvPr/>
        </p:nvSpPr>
        <p:spPr>
          <a:xfrm>
            <a:off x="6511566" y="4876051"/>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a:t>
            </a:r>
          </a:p>
        </p:txBody>
      </p:sp>
      <p:cxnSp>
        <p:nvCxnSpPr>
          <p:cNvPr id="42" name="Straight Connector 41">
            <a:extLst>
              <a:ext uri="{FF2B5EF4-FFF2-40B4-BE49-F238E27FC236}">
                <a16:creationId xmlns:a16="http://schemas.microsoft.com/office/drawing/2014/main" id="{72E4292D-67B1-495F-B8F0-22AA160DA81B}"/>
              </a:ext>
            </a:extLst>
          </p:cNvPr>
          <p:cNvCxnSpPr/>
          <p:nvPr/>
        </p:nvCxnSpPr>
        <p:spPr>
          <a:xfrm>
            <a:off x="7007814" y="2430920"/>
            <a:ext cx="12746" cy="27608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D3176F0-79CE-44F3-9334-D7994838A7B0}"/>
              </a:ext>
            </a:extLst>
          </p:cNvPr>
          <p:cNvSpPr txBox="1"/>
          <p:nvPr/>
        </p:nvSpPr>
        <p:spPr>
          <a:xfrm>
            <a:off x="5319670" y="5377261"/>
            <a:ext cx="3401780" cy="800219"/>
          </a:xfrm>
          <a:prstGeom prst="rect">
            <a:avLst/>
          </a:prstGeom>
          <a:noFill/>
        </p:spPr>
        <p:txBody>
          <a:bodyPr wrap="square" rtlCol="0">
            <a:spAutoFit/>
          </a:bodyPr>
          <a:lstStyle/>
          <a:p>
            <a:pPr algn="ct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2:Cột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 = 2.2.2.5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23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30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D09346-BD30-4F98-B1BF-ED193573095F}"/>
              </a:ext>
            </a:extLst>
          </p:cNvPr>
          <p:cNvSpPr txBox="1"/>
          <p:nvPr/>
        </p:nvSpPr>
        <p:spPr>
          <a:xfrm>
            <a:off x="2653741" y="457200"/>
            <a:ext cx="8752116" cy="553998"/>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Ví</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dụ</a:t>
            </a:r>
            <a:r>
              <a:rPr lang="en-US" sz="3000" b="1" dirty="0">
                <a:solidFill>
                  <a:schemeClr val="accent1"/>
                </a:solidFill>
                <a:latin typeface="Arial" panose="020B0604020202020204" pitchFamily="34" charset="0"/>
                <a:cs typeface="Arial" panose="020B0604020202020204" pitchFamily="34" charset="0"/>
              </a:rPr>
              <a:t> 3: </a:t>
            </a:r>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120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a:t>
            </a:r>
          </a:p>
        </p:txBody>
      </p:sp>
      <p:pic>
        <p:nvPicPr>
          <p:cNvPr id="16" name="!!3" descr="Chuyên đề về xác định công thức của hợp chất vô cơ và hữu cơ - Tech12h">
            <a:extLst>
              <a:ext uri="{FF2B5EF4-FFF2-40B4-BE49-F238E27FC236}">
                <a16:creationId xmlns:a16="http://schemas.microsoft.com/office/drawing/2014/main" id="{D8AB661D-D5CE-41C7-B4D9-AAA252145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1" y="29482"/>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DDF7563A-5674-449C-8578-77A0AEABFA96}"/>
              </a:ext>
            </a:extLst>
          </p:cNvPr>
          <p:cNvGrpSpPr/>
          <p:nvPr/>
        </p:nvGrpSpPr>
        <p:grpSpPr>
          <a:xfrm>
            <a:off x="618701" y="2166615"/>
            <a:ext cx="2276787" cy="1200329"/>
            <a:chOff x="576295" y="2375695"/>
            <a:chExt cx="1669099" cy="1200329"/>
          </a:xfrm>
        </p:grpSpPr>
        <p:sp>
          <p:nvSpPr>
            <p:cNvPr id="26" name="TextBox 25">
              <a:extLst>
                <a:ext uri="{FF2B5EF4-FFF2-40B4-BE49-F238E27FC236}">
                  <a16:creationId xmlns:a16="http://schemas.microsoft.com/office/drawing/2014/main" id="{9998B367-3CE2-409E-A7CC-86861E4CB9FB}"/>
                </a:ext>
              </a:extLst>
            </p:cNvPr>
            <p:cNvSpPr txBox="1"/>
            <p:nvPr/>
          </p:nvSpPr>
          <p:spPr>
            <a:xfrm>
              <a:off x="576295" y="2375695"/>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120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10               12</a:t>
              </a:r>
            </a:p>
          </p:txBody>
        </p:sp>
        <p:cxnSp>
          <p:nvCxnSpPr>
            <p:cNvPr id="27" name="Straight Connector 26">
              <a:extLst>
                <a:ext uri="{FF2B5EF4-FFF2-40B4-BE49-F238E27FC236}">
                  <a16:creationId xmlns:a16="http://schemas.microsoft.com/office/drawing/2014/main" id="{5C11C371-5CF7-4156-B6DC-4B084C5C891E}"/>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812F32C-152E-4C18-A008-7CDD7107A642}"/>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1ABD0FBD-74B9-488B-AFC7-A257C1FFDC45}"/>
              </a:ext>
            </a:extLst>
          </p:cNvPr>
          <p:cNvGrpSpPr/>
          <p:nvPr/>
        </p:nvGrpSpPr>
        <p:grpSpPr>
          <a:xfrm>
            <a:off x="1574791" y="2968547"/>
            <a:ext cx="1726194" cy="1200329"/>
            <a:chOff x="1161166" y="3098489"/>
            <a:chExt cx="1243075" cy="1200329"/>
          </a:xfrm>
        </p:grpSpPr>
        <p:sp>
          <p:nvSpPr>
            <p:cNvPr id="31" name="TextBox 30">
              <a:extLst>
                <a:ext uri="{FF2B5EF4-FFF2-40B4-BE49-F238E27FC236}">
                  <a16:creationId xmlns:a16="http://schemas.microsoft.com/office/drawing/2014/main" id="{B436D40F-AF70-473F-9CDC-DBECE9D60AE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3            4</a:t>
              </a:r>
            </a:p>
          </p:txBody>
        </p:sp>
        <p:cxnSp>
          <p:nvCxnSpPr>
            <p:cNvPr id="39" name="Straight Connector 38">
              <a:extLst>
                <a:ext uri="{FF2B5EF4-FFF2-40B4-BE49-F238E27FC236}">
                  <a16:creationId xmlns:a16="http://schemas.microsoft.com/office/drawing/2014/main" id="{F6DD13A3-5BEC-4CC4-BC3A-3CD32A98E9D4}"/>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B8B1DD-F518-44AF-9CD3-F121C02A77D3}"/>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9351BA9-5E58-445A-9F67-6E05A42D3DCC}"/>
              </a:ext>
            </a:extLst>
          </p:cNvPr>
          <p:cNvGrpSpPr/>
          <p:nvPr/>
        </p:nvGrpSpPr>
        <p:grpSpPr>
          <a:xfrm>
            <a:off x="168917" y="2959407"/>
            <a:ext cx="1498791" cy="1200329"/>
            <a:chOff x="1485309" y="3858785"/>
            <a:chExt cx="1243075" cy="1200329"/>
          </a:xfrm>
        </p:grpSpPr>
        <p:sp>
          <p:nvSpPr>
            <p:cNvPr id="37" name="TextBox 36">
              <a:extLst>
                <a:ext uri="{FF2B5EF4-FFF2-40B4-BE49-F238E27FC236}">
                  <a16:creationId xmlns:a16="http://schemas.microsoft.com/office/drawing/2014/main" id="{A8F5CBFF-3D44-4C3C-B017-E908680772EC}"/>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2          5</a:t>
              </a:r>
            </a:p>
          </p:txBody>
        </p:sp>
        <p:cxnSp>
          <p:nvCxnSpPr>
            <p:cNvPr id="41" name="Straight Connector 40">
              <a:extLst>
                <a:ext uri="{FF2B5EF4-FFF2-40B4-BE49-F238E27FC236}">
                  <a16:creationId xmlns:a16="http://schemas.microsoft.com/office/drawing/2014/main" id="{B04543CF-B306-4A55-AFB9-340AD6357271}"/>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08322A-6CE8-4B86-AF11-20C83573CA02}"/>
                </a:ext>
              </a:extLst>
            </p:cNvPr>
            <p:cNvCxnSpPr>
              <a:cxnSpLocks/>
            </p:cNvCxnSpPr>
            <p:nvPr/>
          </p:nvCxnSpPr>
          <p:spPr>
            <a:xfrm>
              <a:off x="2122715" y="4276263"/>
              <a:ext cx="302042" cy="36617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E2816A2E-5C0F-45F9-A670-4C7229AC30A4}"/>
              </a:ext>
            </a:extLst>
          </p:cNvPr>
          <p:cNvCxnSpPr>
            <a:cxnSpLocks/>
          </p:cNvCxnSpPr>
          <p:nvPr/>
        </p:nvCxnSpPr>
        <p:spPr>
          <a:xfrm flipH="1">
            <a:off x="2703513" y="4144014"/>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4E33B0F-46D4-4422-B78C-6CC4914D861B}"/>
              </a:ext>
            </a:extLst>
          </p:cNvPr>
          <p:cNvGrpSpPr/>
          <p:nvPr/>
        </p:nvGrpSpPr>
        <p:grpSpPr>
          <a:xfrm>
            <a:off x="2428105" y="3742927"/>
            <a:ext cx="1459881" cy="1200329"/>
            <a:chOff x="1899191" y="4663214"/>
            <a:chExt cx="1243075" cy="1200329"/>
          </a:xfrm>
        </p:grpSpPr>
        <p:sp>
          <p:nvSpPr>
            <p:cNvPr id="38" name="TextBox 37">
              <a:extLst>
                <a:ext uri="{FF2B5EF4-FFF2-40B4-BE49-F238E27FC236}">
                  <a16:creationId xmlns:a16="http://schemas.microsoft.com/office/drawing/2014/main" id="{A2ABFAC2-5CEB-4887-AD33-926F5F539CA8}"/>
                </a:ext>
              </a:extLst>
            </p:cNvPr>
            <p:cNvSpPr txBox="1"/>
            <p:nvPr/>
          </p:nvSpPr>
          <p:spPr>
            <a:xfrm>
              <a:off x="1899191" y="4663214"/>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44" name="Straight Connector 43">
              <a:extLst>
                <a:ext uri="{FF2B5EF4-FFF2-40B4-BE49-F238E27FC236}">
                  <a16:creationId xmlns:a16="http://schemas.microsoft.com/office/drawing/2014/main" id="{E0671230-6DCC-4740-BCD5-0FA6CEE0133F}"/>
                </a:ext>
              </a:extLst>
            </p:cNvPr>
            <p:cNvCxnSpPr>
              <a:cxnSpLocks/>
            </p:cNvCxnSpPr>
            <p:nvPr/>
          </p:nvCxnSpPr>
          <p:spPr>
            <a:xfrm>
              <a:off x="2543279"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430128AB-08A7-430C-90C7-88B92B339332}"/>
              </a:ext>
            </a:extLst>
          </p:cNvPr>
          <p:cNvSpPr txBox="1"/>
          <p:nvPr/>
        </p:nvSpPr>
        <p:spPr>
          <a:xfrm>
            <a:off x="8921818" y="1323480"/>
            <a:ext cx="15199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120     2</a:t>
            </a:r>
          </a:p>
        </p:txBody>
      </p:sp>
      <p:sp>
        <p:nvSpPr>
          <p:cNvPr id="51" name="TextBox 50">
            <a:extLst>
              <a:ext uri="{FF2B5EF4-FFF2-40B4-BE49-F238E27FC236}">
                <a16:creationId xmlns:a16="http://schemas.microsoft.com/office/drawing/2014/main" id="{B7E3B2B7-FEA5-491C-867F-39742652789D}"/>
              </a:ext>
            </a:extLst>
          </p:cNvPr>
          <p:cNvSpPr txBox="1"/>
          <p:nvPr/>
        </p:nvSpPr>
        <p:spPr>
          <a:xfrm>
            <a:off x="9082346" y="1969547"/>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60     2</a:t>
            </a:r>
          </a:p>
        </p:txBody>
      </p:sp>
      <p:sp>
        <p:nvSpPr>
          <p:cNvPr id="52" name="TextBox 51">
            <a:extLst>
              <a:ext uri="{FF2B5EF4-FFF2-40B4-BE49-F238E27FC236}">
                <a16:creationId xmlns:a16="http://schemas.microsoft.com/office/drawing/2014/main" id="{519C126D-C64E-4840-8FBD-CE49507FC760}"/>
              </a:ext>
            </a:extLst>
          </p:cNvPr>
          <p:cNvSpPr txBox="1"/>
          <p:nvPr/>
        </p:nvSpPr>
        <p:spPr>
          <a:xfrm>
            <a:off x="9078140" y="2572448"/>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30     2</a:t>
            </a:r>
          </a:p>
        </p:txBody>
      </p:sp>
      <p:sp>
        <p:nvSpPr>
          <p:cNvPr id="53" name="TextBox 52">
            <a:extLst>
              <a:ext uri="{FF2B5EF4-FFF2-40B4-BE49-F238E27FC236}">
                <a16:creationId xmlns:a16="http://schemas.microsoft.com/office/drawing/2014/main" id="{5642353A-DA5F-453E-9D86-0F79B5B8866C}"/>
              </a:ext>
            </a:extLst>
          </p:cNvPr>
          <p:cNvSpPr txBox="1"/>
          <p:nvPr/>
        </p:nvSpPr>
        <p:spPr>
          <a:xfrm>
            <a:off x="8899788" y="3175349"/>
            <a:ext cx="1470748"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a:t>
            </a:r>
          </a:p>
        </p:txBody>
      </p:sp>
      <p:sp>
        <p:nvSpPr>
          <p:cNvPr id="54" name="TextBox 53">
            <a:extLst>
              <a:ext uri="{FF2B5EF4-FFF2-40B4-BE49-F238E27FC236}">
                <a16:creationId xmlns:a16="http://schemas.microsoft.com/office/drawing/2014/main" id="{B706523A-F288-4954-9B88-04828489F28A}"/>
              </a:ext>
            </a:extLst>
          </p:cNvPr>
          <p:cNvSpPr txBox="1"/>
          <p:nvPr/>
        </p:nvSpPr>
        <p:spPr>
          <a:xfrm>
            <a:off x="9214126" y="3768611"/>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5     5</a:t>
            </a:r>
          </a:p>
        </p:txBody>
      </p:sp>
      <p:sp>
        <p:nvSpPr>
          <p:cNvPr id="55" name="TextBox 54">
            <a:extLst>
              <a:ext uri="{FF2B5EF4-FFF2-40B4-BE49-F238E27FC236}">
                <a16:creationId xmlns:a16="http://schemas.microsoft.com/office/drawing/2014/main" id="{E0F49A3E-2D26-4AE5-A2A3-743B1AA32886}"/>
              </a:ext>
            </a:extLst>
          </p:cNvPr>
          <p:cNvSpPr txBox="1"/>
          <p:nvPr/>
        </p:nvSpPr>
        <p:spPr>
          <a:xfrm>
            <a:off x="9214126" y="428603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     </a:t>
            </a:r>
          </a:p>
        </p:txBody>
      </p:sp>
      <p:sp>
        <p:nvSpPr>
          <p:cNvPr id="58" name="TextBox 57">
            <a:extLst>
              <a:ext uri="{FF2B5EF4-FFF2-40B4-BE49-F238E27FC236}">
                <a16:creationId xmlns:a16="http://schemas.microsoft.com/office/drawing/2014/main" id="{FD3176F0-79CE-44F3-9334-D7994838A7B0}"/>
              </a:ext>
            </a:extLst>
          </p:cNvPr>
          <p:cNvSpPr txBox="1"/>
          <p:nvPr/>
        </p:nvSpPr>
        <p:spPr>
          <a:xfrm>
            <a:off x="380261" y="5036744"/>
            <a:ext cx="3401780" cy="800219"/>
          </a:xfrm>
          <a:prstGeom prst="rect">
            <a:avLst/>
          </a:prstGeom>
          <a:noFill/>
        </p:spPr>
        <p:txBody>
          <a:bodyPr wrap="square" rtlCol="0">
            <a:spAutoFit/>
          </a:bodyPr>
          <a:lstStyle/>
          <a:p>
            <a:pPr algn="ctr"/>
            <a:r>
              <a:rPr lang="en-US" sz="23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:Rẽ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2.5.3.2.2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D0CFFFC6-756F-4ED1-82BE-47686A1CF642}"/>
              </a:ext>
            </a:extLst>
          </p:cNvPr>
          <p:cNvGrpSpPr/>
          <p:nvPr/>
        </p:nvGrpSpPr>
        <p:grpSpPr>
          <a:xfrm>
            <a:off x="4905603" y="2059401"/>
            <a:ext cx="2276787" cy="1200329"/>
            <a:chOff x="655098" y="2342634"/>
            <a:chExt cx="1669099" cy="1200329"/>
          </a:xfrm>
        </p:grpSpPr>
        <p:sp>
          <p:nvSpPr>
            <p:cNvPr id="67" name="TextBox 66">
              <a:extLst>
                <a:ext uri="{FF2B5EF4-FFF2-40B4-BE49-F238E27FC236}">
                  <a16:creationId xmlns:a16="http://schemas.microsoft.com/office/drawing/2014/main" id="{C4219805-18D2-4AEE-8B43-5F69782DBFAB}"/>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120</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6              20</a:t>
              </a:r>
            </a:p>
          </p:txBody>
        </p:sp>
        <p:cxnSp>
          <p:nvCxnSpPr>
            <p:cNvPr id="68" name="Straight Connector 67">
              <a:extLst>
                <a:ext uri="{FF2B5EF4-FFF2-40B4-BE49-F238E27FC236}">
                  <a16:creationId xmlns:a16="http://schemas.microsoft.com/office/drawing/2014/main" id="{844CB807-0D63-43D8-9E9F-615F3C4D643B}"/>
                </a:ext>
              </a:extLst>
            </p:cNvPr>
            <p:cNvCxnSpPr>
              <a:cxnSpLocks/>
            </p:cNvCxnSpPr>
            <p:nvPr/>
          </p:nvCxnSpPr>
          <p:spPr>
            <a:xfrm flipH="1">
              <a:off x="974940"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D78BB53-B138-4892-8B23-0D11B4A06568}"/>
                </a:ext>
              </a:extLst>
            </p:cNvPr>
            <p:cNvCxnSpPr>
              <a:cxnSpLocks/>
            </p:cNvCxnSpPr>
            <p:nvPr/>
          </p:nvCxnSpPr>
          <p:spPr>
            <a:xfrm>
              <a:off x="1424766"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B2CC7341-1846-40C1-9D07-EBB93994CA14}"/>
              </a:ext>
            </a:extLst>
          </p:cNvPr>
          <p:cNvGrpSpPr/>
          <p:nvPr/>
        </p:nvGrpSpPr>
        <p:grpSpPr>
          <a:xfrm>
            <a:off x="5718137" y="2841813"/>
            <a:ext cx="1772462" cy="1200329"/>
            <a:chOff x="1161166" y="3098489"/>
            <a:chExt cx="1243075" cy="1200329"/>
          </a:xfrm>
        </p:grpSpPr>
        <p:sp>
          <p:nvSpPr>
            <p:cNvPr id="71" name="TextBox 70">
              <a:extLst>
                <a:ext uri="{FF2B5EF4-FFF2-40B4-BE49-F238E27FC236}">
                  <a16:creationId xmlns:a16="http://schemas.microsoft.com/office/drawing/2014/main" id="{DE670673-1D7F-497D-B11B-0609D1D77943}"/>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 5             4</a:t>
              </a:r>
            </a:p>
          </p:txBody>
        </p:sp>
        <p:cxnSp>
          <p:nvCxnSpPr>
            <p:cNvPr id="72" name="Straight Connector 71">
              <a:extLst>
                <a:ext uri="{FF2B5EF4-FFF2-40B4-BE49-F238E27FC236}">
                  <a16:creationId xmlns:a16="http://schemas.microsoft.com/office/drawing/2014/main" id="{375B2F3F-AA62-4177-BCF5-D0F59D3D6808}"/>
                </a:ext>
              </a:extLst>
            </p:cNvPr>
            <p:cNvCxnSpPr>
              <a:cxnSpLocks/>
            </p:cNvCxnSpPr>
            <p:nvPr/>
          </p:nvCxnSpPr>
          <p:spPr>
            <a:xfrm flipH="1">
              <a:off x="1409345"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F5A311D-E6C2-4866-8FFA-F5DD7874CC69}"/>
                </a:ext>
              </a:extLst>
            </p:cNvPr>
            <p:cNvCxnSpPr>
              <a:cxnSpLocks/>
            </p:cNvCxnSpPr>
            <p:nvPr/>
          </p:nvCxnSpPr>
          <p:spPr>
            <a:xfrm>
              <a:off x="1859171"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7E8B7AFC-0A29-439C-BB40-FA58DBF3FD7C}"/>
              </a:ext>
            </a:extLst>
          </p:cNvPr>
          <p:cNvGrpSpPr/>
          <p:nvPr/>
        </p:nvGrpSpPr>
        <p:grpSpPr>
          <a:xfrm>
            <a:off x="4374169" y="2826988"/>
            <a:ext cx="1524480" cy="1200329"/>
            <a:chOff x="1485309" y="3858785"/>
            <a:chExt cx="1243075" cy="1200329"/>
          </a:xfrm>
        </p:grpSpPr>
        <p:sp>
          <p:nvSpPr>
            <p:cNvPr id="75" name="TextBox 74">
              <a:extLst>
                <a:ext uri="{FF2B5EF4-FFF2-40B4-BE49-F238E27FC236}">
                  <a16:creationId xmlns:a16="http://schemas.microsoft.com/office/drawing/2014/main" id="{9FE8AE7C-AF2E-4B97-ADB5-2693CE352030}"/>
                </a:ext>
              </a:extLst>
            </p:cNvPr>
            <p:cNvSpPr txBox="1"/>
            <p:nvPr/>
          </p:nvSpPr>
          <p:spPr>
            <a:xfrm>
              <a:off x="1485309" y="385878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a:t>
              </a:r>
            </a:p>
          </p:txBody>
        </p:sp>
        <p:cxnSp>
          <p:nvCxnSpPr>
            <p:cNvPr id="76" name="Straight Connector 75">
              <a:extLst>
                <a:ext uri="{FF2B5EF4-FFF2-40B4-BE49-F238E27FC236}">
                  <a16:creationId xmlns:a16="http://schemas.microsoft.com/office/drawing/2014/main" id="{681E80CA-F423-44BD-9FE7-EED4FDCC6E38}"/>
                </a:ext>
              </a:extLst>
            </p:cNvPr>
            <p:cNvCxnSpPr>
              <a:cxnSpLocks/>
            </p:cNvCxnSpPr>
            <p:nvPr/>
          </p:nvCxnSpPr>
          <p:spPr>
            <a:xfrm flipH="1">
              <a:off x="1672889" y="4276263"/>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5DE4435-F490-4E78-A9DE-088F32B68D80}"/>
                </a:ext>
              </a:extLst>
            </p:cNvPr>
            <p:cNvCxnSpPr>
              <a:cxnSpLocks/>
            </p:cNvCxnSpPr>
            <p:nvPr/>
          </p:nvCxnSpPr>
          <p:spPr>
            <a:xfrm>
              <a:off x="2122715" y="4276263"/>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8" name="Straight Connector 77">
            <a:extLst>
              <a:ext uri="{FF2B5EF4-FFF2-40B4-BE49-F238E27FC236}">
                <a16:creationId xmlns:a16="http://schemas.microsoft.com/office/drawing/2014/main" id="{5C4065C0-B267-4916-94F4-4CBEE834D97C}"/>
              </a:ext>
            </a:extLst>
          </p:cNvPr>
          <p:cNvCxnSpPr>
            <a:cxnSpLocks/>
          </p:cNvCxnSpPr>
          <p:nvPr/>
        </p:nvCxnSpPr>
        <p:spPr>
          <a:xfrm flipH="1">
            <a:off x="6803841" y="4050349"/>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89FF64B2-2F6D-4A29-B641-4F6F2A885BAE}"/>
              </a:ext>
            </a:extLst>
          </p:cNvPr>
          <p:cNvGrpSpPr/>
          <p:nvPr/>
        </p:nvGrpSpPr>
        <p:grpSpPr>
          <a:xfrm>
            <a:off x="6530159" y="3650922"/>
            <a:ext cx="1459881" cy="1200329"/>
            <a:chOff x="1880698" y="4663215"/>
            <a:chExt cx="1243075" cy="1200329"/>
          </a:xfrm>
        </p:grpSpPr>
        <p:sp>
          <p:nvSpPr>
            <p:cNvPr id="80" name="TextBox 79">
              <a:extLst>
                <a:ext uri="{FF2B5EF4-FFF2-40B4-BE49-F238E27FC236}">
                  <a16:creationId xmlns:a16="http://schemas.microsoft.com/office/drawing/2014/main" id="{092D8B10-A861-4863-A67B-0D663983825C}"/>
                </a:ext>
              </a:extLst>
            </p:cNvPr>
            <p:cNvSpPr txBox="1"/>
            <p:nvPr/>
          </p:nvSpPr>
          <p:spPr>
            <a:xfrm>
              <a:off x="1880698" y="4663215"/>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2           2</a:t>
              </a:r>
            </a:p>
          </p:txBody>
        </p:sp>
        <p:cxnSp>
          <p:nvCxnSpPr>
            <p:cNvPr id="81" name="Straight Connector 80">
              <a:extLst>
                <a:ext uri="{FF2B5EF4-FFF2-40B4-BE49-F238E27FC236}">
                  <a16:creationId xmlns:a16="http://schemas.microsoft.com/office/drawing/2014/main" id="{4E6B4656-B3FC-4DBD-A26B-8CB2AB7E29F6}"/>
                </a:ext>
              </a:extLst>
            </p:cNvPr>
            <p:cNvCxnSpPr>
              <a:cxnSpLocks/>
            </p:cNvCxnSpPr>
            <p:nvPr/>
          </p:nvCxnSpPr>
          <p:spPr>
            <a:xfrm>
              <a:off x="2543279" y="5081104"/>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8AAFA290-05AA-49EF-9AD5-F7B6759660CE}"/>
              </a:ext>
            </a:extLst>
          </p:cNvPr>
          <p:cNvSpPr txBox="1"/>
          <p:nvPr/>
        </p:nvSpPr>
        <p:spPr>
          <a:xfrm>
            <a:off x="4048491" y="5075520"/>
            <a:ext cx="3401781" cy="800219"/>
          </a:xfrm>
          <a:prstGeom prst="rect">
            <a:avLst/>
          </a:prstGeom>
          <a:noFill/>
        </p:spPr>
        <p:txBody>
          <a:bodyPr wrap="square" rtlCol="0">
            <a:spAutoFit/>
          </a:bodyPr>
          <a:lstStyle/>
          <a:p>
            <a:pPr algn="ctr"/>
            <a:r>
              <a:rPr lang="en-US" sz="23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:Rẽ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nhánh</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2.3.5.2.2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cxnSp>
        <p:nvCxnSpPr>
          <p:cNvPr id="90" name="Straight Connector 89">
            <a:extLst>
              <a:ext uri="{FF2B5EF4-FFF2-40B4-BE49-F238E27FC236}">
                <a16:creationId xmlns:a16="http://schemas.microsoft.com/office/drawing/2014/main" id="{72E4292D-67B1-495F-B8F0-22AA160DA81B}"/>
              </a:ext>
            </a:extLst>
          </p:cNvPr>
          <p:cNvCxnSpPr/>
          <p:nvPr/>
        </p:nvCxnSpPr>
        <p:spPr>
          <a:xfrm>
            <a:off x="9710374" y="1323480"/>
            <a:ext cx="0" cy="34084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E36E19C-94C2-4D2B-AC12-B990D0895AE1}"/>
              </a:ext>
            </a:extLst>
          </p:cNvPr>
          <p:cNvSpPr txBox="1"/>
          <p:nvPr/>
        </p:nvSpPr>
        <p:spPr>
          <a:xfrm>
            <a:off x="7833942" y="5051306"/>
            <a:ext cx="3401781" cy="800219"/>
          </a:xfrm>
          <a:prstGeom prst="rect">
            <a:avLst/>
          </a:prstGeom>
          <a:noFill/>
        </p:spPr>
        <p:txBody>
          <a:bodyPr wrap="square" rtlCol="0">
            <a:spAutoFit/>
          </a:bodyPr>
          <a:lstStyle/>
          <a:p>
            <a:pPr algn="ctr"/>
            <a:r>
              <a:rPr lang="en-US" sz="23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23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Theo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cột</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300" dirty="0" err="1">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endPar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120 = 2.2.2.3.5 = 2</a:t>
            </a:r>
            <a:r>
              <a:rPr lang="en-US" sz="2300" baseline="30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3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endParaRPr lang="en-US" sz="23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86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6" presetClass="entr" presetSubtype="2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par>
                                <p:cTn id="11" presetID="16" presetClass="entr" presetSubtype="21"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inVertical)">
                                      <p:cBhvr>
                                        <p:cTn id="16" dur="500"/>
                                        <p:tgtEl>
                                          <p:spTgt spid="78"/>
                                        </p:tgtEl>
                                      </p:cBhvr>
                                    </p:animEffect>
                                  </p:childTnLst>
                                </p:cTn>
                              </p:par>
                              <p:par>
                                <p:cTn id="17" presetID="16" presetClass="entr" presetSubtype="21"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barn(inVertical)">
                                      <p:cBhvr>
                                        <p:cTn id="19" dur="500"/>
                                        <p:tgtEl>
                                          <p:spTgt spid="7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arn(inVertical)">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barn(inVertical)">
                                      <p:cBhvr>
                                        <p:cTn id="33" dur="500"/>
                                        <p:tgtEl>
                                          <p:spTgt spid="5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barn(inVertical)">
                                      <p:cBhvr>
                                        <p:cTn id="39" dur="500"/>
                                        <p:tgtEl>
                                          <p:spTgt spid="5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arn(inVertical)">
                                      <p:cBhvr>
                                        <p:cTn id="42" dur="500"/>
                                        <p:tgtEl>
                                          <p:spTgt spid="55"/>
                                        </p:tgtEl>
                                      </p:cBhvr>
                                    </p:animEffect>
                                  </p:childTnLst>
                                </p:cTn>
                              </p:par>
                              <p:par>
                                <p:cTn id="43" presetID="16" presetClass="entr" presetSubtype="21"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barn(inVertical)">
                                      <p:cBhvr>
                                        <p:cTn id="45" dur="500"/>
                                        <p:tgtEl>
                                          <p:spTgt spid="9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barn(inVertical)">
                                      <p:cBhvr>
                                        <p:cTn id="4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83"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4">
            <a:extLst>
              <a:ext uri="{FF2B5EF4-FFF2-40B4-BE49-F238E27FC236}">
                <a16:creationId xmlns:a16="http://schemas.microsoft.com/office/drawing/2014/main"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97E81228-EC61-4337-8FCD-FEE6A5684E7F}"/>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04D47F80-AD84-4BC4-B02E-F977E4577B66}"/>
              </a:ext>
            </a:extLst>
          </p:cNvPr>
          <p:cNvSpPr>
            <a:spLocks noChangeArrowheads="1"/>
          </p:cNvSpPr>
          <p:nvPr/>
        </p:nvSpPr>
        <p:spPr bwMode="auto">
          <a:xfrm>
            <a:off x="0" y="92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D09346-BD30-4F98-B1BF-ED193573095F}"/>
              </a:ext>
            </a:extLst>
          </p:cNvPr>
          <p:cNvSpPr txBox="1"/>
          <p:nvPr/>
        </p:nvSpPr>
        <p:spPr>
          <a:xfrm>
            <a:off x="2369093" y="4373889"/>
            <a:ext cx="8503346" cy="553998"/>
          </a:xfrm>
          <a:prstGeom prst="rect">
            <a:avLst/>
          </a:prstGeom>
          <a:noFill/>
        </p:spPr>
        <p:txBody>
          <a:bodyPr wrap="square" rtlCol="0">
            <a:spAutoFit/>
          </a:bodyPr>
          <a:lstStyle/>
          <a:p>
            <a:pPr algn="just"/>
            <a:r>
              <a:rPr lang="en-US" sz="3000" b="1" dirty="0" err="1">
                <a:solidFill>
                  <a:schemeClr val="accent1"/>
                </a:solidFill>
                <a:latin typeface="Arial" panose="020B0604020202020204" pitchFamily="34" charset="0"/>
                <a:cs typeface="Arial" panose="020B0604020202020204" pitchFamily="34" charset="0"/>
              </a:rPr>
              <a:t>Phân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tích</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450 ra </a:t>
            </a:r>
            <a:r>
              <a:rPr lang="en-US" sz="3000" b="1" dirty="0" err="1">
                <a:solidFill>
                  <a:schemeClr val="accent1"/>
                </a:solidFill>
                <a:latin typeface="Arial" panose="020B0604020202020204" pitchFamily="34" charset="0"/>
                <a:cs typeface="Arial" panose="020B0604020202020204" pitchFamily="34" charset="0"/>
              </a:rPr>
              <a:t>thừa</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số</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nguyên</a:t>
            </a:r>
            <a:r>
              <a:rPr lang="en-US" sz="3000" b="1" dirty="0">
                <a:solidFill>
                  <a:schemeClr val="accent1"/>
                </a:solidFill>
                <a:latin typeface="Arial" panose="020B0604020202020204" pitchFamily="34" charset="0"/>
                <a:cs typeface="Arial" panose="020B0604020202020204" pitchFamily="34" charset="0"/>
              </a:rPr>
              <a:t> </a:t>
            </a:r>
            <a:r>
              <a:rPr lang="en-US" sz="3000" b="1" dirty="0" err="1">
                <a:solidFill>
                  <a:schemeClr val="accent1"/>
                </a:solidFill>
                <a:latin typeface="Arial" panose="020B0604020202020204" pitchFamily="34" charset="0"/>
                <a:cs typeface="Arial" panose="020B0604020202020204" pitchFamily="34" charset="0"/>
              </a:rPr>
              <a:t>tố</a:t>
            </a:r>
            <a:r>
              <a:rPr lang="en-US" sz="3000" b="1" dirty="0">
                <a:solidFill>
                  <a:schemeClr val="accent1"/>
                </a:solidFill>
                <a:latin typeface="Arial" panose="020B0604020202020204" pitchFamily="34" charset="0"/>
                <a:cs typeface="Arial" panose="020B0604020202020204" pitchFamily="34" charset="0"/>
              </a:rPr>
              <a:t>.</a:t>
            </a:r>
          </a:p>
        </p:txBody>
      </p:sp>
      <p:pic>
        <p:nvPicPr>
          <p:cNvPr id="49" name="!!3">
            <a:extLst>
              <a:ext uri="{FF2B5EF4-FFF2-40B4-BE49-F238E27FC236}">
                <a16:creationId xmlns:a16="http://schemas.microsoft.com/office/drawing/2014/main" id="{6ED510BC-4545-42A0-A374-5ED96F6FB27B}"/>
              </a:ext>
            </a:extLst>
          </p:cNvPr>
          <p:cNvPicPr>
            <a:picLocks noChangeAspect="1"/>
          </p:cNvPicPr>
          <p:nvPr/>
        </p:nvPicPr>
        <p:blipFill>
          <a:blip r:embed="rId5"/>
          <a:stretch>
            <a:fillRect/>
          </a:stretch>
        </p:blipFill>
        <p:spPr>
          <a:xfrm>
            <a:off x="226162" y="0"/>
            <a:ext cx="3258005" cy="2905530"/>
          </a:xfrm>
          <a:prstGeom prst="rect">
            <a:avLst/>
          </a:prstGeom>
        </p:spPr>
      </p:pic>
      <p:sp>
        <p:nvSpPr>
          <p:cNvPr id="6" name="Thought Bubble: Cloud 5">
            <a:extLst>
              <a:ext uri="{FF2B5EF4-FFF2-40B4-BE49-F238E27FC236}">
                <a16:creationId xmlns:a16="http://schemas.microsoft.com/office/drawing/2014/main" id="{657C2195-49EB-4C57-BDA7-64C18D91CC53}"/>
              </a:ext>
            </a:extLst>
          </p:cNvPr>
          <p:cNvSpPr/>
          <p:nvPr/>
        </p:nvSpPr>
        <p:spPr>
          <a:xfrm>
            <a:off x="3665256" y="142381"/>
            <a:ext cx="7693143" cy="3940795"/>
          </a:xfrm>
          <a:prstGeom prst="cloudCallout">
            <a:avLst>
              <a:gd name="adj1" fmla="val -50435"/>
              <a:gd name="adj2" fmla="val -4216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accent1">
                    <a:lumMod val="75000"/>
                  </a:schemeClr>
                </a:solidFill>
                <a:latin typeface="Arial" panose="020B0604020202020204" pitchFamily="34" charset="0"/>
                <a:cs typeface="Arial" panose="020B0604020202020204" pitchFamily="34" charset="0"/>
              </a:rPr>
              <a:t>Nhận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xét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Dù</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phân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tích</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số</a:t>
            </a:r>
            <a:r>
              <a:rPr lang="en-US" sz="3000" b="1" dirty="0">
                <a:solidFill>
                  <a:schemeClr val="accent1">
                    <a:lumMod val="75000"/>
                  </a:schemeClr>
                </a:solidFill>
                <a:latin typeface="Arial" panose="020B0604020202020204" pitchFamily="34" charset="0"/>
                <a:cs typeface="Arial" panose="020B0604020202020204" pitchFamily="34" charset="0"/>
              </a:rPr>
              <a:t> ra </a:t>
            </a:r>
            <a:r>
              <a:rPr lang="en-US" sz="3000" b="1" dirty="0" err="1">
                <a:solidFill>
                  <a:schemeClr val="accent1">
                    <a:lumMod val="75000"/>
                  </a:schemeClr>
                </a:solidFill>
                <a:latin typeface="Arial" panose="020B0604020202020204" pitchFamily="34" charset="0"/>
                <a:cs typeface="Arial" panose="020B0604020202020204" pitchFamily="34" charset="0"/>
              </a:rPr>
              <a:t>thừa</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số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bằng</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cách</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nào</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thì</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cuối</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cùng</a:t>
            </a:r>
            <a:r>
              <a:rPr lang="en-US" sz="3000" b="1" dirty="0">
                <a:solidFill>
                  <a:schemeClr val="accent1">
                    <a:lumMod val="75000"/>
                  </a:schemeClr>
                </a:solidFill>
                <a:latin typeface="Arial" panose="020B0604020202020204" pitchFamily="34" charset="0"/>
                <a:cs typeface="Arial" panose="020B0604020202020204" pitchFamily="34" charset="0"/>
              </a:rPr>
              <a:t> ta </a:t>
            </a:r>
            <a:r>
              <a:rPr lang="en-US" sz="3000" b="1" dirty="0" err="1">
                <a:solidFill>
                  <a:schemeClr val="accent1">
                    <a:lumMod val="75000"/>
                  </a:schemeClr>
                </a:solidFill>
                <a:latin typeface="Arial" panose="020B0604020202020204" pitchFamily="34" charset="0"/>
                <a:cs typeface="Arial" panose="020B0604020202020204" pitchFamily="34" charset="0"/>
              </a:rPr>
              <a:t>cũng</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có</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được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kết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quả</a:t>
            </a:r>
            <a:r>
              <a:rPr lang="en-US" sz="3000" b="1" dirty="0">
                <a:solidFill>
                  <a:schemeClr val="accent1">
                    <a:lumMod val="75000"/>
                  </a:schemeClr>
                </a:solidFill>
                <a:latin typeface="Arial" panose="020B0604020202020204" pitchFamily="34" charset="0"/>
                <a:cs typeface="Arial" panose="020B0604020202020204" pitchFamily="34" charset="0"/>
              </a:rPr>
              <a:t>.</a:t>
            </a:r>
          </a:p>
          <a:p>
            <a:pPr algn="ctr"/>
            <a:endParaRPr lang="en-US" sz="3000" b="1" dirty="0">
              <a:solidFill>
                <a:schemeClr val="accent1">
                  <a:lumMod val="7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5BE33A0-F392-4D9C-9ECC-1844FF376995}"/>
              </a:ext>
            </a:extLst>
          </p:cNvPr>
          <p:cNvPicPr>
            <a:picLocks noChangeAspect="1"/>
          </p:cNvPicPr>
          <p:nvPr/>
        </p:nvPicPr>
        <p:blipFill>
          <a:blip r:embed="rId6"/>
          <a:stretch>
            <a:fillRect/>
          </a:stretch>
        </p:blipFill>
        <p:spPr>
          <a:xfrm>
            <a:off x="1000553" y="3841304"/>
            <a:ext cx="1224766" cy="1068110"/>
          </a:xfrm>
          <a:prstGeom prst="rect">
            <a:avLst/>
          </a:prstGeom>
        </p:spPr>
      </p:pic>
      <p:sp>
        <p:nvSpPr>
          <p:cNvPr id="10" name="TextBox 9">
            <a:extLst>
              <a:ext uri="{FF2B5EF4-FFF2-40B4-BE49-F238E27FC236}">
                <a16:creationId xmlns:a16="http://schemas.microsoft.com/office/drawing/2014/main" id="{FD7D80FE-A396-4B23-B66A-D8CAAD81B4FE}"/>
              </a:ext>
            </a:extLst>
          </p:cNvPr>
          <p:cNvSpPr txBox="1"/>
          <p:nvPr/>
        </p:nvSpPr>
        <p:spPr>
          <a:xfrm>
            <a:off x="2649198" y="3651909"/>
            <a:ext cx="6098562" cy="646331"/>
          </a:xfrm>
          <a:prstGeom prst="rect">
            <a:avLst/>
          </a:prstGeom>
          <a:noFill/>
        </p:spPr>
        <p:txBody>
          <a:bodyPr wrap="square" rtlCol="0">
            <a:spAutoFit/>
          </a:bodyPr>
          <a:lstStyle/>
          <a:p>
            <a:r>
              <a:rPr lang="en-US" sz="3600" b="1" i="1" dirty="0" err="1">
                <a:solidFill>
                  <a:srgbClr val="FF0000"/>
                </a:solidFill>
                <a:latin typeface="Arial" panose="020B0604020202020204" pitchFamily="34" charset="0"/>
                <a:cs typeface="Arial" panose="020B0604020202020204" pitchFamily="34" charset="0"/>
              </a:rPr>
              <a:t>Hoạt</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động</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nhóm</a:t>
            </a:r>
            <a:endParaRPr lang="en-US" sz="3600" b="1" i="1"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394576B-8801-48EA-9EE7-4BD4B1049144}"/>
              </a:ext>
            </a:extLst>
          </p:cNvPr>
          <p:cNvSpPr txBox="1"/>
          <p:nvPr/>
        </p:nvSpPr>
        <p:spPr>
          <a:xfrm>
            <a:off x="2369093" y="5358016"/>
            <a:ext cx="4833257"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Kết</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quả</a:t>
            </a:r>
            <a:r>
              <a:rPr lang="en-US" sz="3000" b="1" dirty="0">
                <a:solidFill>
                  <a:schemeClr val="accent2"/>
                </a:solidFill>
                <a:latin typeface="Arial" panose="020B0604020202020204" pitchFamily="34" charset="0"/>
                <a:cs typeface="Arial" panose="020B0604020202020204" pitchFamily="34" charset="0"/>
              </a:rPr>
              <a:t>: 450 = 2.3</a:t>
            </a:r>
            <a:r>
              <a:rPr lang="en-US" sz="3000" b="1" baseline="30000" dirty="0">
                <a:solidFill>
                  <a:schemeClr val="accent2"/>
                </a:solidFill>
                <a:latin typeface="Arial" panose="020B0604020202020204" pitchFamily="34" charset="0"/>
                <a:cs typeface="Arial" panose="020B0604020202020204" pitchFamily="34" charset="0"/>
              </a:rPr>
              <a:t>2</a:t>
            </a:r>
            <a:r>
              <a:rPr lang="en-US" sz="3000" b="1" dirty="0">
                <a:solidFill>
                  <a:schemeClr val="accent2"/>
                </a:solidFill>
                <a:latin typeface="Arial" panose="020B0604020202020204" pitchFamily="34" charset="0"/>
                <a:cs typeface="Arial" panose="020B0604020202020204" pitchFamily="34" charset="0"/>
              </a:rPr>
              <a:t>.5</a:t>
            </a:r>
            <a:r>
              <a:rPr lang="en-US" sz="3000" b="1" baseline="30000" dirty="0">
                <a:solidFill>
                  <a:schemeClr val="accent2"/>
                </a:solidFill>
                <a:latin typeface="Arial" panose="020B0604020202020204" pitchFamily="34" charset="0"/>
                <a:cs typeface="Arial" panose="020B0604020202020204" pitchFamily="34" charset="0"/>
              </a:rPr>
              <a:t>2</a:t>
            </a:r>
            <a:r>
              <a:rPr lang="en-US" sz="3000" b="1" dirty="0">
                <a:solidFill>
                  <a:schemeClr val="accent2"/>
                </a:solidFill>
                <a:latin typeface="Arial" panose="020B0604020202020204" pitchFamily="34" charset="0"/>
                <a:cs typeface="Arial" panose="020B0604020202020204" pitchFamily="34" charset="0"/>
              </a:rPr>
              <a:t>.</a:t>
            </a:r>
          </a:p>
        </p:txBody>
      </p:sp>
      <p:sp>
        <p:nvSpPr>
          <p:cNvPr id="12" name="Rounded Rectangle 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13" name="Rounded Rectangle 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14" name="Rounded Rectangle 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15" name="Rounded Rectangle 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16" name="Rounded Rectangle 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17" name="Rounded Rectangle 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18" name="Rounded Rectangle 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19" name="Rounded Rectangle 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20" name="Rounded Rectangle 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21" name="Rounded Rectangle 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22" name="Rounded Rectangle 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23" name="Rounded Rectangle 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24" name="Rounded Rectangle 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25" name="Rounded Rectangle 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26" name="Rounded Rectangle 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27" name="Rounded Rectangle 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28" name="Rounded Rectangle 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30" name="Rounded Rectangle 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31" name="Rounded Rectangle 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32" name="Rounded Rectangle 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33" name="Rounded Rectangle 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34" name="Rounded Rectangle 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35" name="Rounded Rectangle 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36" name="Rounded Rectangle 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37" name="Rounded Rectangle 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38" name="Rounded Rectangle 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39" name="Rounded Rectangle 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40" name="Rounded Rectangle 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41" name="Rounded Rectangle 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42" name="Rounded Rectangle 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43" name="Rounded Rectangle 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44" name="Rounded Rectangle 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45" name="Rounded Rectangle 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46" name="Rounded Rectangle 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47" name="Rounded Rectangle 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48" name="Rounded Rectangle 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50" name="Rounded Rectangle 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51" name="Rounded Rectangle 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52" name="Rounded Rectangle 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53" name="Rounded Rectangle 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54" name="Rounded Rectangle 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55" name="Rounded Rectangle 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56" name="Rounded Rectangle 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57" name="Rounded Rectangle 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58" name="Rounded Rectangle 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59" name="Rounded Rectangle 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60" name="Rounded Rectangle 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61" name="Rounded Rectangle 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62" name="Rounded Rectangle 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63" name="Rounded Rectangle 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64" name="Rounded Rectangle 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65" name="Rounded Rectangle 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66" name="Rounded Rectangle 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67" name="Rounded Rectangle 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68" name="Rounded Rectangle 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69" name="Rounded Rectangle 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70" name="Rounded Rectangle 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75" name="Rounded Rectangle 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15" name="Oval 314"/>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pic>
        <p:nvPicPr>
          <p:cNvPr id="316" name="Picture 315" descr="pngtree-group-discussion-learn-life-learning-life-png-image_3816255.jpg"/>
          <p:cNvPicPr>
            <a:picLocks noChangeAspect="1"/>
          </p:cNvPicPr>
          <p:nvPr/>
        </p:nvPicPr>
        <p:blipFill>
          <a:blip r:embed="rId7"/>
          <a:stretch>
            <a:fillRect/>
          </a:stretch>
        </p:blipFill>
        <p:spPr>
          <a:xfrm>
            <a:off x="8981674" y="3259907"/>
            <a:ext cx="1813301" cy="1255363"/>
          </a:xfrm>
          <a:prstGeom prst="rect">
            <a:avLst/>
          </a:prstGeom>
        </p:spPr>
      </p:pic>
    </p:spTree>
    <p:extLst>
      <p:ext uri="{BB962C8B-B14F-4D97-AF65-F5344CB8AC3E}">
        <p14:creationId xmlns:p14="http://schemas.microsoft.com/office/powerpoint/2010/main" val="2513379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16"/>
                                        </p:tgtEl>
                                        <p:attrNameLst>
                                          <p:attrName>style.visibility</p:attrName>
                                        </p:attrNameLst>
                                      </p:cBhvr>
                                      <p:to>
                                        <p:strVal val="visible"/>
                                      </p:to>
                                    </p:set>
                                    <p:animEffect transition="in" filter="diamond(in)">
                                      <p:cBhvr>
                                        <p:cTn id="18" dur="500"/>
                                        <p:tgtEl>
                                          <p:spTgt spid="31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5"/>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500"/>
                                        <p:tgtEl>
                                          <p:spTgt spid="315"/>
                                        </p:tgtEl>
                                      </p:cBhvr>
                                    </p:animEffect>
                                    <p:set>
                                      <p:cBhvr>
                                        <p:cTn id="28" dur="1" fill="hold">
                                          <p:stCondLst>
                                            <p:cond delay="499"/>
                                          </p:stCondLst>
                                        </p:cTn>
                                        <p:tgtEl>
                                          <p:spTgt spid="315"/>
                                        </p:tgtEl>
                                        <p:attrNameLst>
                                          <p:attrName>style.visibility</p:attrName>
                                        </p:attrNameLst>
                                      </p:cBhvr>
                                      <p:to>
                                        <p:strVal val="hidden"/>
                                      </p:to>
                                    </p:set>
                                  </p:childTnLst>
                                </p:cTn>
                              </p:par>
                            </p:childTnLst>
                          </p:cTn>
                        </p:par>
                        <p:par>
                          <p:cTn id="29" fill="hold">
                            <p:stCondLst>
                              <p:cond delay="500"/>
                            </p:stCondLst>
                            <p:childTnLst>
                              <p:par>
                                <p:cTn id="30" presetID="11" presetClass="entr" presetSubtype="0" fill="hold" grpId="0" nodeType="afterEffect">
                                  <p:stCondLst>
                                    <p:cond delay="0"/>
                                  </p:stCondLst>
                                  <p:childTnLst>
                                    <p:set>
                                      <p:cBhvr>
                                        <p:cTn id="31" dur="1000">
                                          <p:stCondLst>
                                            <p:cond delay="0"/>
                                          </p:stCondLst>
                                        </p:cTn>
                                        <p:tgtEl>
                                          <p:spTgt spid="12"/>
                                        </p:tgtEl>
                                        <p:attrNameLst>
                                          <p:attrName>style.visibility</p:attrName>
                                        </p:attrNameLst>
                                      </p:cBhvr>
                                      <p:to>
                                        <p:strVal val="visible"/>
                                      </p:to>
                                    </p:set>
                                  </p:childTnLst>
                                </p:cTn>
                              </p:par>
                            </p:childTnLst>
                          </p:cTn>
                        </p:par>
                        <p:par>
                          <p:cTn id="32" fill="hold">
                            <p:stCondLst>
                              <p:cond delay="1500"/>
                            </p:stCondLst>
                            <p:childTnLst>
                              <p:par>
                                <p:cTn id="33" presetID="11" presetClass="entr" presetSubtype="0" fill="hold" grpId="0" nodeType="afterEffect">
                                  <p:stCondLst>
                                    <p:cond delay="0"/>
                                  </p:stCondLst>
                                  <p:childTnLst>
                                    <p:set>
                                      <p:cBhvr>
                                        <p:cTn id="34" dur="1000">
                                          <p:stCondLst>
                                            <p:cond delay="0"/>
                                          </p:stCondLst>
                                        </p:cTn>
                                        <p:tgtEl>
                                          <p:spTgt spid="13"/>
                                        </p:tgtEl>
                                        <p:attrNameLst>
                                          <p:attrName>style.visibility</p:attrName>
                                        </p:attrNameLst>
                                      </p:cBhvr>
                                      <p:to>
                                        <p:strVal val="visible"/>
                                      </p:to>
                                    </p:set>
                                  </p:childTnLst>
                                </p:cTn>
                              </p:par>
                            </p:childTnLst>
                          </p:cTn>
                        </p:par>
                        <p:par>
                          <p:cTn id="35" fill="hold">
                            <p:stCondLst>
                              <p:cond delay="2500"/>
                            </p:stCondLst>
                            <p:childTnLst>
                              <p:par>
                                <p:cTn id="36" presetID="11" presetClass="entr" presetSubtype="0" fill="hold" grpId="0" nodeType="afterEffect">
                                  <p:stCondLst>
                                    <p:cond delay="0"/>
                                  </p:stCondLst>
                                  <p:childTnLst>
                                    <p:set>
                                      <p:cBhvr>
                                        <p:cTn id="37" dur="1000">
                                          <p:stCondLst>
                                            <p:cond delay="0"/>
                                          </p:stCondLst>
                                        </p:cTn>
                                        <p:tgtEl>
                                          <p:spTgt spid="14"/>
                                        </p:tgtEl>
                                        <p:attrNameLst>
                                          <p:attrName>style.visibility</p:attrName>
                                        </p:attrNameLst>
                                      </p:cBhvr>
                                      <p:to>
                                        <p:strVal val="visible"/>
                                      </p:to>
                                    </p:set>
                                  </p:childTnLst>
                                </p:cTn>
                              </p:par>
                            </p:childTnLst>
                          </p:cTn>
                        </p:par>
                        <p:par>
                          <p:cTn id="38" fill="hold">
                            <p:stCondLst>
                              <p:cond delay="3500"/>
                            </p:stCondLst>
                            <p:childTnLst>
                              <p:par>
                                <p:cTn id="39" presetID="11" presetClass="entr" presetSubtype="0" fill="hold" grpId="0" nodeType="afterEffect">
                                  <p:stCondLst>
                                    <p:cond delay="0"/>
                                  </p:stCondLst>
                                  <p:childTnLst>
                                    <p:set>
                                      <p:cBhvr>
                                        <p:cTn id="40" dur="1000">
                                          <p:stCondLst>
                                            <p:cond delay="0"/>
                                          </p:stCondLst>
                                        </p:cTn>
                                        <p:tgtEl>
                                          <p:spTgt spid="15"/>
                                        </p:tgtEl>
                                        <p:attrNameLst>
                                          <p:attrName>style.visibility</p:attrName>
                                        </p:attrNameLst>
                                      </p:cBhvr>
                                      <p:to>
                                        <p:strVal val="visible"/>
                                      </p:to>
                                    </p:set>
                                  </p:childTnLst>
                                </p:cTn>
                              </p:par>
                            </p:childTnLst>
                          </p:cTn>
                        </p:par>
                        <p:par>
                          <p:cTn id="41" fill="hold">
                            <p:stCondLst>
                              <p:cond delay="4500"/>
                            </p:stCondLst>
                            <p:childTnLst>
                              <p:par>
                                <p:cTn id="42" presetID="11" presetClass="entr" presetSubtype="0" fill="hold" grpId="0" nodeType="afterEffect">
                                  <p:stCondLst>
                                    <p:cond delay="0"/>
                                  </p:stCondLst>
                                  <p:childTnLst>
                                    <p:set>
                                      <p:cBhvr>
                                        <p:cTn id="43" dur="1000">
                                          <p:stCondLst>
                                            <p:cond delay="0"/>
                                          </p:stCondLst>
                                        </p:cTn>
                                        <p:tgtEl>
                                          <p:spTgt spid="16"/>
                                        </p:tgtEl>
                                        <p:attrNameLst>
                                          <p:attrName>style.visibility</p:attrName>
                                        </p:attrNameLst>
                                      </p:cBhvr>
                                      <p:to>
                                        <p:strVal val="visible"/>
                                      </p:to>
                                    </p:set>
                                  </p:childTnLst>
                                </p:cTn>
                              </p:par>
                            </p:childTnLst>
                          </p:cTn>
                        </p:par>
                        <p:par>
                          <p:cTn id="44" fill="hold">
                            <p:stCondLst>
                              <p:cond delay="5500"/>
                            </p:stCondLst>
                            <p:childTnLst>
                              <p:par>
                                <p:cTn id="45" presetID="11" presetClass="entr" presetSubtype="0" fill="hold" grpId="0" nodeType="afterEffect">
                                  <p:stCondLst>
                                    <p:cond delay="0"/>
                                  </p:stCondLst>
                                  <p:childTnLst>
                                    <p:set>
                                      <p:cBhvr>
                                        <p:cTn id="46" dur="1000">
                                          <p:stCondLst>
                                            <p:cond delay="0"/>
                                          </p:stCondLst>
                                        </p:cTn>
                                        <p:tgtEl>
                                          <p:spTgt spid="17"/>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grpId="0" nodeType="afterEffect">
                                  <p:stCondLst>
                                    <p:cond delay="0"/>
                                  </p:stCondLst>
                                  <p:childTnLst>
                                    <p:set>
                                      <p:cBhvr>
                                        <p:cTn id="49" dur="1000">
                                          <p:stCondLst>
                                            <p:cond delay="0"/>
                                          </p:stCondLst>
                                        </p:cTn>
                                        <p:tgtEl>
                                          <p:spTgt spid="18"/>
                                        </p:tgtEl>
                                        <p:attrNameLst>
                                          <p:attrName>style.visibility</p:attrName>
                                        </p:attrNameLst>
                                      </p:cBhvr>
                                      <p:to>
                                        <p:strVal val="visible"/>
                                      </p:to>
                                    </p:set>
                                  </p:childTnLst>
                                </p:cTn>
                              </p:par>
                            </p:childTnLst>
                          </p:cTn>
                        </p:par>
                        <p:par>
                          <p:cTn id="50" fill="hold">
                            <p:stCondLst>
                              <p:cond delay="7500"/>
                            </p:stCondLst>
                            <p:childTnLst>
                              <p:par>
                                <p:cTn id="51" presetID="11" presetClass="entr" presetSubtype="0" fill="hold" grpId="0" nodeType="afterEffect">
                                  <p:stCondLst>
                                    <p:cond delay="0"/>
                                  </p:stCondLst>
                                  <p:childTnLst>
                                    <p:set>
                                      <p:cBhvr>
                                        <p:cTn id="52" dur="1000">
                                          <p:stCondLst>
                                            <p:cond delay="0"/>
                                          </p:stCondLst>
                                        </p:cTn>
                                        <p:tgtEl>
                                          <p:spTgt spid="19"/>
                                        </p:tgtEl>
                                        <p:attrNameLst>
                                          <p:attrName>style.visibility</p:attrName>
                                        </p:attrNameLst>
                                      </p:cBhvr>
                                      <p:to>
                                        <p:strVal val="visible"/>
                                      </p:to>
                                    </p:set>
                                  </p:childTnLst>
                                </p:cTn>
                              </p:par>
                            </p:childTnLst>
                          </p:cTn>
                        </p:par>
                        <p:par>
                          <p:cTn id="53" fill="hold">
                            <p:stCondLst>
                              <p:cond delay="8500"/>
                            </p:stCondLst>
                            <p:childTnLst>
                              <p:par>
                                <p:cTn id="54" presetID="11" presetClass="entr" presetSubtype="0" fill="hold" grpId="0" nodeType="afterEffect">
                                  <p:stCondLst>
                                    <p:cond delay="0"/>
                                  </p:stCondLst>
                                  <p:childTnLst>
                                    <p:set>
                                      <p:cBhvr>
                                        <p:cTn id="55" dur="1000">
                                          <p:stCondLst>
                                            <p:cond delay="0"/>
                                          </p:stCondLst>
                                        </p:cTn>
                                        <p:tgtEl>
                                          <p:spTgt spid="20"/>
                                        </p:tgtEl>
                                        <p:attrNameLst>
                                          <p:attrName>style.visibility</p:attrName>
                                        </p:attrNameLst>
                                      </p:cBhvr>
                                      <p:to>
                                        <p:strVal val="visible"/>
                                      </p:to>
                                    </p:set>
                                  </p:childTnLst>
                                </p:cTn>
                              </p:par>
                            </p:childTnLst>
                          </p:cTn>
                        </p:par>
                        <p:par>
                          <p:cTn id="56" fill="hold">
                            <p:stCondLst>
                              <p:cond delay="9500"/>
                            </p:stCondLst>
                            <p:childTnLst>
                              <p:par>
                                <p:cTn id="57" presetID="11" presetClass="entr" presetSubtype="0" fill="hold" grpId="0" nodeType="afterEffect">
                                  <p:stCondLst>
                                    <p:cond delay="0"/>
                                  </p:stCondLst>
                                  <p:childTnLst>
                                    <p:set>
                                      <p:cBhvr>
                                        <p:cTn id="58" dur="1000">
                                          <p:stCondLst>
                                            <p:cond delay="0"/>
                                          </p:stCondLst>
                                        </p:cTn>
                                        <p:tgtEl>
                                          <p:spTgt spid="21"/>
                                        </p:tgtEl>
                                        <p:attrNameLst>
                                          <p:attrName>style.visibility</p:attrName>
                                        </p:attrNameLst>
                                      </p:cBhvr>
                                      <p:to>
                                        <p:strVal val="visible"/>
                                      </p:to>
                                    </p:set>
                                  </p:childTnLst>
                                </p:cTn>
                              </p:par>
                            </p:childTnLst>
                          </p:cTn>
                        </p:par>
                        <p:par>
                          <p:cTn id="59" fill="hold">
                            <p:stCondLst>
                              <p:cond delay="10500"/>
                            </p:stCondLst>
                            <p:childTnLst>
                              <p:par>
                                <p:cTn id="60" presetID="11" presetClass="entr" presetSubtype="0" fill="hold" grpId="0" nodeType="afterEffect">
                                  <p:stCondLst>
                                    <p:cond delay="0"/>
                                  </p:stCondLst>
                                  <p:childTnLst>
                                    <p:set>
                                      <p:cBhvr>
                                        <p:cTn id="61" dur="1000">
                                          <p:stCondLst>
                                            <p:cond delay="0"/>
                                          </p:stCondLst>
                                        </p:cTn>
                                        <p:tgtEl>
                                          <p:spTgt spid="22"/>
                                        </p:tgtEl>
                                        <p:attrNameLst>
                                          <p:attrName>style.visibility</p:attrName>
                                        </p:attrNameLst>
                                      </p:cBhvr>
                                      <p:to>
                                        <p:strVal val="visible"/>
                                      </p:to>
                                    </p:set>
                                  </p:childTnLst>
                                </p:cTn>
                              </p:par>
                            </p:childTnLst>
                          </p:cTn>
                        </p:par>
                        <p:par>
                          <p:cTn id="62" fill="hold">
                            <p:stCondLst>
                              <p:cond delay="11500"/>
                            </p:stCondLst>
                            <p:childTnLst>
                              <p:par>
                                <p:cTn id="63" presetID="11" presetClass="entr" presetSubtype="0" fill="hold" grpId="0" nodeType="afterEffect">
                                  <p:stCondLst>
                                    <p:cond delay="0"/>
                                  </p:stCondLst>
                                  <p:childTnLst>
                                    <p:set>
                                      <p:cBhvr>
                                        <p:cTn id="64" dur="1000">
                                          <p:stCondLst>
                                            <p:cond delay="0"/>
                                          </p:stCondLst>
                                        </p:cTn>
                                        <p:tgtEl>
                                          <p:spTgt spid="23"/>
                                        </p:tgtEl>
                                        <p:attrNameLst>
                                          <p:attrName>style.visibility</p:attrName>
                                        </p:attrNameLst>
                                      </p:cBhvr>
                                      <p:to>
                                        <p:strVal val="visible"/>
                                      </p:to>
                                    </p:set>
                                  </p:childTnLst>
                                </p:cTn>
                              </p:par>
                            </p:childTnLst>
                          </p:cTn>
                        </p:par>
                        <p:par>
                          <p:cTn id="65" fill="hold">
                            <p:stCondLst>
                              <p:cond delay="12500"/>
                            </p:stCondLst>
                            <p:childTnLst>
                              <p:par>
                                <p:cTn id="66" presetID="11" presetClass="entr" presetSubtype="0" fill="hold" grpId="0" nodeType="afterEffect">
                                  <p:stCondLst>
                                    <p:cond delay="0"/>
                                  </p:stCondLst>
                                  <p:childTnLst>
                                    <p:set>
                                      <p:cBhvr>
                                        <p:cTn id="67" dur="1000">
                                          <p:stCondLst>
                                            <p:cond delay="0"/>
                                          </p:stCondLst>
                                        </p:cTn>
                                        <p:tgtEl>
                                          <p:spTgt spid="24"/>
                                        </p:tgtEl>
                                        <p:attrNameLst>
                                          <p:attrName>style.visibility</p:attrName>
                                        </p:attrNameLst>
                                      </p:cBhvr>
                                      <p:to>
                                        <p:strVal val="visible"/>
                                      </p:to>
                                    </p:set>
                                  </p:childTnLst>
                                </p:cTn>
                              </p:par>
                            </p:childTnLst>
                          </p:cTn>
                        </p:par>
                        <p:par>
                          <p:cTn id="68" fill="hold">
                            <p:stCondLst>
                              <p:cond delay="13500"/>
                            </p:stCondLst>
                            <p:childTnLst>
                              <p:par>
                                <p:cTn id="69" presetID="11" presetClass="entr" presetSubtype="0" fill="hold" grpId="0" nodeType="afterEffect">
                                  <p:stCondLst>
                                    <p:cond delay="0"/>
                                  </p:stCondLst>
                                  <p:childTnLst>
                                    <p:set>
                                      <p:cBhvr>
                                        <p:cTn id="70" dur="1000">
                                          <p:stCondLst>
                                            <p:cond delay="0"/>
                                          </p:stCondLst>
                                        </p:cTn>
                                        <p:tgtEl>
                                          <p:spTgt spid="25"/>
                                        </p:tgtEl>
                                        <p:attrNameLst>
                                          <p:attrName>style.visibility</p:attrName>
                                        </p:attrNameLst>
                                      </p:cBhvr>
                                      <p:to>
                                        <p:strVal val="visible"/>
                                      </p:to>
                                    </p:set>
                                  </p:childTnLst>
                                </p:cTn>
                              </p:par>
                            </p:childTnLst>
                          </p:cTn>
                        </p:par>
                        <p:par>
                          <p:cTn id="71" fill="hold">
                            <p:stCondLst>
                              <p:cond delay="14500"/>
                            </p:stCondLst>
                            <p:childTnLst>
                              <p:par>
                                <p:cTn id="72" presetID="11" presetClass="entr" presetSubtype="0" fill="hold" grpId="0" nodeType="afterEffect">
                                  <p:stCondLst>
                                    <p:cond delay="0"/>
                                  </p:stCondLst>
                                  <p:childTnLst>
                                    <p:set>
                                      <p:cBhvr>
                                        <p:cTn id="73" dur="1000">
                                          <p:stCondLst>
                                            <p:cond delay="0"/>
                                          </p:stCondLst>
                                        </p:cTn>
                                        <p:tgtEl>
                                          <p:spTgt spid="26"/>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0" nodeType="afterEffect">
                                  <p:stCondLst>
                                    <p:cond delay="0"/>
                                  </p:stCondLst>
                                  <p:childTnLst>
                                    <p:set>
                                      <p:cBhvr>
                                        <p:cTn id="76" dur="1000">
                                          <p:stCondLst>
                                            <p:cond delay="0"/>
                                          </p:stCondLst>
                                        </p:cTn>
                                        <p:tgtEl>
                                          <p:spTgt spid="27"/>
                                        </p:tgtEl>
                                        <p:attrNameLst>
                                          <p:attrName>style.visibility</p:attrName>
                                        </p:attrNameLst>
                                      </p:cBhvr>
                                      <p:to>
                                        <p:strVal val="visible"/>
                                      </p:to>
                                    </p:set>
                                  </p:childTnLst>
                                </p:cTn>
                              </p:par>
                            </p:childTnLst>
                          </p:cTn>
                        </p:par>
                        <p:par>
                          <p:cTn id="77" fill="hold">
                            <p:stCondLst>
                              <p:cond delay="16500"/>
                            </p:stCondLst>
                            <p:childTnLst>
                              <p:par>
                                <p:cTn id="78" presetID="11" presetClass="entr" presetSubtype="0" fill="hold" grpId="0" nodeType="afterEffect">
                                  <p:stCondLst>
                                    <p:cond delay="0"/>
                                  </p:stCondLst>
                                  <p:childTnLst>
                                    <p:set>
                                      <p:cBhvr>
                                        <p:cTn id="79" dur="1000">
                                          <p:stCondLst>
                                            <p:cond delay="0"/>
                                          </p:stCondLst>
                                        </p:cTn>
                                        <p:tgtEl>
                                          <p:spTgt spid="28"/>
                                        </p:tgtEl>
                                        <p:attrNameLst>
                                          <p:attrName>style.visibility</p:attrName>
                                        </p:attrNameLst>
                                      </p:cBhvr>
                                      <p:to>
                                        <p:strVal val="visible"/>
                                      </p:to>
                                    </p:set>
                                  </p:childTnLst>
                                </p:cTn>
                              </p:par>
                            </p:childTnLst>
                          </p:cTn>
                        </p:par>
                        <p:par>
                          <p:cTn id="80" fill="hold">
                            <p:stCondLst>
                              <p:cond delay="17500"/>
                            </p:stCondLst>
                            <p:childTnLst>
                              <p:par>
                                <p:cTn id="81" presetID="11" presetClass="entr" presetSubtype="0" fill="hold" grpId="0" nodeType="afterEffect">
                                  <p:stCondLst>
                                    <p:cond delay="0"/>
                                  </p:stCondLst>
                                  <p:childTnLst>
                                    <p:set>
                                      <p:cBhvr>
                                        <p:cTn id="82" dur="1000">
                                          <p:stCondLst>
                                            <p:cond delay="0"/>
                                          </p:stCondLst>
                                        </p:cTn>
                                        <p:tgtEl>
                                          <p:spTgt spid="30"/>
                                        </p:tgtEl>
                                        <p:attrNameLst>
                                          <p:attrName>style.visibility</p:attrName>
                                        </p:attrNameLst>
                                      </p:cBhvr>
                                      <p:to>
                                        <p:strVal val="visible"/>
                                      </p:to>
                                    </p:set>
                                  </p:childTnLst>
                                </p:cTn>
                              </p:par>
                            </p:childTnLst>
                          </p:cTn>
                        </p:par>
                        <p:par>
                          <p:cTn id="83" fill="hold">
                            <p:stCondLst>
                              <p:cond delay="18500"/>
                            </p:stCondLst>
                            <p:childTnLst>
                              <p:par>
                                <p:cTn id="84" presetID="11" presetClass="entr" presetSubtype="0" fill="hold" grpId="0" nodeType="afterEffect">
                                  <p:stCondLst>
                                    <p:cond delay="0"/>
                                  </p:stCondLst>
                                  <p:childTnLst>
                                    <p:set>
                                      <p:cBhvr>
                                        <p:cTn id="85" dur="1000">
                                          <p:stCondLst>
                                            <p:cond delay="0"/>
                                          </p:stCondLst>
                                        </p:cTn>
                                        <p:tgtEl>
                                          <p:spTgt spid="31"/>
                                        </p:tgtEl>
                                        <p:attrNameLst>
                                          <p:attrName>style.visibility</p:attrName>
                                        </p:attrNameLst>
                                      </p:cBhvr>
                                      <p:to>
                                        <p:strVal val="visible"/>
                                      </p:to>
                                    </p:set>
                                  </p:childTnLst>
                                </p:cTn>
                              </p:par>
                            </p:childTnLst>
                          </p:cTn>
                        </p:par>
                        <p:par>
                          <p:cTn id="86" fill="hold">
                            <p:stCondLst>
                              <p:cond delay="19500"/>
                            </p:stCondLst>
                            <p:childTnLst>
                              <p:par>
                                <p:cTn id="87" presetID="11" presetClass="entr" presetSubtype="0" fill="hold" grpId="0" nodeType="afterEffect">
                                  <p:stCondLst>
                                    <p:cond delay="0"/>
                                  </p:stCondLst>
                                  <p:childTnLst>
                                    <p:set>
                                      <p:cBhvr>
                                        <p:cTn id="88" dur="1000">
                                          <p:stCondLst>
                                            <p:cond delay="0"/>
                                          </p:stCondLst>
                                        </p:cTn>
                                        <p:tgtEl>
                                          <p:spTgt spid="32"/>
                                        </p:tgtEl>
                                        <p:attrNameLst>
                                          <p:attrName>style.visibility</p:attrName>
                                        </p:attrNameLst>
                                      </p:cBhvr>
                                      <p:to>
                                        <p:strVal val="visible"/>
                                      </p:to>
                                    </p:set>
                                  </p:childTnLst>
                                </p:cTn>
                              </p:par>
                            </p:childTnLst>
                          </p:cTn>
                        </p:par>
                        <p:par>
                          <p:cTn id="89" fill="hold">
                            <p:stCondLst>
                              <p:cond delay="20500"/>
                            </p:stCondLst>
                            <p:childTnLst>
                              <p:par>
                                <p:cTn id="90" presetID="11" presetClass="entr" presetSubtype="0" fill="hold" grpId="0" nodeType="afterEffect">
                                  <p:stCondLst>
                                    <p:cond delay="0"/>
                                  </p:stCondLst>
                                  <p:childTnLst>
                                    <p:set>
                                      <p:cBhvr>
                                        <p:cTn id="91" dur="1000">
                                          <p:stCondLst>
                                            <p:cond delay="0"/>
                                          </p:stCondLst>
                                        </p:cTn>
                                        <p:tgtEl>
                                          <p:spTgt spid="33"/>
                                        </p:tgtEl>
                                        <p:attrNameLst>
                                          <p:attrName>style.visibility</p:attrName>
                                        </p:attrNameLst>
                                      </p:cBhvr>
                                      <p:to>
                                        <p:strVal val="visible"/>
                                      </p:to>
                                    </p:set>
                                  </p:childTnLst>
                                </p:cTn>
                              </p:par>
                            </p:childTnLst>
                          </p:cTn>
                        </p:par>
                        <p:par>
                          <p:cTn id="92" fill="hold">
                            <p:stCondLst>
                              <p:cond delay="21500"/>
                            </p:stCondLst>
                            <p:childTnLst>
                              <p:par>
                                <p:cTn id="93" presetID="11" presetClass="entr" presetSubtype="0" fill="hold" grpId="0" nodeType="afterEffect">
                                  <p:stCondLst>
                                    <p:cond delay="0"/>
                                  </p:stCondLst>
                                  <p:childTnLst>
                                    <p:set>
                                      <p:cBhvr>
                                        <p:cTn id="94" dur="1000">
                                          <p:stCondLst>
                                            <p:cond delay="0"/>
                                          </p:stCondLst>
                                        </p:cTn>
                                        <p:tgtEl>
                                          <p:spTgt spid="34"/>
                                        </p:tgtEl>
                                        <p:attrNameLst>
                                          <p:attrName>style.visibility</p:attrName>
                                        </p:attrNameLst>
                                      </p:cBhvr>
                                      <p:to>
                                        <p:strVal val="visible"/>
                                      </p:to>
                                    </p:set>
                                  </p:childTnLst>
                                </p:cTn>
                              </p:par>
                            </p:childTnLst>
                          </p:cTn>
                        </p:par>
                        <p:par>
                          <p:cTn id="95" fill="hold">
                            <p:stCondLst>
                              <p:cond delay="22500"/>
                            </p:stCondLst>
                            <p:childTnLst>
                              <p:par>
                                <p:cTn id="96" presetID="11" presetClass="entr" presetSubtype="0" fill="hold" grpId="0" nodeType="afterEffect">
                                  <p:stCondLst>
                                    <p:cond delay="0"/>
                                  </p:stCondLst>
                                  <p:childTnLst>
                                    <p:set>
                                      <p:cBhvr>
                                        <p:cTn id="97" dur="1000">
                                          <p:stCondLst>
                                            <p:cond delay="0"/>
                                          </p:stCondLst>
                                        </p:cTn>
                                        <p:tgtEl>
                                          <p:spTgt spid="35"/>
                                        </p:tgtEl>
                                        <p:attrNameLst>
                                          <p:attrName>style.visibility</p:attrName>
                                        </p:attrNameLst>
                                      </p:cBhvr>
                                      <p:to>
                                        <p:strVal val="visible"/>
                                      </p:to>
                                    </p:set>
                                  </p:childTnLst>
                                </p:cTn>
                              </p:par>
                            </p:childTnLst>
                          </p:cTn>
                        </p:par>
                        <p:par>
                          <p:cTn id="98" fill="hold">
                            <p:stCondLst>
                              <p:cond delay="23500"/>
                            </p:stCondLst>
                            <p:childTnLst>
                              <p:par>
                                <p:cTn id="99" presetID="11" presetClass="entr" presetSubtype="0" fill="hold" grpId="0" nodeType="afterEffect">
                                  <p:stCondLst>
                                    <p:cond delay="0"/>
                                  </p:stCondLst>
                                  <p:childTnLst>
                                    <p:set>
                                      <p:cBhvr>
                                        <p:cTn id="100" dur="1000">
                                          <p:stCondLst>
                                            <p:cond delay="0"/>
                                          </p:stCondLst>
                                        </p:cTn>
                                        <p:tgtEl>
                                          <p:spTgt spid="36"/>
                                        </p:tgtEl>
                                        <p:attrNameLst>
                                          <p:attrName>style.visibility</p:attrName>
                                        </p:attrNameLst>
                                      </p:cBhvr>
                                      <p:to>
                                        <p:strVal val="visible"/>
                                      </p:to>
                                    </p:set>
                                  </p:childTnLst>
                                </p:cTn>
                              </p:par>
                            </p:childTnLst>
                          </p:cTn>
                        </p:par>
                        <p:par>
                          <p:cTn id="101" fill="hold">
                            <p:stCondLst>
                              <p:cond delay="24500"/>
                            </p:stCondLst>
                            <p:childTnLst>
                              <p:par>
                                <p:cTn id="102" presetID="11" presetClass="entr" presetSubtype="0" fill="hold" grpId="0" nodeType="afterEffect">
                                  <p:stCondLst>
                                    <p:cond delay="0"/>
                                  </p:stCondLst>
                                  <p:childTnLst>
                                    <p:set>
                                      <p:cBhvr>
                                        <p:cTn id="103" dur="1000">
                                          <p:stCondLst>
                                            <p:cond delay="0"/>
                                          </p:stCondLst>
                                        </p:cTn>
                                        <p:tgtEl>
                                          <p:spTgt spid="37"/>
                                        </p:tgtEl>
                                        <p:attrNameLst>
                                          <p:attrName>style.visibility</p:attrName>
                                        </p:attrNameLst>
                                      </p:cBhvr>
                                      <p:to>
                                        <p:strVal val="visible"/>
                                      </p:to>
                                    </p:set>
                                  </p:childTnLst>
                                </p:cTn>
                              </p:par>
                            </p:childTnLst>
                          </p:cTn>
                        </p:par>
                        <p:par>
                          <p:cTn id="104" fill="hold">
                            <p:stCondLst>
                              <p:cond delay="25500"/>
                            </p:stCondLst>
                            <p:childTnLst>
                              <p:par>
                                <p:cTn id="105" presetID="11" presetClass="entr" presetSubtype="0" fill="hold" grpId="0" nodeType="afterEffect">
                                  <p:stCondLst>
                                    <p:cond delay="0"/>
                                  </p:stCondLst>
                                  <p:childTnLst>
                                    <p:set>
                                      <p:cBhvr>
                                        <p:cTn id="106" dur="1000">
                                          <p:stCondLst>
                                            <p:cond delay="0"/>
                                          </p:stCondLst>
                                        </p:cTn>
                                        <p:tgtEl>
                                          <p:spTgt spid="38"/>
                                        </p:tgtEl>
                                        <p:attrNameLst>
                                          <p:attrName>style.visibility</p:attrName>
                                        </p:attrNameLst>
                                      </p:cBhvr>
                                      <p:to>
                                        <p:strVal val="visible"/>
                                      </p:to>
                                    </p:set>
                                  </p:childTnLst>
                                </p:cTn>
                              </p:par>
                            </p:childTnLst>
                          </p:cTn>
                        </p:par>
                        <p:par>
                          <p:cTn id="107" fill="hold">
                            <p:stCondLst>
                              <p:cond delay="26500"/>
                            </p:stCondLst>
                            <p:childTnLst>
                              <p:par>
                                <p:cTn id="108" presetID="11" presetClass="entr" presetSubtype="0" fill="hold" grpId="0" nodeType="afterEffect">
                                  <p:stCondLst>
                                    <p:cond delay="0"/>
                                  </p:stCondLst>
                                  <p:childTnLst>
                                    <p:set>
                                      <p:cBhvr>
                                        <p:cTn id="109" dur="1000">
                                          <p:stCondLst>
                                            <p:cond delay="0"/>
                                          </p:stCondLst>
                                        </p:cTn>
                                        <p:tgtEl>
                                          <p:spTgt spid="39"/>
                                        </p:tgtEl>
                                        <p:attrNameLst>
                                          <p:attrName>style.visibility</p:attrName>
                                        </p:attrNameLst>
                                      </p:cBhvr>
                                      <p:to>
                                        <p:strVal val="visible"/>
                                      </p:to>
                                    </p:set>
                                  </p:childTnLst>
                                </p:cTn>
                              </p:par>
                            </p:childTnLst>
                          </p:cTn>
                        </p:par>
                        <p:par>
                          <p:cTn id="110" fill="hold">
                            <p:stCondLst>
                              <p:cond delay="27500"/>
                            </p:stCondLst>
                            <p:childTnLst>
                              <p:par>
                                <p:cTn id="111" presetID="11" presetClass="entr" presetSubtype="0" fill="hold" grpId="0" nodeType="afterEffect">
                                  <p:stCondLst>
                                    <p:cond delay="0"/>
                                  </p:stCondLst>
                                  <p:childTnLst>
                                    <p:set>
                                      <p:cBhvr>
                                        <p:cTn id="112" dur="1000">
                                          <p:stCondLst>
                                            <p:cond delay="0"/>
                                          </p:stCondLst>
                                        </p:cTn>
                                        <p:tgtEl>
                                          <p:spTgt spid="40"/>
                                        </p:tgtEl>
                                        <p:attrNameLst>
                                          <p:attrName>style.visibility</p:attrName>
                                        </p:attrNameLst>
                                      </p:cBhvr>
                                      <p:to>
                                        <p:strVal val="visible"/>
                                      </p:to>
                                    </p:set>
                                  </p:childTnLst>
                                </p:cTn>
                              </p:par>
                            </p:childTnLst>
                          </p:cTn>
                        </p:par>
                        <p:par>
                          <p:cTn id="113" fill="hold">
                            <p:stCondLst>
                              <p:cond delay="28500"/>
                            </p:stCondLst>
                            <p:childTnLst>
                              <p:par>
                                <p:cTn id="114" presetID="11" presetClass="entr" presetSubtype="0" fill="hold" grpId="0" nodeType="afterEffect">
                                  <p:stCondLst>
                                    <p:cond delay="0"/>
                                  </p:stCondLst>
                                  <p:childTnLst>
                                    <p:set>
                                      <p:cBhvr>
                                        <p:cTn id="115" dur="1000">
                                          <p:stCondLst>
                                            <p:cond delay="0"/>
                                          </p:stCondLst>
                                        </p:cTn>
                                        <p:tgtEl>
                                          <p:spTgt spid="41"/>
                                        </p:tgtEl>
                                        <p:attrNameLst>
                                          <p:attrName>style.visibility</p:attrName>
                                        </p:attrNameLst>
                                      </p:cBhvr>
                                      <p:to>
                                        <p:strVal val="visible"/>
                                      </p:to>
                                    </p:set>
                                  </p:childTnLst>
                                </p:cTn>
                              </p:par>
                            </p:childTnLst>
                          </p:cTn>
                        </p:par>
                        <p:par>
                          <p:cTn id="116" fill="hold">
                            <p:stCondLst>
                              <p:cond delay="29500"/>
                            </p:stCondLst>
                            <p:childTnLst>
                              <p:par>
                                <p:cTn id="117" presetID="11" presetClass="entr" presetSubtype="0" fill="hold" grpId="0" nodeType="afterEffect">
                                  <p:stCondLst>
                                    <p:cond delay="0"/>
                                  </p:stCondLst>
                                  <p:childTnLst>
                                    <p:set>
                                      <p:cBhvr>
                                        <p:cTn id="118" dur="1000">
                                          <p:stCondLst>
                                            <p:cond delay="0"/>
                                          </p:stCondLst>
                                        </p:cTn>
                                        <p:tgtEl>
                                          <p:spTgt spid="42"/>
                                        </p:tgtEl>
                                        <p:attrNameLst>
                                          <p:attrName>style.visibility</p:attrName>
                                        </p:attrNameLst>
                                      </p:cBhvr>
                                      <p:to>
                                        <p:strVal val="visible"/>
                                      </p:to>
                                    </p:set>
                                  </p:childTnLst>
                                </p:cTn>
                              </p:par>
                            </p:childTnLst>
                          </p:cTn>
                        </p:par>
                        <p:par>
                          <p:cTn id="119" fill="hold">
                            <p:stCondLst>
                              <p:cond delay="30500"/>
                            </p:stCondLst>
                            <p:childTnLst>
                              <p:par>
                                <p:cTn id="120" presetID="11" presetClass="entr" presetSubtype="0" fill="hold" grpId="0" nodeType="afterEffect">
                                  <p:stCondLst>
                                    <p:cond delay="0"/>
                                  </p:stCondLst>
                                  <p:childTnLst>
                                    <p:set>
                                      <p:cBhvr>
                                        <p:cTn id="121" dur="1000">
                                          <p:stCondLst>
                                            <p:cond delay="0"/>
                                          </p:stCondLst>
                                        </p:cTn>
                                        <p:tgtEl>
                                          <p:spTgt spid="43"/>
                                        </p:tgtEl>
                                        <p:attrNameLst>
                                          <p:attrName>style.visibility</p:attrName>
                                        </p:attrNameLst>
                                      </p:cBhvr>
                                      <p:to>
                                        <p:strVal val="visible"/>
                                      </p:to>
                                    </p:set>
                                  </p:childTnLst>
                                </p:cTn>
                              </p:par>
                            </p:childTnLst>
                          </p:cTn>
                        </p:par>
                        <p:par>
                          <p:cTn id="122" fill="hold">
                            <p:stCondLst>
                              <p:cond delay="31500"/>
                            </p:stCondLst>
                            <p:childTnLst>
                              <p:par>
                                <p:cTn id="123" presetID="11" presetClass="entr" presetSubtype="0" fill="hold" grpId="0" nodeType="afterEffect">
                                  <p:stCondLst>
                                    <p:cond delay="0"/>
                                  </p:stCondLst>
                                  <p:childTnLst>
                                    <p:set>
                                      <p:cBhvr>
                                        <p:cTn id="124" dur="1000">
                                          <p:stCondLst>
                                            <p:cond delay="0"/>
                                          </p:stCondLst>
                                        </p:cTn>
                                        <p:tgtEl>
                                          <p:spTgt spid="44"/>
                                        </p:tgtEl>
                                        <p:attrNameLst>
                                          <p:attrName>style.visibility</p:attrName>
                                        </p:attrNameLst>
                                      </p:cBhvr>
                                      <p:to>
                                        <p:strVal val="visible"/>
                                      </p:to>
                                    </p:set>
                                  </p:childTnLst>
                                </p:cTn>
                              </p:par>
                            </p:childTnLst>
                          </p:cTn>
                        </p:par>
                        <p:par>
                          <p:cTn id="125" fill="hold">
                            <p:stCondLst>
                              <p:cond delay="32500"/>
                            </p:stCondLst>
                            <p:childTnLst>
                              <p:par>
                                <p:cTn id="126" presetID="11" presetClass="entr" presetSubtype="0" fill="hold" grpId="0" nodeType="afterEffect">
                                  <p:stCondLst>
                                    <p:cond delay="0"/>
                                  </p:stCondLst>
                                  <p:childTnLst>
                                    <p:set>
                                      <p:cBhvr>
                                        <p:cTn id="127" dur="1000">
                                          <p:stCondLst>
                                            <p:cond delay="0"/>
                                          </p:stCondLst>
                                        </p:cTn>
                                        <p:tgtEl>
                                          <p:spTgt spid="45"/>
                                        </p:tgtEl>
                                        <p:attrNameLst>
                                          <p:attrName>style.visibility</p:attrName>
                                        </p:attrNameLst>
                                      </p:cBhvr>
                                      <p:to>
                                        <p:strVal val="visible"/>
                                      </p:to>
                                    </p:set>
                                  </p:childTnLst>
                                </p:cTn>
                              </p:par>
                            </p:childTnLst>
                          </p:cTn>
                        </p:par>
                        <p:par>
                          <p:cTn id="128" fill="hold">
                            <p:stCondLst>
                              <p:cond delay="33500"/>
                            </p:stCondLst>
                            <p:childTnLst>
                              <p:par>
                                <p:cTn id="129" presetID="11" presetClass="entr" presetSubtype="0" fill="hold" grpId="0" nodeType="afterEffect">
                                  <p:stCondLst>
                                    <p:cond delay="0"/>
                                  </p:stCondLst>
                                  <p:childTnLst>
                                    <p:set>
                                      <p:cBhvr>
                                        <p:cTn id="130" dur="1000">
                                          <p:stCondLst>
                                            <p:cond delay="0"/>
                                          </p:stCondLst>
                                        </p:cTn>
                                        <p:tgtEl>
                                          <p:spTgt spid="46"/>
                                        </p:tgtEl>
                                        <p:attrNameLst>
                                          <p:attrName>style.visibility</p:attrName>
                                        </p:attrNameLst>
                                      </p:cBhvr>
                                      <p:to>
                                        <p:strVal val="visible"/>
                                      </p:to>
                                    </p:set>
                                  </p:childTnLst>
                                </p:cTn>
                              </p:par>
                            </p:childTnLst>
                          </p:cTn>
                        </p:par>
                        <p:par>
                          <p:cTn id="131" fill="hold">
                            <p:stCondLst>
                              <p:cond delay="34500"/>
                            </p:stCondLst>
                            <p:childTnLst>
                              <p:par>
                                <p:cTn id="132" presetID="11" presetClass="entr" presetSubtype="0" fill="hold" grpId="0" nodeType="afterEffect">
                                  <p:stCondLst>
                                    <p:cond delay="0"/>
                                  </p:stCondLst>
                                  <p:childTnLst>
                                    <p:set>
                                      <p:cBhvr>
                                        <p:cTn id="133" dur="1000">
                                          <p:stCondLst>
                                            <p:cond delay="0"/>
                                          </p:stCondLst>
                                        </p:cTn>
                                        <p:tgtEl>
                                          <p:spTgt spid="47"/>
                                        </p:tgtEl>
                                        <p:attrNameLst>
                                          <p:attrName>style.visibility</p:attrName>
                                        </p:attrNameLst>
                                      </p:cBhvr>
                                      <p:to>
                                        <p:strVal val="visible"/>
                                      </p:to>
                                    </p:set>
                                  </p:childTnLst>
                                </p:cTn>
                              </p:par>
                            </p:childTnLst>
                          </p:cTn>
                        </p:par>
                        <p:par>
                          <p:cTn id="134" fill="hold">
                            <p:stCondLst>
                              <p:cond delay="35500"/>
                            </p:stCondLst>
                            <p:childTnLst>
                              <p:par>
                                <p:cTn id="135" presetID="11" presetClass="entr" presetSubtype="0" fill="hold" grpId="0" nodeType="afterEffect">
                                  <p:stCondLst>
                                    <p:cond delay="0"/>
                                  </p:stCondLst>
                                  <p:childTnLst>
                                    <p:set>
                                      <p:cBhvr>
                                        <p:cTn id="136" dur="1000">
                                          <p:stCondLst>
                                            <p:cond delay="0"/>
                                          </p:stCondLst>
                                        </p:cTn>
                                        <p:tgtEl>
                                          <p:spTgt spid="48"/>
                                        </p:tgtEl>
                                        <p:attrNameLst>
                                          <p:attrName>style.visibility</p:attrName>
                                        </p:attrNameLst>
                                      </p:cBhvr>
                                      <p:to>
                                        <p:strVal val="visible"/>
                                      </p:to>
                                    </p:set>
                                  </p:childTnLst>
                                </p:cTn>
                              </p:par>
                            </p:childTnLst>
                          </p:cTn>
                        </p:par>
                        <p:par>
                          <p:cTn id="137" fill="hold">
                            <p:stCondLst>
                              <p:cond delay="36500"/>
                            </p:stCondLst>
                            <p:childTnLst>
                              <p:par>
                                <p:cTn id="138" presetID="11" presetClass="entr" presetSubtype="0" fill="hold" grpId="0" nodeType="afterEffect">
                                  <p:stCondLst>
                                    <p:cond delay="0"/>
                                  </p:stCondLst>
                                  <p:childTnLst>
                                    <p:set>
                                      <p:cBhvr>
                                        <p:cTn id="139" dur="1000">
                                          <p:stCondLst>
                                            <p:cond delay="0"/>
                                          </p:stCondLst>
                                        </p:cTn>
                                        <p:tgtEl>
                                          <p:spTgt spid="50"/>
                                        </p:tgtEl>
                                        <p:attrNameLst>
                                          <p:attrName>style.visibility</p:attrName>
                                        </p:attrNameLst>
                                      </p:cBhvr>
                                      <p:to>
                                        <p:strVal val="visible"/>
                                      </p:to>
                                    </p:set>
                                  </p:childTnLst>
                                </p:cTn>
                              </p:par>
                            </p:childTnLst>
                          </p:cTn>
                        </p:par>
                        <p:par>
                          <p:cTn id="140" fill="hold">
                            <p:stCondLst>
                              <p:cond delay="37500"/>
                            </p:stCondLst>
                            <p:childTnLst>
                              <p:par>
                                <p:cTn id="141" presetID="11" presetClass="entr" presetSubtype="0" fill="hold" grpId="0" nodeType="afterEffect">
                                  <p:stCondLst>
                                    <p:cond delay="0"/>
                                  </p:stCondLst>
                                  <p:childTnLst>
                                    <p:set>
                                      <p:cBhvr>
                                        <p:cTn id="142" dur="1000">
                                          <p:stCondLst>
                                            <p:cond delay="0"/>
                                          </p:stCondLst>
                                        </p:cTn>
                                        <p:tgtEl>
                                          <p:spTgt spid="51"/>
                                        </p:tgtEl>
                                        <p:attrNameLst>
                                          <p:attrName>style.visibility</p:attrName>
                                        </p:attrNameLst>
                                      </p:cBhvr>
                                      <p:to>
                                        <p:strVal val="visible"/>
                                      </p:to>
                                    </p:set>
                                  </p:childTnLst>
                                </p:cTn>
                              </p:par>
                            </p:childTnLst>
                          </p:cTn>
                        </p:par>
                        <p:par>
                          <p:cTn id="143" fill="hold">
                            <p:stCondLst>
                              <p:cond delay="38500"/>
                            </p:stCondLst>
                            <p:childTnLst>
                              <p:par>
                                <p:cTn id="144" presetID="11" presetClass="entr" presetSubtype="0" fill="hold" grpId="0" nodeType="afterEffect">
                                  <p:stCondLst>
                                    <p:cond delay="0"/>
                                  </p:stCondLst>
                                  <p:childTnLst>
                                    <p:set>
                                      <p:cBhvr>
                                        <p:cTn id="145" dur="1000">
                                          <p:stCondLst>
                                            <p:cond delay="0"/>
                                          </p:stCondLst>
                                        </p:cTn>
                                        <p:tgtEl>
                                          <p:spTgt spid="52"/>
                                        </p:tgtEl>
                                        <p:attrNameLst>
                                          <p:attrName>style.visibility</p:attrName>
                                        </p:attrNameLst>
                                      </p:cBhvr>
                                      <p:to>
                                        <p:strVal val="visible"/>
                                      </p:to>
                                    </p:set>
                                  </p:childTnLst>
                                </p:cTn>
                              </p:par>
                            </p:childTnLst>
                          </p:cTn>
                        </p:par>
                        <p:par>
                          <p:cTn id="146" fill="hold">
                            <p:stCondLst>
                              <p:cond delay="39500"/>
                            </p:stCondLst>
                            <p:childTnLst>
                              <p:par>
                                <p:cTn id="147" presetID="11" presetClass="entr" presetSubtype="0" fill="hold" grpId="0" nodeType="afterEffect">
                                  <p:stCondLst>
                                    <p:cond delay="0"/>
                                  </p:stCondLst>
                                  <p:childTnLst>
                                    <p:set>
                                      <p:cBhvr>
                                        <p:cTn id="148" dur="1000">
                                          <p:stCondLst>
                                            <p:cond delay="0"/>
                                          </p:stCondLst>
                                        </p:cTn>
                                        <p:tgtEl>
                                          <p:spTgt spid="53"/>
                                        </p:tgtEl>
                                        <p:attrNameLst>
                                          <p:attrName>style.visibility</p:attrName>
                                        </p:attrNameLst>
                                      </p:cBhvr>
                                      <p:to>
                                        <p:strVal val="visible"/>
                                      </p:to>
                                    </p:set>
                                  </p:childTnLst>
                                </p:cTn>
                              </p:par>
                            </p:childTnLst>
                          </p:cTn>
                        </p:par>
                        <p:par>
                          <p:cTn id="149" fill="hold">
                            <p:stCondLst>
                              <p:cond delay="40500"/>
                            </p:stCondLst>
                            <p:childTnLst>
                              <p:par>
                                <p:cTn id="150" presetID="11" presetClass="entr" presetSubtype="0" fill="hold" grpId="0" nodeType="afterEffect">
                                  <p:stCondLst>
                                    <p:cond delay="0"/>
                                  </p:stCondLst>
                                  <p:childTnLst>
                                    <p:set>
                                      <p:cBhvr>
                                        <p:cTn id="151" dur="1000">
                                          <p:stCondLst>
                                            <p:cond delay="0"/>
                                          </p:stCondLst>
                                        </p:cTn>
                                        <p:tgtEl>
                                          <p:spTgt spid="54"/>
                                        </p:tgtEl>
                                        <p:attrNameLst>
                                          <p:attrName>style.visibility</p:attrName>
                                        </p:attrNameLst>
                                      </p:cBhvr>
                                      <p:to>
                                        <p:strVal val="visible"/>
                                      </p:to>
                                    </p:set>
                                  </p:childTnLst>
                                </p:cTn>
                              </p:par>
                            </p:childTnLst>
                          </p:cTn>
                        </p:par>
                        <p:par>
                          <p:cTn id="152" fill="hold">
                            <p:stCondLst>
                              <p:cond delay="41500"/>
                            </p:stCondLst>
                            <p:childTnLst>
                              <p:par>
                                <p:cTn id="153" presetID="11" presetClass="entr" presetSubtype="0" fill="hold" grpId="0" nodeType="afterEffect">
                                  <p:stCondLst>
                                    <p:cond delay="0"/>
                                  </p:stCondLst>
                                  <p:childTnLst>
                                    <p:set>
                                      <p:cBhvr>
                                        <p:cTn id="154" dur="1000">
                                          <p:stCondLst>
                                            <p:cond delay="0"/>
                                          </p:stCondLst>
                                        </p:cTn>
                                        <p:tgtEl>
                                          <p:spTgt spid="55"/>
                                        </p:tgtEl>
                                        <p:attrNameLst>
                                          <p:attrName>style.visibility</p:attrName>
                                        </p:attrNameLst>
                                      </p:cBhvr>
                                      <p:to>
                                        <p:strVal val="visible"/>
                                      </p:to>
                                    </p:set>
                                  </p:childTnLst>
                                </p:cTn>
                              </p:par>
                            </p:childTnLst>
                          </p:cTn>
                        </p:par>
                        <p:par>
                          <p:cTn id="155" fill="hold">
                            <p:stCondLst>
                              <p:cond delay="42500"/>
                            </p:stCondLst>
                            <p:childTnLst>
                              <p:par>
                                <p:cTn id="156" presetID="11" presetClass="entr" presetSubtype="0" fill="hold" grpId="0" nodeType="afterEffect">
                                  <p:stCondLst>
                                    <p:cond delay="0"/>
                                  </p:stCondLst>
                                  <p:childTnLst>
                                    <p:set>
                                      <p:cBhvr>
                                        <p:cTn id="157" dur="1000">
                                          <p:stCondLst>
                                            <p:cond delay="0"/>
                                          </p:stCondLst>
                                        </p:cTn>
                                        <p:tgtEl>
                                          <p:spTgt spid="56"/>
                                        </p:tgtEl>
                                        <p:attrNameLst>
                                          <p:attrName>style.visibility</p:attrName>
                                        </p:attrNameLst>
                                      </p:cBhvr>
                                      <p:to>
                                        <p:strVal val="visible"/>
                                      </p:to>
                                    </p:set>
                                  </p:childTnLst>
                                </p:cTn>
                              </p:par>
                            </p:childTnLst>
                          </p:cTn>
                        </p:par>
                        <p:par>
                          <p:cTn id="158" fill="hold">
                            <p:stCondLst>
                              <p:cond delay="43500"/>
                            </p:stCondLst>
                            <p:childTnLst>
                              <p:par>
                                <p:cTn id="159" presetID="11" presetClass="entr" presetSubtype="0" fill="hold" grpId="0" nodeType="afterEffect">
                                  <p:stCondLst>
                                    <p:cond delay="0"/>
                                  </p:stCondLst>
                                  <p:childTnLst>
                                    <p:set>
                                      <p:cBhvr>
                                        <p:cTn id="160" dur="1000">
                                          <p:stCondLst>
                                            <p:cond delay="0"/>
                                          </p:stCondLst>
                                        </p:cTn>
                                        <p:tgtEl>
                                          <p:spTgt spid="57"/>
                                        </p:tgtEl>
                                        <p:attrNameLst>
                                          <p:attrName>style.visibility</p:attrName>
                                        </p:attrNameLst>
                                      </p:cBhvr>
                                      <p:to>
                                        <p:strVal val="visible"/>
                                      </p:to>
                                    </p:set>
                                  </p:childTnLst>
                                </p:cTn>
                              </p:par>
                            </p:childTnLst>
                          </p:cTn>
                        </p:par>
                        <p:par>
                          <p:cTn id="161" fill="hold">
                            <p:stCondLst>
                              <p:cond delay="44500"/>
                            </p:stCondLst>
                            <p:childTnLst>
                              <p:par>
                                <p:cTn id="162" presetID="11" presetClass="entr" presetSubtype="0" fill="hold" grpId="0" nodeType="afterEffect">
                                  <p:stCondLst>
                                    <p:cond delay="0"/>
                                  </p:stCondLst>
                                  <p:childTnLst>
                                    <p:set>
                                      <p:cBhvr>
                                        <p:cTn id="163" dur="1000">
                                          <p:stCondLst>
                                            <p:cond delay="0"/>
                                          </p:stCondLst>
                                        </p:cTn>
                                        <p:tgtEl>
                                          <p:spTgt spid="58"/>
                                        </p:tgtEl>
                                        <p:attrNameLst>
                                          <p:attrName>style.visibility</p:attrName>
                                        </p:attrNameLst>
                                      </p:cBhvr>
                                      <p:to>
                                        <p:strVal val="visible"/>
                                      </p:to>
                                    </p:set>
                                  </p:childTnLst>
                                </p:cTn>
                              </p:par>
                            </p:childTnLst>
                          </p:cTn>
                        </p:par>
                        <p:par>
                          <p:cTn id="164" fill="hold">
                            <p:stCondLst>
                              <p:cond delay="45500"/>
                            </p:stCondLst>
                            <p:childTnLst>
                              <p:par>
                                <p:cTn id="165" presetID="11" presetClass="entr" presetSubtype="0" fill="hold" grpId="0" nodeType="afterEffect">
                                  <p:stCondLst>
                                    <p:cond delay="0"/>
                                  </p:stCondLst>
                                  <p:childTnLst>
                                    <p:set>
                                      <p:cBhvr>
                                        <p:cTn id="166" dur="1000">
                                          <p:stCondLst>
                                            <p:cond delay="0"/>
                                          </p:stCondLst>
                                        </p:cTn>
                                        <p:tgtEl>
                                          <p:spTgt spid="59"/>
                                        </p:tgtEl>
                                        <p:attrNameLst>
                                          <p:attrName>style.visibility</p:attrName>
                                        </p:attrNameLst>
                                      </p:cBhvr>
                                      <p:to>
                                        <p:strVal val="visible"/>
                                      </p:to>
                                    </p:set>
                                  </p:childTnLst>
                                </p:cTn>
                              </p:par>
                            </p:childTnLst>
                          </p:cTn>
                        </p:par>
                        <p:par>
                          <p:cTn id="167" fill="hold">
                            <p:stCondLst>
                              <p:cond delay="46500"/>
                            </p:stCondLst>
                            <p:childTnLst>
                              <p:par>
                                <p:cTn id="168" presetID="11" presetClass="entr" presetSubtype="0" fill="hold" grpId="0" nodeType="afterEffect">
                                  <p:stCondLst>
                                    <p:cond delay="0"/>
                                  </p:stCondLst>
                                  <p:childTnLst>
                                    <p:set>
                                      <p:cBhvr>
                                        <p:cTn id="169" dur="1000">
                                          <p:stCondLst>
                                            <p:cond delay="0"/>
                                          </p:stCondLst>
                                        </p:cTn>
                                        <p:tgtEl>
                                          <p:spTgt spid="60"/>
                                        </p:tgtEl>
                                        <p:attrNameLst>
                                          <p:attrName>style.visibility</p:attrName>
                                        </p:attrNameLst>
                                      </p:cBhvr>
                                      <p:to>
                                        <p:strVal val="visible"/>
                                      </p:to>
                                    </p:set>
                                  </p:childTnLst>
                                </p:cTn>
                              </p:par>
                            </p:childTnLst>
                          </p:cTn>
                        </p:par>
                        <p:par>
                          <p:cTn id="170" fill="hold">
                            <p:stCondLst>
                              <p:cond delay="47500"/>
                            </p:stCondLst>
                            <p:childTnLst>
                              <p:par>
                                <p:cTn id="171" presetID="11" presetClass="entr" presetSubtype="0" fill="hold" grpId="0" nodeType="afterEffect">
                                  <p:stCondLst>
                                    <p:cond delay="0"/>
                                  </p:stCondLst>
                                  <p:childTnLst>
                                    <p:set>
                                      <p:cBhvr>
                                        <p:cTn id="172" dur="1000">
                                          <p:stCondLst>
                                            <p:cond delay="0"/>
                                          </p:stCondLst>
                                        </p:cTn>
                                        <p:tgtEl>
                                          <p:spTgt spid="61"/>
                                        </p:tgtEl>
                                        <p:attrNameLst>
                                          <p:attrName>style.visibility</p:attrName>
                                        </p:attrNameLst>
                                      </p:cBhvr>
                                      <p:to>
                                        <p:strVal val="visible"/>
                                      </p:to>
                                    </p:set>
                                  </p:childTnLst>
                                </p:cTn>
                              </p:par>
                            </p:childTnLst>
                          </p:cTn>
                        </p:par>
                        <p:par>
                          <p:cTn id="173" fill="hold">
                            <p:stCondLst>
                              <p:cond delay="48500"/>
                            </p:stCondLst>
                            <p:childTnLst>
                              <p:par>
                                <p:cTn id="174" presetID="11" presetClass="entr" presetSubtype="0" fill="hold" grpId="0" nodeType="afterEffect">
                                  <p:stCondLst>
                                    <p:cond delay="0"/>
                                  </p:stCondLst>
                                  <p:childTnLst>
                                    <p:set>
                                      <p:cBhvr>
                                        <p:cTn id="175" dur="1000">
                                          <p:stCondLst>
                                            <p:cond delay="0"/>
                                          </p:stCondLst>
                                        </p:cTn>
                                        <p:tgtEl>
                                          <p:spTgt spid="62"/>
                                        </p:tgtEl>
                                        <p:attrNameLst>
                                          <p:attrName>style.visibility</p:attrName>
                                        </p:attrNameLst>
                                      </p:cBhvr>
                                      <p:to>
                                        <p:strVal val="visible"/>
                                      </p:to>
                                    </p:set>
                                  </p:childTnLst>
                                </p:cTn>
                              </p:par>
                            </p:childTnLst>
                          </p:cTn>
                        </p:par>
                        <p:par>
                          <p:cTn id="176" fill="hold">
                            <p:stCondLst>
                              <p:cond delay="49500"/>
                            </p:stCondLst>
                            <p:childTnLst>
                              <p:par>
                                <p:cTn id="177" presetID="11" presetClass="entr" presetSubtype="0" fill="hold" grpId="0" nodeType="afterEffect">
                                  <p:stCondLst>
                                    <p:cond delay="0"/>
                                  </p:stCondLst>
                                  <p:childTnLst>
                                    <p:set>
                                      <p:cBhvr>
                                        <p:cTn id="178" dur="1000">
                                          <p:stCondLst>
                                            <p:cond delay="0"/>
                                          </p:stCondLst>
                                        </p:cTn>
                                        <p:tgtEl>
                                          <p:spTgt spid="63"/>
                                        </p:tgtEl>
                                        <p:attrNameLst>
                                          <p:attrName>style.visibility</p:attrName>
                                        </p:attrNameLst>
                                      </p:cBhvr>
                                      <p:to>
                                        <p:strVal val="visible"/>
                                      </p:to>
                                    </p:set>
                                  </p:childTnLst>
                                </p:cTn>
                              </p:par>
                            </p:childTnLst>
                          </p:cTn>
                        </p:par>
                        <p:par>
                          <p:cTn id="179" fill="hold">
                            <p:stCondLst>
                              <p:cond delay="50500"/>
                            </p:stCondLst>
                            <p:childTnLst>
                              <p:par>
                                <p:cTn id="180" presetID="11" presetClass="entr" presetSubtype="0" fill="hold" grpId="0" nodeType="afterEffect">
                                  <p:stCondLst>
                                    <p:cond delay="0"/>
                                  </p:stCondLst>
                                  <p:childTnLst>
                                    <p:set>
                                      <p:cBhvr>
                                        <p:cTn id="181" dur="1000">
                                          <p:stCondLst>
                                            <p:cond delay="0"/>
                                          </p:stCondLst>
                                        </p:cTn>
                                        <p:tgtEl>
                                          <p:spTgt spid="64"/>
                                        </p:tgtEl>
                                        <p:attrNameLst>
                                          <p:attrName>style.visibility</p:attrName>
                                        </p:attrNameLst>
                                      </p:cBhvr>
                                      <p:to>
                                        <p:strVal val="visible"/>
                                      </p:to>
                                    </p:set>
                                  </p:childTnLst>
                                </p:cTn>
                              </p:par>
                            </p:childTnLst>
                          </p:cTn>
                        </p:par>
                        <p:par>
                          <p:cTn id="182" fill="hold">
                            <p:stCondLst>
                              <p:cond delay="51500"/>
                            </p:stCondLst>
                            <p:childTnLst>
                              <p:par>
                                <p:cTn id="183" presetID="11" presetClass="entr" presetSubtype="0" fill="hold" grpId="0" nodeType="afterEffect">
                                  <p:stCondLst>
                                    <p:cond delay="0"/>
                                  </p:stCondLst>
                                  <p:childTnLst>
                                    <p:set>
                                      <p:cBhvr>
                                        <p:cTn id="184" dur="1000">
                                          <p:stCondLst>
                                            <p:cond delay="0"/>
                                          </p:stCondLst>
                                        </p:cTn>
                                        <p:tgtEl>
                                          <p:spTgt spid="65"/>
                                        </p:tgtEl>
                                        <p:attrNameLst>
                                          <p:attrName>style.visibility</p:attrName>
                                        </p:attrNameLst>
                                      </p:cBhvr>
                                      <p:to>
                                        <p:strVal val="visible"/>
                                      </p:to>
                                    </p:set>
                                  </p:childTnLst>
                                </p:cTn>
                              </p:par>
                            </p:childTnLst>
                          </p:cTn>
                        </p:par>
                        <p:par>
                          <p:cTn id="185" fill="hold">
                            <p:stCondLst>
                              <p:cond delay="52500"/>
                            </p:stCondLst>
                            <p:childTnLst>
                              <p:par>
                                <p:cTn id="186" presetID="11" presetClass="entr" presetSubtype="0" fill="hold" grpId="0" nodeType="afterEffect">
                                  <p:stCondLst>
                                    <p:cond delay="0"/>
                                  </p:stCondLst>
                                  <p:childTnLst>
                                    <p:set>
                                      <p:cBhvr>
                                        <p:cTn id="187" dur="1000">
                                          <p:stCondLst>
                                            <p:cond delay="0"/>
                                          </p:stCondLst>
                                        </p:cTn>
                                        <p:tgtEl>
                                          <p:spTgt spid="66"/>
                                        </p:tgtEl>
                                        <p:attrNameLst>
                                          <p:attrName>style.visibility</p:attrName>
                                        </p:attrNameLst>
                                      </p:cBhvr>
                                      <p:to>
                                        <p:strVal val="visible"/>
                                      </p:to>
                                    </p:set>
                                  </p:childTnLst>
                                </p:cTn>
                              </p:par>
                            </p:childTnLst>
                          </p:cTn>
                        </p:par>
                        <p:par>
                          <p:cTn id="188" fill="hold">
                            <p:stCondLst>
                              <p:cond delay="53500"/>
                            </p:stCondLst>
                            <p:childTnLst>
                              <p:par>
                                <p:cTn id="189" presetID="11" presetClass="entr" presetSubtype="0" fill="hold" grpId="0" nodeType="afterEffect">
                                  <p:stCondLst>
                                    <p:cond delay="0"/>
                                  </p:stCondLst>
                                  <p:childTnLst>
                                    <p:set>
                                      <p:cBhvr>
                                        <p:cTn id="190" dur="1000">
                                          <p:stCondLst>
                                            <p:cond delay="0"/>
                                          </p:stCondLst>
                                        </p:cTn>
                                        <p:tgtEl>
                                          <p:spTgt spid="67"/>
                                        </p:tgtEl>
                                        <p:attrNameLst>
                                          <p:attrName>style.visibility</p:attrName>
                                        </p:attrNameLst>
                                      </p:cBhvr>
                                      <p:to>
                                        <p:strVal val="visible"/>
                                      </p:to>
                                    </p:set>
                                  </p:childTnLst>
                                </p:cTn>
                              </p:par>
                            </p:childTnLst>
                          </p:cTn>
                        </p:par>
                        <p:par>
                          <p:cTn id="191" fill="hold">
                            <p:stCondLst>
                              <p:cond delay="54500"/>
                            </p:stCondLst>
                            <p:childTnLst>
                              <p:par>
                                <p:cTn id="192" presetID="11" presetClass="entr" presetSubtype="0" fill="hold" grpId="0" nodeType="afterEffect">
                                  <p:stCondLst>
                                    <p:cond delay="0"/>
                                  </p:stCondLst>
                                  <p:childTnLst>
                                    <p:set>
                                      <p:cBhvr>
                                        <p:cTn id="193" dur="1000">
                                          <p:stCondLst>
                                            <p:cond delay="0"/>
                                          </p:stCondLst>
                                        </p:cTn>
                                        <p:tgtEl>
                                          <p:spTgt spid="68"/>
                                        </p:tgtEl>
                                        <p:attrNameLst>
                                          <p:attrName>style.visibility</p:attrName>
                                        </p:attrNameLst>
                                      </p:cBhvr>
                                      <p:to>
                                        <p:strVal val="visible"/>
                                      </p:to>
                                    </p:set>
                                  </p:childTnLst>
                                </p:cTn>
                              </p:par>
                            </p:childTnLst>
                          </p:cTn>
                        </p:par>
                        <p:par>
                          <p:cTn id="194" fill="hold">
                            <p:stCondLst>
                              <p:cond delay="55500"/>
                            </p:stCondLst>
                            <p:childTnLst>
                              <p:par>
                                <p:cTn id="195" presetID="11" presetClass="entr" presetSubtype="0" fill="hold" grpId="0" nodeType="afterEffect">
                                  <p:stCondLst>
                                    <p:cond delay="0"/>
                                  </p:stCondLst>
                                  <p:childTnLst>
                                    <p:set>
                                      <p:cBhvr>
                                        <p:cTn id="196" dur="1000">
                                          <p:stCondLst>
                                            <p:cond delay="0"/>
                                          </p:stCondLst>
                                        </p:cTn>
                                        <p:tgtEl>
                                          <p:spTgt spid="69"/>
                                        </p:tgtEl>
                                        <p:attrNameLst>
                                          <p:attrName>style.visibility</p:attrName>
                                        </p:attrNameLst>
                                      </p:cBhvr>
                                      <p:to>
                                        <p:strVal val="visible"/>
                                      </p:to>
                                    </p:set>
                                  </p:childTnLst>
                                </p:cTn>
                              </p:par>
                            </p:childTnLst>
                          </p:cTn>
                        </p:par>
                        <p:par>
                          <p:cTn id="197" fill="hold">
                            <p:stCondLst>
                              <p:cond delay="56500"/>
                            </p:stCondLst>
                            <p:childTnLst>
                              <p:par>
                                <p:cTn id="198" presetID="11" presetClass="entr" presetSubtype="0" fill="hold" grpId="0" nodeType="afterEffect">
                                  <p:stCondLst>
                                    <p:cond delay="0"/>
                                  </p:stCondLst>
                                  <p:childTnLst>
                                    <p:set>
                                      <p:cBhvr>
                                        <p:cTn id="199" dur="1000">
                                          <p:stCondLst>
                                            <p:cond delay="0"/>
                                          </p:stCondLst>
                                        </p:cTn>
                                        <p:tgtEl>
                                          <p:spTgt spid="70"/>
                                        </p:tgtEl>
                                        <p:attrNameLst>
                                          <p:attrName>style.visibility</p:attrName>
                                        </p:attrNameLst>
                                      </p:cBhvr>
                                      <p:to>
                                        <p:strVal val="visible"/>
                                      </p:to>
                                    </p:set>
                                  </p:childTnLst>
                                </p:cTn>
                              </p:par>
                            </p:childTnLst>
                          </p:cTn>
                        </p:par>
                        <p:par>
                          <p:cTn id="200" fill="hold">
                            <p:stCondLst>
                              <p:cond delay="57500"/>
                            </p:stCondLst>
                            <p:childTnLst>
                              <p:par>
                                <p:cTn id="201" presetID="11" presetClass="entr" presetSubtype="0" fill="hold" grpId="0" nodeType="afterEffect">
                                  <p:stCondLst>
                                    <p:cond delay="0"/>
                                  </p:stCondLst>
                                  <p:childTnLst>
                                    <p:set>
                                      <p:cBhvr>
                                        <p:cTn id="202" dur="1000">
                                          <p:stCondLst>
                                            <p:cond delay="0"/>
                                          </p:stCondLst>
                                        </p:cTn>
                                        <p:tgtEl>
                                          <p:spTgt spid="71"/>
                                        </p:tgtEl>
                                        <p:attrNameLst>
                                          <p:attrName>style.visibility</p:attrName>
                                        </p:attrNameLst>
                                      </p:cBhvr>
                                      <p:to>
                                        <p:strVal val="visible"/>
                                      </p:to>
                                    </p:set>
                                  </p:childTnLst>
                                </p:cTn>
                              </p:par>
                            </p:childTnLst>
                          </p:cTn>
                        </p:par>
                        <p:par>
                          <p:cTn id="203" fill="hold">
                            <p:stCondLst>
                              <p:cond delay="58500"/>
                            </p:stCondLst>
                            <p:childTnLst>
                              <p:par>
                                <p:cTn id="204" presetID="11" presetClass="entr" presetSubtype="0" fill="hold" grpId="0" nodeType="afterEffect">
                                  <p:stCondLst>
                                    <p:cond delay="0"/>
                                  </p:stCondLst>
                                  <p:childTnLst>
                                    <p:set>
                                      <p:cBhvr>
                                        <p:cTn id="205" dur="1000">
                                          <p:stCondLst>
                                            <p:cond delay="0"/>
                                          </p:stCondLst>
                                        </p:cTn>
                                        <p:tgtEl>
                                          <p:spTgt spid="72"/>
                                        </p:tgtEl>
                                        <p:attrNameLst>
                                          <p:attrName>style.visibility</p:attrName>
                                        </p:attrNameLst>
                                      </p:cBhvr>
                                      <p:to>
                                        <p:strVal val="visible"/>
                                      </p:to>
                                    </p:set>
                                  </p:childTnLst>
                                </p:cTn>
                              </p:par>
                            </p:childTnLst>
                          </p:cTn>
                        </p:par>
                        <p:par>
                          <p:cTn id="206" fill="hold">
                            <p:stCondLst>
                              <p:cond delay="59500"/>
                            </p:stCondLst>
                            <p:childTnLst>
                              <p:par>
                                <p:cTn id="207" presetID="11" presetClass="entr" presetSubtype="0" fill="hold" grpId="0" nodeType="afterEffect">
                                  <p:stCondLst>
                                    <p:cond delay="0"/>
                                  </p:stCondLst>
                                  <p:childTnLst>
                                    <p:set>
                                      <p:cBhvr>
                                        <p:cTn id="208" dur="1000">
                                          <p:stCondLst>
                                            <p:cond delay="0"/>
                                          </p:stCondLst>
                                        </p:cTn>
                                        <p:tgtEl>
                                          <p:spTgt spid="73"/>
                                        </p:tgtEl>
                                        <p:attrNameLst>
                                          <p:attrName>style.visibility</p:attrName>
                                        </p:attrNameLst>
                                      </p:cBhvr>
                                      <p:to>
                                        <p:strVal val="visible"/>
                                      </p:to>
                                    </p:set>
                                  </p:childTnLst>
                                </p:cTn>
                              </p:par>
                            </p:childTnLst>
                          </p:cTn>
                        </p:par>
                        <p:par>
                          <p:cTn id="209" fill="hold">
                            <p:stCondLst>
                              <p:cond delay="60500"/>
                            </p:stCondLst>
                            <p:childTnLst>
                              <p:par>
                                <p:cTn id="210" presetID="11" presetClass="entr" presetSubtype="0" fill="hold" grpId="0" nodeType="afterEffect">
                                  <p:stCondLst>
                                    <p:cond delay="0"/>
                                  </p:stCondLst>
                                  <p:childTnLst>
                                    <p:set>
                                      <p:cBhvr>
                                        <p:cTn id="211" dur="1000">
                                          <p:stCondLst>
                                            <p:cond delay="0"/>
                                          </p:stCondLst>
                                        </p:cTn>
                                        <p:tgtEl>
                                          <p:spTgt spid="74"/>
                                        </p:tgtEl>
                                        <p:attrNameLst>
                                          <p:attrName>style.visibility</p:attrName>
                                        </p:attrNameLst>
                                      </p:cBhvr>
                                      <p:to>
                                        <p:strVal val="visible"/>
                                      </p:to>
                                    </p:set>
                                  </p:childTnLst>
                                </p:cTn>
                              </p:par>
                            </p:childTnLst>
                          </p:cTn>
                        </p:par>
                        <p:par>
                          <p:cTn id="212" fill="hold">
                            <p:stCondLst>
                              <p:cond delay="61500"/>
                            </p:stCondLst>
                            <p:childTnLst>
                              <p:par>
                                <p:cTn id="213" presetID="11" presetClass="entr" presetSubtype="0" fill="hold" grpId="0" nodeType="afterEffect">
                                  <p:stCondLst>
                                    <p:cond delay="0"/>
                                  </p:stCondLst>
                                  <p:childTnLst>
                                    <p:set>
                                      <p:cBhvr>
                                        <p:cTn id="214" dur="1000">
                                          <p:stCondLst>
                                            <p:cond delay="0"/>
                                          </p:stCondLst>
                                        </p:cTn>
                                        <p:tgtEl>
                                          <p:spTgt spid="75"/>
                                        </p:tgtEl>
                                        <p:attrNameLst>
                                          <p:attrName>style.visibility</p:attrName>
                                        </p:attrNameLst>
                                      </p:cBhvr>
                                      <p:to>
                                        <p:strVal val="visible"/>
                                      </p:to>
                                    </p:set>
                                  </p:childTnLst>
                                </p:cTn>
                              </p:par>
                            </p:childTnLst>
                          </p:cTn>
                        </p:par>
                        <p:par>
                          <p:cTn id="215" fill="hold">
                            <p:stCondLst>
                              <p:cond delay="62500"/>
                            </p:stCondLst>
                            <p:childTnLst>
                              <p:par>
                                <p:cTn id="216" presetID="11" presetClass="entr" presetSubtype="0" fill="hold" grpId="0" nodeType="afterEffect">
                                  <p:stCondLst>
                                    <p:cond delay="0"/>
                                  </p:stCondLst>
                                  <p:childTnLst>
                                    <p:set>
                                      <p:cBhvr>
                                        <p:cTn id="217" dur="1000">
                                          <p:stCondLst>
                                            <p:cond delay="0"/>
                                          </p:stCondLst>
                                        </p:cTn>
                                        <p:tgtEl>
                                          <p:spTgt spid="76"/>
                                        </p:tgtEl>
                                        <p:attrNameLst>
                                          <p:attrName>style.visibility</p:attrName>
                                        </p:attrNameLst>
                                      </p:cBhvr>
                                      <p:to>
                                        <p:strVal val="visible"/>
                                      </p:to>
                                    </p:set>
                                  </p:childTnLst>
                                </p:cTn>
                              </p:par>
                            </p:childTnLst>
                          </p:cTn>
                        </p:par>
                        <p:par>
                          <p:cTn id="218" fill="hold">
                            <p:stCondLst>
                              <p:cond delay="63500"/>
                            </p:stCondLst>
                            <p:childTnLst>
                              <p:par>
                                <p:cTn id="219" presetID="11" presetClass="entr" presetSubtype="0" fill="hold" grpId="0" nodeType="afterEffect">
                                  <p:stCondLst>
                                    <p:cond delay="0"/>
                                  </p:stCondLst>
                                  <p:childTnLst>
                                    <p:set>
                                      <p:cBhvr>
                                        <p:cTn id="220" dur="1000">
                                          <p:stCondLst>
                                            <p:cond delay="0"/>
                                          </p:stCondLst>
                                        </p:cTn>
                                        <p:tgtEl>
                                          <p:spTgt spid="77"/>
                                        </p:tgtEl>
                                        <p:attrNameLst>
                                          <p:attrName>style.visibility</p:attrName>
                                        </p:attrNameLst>
                                      </p:cBhvr>
                                      <p:to>
                                        <p:strVal val="visible"/>
                                      </p:to>
                                    </p:set>
                                  </p:childTnLst>
                                </p:cTn>
                              </p:par>
                            </p:childTnLst>
                          </p:cTn>
                        </p:par>
                        <p:par>
                          <p:cTn id="221" fill="hold">
                            <p:stCondLst>
                              <p:cond delay="64500"/>
                            </p:stCondLst>
                            <p:childTnLst>
                              <p:par>
                                <p:cTn id="222" presetID="11" presetClass="entr" presetSubtype="0" fill="hold" grpId="0" nodeType="afterEffect">
                                  <p:stCondLst>
                                    <p:cond delay="0"/>
                                  </p:stCondLst>
                                  <p:childTnLst>
                                    <p:set>
                                      <p:cBhvr>
                                        <p:cTn id="223" dur="1000">
                                          <p:stCondLst>
                                            <p:cond delay="0"/>
                                          </p:stCondLst>
                                        </p:cTn>
                                        <p:tgtEl>
                                          <p:spTgt spid="78"/>
                                        </p:tgtEl>
                                        <p:attrNameLst>
                                          <p:attrName>style.visibility</p:attrName>
                                        </p:attrNameLst>
                                      </p:cBhvr>
                                      <p:to>
                                        <p:strVal val="visible"/>
                                      </p:to>
                                    </p:set>
                                  </p:childTnLst>
                                </p:cTn>
                              </p:par>
                            </p:childTnLst>
                          </p:cTn>
                        </p:par>
                        <p:par>
                          <p:cTn id="224" fill="hold">
                            <p:stCondLst>
                              <p:cond delay="65500"/>
                            </p:stCondLst>
                            <p:childTnLst>
                              <p:par>
                                <p:cTn id="225" presetID="11" presetClass="entr" presetSubtype="0" fill="hold" grpId="0" nodeType="afterEffect">
                                  <p:stCondLst>
                                    <p:cond delay="0"/>
                                  </p:stCondLst>
                                  <p:childTnLst>
                                    <p:set>
                                      <p:cBhvr>
                                        <p:cTn id="226" dur="1000">
                                          <p:stCondLst>
                                            <p:cond delay="0"/>
                                          </p:stCondLst>
                                        </p:cTn>
                                        <p:tgtEl>
                                          <p:spTgt spid="79"/>
                                        </p:tgtEl>
                                        <p:attrNameLst>
                                          <p:attrName>style.visibility</p:attrName>
                                        </p:attrNameLst>
                                      </p:cBhvr>
                                      <p:to>
                                        <p:strVal val="visible"/>
                                      </p:to>
                                    </p:set>
                                  </p:childTnLst>
                                </p:cTn>
                              </p:par>
                            </p:childTnLst>
                          </p:cTn>
                        </p:par>
                        <p:par>
                          <p:cTn id="227" fill="hold">
                            <p:stCondLst>
                              <p:cond delay="66500"/>
                            </p:stCondLst>
                            <p:childTnLst>
                              <p:par>
                                <p:cTn id="228" presetID="11" presetClass="entr" presetSubtype="0" fill="hold" grpId="0" nodeType="afterEffect">
                                  <p:stCondLst>
                                    <p:cond delay="0"/>
                                  </p:stCondLst>
                                  <p:childTnLst>
                                    <p:set>
                                      <p:cBhvr>
                                        <p:cTn id="229" dur="1000">
                                          <p:stCondLst>
                                            <p:cond delay="0"/>
                                          </p:stCondLst>
                                        </p:cTn>
                                        <p:tgtEl>
                                          <p:spTgt spid="80"/>
                                        </p:tgtEl>
                                        <p:attrNameLst>
                                          <p:attrName>style.visibility</p:attrName>
                                        </p:attrNameLst>
                                      </p:cBhvr>
                                      <p:to>
                                        <p:strVal val="visible"/>
                                      </p:to>
                                    </p:set>
                                  </p:childTnLst>
                                </p:cTn>
                              </p:par>
                            </p:childTnLst>
                          </p:cTn>
                        </p:par>
                        <p:par>
                          <p:cTn id="230" fill="hold">
                            <p:stCondLst>
                              <p:cond delay="67500"/>
                            </p:stCondLst>
                            <p:childTnLst>
                              <p:par>
                                <p:cTn id="231" presetID="11" presetClass="entr" presetSubtype="0" fill="hold" grpId="0" nodeType="afterEffect">
                                  <p:stCondLst>
                                    <p:cond delay="0"/>
                                  </p:stCondLst>
                                  <p:childTnLst>
                                    <p:set>
                                      <p:cBhvr>
                                        <p:cTn id="232" dur="1000">
                                          <p:stCondLst>
                                            <p:cond delay="0"/>
                                          </p:stCondLst>
                                        </p:cTn>
                                        <p:tgtEl>
                                          <p:spTgt spid="81"/>
                                        </p:tgtEl>
                                        <p:attrNameLst>
                                          <p:attrName>style.visibility</p:attrName>
                                        </p:attrNameLst>
                                      </p:cBhvr>
                                      <p:to>
                                        <p:strVal val="visible"/>
                                      </p:to>
                                    </p:set>
                                  </p:childTnLst>
                                </p:cTn>
                              </p:par>
                            </p:childTnLst>
                          </p:cTn>
                        </p:par>
                        <p:par>
                          <p:cTn id="233" fill="hold">
                            <p:stCondLst>
                              <p:cond delay="68500"/>
                            </p:stCondLst>
                            <p:childTnLst>
                              <p:par>
                                <p:cTn id="234" presetID="11" presetClass="entr" presetSubtype="0" fill="hold" grpId="0" nodeType="afterEffect">
                                  <p:stCondLst>
                                    <p:cond delay="0"/>
                                  </p:stCondLst>
                                  <p:childTnLst>
                                    <p:set>
                                      <p:cBhvr>
                                        <p:cTn id="235" dur="1000">
                                          <p:stCondLst>
                                            <p:cond delay="0"/>
                                          </p:stCondLst>
                                        </p:cTn>
                                        <p:tgtEl>
                                          <p:spTgt spid="82"/>
                                        </p:tgtEl>
                                        <p:attrNameLst>
                                          <p:attrName>style.visibility</p:attrName>
                                        </p:attrNameLst>
                                      </p:cBhvr>
                                      <p:to>
                                        <p:strVal val="visible"/>
                                      </p:to>
                                    </p:set>
                                  </p:childTnLst>
                                </p:cTn>
                              </p:par>
                            </p:childTnLst>
                          </p:cTn>
                        </p:par>
                        <p:par>
                          <p:cTn id="236" fill="hold">
                            <p:stCondLst>
                              <p:cond delay="69500"/>
                            </p:stCondLst>
                            <p:childTnLst>
                              <p:par>
                                <p:cTn id="237" presetID="11" presetClass="entr" presetSubtype="0" fill="hold" grpId="0" nodeType="afterEffect">
                                  <p:stCondLst>
                                    <p:cond delay="0"/>
                                  </p:stCondLst>
                                  <p:childTnLst>
                                    <p:set>
                                      <p:cBhvr>
                                        <p:cTn id="238" dur="1000">
                                          <p:stCondLst>
                                            <p:cond delay="0"/>
                                          </p:stCondLst>
                                        </p:cTn>
                                        <p:tgtEl>
                                          <p:spTgt spid="83"/>
                                        </p:tgtEl>
                                        <p:attrNameLst>
                                          <p:attrName>style.visibility</p:attrName>
                                        </p:attrNameLst>
                                      </p:cBhvr>
                                      <p:to>
                                        <p:strVal val="visible"/>
                                      </p:to>
                                    </p:set>
                                  </p:childTnLst>
                                </p:cTn>
                              </p:par>
                            </p:childTnLst>
                          </p:cTn>
                        </p:par>
                        <p:par>
                          <p:cTn id="239" fill="hold">
                            <p:stCondLst>
                              <p:cond delay="70500"/>
                            </p:stCondLst>
                            <p:childTnLst>
                              <p:par>
                                <p:cTn id="240" presetID="11" presetClass="entr" presetSubtype="0" fill="hold" grpId="0" nodeType="afterEffect">
                                  <p:stCondLst>
                                    <p:cond delay="0"/>
                                  </p:stCondLst>
                                  <p:childTnLst>
                                    <p:set>
                                      <p:cBhvr>
                                        <p:cTn id="241" dur="1000">
                                          <p:stCondLst>
                                            <p:cond delay="0"/>
                                          </p:stCondLst>
                                        </p:cTn>
                                        <p:tgtEl>
                                          <p:spTgt spid="84"/>
                                        </p:tgtEl>
                                        <p:attrNameLst>
                                          <p:attrName>style.visibility</p:attrName>
                                        </p:attrNameLst>
                                      </p:cBhvr>
                                      <p:to>
                                        <p:strVal val="visible"/>
                                      </p:to>
                                    </p:set>
                                  </p:childTnLst>
                                </p:cTn>
                              </p:par>
                            </p:childTnLst>
                          </p:cTn>
                        </p:par>
                        <p:par>
                          <p:cTn id="242" fill="hold">
                            <p:stCondLst>
                              <p:cond delay="71500"/>
                            </p:stCondLst>
                            <p:childTnLst>
                              <p:par>
                                <p:cTn id="243" presetID="11" presetClass="entr" presetSubtype="0" fill="hold" grpId="0" nodeType="afterEffect">
                                  <p:stCondLst>
                                    <p:cond delay="0"/>
                                  </p:stCondLst>
                                  <p:childTnLst>
                                    <p:set>
                                      <p:cBhvr>
                                        <p:cTn id="244" dur="1000">
                                          <p:stCondLst>
                                            <p:cond delay="0"/>
                                          </p:stCondLst>
                                        </p:cTn>
                                        <p:tgtEl>
                                          <p:spTgt spid="85"/>
                                        </p:tgtEl>
                                        <p:attrNameLst>
                                          <p:attrName>style.visibility</p:attrName>
                                        </p:attrNameLst>
                                      </p:cBhvr>
                                      <p:to>
                                        <p:strVal val="visible"/>
                                      </p:to>
                                    </p:set>
                                  </p:childTnLst>
                                </p:cTn>
                              </p:par>
                            </p:childTnLst>
                          </p:cTn>
                        </p:par>
                        <p:par>
                          <p:cTn id="245" fill="hold">
                            <p:stCondLst>
                              <p:cond delay="72500"/>
                            </p:stCondLst>
                            <p:childTnLst>
                              <p:par>
                                <p:cTn id="246" presetID="11" presetClass="entr" presetSubtype="0" fill="hold" grpId="0" nodeType="afterEffect">
                                  <p:stCondLst>
                                    <p:cond delay="0"/>
                                  </p:stCondLst>
                                  <p:childTnLst>
                                    <p:set>
                                      <p:cBhvr>
                                        <p:cTn id="247" dur="1000">
                                          <p:stCondLst>
                                            <p:cond delay="0"/>
                                          </p:stCondLst>
                                        </p:cTn>
                                        <p:tgtEl>
                                          <p:spTgt spid="86"/>
                                        </p:tgtEl>
                                        <p:attrNameLst>
                                          <p:attrName>style.visibility</p:attrName>
                                        </p:attrNameLst>
                                      </p:cBhvr>
                                      <p:to>
                                        <p:strVal val="visible"/>
                                      </p:to>
                                    </p:set>
                                  </p:childTnLst>
                                </p:cTn>
                              </p:par>
                            </p:childTnLst>
                          </p:cTn>
                        </p:par>
                        <p:par>
                          <p:cTn id="248" fill="hold">
                            <p:stCondLst>
                              <p:cond delay="73500"/>
                            </p:stCondLst>
                            <p:childTnLst>
                              <p:par>
                                <p:cTn id="249" presetID="11" presetClass="entr" presetSubtype="0" fill="hold" grpId="0" nodeType="afterEffect">
                                  <p:stCondLst>
                                    <p:cond delay="0"/>
                                  </p:stCondLst>
                                  <p:childTnLst>
                                    <p:set>
                                      <p:cBhvr>
                                        <p:cTn id="250" dur="1000">
                                          <p:stCondLst>
                                            <p:cond delay="0"/>
                                          </p:stCondLst>
                                        </p:cTn>
                                        <p:tgtEl>
                                          <p:spTgt spid="87"/>
                                        </p:tgtEl>
                                        <p:attrNameLst>
                                          <p:attrName>style.visibility</p:attrName>
                                        </p:attrNameLst>
                                      </p:cBhvr>
                                      <p:to>
                                        <p:strVal val="visible"/>
                                      </p:to>
                                    </p:set>
                                  </p:childTnLst>
                                </p:cTn>
                              </p:par>
                            </p:childTnLst>
                          </p:cTn>
                        </p:par>
                        <p:par>
                          <p:cTn id="251" fill="hold">
                            <p:stCondLst>
                              <p:cond delay="74500"/>
                            </p:stCondLst>
                            <p:childTnLst>
                              <p:par>
                                <p:cTn id="252" presetID="11" presetClass="entr" presetSubtype="0" fill="hold" grpId="0" nodeType="afterEffect">
                                  <p:stCondLst>
                                    <p:cond delay="0"/>
                                  </p:stCondLst>
                                  <p:childTnLst>
                                    <p:set>
                                      <p:cBhvr>
                                        <p:cTn id="253" dur="1000">
                                          <p:stCondLst>
                                            <p:cond delay="0"/>
                                          </p:stCondLst>
                                        </p:cTn>
                                        <p:tgtEl>
                                          <p:spTgt spid="88"/>
                                        </p:tgtEl>
                                        <p:attrNameLst>
                                          <p:attrName>style.visibility</p:attrName>
                                        </p:attrNameLst>
                                      </p:cBhvr>
                                      <p:to>
                                        <p:strVal val="visible"/>
                                      </p:to>
                                    </p:set>
                                  </p:childTnLst>
                                </p:cTn>
                              </p:par>
                            </p:childTnLst>
                          </p:cTn>
                        </p:par>
                        <p:par>
                          <p:cTn id="254" fill="hold">
                            <p:stCondLst>
                              <p:cond delay="75500"/>
                            </p:stCondLst>
                            <p:childTnLst>
                              <p:par>
                                <p:cTn id="255" presetID="11" presetClass="entr" presetSubtype="0" fill="hold" grpId="0" nodeType="afterEffect">
                                  <p:stCondLst>
                                    <p:cond delay="0"/>
                                  </p:stCondLst>
                                  <p:childTnLst>
                                    <p:set>
                                      <p:cBhvr>
                                        <p:cTn id="256" dur="1000">
                                          <p:stCondLst>
                                            <p:cond delay="0"/>
                                          </p:stCondLst>
                                        </p:cTn>
                                        <p:tgtEl>
                                          <p:spTgt spid="89"/>
                                        </p:tgtEl>
                                        <p:attrNameLst>
                                          <p:attrName>style.visibility</p:attrName>
                                        </p:attrNameLst>
                                      </p:cBhvr>
                                      <p:to>
                                        <p:strVal val="visible"/>
                                      </p:to>
                                    </p:set>
                                  </p:childTnLst>
                                </p:cTn>
                              </p:par>
                            </p:childTnLst>
                          </p:cTn>
                        </p:par>
                        <p:par>
                          <p:cTn id="257" fill="hold">
                            <p:stCondLst>
                              <p:cond delay="76500"/>
                            </p:stCondLst>
                            <p:childTnLst>
                              <p:par>
                                <p:cTn id="258" presetID="11" presetClass="entr" presetSubtype="0" fill="hold" grpId="0" nodeType="afterEffect">
                                  <p:stCondLst>
                                    <p:cond delay="0"/>
                                  </p:stCondLst>
                                  <p:childTnLst>
                                    <p:set>
                                      <p:cBhvr>
                                        <p:cTn id="259" dur="1000">
                                          <p:stCondLst>
                                            <p:cond delay="0"/>
                                          </p:stCondLst>
                                        </p:cTn>
                                        <p:tgtEl>
                                          <p:spTgt spid="90"/>
                                        </p:tgtEl>
                                        <p:attrNameLst>
                                          <p:attrName>style.visibility</p:attrName>
                                        </p:attrNameLst>
                                      </p:cBhvr>
                                      <p:to>
                                        <p:strVal val="visible"/>
                                      </p:to>
                                    </p:set>
                                  </p:childTnLst>
                                </p:cTn>
                              </p:par>
                            </p:childTnLst>
                          </p:cTn>
                        </p:par>
                        <p:par>
                          <p:cTn id="260" fill="hold">
                            <p:stCondLst>
                              <p:cond delay="77500"/>
                            </p:stCondLst>
                            <p:childTnLst>
                              <p:par>
                                <p:cTn id="261" presetID="11" presetClass="entr" presetSubtype="0" fill="hold" grpId="0" nodeType="afterEffect">
                                  <p:stCondLst>
                                    <p:cond delay="0"/>
                                  </p:stCondLst>
                                  <p:childTnLst>
                                    <p:set>
                                      <p:cBhvr>
                                        <p:cTn id="262" dur="1000">
                                          <p:stCondLst>
                                            <p:cond delay="0"/>
                                          </p:stCondLst>
                                        </p:cTn>
                                        <p:tgtEl>
                                          <p:spTgt spid="91"/>
                                        </p:tgtEl>
                                        <p:attrNameLst>
                                          <p:attrName>style.visibility</p:attrName>
                                        </p:attrNameLst>
                                      </p:cBhvr>
                                      <p:to>
                                        <p:strVal val="visible"/>
                                      </p:to>
                                    </p:set>
                                  </p:childTnLst>
                                </p:cTn>
                              </p:par>
                            </p:childTnLst>
                          </p:cTn>
                        </p:par>
                        <p:par>
                          <p:cTn id="263" fill="hold">
                            <p:stCondLst>
                              <p:cond delay="78500"/>
                            </p:stCondLst>
                            <p:childTnLst>
                              <p:par>
                                <p:cTn id="264" presetID="11" presetClass="entr" presetSubtype="0" fill="hold" grpId="0" nodeType="afterEffect">
                                  <p:stCondLst>
                                    <p:cond delay="0"/>
                                  </p:stCondLst>
                                  <p:childTnLst>
                                    <p:set>
                                      <p:cBhvr>
                                        <p:cTn id="265" dur="1000">
                                          <p:stCondLst>
                                            <p:cond delay="0"/>
                                          </p:stCondLst>
                                        </p:cTn>
                                        <p:tgtEl>
                                          <p:spTgt spid="92"/>
                                        </p:tgtEl>
                                        <p:attrNameLst>
                                          <p:attrName>style.visibility</p:attrName>
                                        </p:attrNameLst>
                                      </p:cBhvr>
                                      <p:to>
                                        <p:strVal val="visible"/>
                                      </p:to>
                                    </p:set>
                                  </p:childTnLst>
                                </p:cTn>
                              </p:par>
                            </p:childTnLst>
                          </p:cTn>
                        </p:par>
                        <p:par>
                          <p:cTn id="266" fill="hold">
                            <p:stCondLst>
                              <p:cond delay="79500"/>
                            </p:stCondLst>
                            <p:childTnLst>
                              <p:par>
                                <p:cTn id="267" presetID="11" presetClass="entr" presetSubtype="0" fill="hold" grpId="0" nodeType="afterEffect">
                                  <p:stCondLst>
                                    <p:cond delay="0"/>
                                  </p:stCondLst>
                                  <p:childTnLst>
                                    <p:set>
                                      <p:cBhvr>
                                        <p:cTn id="268" dur="1000">
                                          <p:stCondLst>
                                            <p:cond delay="0"/>
                                          </p:stCondLst>
                                        </p:cTn>
                                        <p:tgtEl>
                                          <p:spTgt spid="93"/>
                                        </p:tgtEl>
                                        <p:attrNameLst>
                                          <p:attrName>style.visibility</p:attrName>
                                        </p:attrNameLst>
                                      </p:cBhvr>
                                      <p:to>
                                        <p:strVal val="visible"/>
                                      </p:to>
                                    </p:set>
                                  </p:childTnLst>
                                </p:cTn>
                              </p:par>
                            </p:childTnLst>
                          </p:cTn>
                        </p:par>
                        <p:par>
                          <p:cTn id="269" fill="hold">
                            <p:stCondLst>
                              <p:cond delay="80500"/>
                            </p:stCondLst>
                            <p:childTnLst>
                              <p:par>
                                <p:cTn id="270" presetID="11" presetClass="entr" presetSubtype="0" fill="hold" grpId="0" nodeType="afterEffect">
                                  <p:stCondLst>
                                    <p:cond delay="0"/>
                                  </p:stCondLst>
                                  <p:childTnLst>
                                    <p:set>
                                      <p:cBhvr>
                                        <p:cTn id="271" dur="1000">
                                          <p:stCondLst>
                                            <p:cond delay="0"/>
                                          </p:stCondLst>
                                        </p:cTn>
                                        <p:tgtEl>
                                          <p:spTgt spid="94"/>
                                        </p:tgtEl>
                                        <p:attrNameLst>
                                          <p:attrName>style.visibility</p:attrName>
                                        </p:attrNameLst>
                                      </p:cBhvr>
                                      <p:to>
                                        <p:strVal val="visible"/>
                                      </p:to>
                                    </p:set>
                                  </p:childTnLst>
                                </p:cTn>
                              </p:par>
                            </p:childTnLst>
                          </p:cTn>
                        </p:par>
                        <p:par>
                          <p:cTn id="272" fill="hold">
                            <p:stCondLst>
                              <p:cond delay="81500"/>
                            </p:stCondLst>
                            <p:childTnLst>
                              <p:par>
                                <p:cTn id="273" presetID="11" presetClass="entr" presetSubtype="0" fill="hold" grpId="0" nodeType="afterEffect">
                                  <p:stCondLst>
                                    <p:cond delay="0"/>
                                  </p:stCondLst>
                                  <p:childTnLst>
                                    <p:set>
                                      <p:cBhvr>
                                        <p:cTn id="274" dur="1000">
                                          <p:stCondLst>
                                            <p:cond delay="0"/>
                                          </p:stCondLst>
                                        </p:cTn>
                                        <p:tgtEl>
                                          <p:spTgt spid="95"/>
                                        </p:tgtEl>
                                        <p:attrNameLst>
                                          <p:attrName>style.visibility</p:attrName>
                                        </p:attrNameLst>
                                      </p:cBhvr>
                                      <p:to>
                                        <p:strVal val="visible"/>
                                      </p:to>
                                    </p:set>
                                  </p:childTnLst>
                                </p:cTn>
                              </p:par>
                            </p:childTnLst>
                          </p:cTn>
                        </p:par>
                        <p:par>
                          <p:cTn id="275" fill="hold">
                            <p:stCondLst>
                              <p:cond delay="82500"/>
                            </p:stCondLst>
                            <p:childTnLst>
                              <p:par>
                                <p:cTn id="276" presetID="11" presetClass="entr" presetSubtype="0" fill="hold" grpId="0" nodeType="afterEffect">
                                  <p:stCondLst>
                                    <p:cond delay="0"/>
                                  </p:stCondLst>
                                  <p:childTnLst>
                                    <p:set>
                                      <p:cBhvr>
                                        <p:cTn id="277" dur="1000">
                                          <p:stCondLst>
                                            <p:cond delay="0"/>
                                          </p:stCondLst>
                                        </p:cTn>
                                        <p:tgtEl>
                                          <p:spTgt spid="96"/>
                                        </p:tgtEl>
                                        <p:attrNameLst>
                                          <p:attrName>style.visibility</p:attrName>
                                        </p:attrNameLst>
                                      </p:cBhvr>
                                      <p:to>
                                        <p:strVal val="visible"/>
                                      </p:to>
                                    </p:set>
                                  </p:childTnLst>
                                </p:cTn>
                              </p:par>
                            </p:childTnLst>
                          </p:cTn>
                        </p:par>
                        <p:par>
                          <p:cTn id="278" fill="hold">
                            <p:stCondLst>
                              <p:cond delay="83500"/>
                            </p:stCondLst>
                            <p:childTnLst>
                              <p:par>
                                <p:cTn id="279" presetID="11" presetClass="entr" presetSubtype="0" fill="hold" grpId="0" nodeType="afterEffect">
                                  <p:stCondLst>
                                    <p:cond delay="0"/>
                                  </p:stCondLst>
                                  <p:childTnLst>
                                    <p:set>
                                      <p:cBhvr>
                                        <p:cTn id="280" dur="1000">
                                          <p:stCondLst>
                                            <p:cond delay="0"/>
                                          </p:stCondLst>
                                        </p:cTn>
                                        <p:tgtEl>
                                          <p:spTgt spid="97"/>
                                        </p:tgtEl>
                                        <p:attrNameLst>
                                          <p:attrName>style.visibility</p:attrName>
                                        </p:attrNameLst>
                                      </p:cBhvr>
                                      <p:to>
                                        <p:strVal val="visible"/>
                                      </p:to>
                                    </p:set>
                                  </p:childTnLst>
                                </p:cTn>
                              </p:par>
                            </p:childTnLst>
                          </p:cTn>
                        </p:par>
                        <p:par>
                          <p:cTn id="281" fill="hold">
                            <p:stCondLst>
                              <p:cond delay="84500"/>
                            </p:stCondLst>
                            <p:childTnLst>
                              <p:par>
                                <p:cTn id="282" presetID="11" presetClass="entr" presetSubtype="0" fill="hold" grpId="0" nodeType="afterEffect">
                                  <p:stCondLst>
                                    <p:cond delay="0"/>
                                  </p:stCondLst>
                                  <p:childTnLst>
                                    <p:set>
                                      <p:cBhvr>
                                        <p:cTn id="283" dur="1000">
                                          <p:stCondLst>
                                            <p:cond delay="0"/>
                                          </p:stCondLst>
                                        </p:cTn>
                                        <p:tgtEl>
                                          <p:spTgt spid="98"/>
                                        </p:tgtEl>
                                        <p:attrNameLst>
                                          <p:attrName>style.visibility</p:attrName>
                                        </p:attrNameLst>
                                      </p:cBhvr>
                                      <p:to>
                                        <p:strVal val="visible"/>
                                      </p:to>
                                    </p:set>
                                  </p:childTnLst>
                                </p:cTn>
                              </p:par>
                            </p:childTnLst>
                          </p:cTn>
                        </p:par>
                        <p:par>
                          <p:cTn id="284" fill="hold">
                            <p:stCondLst>
                              <p:cond delay="85500"/>
                            </p:stCondLst>
                            <p:childTnLst>
                              <p:par>
                                <p:cTn id="285" presetID="11" presetClass="entr" presetSubtype="0" fill="hold" grpId="0" nodeType="afterEffect">
                                  <p:stCondLst>
                                    <p:cond delay="0"/>
                                  </p:stCondLst>
                                  <p:childTnLst>
                                    <p:set>
                                      <p:cBhvr>
                                        <p:cTn id="286" dur="1000">
                                          <p:stCondLst>
                                            <p:cond delay="0"/>
                                          </p:stCondLst>
                                        </p:cTn>
                                        <p:tgtEl>
                                          <p:spTgt spid="99"/>
                                        </p:tgtEl>
                                        <p:attrNameLst>
                                          <p:attrName>style.visibility</p:attrName>
                                        </p:attrNameLst>
                                      </p:cBhvr>
                                      <p:to>
                                        <p:strVal val="visible"/>
                                      </p:to>
                                    </p:set>
                                  </p:childTnLst>
                                </p:cTn>
                              </p:par>
                            </p:childTnLst>
                          </p:cTn>
                        </p:par>
                        <p:par>
                          <p:cTn id="287" fill="hold">
                            <p:stCondLst>
                              <p:cond delay="86500"/>
                            </p:stCondLst>
                            <p:childTnLst>
                              <p:par>
                                <p:cTn id="288" presetID="11" presetClass="entr" presetSubtype="0" fill="hold" grpId="0" nodeType="afterEffect">
                                  <p:stCondLst>
                                    <p:cond delay="0"/>
                                  </p:stCondLst>
                                  <p:childTnLst>
                                    <p:set>
                                      <p:cBhvr>
                                        <p:cTn id="289" dur="1000">
                                          <p:stCondLst>
                                            <p:cond delay="0"/>
                                          </p:stCondLst>
                                        </p:cTn>
                                        <p:tgtEl>
                                          <p:spTgt spid="100"/>
                                        </p:tgtEl>
                                        <p:attrNameLst>
                                          <p:attrName>style.visibility</p:attrName>
                                        </p:attrNameLst>
                                      </p:cBhvr>
                                      <p:to>
                                        <p:strVal val="visible"/>
                                      </p:to>
                                    </p:set>
                                  </p:childTnLst>
                                </p:cTn>
                              </p:par>
                            </p:childTnLst>
                          </p:cTn>
                        </p:par>
                        <p:par>
                          <p:cTn id="290" fill="hold">
                            <p:stCondLst>
                              <p:cond delay="87500"/>
                            </p:stCondLst>
                            <p:childTnLst>
                              <p:par>
                                <p:cTn id="291" presetID="11" presetClass="entr" presetSubtype="0" fill="hold" grpId="0" nodeType="afterEffect">
                                  <p:stCondLst>
                                    <p:cond delay="0"/>
                                  </p:stCondLst>
                                  <p:childTnLst>
                                    <p:set>
                                      <p:cBhvr>
                                        <p:cTn id="292" dur="1000">
                                          <p:stCondLst>
                                            <p:cond delay="0"/>
                                          </p:stCondLst>
                                        </p:cTn>
                                        <p:tgtEl>
                                          <p:spTgt spid="101"/>
                                        </p:tgtEl>
                                        <p:attrNameLst>
                                          <p:attrName>style.visibility</p:attrName>
                                        </p:attrNameLst>
                                      </p:cBhvr>
                                      <p:to>
                                        <p:strVal val="visible"/>
                                      </p:to>
                                    </p:set>
                                  </p:childTnLst>
                                </p:cTn>
                              </p:par>
                            </p:childTnLst>
                          </p:cTn>
                        </p:par>
                        <p:par>
                          <p:cTn id="293" fill="hold">
                            <p:stCondLst>
                              <p:cond delay="88500"/>
                            </p:stCondLst>
                            <p:childTnLst>
                              <p:par>
                                <p:cTn id="294" presetID="11" presetClass="entr" presetSubtype="0" fill="hold" grpId="0" nodeType="afterEffect">
                                  <p:stCondLst>
                                    <p:cond delay="0"/>
                                  </p:stCondLst>
                                  <p:childTnLst>
                                    <p:set>
                                      <p:cBhvr>
                                        <p:cTn id="295" dur="1000">
                                          <p:stCondLst>
                                            <p:cond delay="0"/>
                                          </p:stCondLst>
                                        </p:cTn>
                                        <p:tgtEl>
                                          <p:spTgt spid="102"/>
                                        </p:tgtEl>
                                        <p:attrNameLst>
                                          <p:attrName>style.visibility</p:attrName>
                                        </p:attrNameLst>
                                      </p:cBhvr>
                                      <p:to>
                                        <p:strVal val="visible"/>
                                      </p:to>
                                    </p:set>
                                  </p:childTnLst>
                                </p:cTn>
                              </p:par>
                            </p:childTnLst>
                          </p:cTn>
                        </p:par>
                        <p:par>
                          <p:cTn id="296" fill="hold">
                            <p:stCondLst>
                              <p:cond delay="89500"/>
                            </p:stCondLst>
                            <p:childTnLst>
                              <p:par>
                                <p:cTn id="297" presetID="11" presetClass="entr" presetSubtype="0" fill="hold" grpId="0" nodeType="afterEffect">
                                  <p:stCondLst>
                                    <p:cond delay="0"/>
                                  </p:stCondLst>
                                  <p:childTnLst>
                                    <p:set>
                                      <p:cBhvr>
                                        <p:cTn id="298" dur="1000">
                                          <p:stCondLst>
                                            <p:cond delay="0"/>
                                          </p:stCondLst>
                                        </p:cTn>
                                        <p:tgtEl>
                                          <p:spTgt spid="103"/>
                                        </p:tgtEl>
                                        <p:attrNameLst>
                                          <p:attrName>style.visibility</p:attrName>
                                        </p:attrNameLst>
                                      </p:cBhvr>
                                      <p:to>
                                        <p:strVal val="visible"/>
                                      </p:to>
                                    </p:set>
                                  </p:childTnLst>
                                </p:cTn>
                              </p:par>
                            </p:childTnLst>
                          </p:cTn>
                        </p:par>
                        <p:par>
                          <p:cTn id="299" fill="hold">
                            <p:stCondLst>
                              <p:cond delay="90500"/>
                            </p:stCondLst>
                            <p:childTnLst>
                              <p:par>
                                <p:cTn id="300" presetID="11" presetClass="entr" presetSubtype="0" fill="hold" grpId="0" nodeType="afterEffect">
                                  <p:stCondLst>
                                    <p:cond delay="0"/>
                                  </p:stCondLst>
                                  <p:childTnLst>
                                    <p:set>
                                      <p:cBhvr>
                                        <p:cTn id="301" dur="1000">
                                          <p:stCondLst>
                                            <p:cond delay="0"/>
                                          </p:stCondLst>
                                        </p:cTn>
                                        <p:tgtEl>
                                          <p:spTgt spid="104"/>
                                        </p:tgtEl>
                                        <p:attrNameLst>
                                          <p:attrName>style.visibility</p:attrName>
                                        </p:attrNameLst>
                                      </p:cBhvr>
                                      <p:to>
                                        <p:strVal val="visible"/>
                                      </p:to>
                                    </p:set>
                                  </p:childTnLst>
                                </p:cTn>
                              </p:par>
                            </p:childTnLst>
                          </p:cTn>
                        </p:par>
                        <p:par>
                          <p:cTn id="302" fill="hold">
                            <p:stCondLst>
                              <p:cond delay="91500"/>
                            </p:stCondLst>
                            <p:childTnLst>
                              <p:par>
                                <p:cTn id="303" presetID="11" presetClass="entr" presetSubtype="0" fill="hold" grpId="0" nodeType="afterEffect">
                                  <p:stCondLst>
                                    <p:cond delay="0"/>
                                  </p:stCondLst>
                                  <p:childTnLst>
                                    <p:set>
                                      <p:cBhvr>
                                        <p:cTn id="304" dur="1000">
                                          <p:stCondLst>
                                            <p:cond delay="0"/>
                                          </p:stCondLst>
                                        </p:cTn>
                                        <p:tgtEl>
                                          <p:spTgt spid="105"/>
                                        </p:tgtEl>
                                        <p:attrNameLst>
                                          <p:attrName>style.visibility</p:attrName>
                                        </p:attrNameLst>
                                      </p:cBhvr>
                                      <p:to>
                                        <p:strVal val="visible"/>
                                      </p:to>
                                    </p:set>
                                  </p:childTnLst>
                                </p:cTn>
                              </p:par>
                            </p:childTnLst>
                          </p:cTn>
                        </p:par>
                        <p:par>
                          <p:cTn id="305" fill="hold">
                            <p:stCondLst>
                              <p:cond delay="92500"/>
                            </p:stCondLst>
                            <p:childTnLst>
                              <p:par>
                                <p:cTn id="306" presetID="11" presetClass="entr" presetSubtype="0" fill="hold" grpId="0" nodeType="afterEffect">
                                  <p:stCondLst>
                                    <p:cond delay="0"/>
                                  </p:stCondLst>
                                  <p:childTnLst>
                                    <p:set>
                                      <p:cBhvr>
                                        <p:cTn id="307" dur="1000">
                                          <p:stCondLst>
                                            <p:cond delay="0"/>
                                          </p:stCondLst>
                                        </p:cTn>
                                        <p:tgtEl>
                                          <p:spTgt spid="106"/>
                                        </p:tgtEl>
                                        <p:attrNameLst>
                                          <p:attrName>style.visibility</p:attrName>
                                        </p:attrNameLst>
                                      </p:cBhvr>
                                      <p:to>
                                        <p:strVal val="visible"/>
                                      </p:to>
                                    </p:set>
                                  </p:childTnLst>
                                </p:cTn>
                              </p:par>
                            </p:childTnLst>
                          </p:cTn>
                        </p:par>
                        <p:par>
                          <p:cTn id="308" fill="hold">
                            <p:stCondLst>
                              <p:cond delay="93500"/>
                            </p:stCondLst>
                            <p:childTnLst>
                              <p:par>
                                <p:cTn id="309" presetID="11" presetClass="entr" presetSubtype="0" fill="hold" grpId="0" nodeType="afterEffect">
                                  <p:stCondLst>
                                    <p:cond delay="0"/>
                                  </p:stCondLst>
                                  <p:childTnLst>
                                    <p:set>
                                      <p:cBhvr>
                                        <p:cTn id="310" dur="1000">
                                          <p:stCondLst>
                                            <p:cond delay="0"/>
                                          </p:stCondLst>
                                        </p:cTn>
                                        <p:tgtEl>
                                          <p:spTgt spid="107"/>
                                        </p:tgtEl>
                                        <p:attrNameLst>
                                          <p:attrName>style.visibility</p:attrName>
                                        </p:attrNameLst>
                                      </p:cBhvr>
                                      <p:to>
                                        <p:strVal val="visible"/>
                                      </p:to>
                                    </p:set>
                                  </p:childTnLst>
                                </p:cTn>
                              </p:par>
                            </p:childTnLst>
                          </p:cTn>
                        </p:par>
                        <p:par>
                          <p:cTn id="311" fill="hold">
                            <p:stCondLst>
                              <p:cond delay="94500"/>
                            </p:stCondLst>
                            <p:childTnLst>
                              <p:par>
                                <p:cTn id="312" presetID="11" presetClass="entr" presetSubtype="0" fill="hold" grpId="0" nodeType="afterEffect">
                                  <p:stCondLst>
                                    <p:cond delay="0"/>
                                  </p:stCondLst>
                                  <p:childTnLst>
                                    <p:set>
                                      <p:cBhvr>
                                        <p:cTn id="313" dur="1000">
                                          <p:stCondLst>
                                            <p:cond delay="0"/>
                                          </p:stCondLst>
                                        </p:cTn>
                                        <p:tgtEl>
                                          <p:spTgt spid="108"/>
                                        </p:tgtEl>
                                        <p:attrNameLst>
                                          <p:attrName>style.visibility</p:attrName>
                                        </p:attrNameLst>
                                      </p:cBhvr>
                                      <p:to>
                                        <p:strVal val="visible"/>
                                      </p:to>
                                    </p:set>
                                  </p:childTnLst>
                                </p:cTn>
                              </p:par>
                            </p:childTnLst>
                          </p:cTn>
                        </p:par>
                        <p:par>
                          <p:cTn id="314" fill="hold">
                            <p:stCondLst>
                              <p:cond delay="95500"/>
                            </p:stCondLst>
                            <p:childTnLst>
                              <p:par>
                                <p:cTn id="315" presetID="11" presetClass="entr" presetSubtype="0" fill="hold" grpId="0" nodeType="afterEffect">
                                  <p:stCondLst>
                                    <p:cond delay="0"/>
                                  </p:stCondLst>
                                  <p:childTnLst>
                                    <p:set>
                                      <p:cBhvr>
                                        <p:cTn id="316" dur="1000">
                                          <p:stCondLst>
                                            <p:cond delay="0"/>
                                          </p:stCondLst>
                                        </p:cTn>
                                        <p:tgtEl>
                                          <p:spTgt spid="109"/>
                                        </p:tgtEl>
                                        <p:attrNameLst>
                                          <p:attrName>style.visibility</p:attrName>
                                        </p:attrNameLst>
                                      </p:cBhvr>
                                      <p:to>
                                        <p:strVal val="visible"/>
                                      </p:to>
                                    </p:set>
                                  </p:childTnLst>
                                </p:cTn>
                              </p:par>
                            </p:childTnLst>
                          </p:cTn>
                        </p:par>
                        <p:par>
                          <p:cTn id="317" fill="hold">
                            <p:stCondLst>
                              <p:cond delay="96500"/>
                            </p:stCondLst>
                            <p:childTnLst>
                              <p:par>
                                <p:cTn id="318" presetID="11" presetClass="entr" presetSubtype="0" fill="hold" grpId="0" nodeType="afterEffect">
                                  <p:stCondLst>
                                    <p:cond delay="0"/>
                                  </p:stCondLst>
                                  <p:childTnLst>
                                    <p:set>
                                      <p:cBhvr>
                                        <p:cTn id="319" dur="1000">
                                          <p:stCondLst>
                                            <p:cond delay="0"/>
                                          </p:stCondLst>
                                        </p:cTn>
                                        <p:tgtEl>
                                          <p:spTgt spid="110"/>
                                        </p:tgtEl>
                                        <p:attrNameLst>
                                          <p:attrName>style.visibility</p:attrName>
                                        </p:attrNameLst>
                                      </p:cBhvr>
                                      <p:to>
                                        <p:strVal val="visible"/>
                                      </p:to>
                                    </p:set>
                                  </p:childTnLst>
                                </p:cTn>
                              </p:par>
                            </p:childTnLst>
                          </p:cTn>
                        </p:par>
                        <p:par>
                          <p:cTn id="320" fill="hold">
                            <p:stCondLst>
                              <p:cond delay="97500"/>
                            </p:stCondLst>
                            <p:childTnLst>
                              <p:par>
                                <p:cTn id="321" presetID="11" presetClass="entr" presetSubtype="0" fill="hold" grpId="0" nodeType="afterEffect">
                                  <p:stCondLst>
                                    <p:cond delay="0"/>
                                  </p:stCondLst>
                                  <p:childTnLst>
                                    <p:set>
                                      <p:cBhvr>
                                        <p:cTn id="322" dur="1000">
                                          <p:stCondLst>
                                            <p:cond delay="0"/>
                                          </p:stCondLst>
                                        </p:cTn>
                                        <p:tgtEl>
                                          <p:spTgt spid="111"/>
                                        </p:tgtEl>
                                        <p:attrNameLst>
                                          <p:attrName>style.visibility</p:attrName>
                                        </p:attrNameLst>
                                      </p:cBhvr>
                                      <p:to>
                                        <p:strVal val="visible"/>
                                      </p:to>
                                    </p:set>
                                  </p:childTnLst>
                                </p:cTn>
                              </p:par>
                            </p:childTnLst>
                          </p:cTn>
                        </p:par>
                        <p:par>
                          <p:cTn id="323" fill="hold">
                            <p:stCondLst>
                              <p:cond delay="98500"/>
                            </p:stCondLst>
                            <p:childTnLst>
                              <p:par>
                                <p:cTn id="324" presetID="11" presetClass="entr" presetSubtype="0" fill="hold" grpId="0" nodeType="afterEffect">
                                  <p:stCondLst>
                                    <p:cond delay="0"/>
                                  </p:stCondLst>
                                  <p:childTnLst>
                                    <p:set>
                                      <p:cBhvr>
                                        <p:cTn id="325" dur="1000">
                                          <p:stCondLst>
                                            <p:cond delay="0"/>
                                          </p:stCondLst>
                                        </p:cTn>
                                        <p:tgtEl>
                                          <p:spTgt spid="112"/>
                                        </p:tgtEl>
                                        <p:attrNameLst>
                                          <p:attrName>style.visibility</p:attrName>
                                        </p:attrNameLst>
                                      </p:cBhvr>
                                      <p:to>
                                        <p:strVal val="visible"/>
                                      </p:to>
                                    </p:set>
                                  </p:childTnLst>
                                </p:cTn>
                              </p:par>
                            </p:childTnLst>
                          </p:cTn>
                        </p:par>
                        <p:par>
                          <p:cTn id="326" fill="hold">
                            <p:stCondLst>
                              <p:cond delay="99500"/>
                            </p:stCondLst>
                            <p:childTnLst>
                              <p:par>
                                <p:cTn id="327" presetID="11" presetClass="entr" presetSubtype="0" fill="hold" grpId="0" nodeType="afterEffect">
                                  <p:stCondLst>
                                    <p:cond delay="0"/>
                                  </p:stCondLst>
                                  <p:childTnLst>
                                    <p:set>
                                      <p:cBhvr>
                                        <p:cTn id="328" dur="1000">
                                          <p:stCondLst>
                                            <p:cond delay="0"/>
                                          </p:stCondLst>
                                        </p:cTn>
                                        <p:tgtEl>
                                          <p:spTgt spid="113"/>
                                        </p:tgtEl>
                                        <p:attrNameLst>
                                          <p:attrName>style.visibility</p:attrName>
                                        </p:attrNameLst>
                                      </p:cBhvr>
                                      <p:to>
                                        <p:strVal val="visible"/>
                                      </p:to>
                                    </p:set>
                                  </p:childTnLst>
                                </p:cTn>
                              </p:par>
                            </p:childTnLst>
                          </p:cTn>
                        </p:par>
                        <p:par>
                          <p:cTn id="329" fill="hold">
                            <p:stCondLst>
                              <p:cond delay="100500"/>
                            </p:stCondLst>
                            <p:childTnLst>
                              <p:par>
                                <p:cTn id="330" presetID="11" presetClass="entr" presetSubtype="0" fill="hold" grpId="0" nodeType="afterEffect">
                                  <p:stCondLst>
                                    <p:cond delay="0"/>
                                  </p:stCondLst>
                                  <p:childTnLst>
                                    <p:set>
                                      <p:cBhvr>
                                        <p:cTn id="331" dur="1000">
                                          <p:stCondLst>
                                            <p:cond delay="0"/>
                                          </p:stCondLst>
                                        </p:cTn>
                                        <p:tgtEl>
                                          <p:spTgt spid="114"/>
                                        </p:tgtEl>
                                        <p:attrNameLst>
                                          <p:attrName>style.visibility</p:attrName>
                                        </p:attrNameLst>
                                      </p:cBhvr>
                                      <p:to>
                                        <p:strVal val="visible"/>
                                      </p:to>
                                    </p:set>
                                  </p:childTnLst>
                                </p:cTn>
                              </p:par>
                            </p:childTnLst>
                          </p:cTn>
                        </p:par>
                        <p:par>
                          <p:cTn id="332" fill="hold">
                            <p:stCondLst>
                              <p:cond delay="101500"/>
                            </p:stCondLst>
                            <p:childTnLst>
                              <p:par>
                                <p:cTn id="333" presetID="11" presetClass="entr" presetSubtype="0" fill="hold" grpId="0" nodeType="afterEffect">
                                  <p:stCondLst>
                                    <p:cond delay="0"/>
                                  </p:stCondLst>
                                  <p:childTnLst>
                                    <p:set>
                                      <p:cBhvr>
                                        <p:cTn id="334" dur="1000">
                                          <p:stCondLst>
                                            <p:cond delay="0"/>
                                          </p:stCondLst>
                                        </p:cTn>
                                        <p:tgtEl>
                                          <p:spTgt spid="115"/>
                                        </p:tgtEl>
                                        <p:attrNameLst>
                                          <p:attrName>style.visibility</p:attrName>
                                        </p:attrNameLst>
                                      </p:cBhvr>
                                      <p:to>
                                        <p:strVal val="visible"/>
                                      </p:to>
                                    </p:set>
                                  </p:childTnLst>
                                </p:cTn>
                              </p:par>
                            </p:childTnLst>
                          </p:cTn>
                        </p:par>
                        <p:par>
                          <p:cTn id="335" fill="hold">
                            <p:stCondLst>
                              <p:cond delay="102500"/>
                            </p:stCondLst>
                            <p:childTnLst>
                              <p:par>
                                <p:cTn id="336" presetID="11" presetClass="entr" presetSubtype="0" fill="hold" grpId="0" nodeType="afterEffect">
                                  <p:stCondLst>
                                    <p:cond delay="0"/>
                                  </p:stCondLst>
                                  <p:childTnLst>
                                    <p:set>
                                      <p:cBhvr>
                                        <p:cTn id="337" dur="1000">
                                          <p:stCondLst>
                                            <p:cond delay="0"/>
                                          </p:stCondLst>
                                        </p:cTn>
                                        <p:tgtEl>
                                          <p:spTgt spid="116"/>
                                        </p:tgtEl>
                                        <p:attrNameLst>
                                          <p:attrName>style.visibility</p:attrName>
                                        </p:attrNameLst>
                                      </p:cBhvr>
                                      <p:to>
                                        <p:strVal val="visible"/>
                                      </p:to>
                                    </p:set>
                                  </p:childTnLst>
                                </p:cTn>
                              </p:par>
                            </p:childTnLst>
                          </p:cTn>
                        </p:par>
                        <p:par>
                          <p:cTn id="338" fill="hold">
                            <p:stCondLst>
                              <p:cond delay="103500"/>
                            </p:stCondLst>
                            <p:childTnLst>
                              <p:par>
                                <p:cTn id="339" presetID="11" presetClass="entr" presetSubtype="0" fill="hold" grpId="0" nodeType="afterEffect">
                                  <p:stCondLst>
                                    <p:cond delay="0"/>
                                  </p:stCondLst>
                                  <p:childTnLst>
                                    <p:set>
                                      <p:cBhvr>
                                        <p:cTn id="340" dur="1000">
                                          <p:stCondLst>
                                            <p:cond delay="0"/>
                                          </p:stCondLst>
                                        </p:cTn>
                                        <p:tgtEl>
                                          <p:spTgt spid="117"/>
                                        </p:tgtEl>
                                        <p:attrNameLst>
                                          <p:attrName>style.visibility</p:attrName>
                                        </p:attrNameLst>
                                      </p:cBhvr>
                                      <p:to>
                                        <p:strVal val="visible"/>
                                      </p:to>
                                    </p:set>
                                  </p:childTnLst>
                                </p:cTn>
                              </p:par>
                            </p:childTnLst>
                          </p:cTn>
                        </p:par>
                        <p:par>
                          <p:cTn id="341" fill="hold">
                            <p:stCondLst>
                              <p:cond delay="104500"/>
                            </p:stCondLst>
                            <p:childTnLst>
                              <p:par>
                                <p:cTn id="342" presetID="11" presetClass="entr" presetSubtype="0" fill="hold" grpId="0" nodeType="afterEffect">
                                  <p:stCondLst>
                                    <p:cond delay="0"/>
                                  </p:stCondLst>
                                  <p:childTnLst>
                                    <p:set>
                                      <p:cBhvr>
                                        <p:cTn id="343" dur="1000">
                                          <p:stCondLst>
                                            <p:cond delay="0"/>
                                          </p:stCondLst>
                                        </p:cTn>
                                        <p:tgtEl>
                                          <p:spTgt spid="118"/>
                                        </p:tgtEl>
                                        <p:attrNameLst>
                                          <p:attrName>style.visibility</p:attrName>
                                        </p:attrNameLst>
                                      </p:cBhvr>
                                      <p:to>
                                        <p:strVal val="visible"/>
                                      </p:to>
                                    </p:set>
                                  </p:childTnLst>
                                </p:cTn>
                              </p:par>
                            </p:childTnLst>
                          </p:cTn>
                        </p:par>
                        <p:par>
                          <p:cTn id="344" fill="hold">
                            <p:stCondLst>
                              <p:cond delay="105500"/>
                            </p:stCondLst>
                            <p:childTnLst>
                              <p:par>
                                <p:cTn id="345" presetID="11" presetClass="entr" presetSubtype="0" fill="hold" grpId="0" nodeType="afterEffect">
                                  <p:stCondLst>
                                    <p:cond delay="0"/>
                                  </p:stCondLst>
                                  <p:childTnLst>
                                    <p:set>
                                      <p:cBhvr>
                                        <p:cTn id="346" dur="1000">
                                          <p:stCondLst>
                                            <p:cond delay="0"/>
                                          </p:stCondLst>
                                        </p:cTn>
                                        <p:tgtEl>
                                          <p:spTgt spid="119"/>
                                        </p:tgtEl>
                                        <p:attrNameLst>
                                          <p:attrName>style.visibility</p:attrName>
                                        </p:attrNameLst>
                                      </p:cBhvr>
                                      <p:to>
                                        <p:strVal val="visible"/>
                                      </p:to>
                                    </p:set>
                                  </p:childTnLst>
                                </p:cTn>
                              </p:par>
                            </p:childTnLst>
                          </p:cTn>
                        </p:par>
                        <p:par>
                          <p:cTn id="347" fill="hold">
                            <p:stCondLst>
                              <p:cond delay="106500"/>
                            </p:stCondLst>
                            <p:childTnLst>
                              <p:par>
                                <p:cTn id="348" presetID="11" presetClass="entr" presetSubtype="0" fill="hold" grpId="0" nodeType="afterEffect">
                                  <p:stCondLst>
                                    <p:cond delay="0"/>
                                  </p:stCondLst>
                                  <p:childTnLst>
                                    <p:set>
                                      <p:cBhvr>
                                        <p:cTn id="349" dur="1000">
                                          <p:stCondLst>
                                            <p:cond delay="0"/>
                                          </p:stCondLst>
                                        </p:cTn>
                                        <p:tgtEl>
                                          <p:spTgt spid="120"/>
                                        </p:tgtEl>
                                        <p:attrNameLst>
                                          <p:attrName>style.visibility</p:attrName>
                                        </p:attrNameLst>
                                      </p:cBhvr>
                                      <p:to>
                                        <p:strVal val="visible"/>
                                      </p:to>
                                    </p:set>
                                  </p:childTnLst>
                                </p:cTn>
                              </p:par>
                            </p:childTnLst>
                          </p:cTn>
                        </p:par>
                        <p:par>
                          <p:cTn id="350" fill="hold">
                            <p:stCondLst>
                              <p:cond delay="107500"/>
                            </p:stCondLst>
                            <p:childTnLst>
                              <p:par>
                                <p:cTn id="351" presetID="11" presetClass="entr" presetSubtype="0" fill="hold" grpId="0" nodeType="afterEffect">
                                  <p:stCondLst>
                                    <p:cond delay="0"/>
                                  </p:stCondLst>
                                  <p:childTnLst>
                                    <p:set>
                                      <p:cBhvr>
                                        <p:cTn id="352" dur="1000">
                                          <p:stCondLst>
                                            <p:cond delay="0"/>
                                          </p:stCondLst>
                                        </p:cTn>
                                        <p:tgtEl>
                                          <p:spTgt spid="121"/>
                                        </p:tgtEl>
                                        <p:attrNameLst>
                                          <p:attrName>style.visibility</p:attrName>
                                        </p:attrNameLst>
                                      </p:cBhvr>
                                      <p:to>
                                        <p:strVal val="visible"/>
                                      </p:to>
                                    </p:set>
                                  </p:childTnLst>
                                </p:cTn>
                              </p:par>
                            </p:childTnLst>
                          </p:cTn>
                        </p:par>
                        <p:par>
                          <p:cTn id="353" fill="hold">
                            <p:stCondLst>
                              <p:cond delay="108500"/>
                            </p:stCondLst>
                            <p:childTnLst>
                              <p:par>
                                <p:cTn id="354" presetID="11" presetClass="entr" presetSubtype="0" fill="hold" grpId="0" nodeType="afterEffect">
                                  <p:stCondLst>
                                    <p:cond delay="0"/>
                                  </p:stCondLst>
                                  <p:childTnLst>
                                    <p:set>
                                      <p:cBhvr>
                                        <p:cTn id="355" dur="1000">
                                          <p:stCondLst>
                                            <p:cond delay="0"/>
                                          </p:stCondLst>
                                        </p:cTn>
                                        <p:tgtEl>
                                          <p:spTgt spid="122"/>
                                        </p:tgtEl>
                                        <p:attrNameLst>
                                          <p:attrName>style.visibility</p:attrName>
                                        </p:attrNameLst>
                                      </p:cBhvr>
                                      <p:to>
                                        <p:strVal val="visible"/>
                                      </p:to>
                                    </p:set>
                                  </p:childTnLst>
                                </p:cTn>
                              </p:par>
                            </p:childTnLst>
                          </p:cTn>
                        </p:par>
                        <p:par>
                          <p:cTn id="356" fill="hold">
                            <p:stCondLst>
                              <p:cond delay="109500"/>
                            </p:stCondLst>
                            <p:childTnLst>
                              <p:par>
                                <p:cTn id="357" presetID="11" presetClass="entr" presetSubtype="0" fill="hold" grpId="0" nodeType="afterEffect">
                                  <p:stCondLst>
                                    <p:cond delay="0"/>
                                  </p:stCondLst>
                                  <p:childTnLst>
                                    <p:set>
                                      <p:cBhvr>
                                        <p:cTn id="358" dur="1000">
                                          <p:stCondLst>
                                            <p:cond delay="0"/>
                                          </p:stCondLst>
                                        </p:cTn>
                                        <p:tgtEl>
                                          <p:spTgt spid="123"/>
                                        </p:tgtEl>
                                        <p:attrNameLst>
                                          <p:attrName>style.visibility</p:attrName>
                                        </p:attrNameLst>
                                      </p:cBhvr>
                                      <p:to>
                                        <p:strVal val="visible"/>
                                      </p:to>
                                    </p:set>
                                  </p:childTnLst>
                                </p:cTn>
                              </p:par>
                            </p:childTnLst>
                          </p:cTn>
                        </p:par>
                        <p:par>
                          <p:cTn id="359" fill="hold">
                            <p:stCondLst>
                              <p:cond delay="110500"/>
                            </p:stCondLst>
                            <p:childTnLst>
                              <p:par>
                                <p:cTn id="360" presetID="11" presetClass="entr" presetSubtype="0" fill="hold" grpId="0" nodeType="afterEffect">
                                  <p:stCondLst>
                                    <p:cond delay="0"/>
                                  </p:stCondLst>
                                  <p:childTnLst>
                                    <p:set>
                                      <p:cBhvr>
                                        <p:cTn id="361" dur="1000">
                                          <p:stCondLst>
                                            <p:cond delay="0"/>
                                          </p:stCondLst>
                                        </p:cTn>
                                        <p:tgtEl>
                                          <p:spTgt spid="124"/>
                                        </p:tgtEl>
                                        <p:attrNameLst>
                                          <p:attrName>style.visibility</p:attrName>
                                        </p:attrNameLst>
                                      </p:cBhvr>
                                      <p:to>
                                        <p:strVal val="visible"/>
                                      </p:to>
                                    </p:set>
                                  </p:childTnLst>
                                </p:cTn>
                              </p:par>
                            </p:childTnLst>
                          </p:cTn>
                        </p:par>
                        <p:par>
                          <p:cTn id="362" fill="hold">
                            <p:stCondLst>
                              <p:cond delay="111500"/>
                            </p:stCondLst>
                            <p:childTnLst>
                              <p:par>
                                <p:cTn id="363" presetID="11" presetClass="entr" presetSubtype="0" fill="hold" grpId="0" nodeType="afterEffect">
                                  <p:stCondLst>
                                    <p:cond delay="0"/>
                                  </p:stCondLst>
                                  <p:childTnLst>
                                    <p:set>
                                      <p:cBhvr>
                                        <p:cTn id="364" dur="1000">
                                          <p:stCondLst>
                                            <p:cond delay="0"/>
                                          </p:stCondLst>
                                        </p:cTn>
                                        <p:tgtEl>
                                          <p:spTgt spid="125"/>
                                        </p:tgtEl>
                                        <p:attrNameLst>
                                          <p:attrName>style.visibility</p:attrName>
                                        </p:attrNameLst>
                                      </p:cBhvr>
                                      <p:to>
                                        <p:strVal val="visible"/>
                                      </p:to>
                                    </p:set>
                                  </p:childTnLst>
                                </p:cTn>
                              </p:par>
                            </p:childTnLst>
                          </p:cTn>
                        </p:par>
                        <p:par>
                          <p:cTn id="365" fill="hold">
                            <p:stCondLst>
                              <p:cond delay="112500"/>
                            </p:stCondLst>
                            <p:childTnLst>
                              <p:par>
                                <p:cTn id="366" presetID="11" presetClass="entr" presetSubtype="0" fill="hold" grpId="0" nodeType="afterEffect">
                                  <p:stCondLst>
                                    <p:cond delay="0"/>
                                  </p:stCondLst>
                                  <p:childTnLst>
                                    <p:set>
                                      <p:cBhvr>
                                        <p:cTn id="367" dur="1000">
                                          <p:stCondLst>
                                            <p:cond delay="0"/>
                                          </p:stCondLst>
                                        </p:cTn>
                                        <p:tgtEl>
                                          <p:spTgt spid="126"/>
                                        </p:tgtEl>
                                        <p:attrNameLst>
                                          <p:attrName>style.visibility</p:attrName>
                                        </p:attrNameLst>
                                      </p:cBhvr>
                                      <p:to>
                                        <p:strVal val="visible"/>
                                      </p:to>
                                    </p:set>
                                  </p:childTnLst>
                                </p:cTn>
                              </p:par>
                            </p:childTnLst>
                          </p:cTn>
                        </p:par>
                        <p:par>
                          <p:cTn id="368" fill="hold">
                            <p:stCondLst>
                              <p:cond delay="113500"/>
                            </p:stCondLst>
                            <p:childTnLst>
                              <p:par>
                                <p:cTn id="369" presetID="11" presetClass="entr" presetSubtype="0" fill="hold" grpId="0" nodeType="afterEffect">
                                  <p:stCondLst>
                                    <p:cond delay="0"/>
                                  </p:stCondLst>
                                  <p:childTnLst>
                                    <p:set>
                                      <p:cBhvr>
                                        <p:cTn id="370" dur="1000">
                                          <p:stCondLst>
                                            <p:cond delay="0"/>
                                          </p:stCondLst>
                                        </p:cTn>
                                        <p:tgtEl>
                                          <p:spTgt spid="127"/>
                                        </p:tgtEl>
                                        <p:attrNameLst>
                                          <p:attrName>style.visibility</p:attrName>
                                        </p:attrNameLst>
                                      </p:cBhvr>
                                      <p:to>
                                        <p:strVal val="visible"/>
                                      </p:to>
                                    </p:set>
                                  </p:childTnLst>
                                </p:cTn>
                              </p:par>
                            </p:childTnLst>
                          </p:cTn>
                        </p:par>
                        <p:par>
                          <p:cTn id="371" fill="hold">
                            <p:stCondLst>
                              <p:cond delay="114500"/>
                            </p:stCondLst>
                            <p:childTnLst>
                              <p:par>
                                <p:cTn id="372" presetID="11" presetClass="entr" presetSubtype="0" fill="hold" grpId="0" nodeType="afterEffect">
                                  <p:stCondLst>
                                    <p:cond delay="0"/>
                                  </p:stCondLst>
                                  <p:childTnLst>
                                    <p:set>
                                      <p:cBhvr>
                                        <p:cTn id="373" dur="1000">
                                          <p:stCondLst>
                                            <p:cond delay="0"/>
                                          </p:stCondLst>
                                        </p:cTn>
                                        <p:tgtEl>
                                          <p:spTgt spid="128"/>
                                        </p:tgtEl>
                                        <p:attrNameLst>
                                          <p:attrName>style.visibility</p:attrName>
                                        </p:attrNameLst>
                                      </p:cBhvr>
                                      <p:to>
                                        <p:strVal val="visible"/>
                                      </p:to>
                                    </p:set>
                                  </p:childTnLst>
                                </p:cTn>
                              </p:par>
                            </p:childTnLst>
                          </p:cTn>
                        </p:par>
                        <p:par>
                          <p:cTn id="374" fill="hold">
                            <p:stCondLst>
                              <p:cond delay="115500"/>
                            </p:stCondLst>
                            <p:childTnLst>
                              <p:par>
                                <p:cTn id="375" presetID="11" presetClass="entr" presetSubtype="0" fill="hold" grpId="0" nodeType="afterEffect">
                                  <p:stCondLst>
                                    <p:cond delay="0"/>
                                  </p:stCondLst>
                                  <p:childTnLst>
                                    <p:set>
                                      <p:cBhvr>
                                        <p:cTn id="376" dur="1000">
                                          <p:stCondLst>
                                            <p:cond delay="0"/>
                                          </p:stCondLst>
                                        </p:cTn>
                                        <p:tgtEl>
                                          <p:spTgt spid="129"/>
                                        </p:tgtEl>
                                        <p:attrNameLst>
                                          <p:attrName>style.visibility</p:attrName>
                                        </p:attrNameLst>
                                      </p:cBhvr>
                                      <p:to>
                                        <p:strVal val="visible"/>
                                      </p:to>
                                    </p:set>
                                  </p:childTnLst>
                                </p:cTn>
                              </p:par>
                            </p:childTnLst>
                          </p:cTn>
                        </p:par>
                        <p:par>
                          <p:cTn id="377" fill="hold">
                            <p:stCondLst>
                              <p:cond delay="116500"/>
                            </p:stCondLst>
                            <p:childTnLst>
                              <p:par>
                                <p:cTn id="378" presetID="11" presetClass="entr" presetSubtype="0" fill="hold" grpId="0" nodeType="afterEffect">
                                  <p:stCondLst>
                                    <p:cond delay="0"/>
                                  </p:stCondLst>
                                  <p:childTnLst>
                                    <p:set>
                                      <p:cBhvr>
                                        <p:cTn id="379" dur="1000">
                                          <p:stCondLst>
                                            <p:cond delay="0"/>
                                          </p:stCondLst>
                                        </p:cTn>
                                        <p:tgtEl>
                                          <p:spTgt spid="130"/>
                                        </p:tgtEl>
                                        <p:attrNameLst>
                                          <p:attrName>style.visibility</p:attrName>
                                        </p:attrNameLst>
                                      </p:cBhvr>
                                      <p:to>
                                        <p:strVal val="visible"/>
                                      </p:to>
                                    </p:set>
                                  </p:childTnLst>
                                </p:cTn>
                              </p:par>
                            </p:childTnLst>
                          </p:cTn>
                        </p:par>
                        <p:par>
                          <p:cTn id="380" fill="hold">
                            <p:stCondLst>
                              <p:cond delay="117500"/>
                            </p:stCondLst>
                            <p:childTnLst>
                              <p:par>
                                <p:cTn id="381" presetID="11" presetClass="entr" presetSubtype="0" fill="hold" grpId="0" nodeType="afterEffect">
                                  <p:stCondLst>
                                    <p:cond delay="0"/>
                                  </p:stCondLst>
                                  <p:childTnLst>
                                    <p:set>
                                      <p:cBhvr>
                                        <p:cTn id="382" dur="1000">
                                          <p:stCondLst>
                                            <p:cond delay="0"/>
                                          </p:stCondLst>
                                        </p:cTn>
                                        <p:tgtEl>
                                          <p:spTgt spid="131"/>
                                        </p:tgtEl>
                                        <p:attrNameLst>
                                          <p:attrName>style.visibility</p:attrName>
                                        </p:attrNameLst>
                                      </p:cBhvr>
                                      <p:to>
                                        <p:strVal val="visible"/>
                                      </p:to>
                                    </p:set>
                                  </p:childTnLst>
                                </p:cTn>
                              </p:par>
                            </p:childTnLst>
                          </p:cTn>
                        </p:par>
                        <p:par>
                          <p:cTn id="383" fill="hold">
                            <p:stCondLst>
                              <p:cond delay="118500"/>
                            </p:stCondLst>
                            <p:childTnLst>
                              <p:par>
                                <p:cTn id="384" presetID="11" presetClass="entr" presetSubtype="0" fill="hold" grpId="0" nodeType="afterEffect">
                                  <p:stCondLst>
                                    <p:cond delay="0"/>
                                  </p:stCondLst>
                                  <p:childTnLst>
                                    <p:set>
                                      <p:cBhvr>
                                        <p:cTn id="385" dur="1000">
                                          <p:stCondLst>
                                            <p:cond delay="0"/>
                                          </p:stCondLst>
                                        </p:cTn>
                                        <p:tgtEl>
                                          <p:spTgt spid="132"/>
                                        </p:tgtEl>
                                        <p:attrNameLst>
                                          <p:attrName>style.visibility</p:attrName>
                                        </p:attrNameLst>
                                      </p:cBhvr>
                                      <p:to>
                                        <p:strVal val="visible"/>
                                      </p:to>
                                    </p:set>
                                  </p:childTnLst>
                                </p:cTn>
                              </p:par>
                            </p:childTnLst>
                          </p:cTn>
                        </p:par>
                        <p:par>
                          <p:cTn id="386" fill="hold">
                            <p:stCondLst>
                              <p:cond delay="119500"/>
                            </p:stCondLst>
                            <p:childTnLst>
                              <p:par>
                                <p:cTn id="387" presetID="11" presetClass="entr" presetSubtype="0" fill="hold" grpId="0" nodeType="afterEffect">
                                  <p:stCondLst>
                                    <p:cond delay="0"/>
                                  </p:stCondLst>
                                  <p:childTnLst>
                                    <p:set>
                                      <p:cBhvr>
                                        <p:cTn id="388" dur="1000">
                                          <p:stCondLst>
                                            <p:cond delay="0"/>
                                          </p:stCondLst>
                                        </p:cTn>
                                        <p:tgtEl>
                                          <p:spTgt spid="133"/>
                                        </p:tgtEl>
                                        <p:attrNameLst>
                                          <p:attrName>style.visibility</p:attrName>
                                        </p:attrNameLst>
                                      </p:cBhvr>
                                      <p:to>
                                        <p:strVal val="visible"/>
                                      </p:to>
                                    </p:set>
                                  </p:childTnLst>
                                </p:cTn>
                              </p:par>
                            </p:childTnLst>
                          </p:cTn>
                        </p:par>
                        <p:par>
                          <p:cTn id="389" fill="hold">
                            <p:stCondLst>
                              <p:cond delay="120500"/>
                            </p:stCondLst>
                            <p:childTnLst>
                              <p:par>
                                <p:cTn id="390" presetID="11" presetClass="entr" presetSubtype="0" fill="hold" grpId="0" nodeType="afterEffect">
                                  <p:stCondLst>
                                    <p:cond delay="0"/>
                                  </p:stCondLst>
                                  <p:childTnLst>
                                    <p:set>
                                      <p:cBhvr>
                                        <p:cTn id="391" dur="1000">
                                          <p:stCondLst>
                                            <p:cond delay="0"/>
                                          </p:stCondLst>
                                        </p:cTn>
                                        <p:tgtEl>
                                          <p:spTgt spid="134"/>
                                        </p:tgtEl>
                                        <p:attrNameLst>
                                          <p:attrName>style.visibility</p:attrName>
                                        </p:attrNameLst>
                                      </p:cBhvr>
                                      <p:to>
                                        <p:strVal val="visible"/>
                                      </p:to>
                                    </p:set>
                                  </p:childTnLst>
                                </p:cTn>
                              </p:par>
                            </p:childTnLst>
                          </p:cTn>
                        </p:par>
                        <p:par>
                          <p:cTn id="392" fill="hold">
                            <p:stCondLst>
                              <p:cond delay="121500"/>
                            </p:stCondLst>
                            <p:childTnLst>
                              <p:par>
                                <p:cTn id="393" presetID="11" presetClass="entr" presetSubtype="0" fill="hold" grpId="0" nodeType="afterEffect">
                                  <p:stCondLst>
                                    <p:cond delay="0"/>
                                  </p:stCondLst>
                                  <p:childTnLst>
                                    <p:set>
                                      <p:cBhvr>
                                        <p:cTn id="394" dur="1000">
                                          <p:stCondLst>
                                            <p:cond delay="0"/>
                                          </p:stCondLst>
                                        </p:cTn>
                                        <p:tgtEl>
                                          <p:spTgt spid="135"/>
                                        </p:tgtEl>
                                        <p:attrNameLst>
                                          <p:attrName>style.visibility</p:attrName>
                                        </p:attrNameLst>
                                      </p:cBhvr>
                                      <p:to>
                                        <p:strVal val="visible"/>
                                      </p:to>
                                    </p:set>
                                  </p:childTnLst>
                                </p:cTn>
                              </p:par>
                            </p:childTnLst>
                          </p:cTn>
                        </p:par>
                        <p:par>
                          <p:cTn id="395" fill="hold">
                            <p:stCondLst>
                              <p:cond delay="122500"/>
                            </p:stCondLst>
                            <p:childTnLst>
                              <p:par>
                                <p:cTn id="396" presetID="11" presetClass="entr" presetSubtype="0" fill="hold" grpId="0" nodeType="afterEffect">
                                  <p:stCondLst>
                                    <p:cond delay="0"/>
                                  </p:stCondLst>
                                  <p:childTnLst>
                                    <p:set>
                                      <p:cBhvr>
                                        <p:cTn id="397" dur="1000">
                                          <p:stCondLst>
                                            <p:cond delay="0"/>
                                          </p:stCondLst>
                                        </p:cTn>
                                        <p:tgtEl>
                                          <p:spTgt spid="136"/>
                                        </p:tgtEl>
                                        <p:attrNameLst>
                                          <p:attrName>style.visibility</p:attrName>
                                        </p:attrNameLst>
                                      </p:cBhvr>
                                      <p:to>
                                        <p:strVal val="visible"/>
                                      </p:to>
                                    </p:set>
                                  </p:childTnLst>
                                </p:cTn>
                              </p:par>
                            </p:childTnLst>
                          </p:cTn>
                        </p:par>
                        <p:par>
                          <p:cTn id="398" fill="hold">
                            <p:stCondLst>
                              <p:cond delay="123500"/>
                            </p:stCondLst>
                            <p:childTnLst>
                              <p:par>
                                <p:cTn id="399" presetID="11" presetClass="entr" presetSubtype="0" fill="hold" grpId="0" nodeType="afterEffect">
                                  <p:stCondLst>
                                    <p:cond delay="0"/>
                                  </p:stCondLst>
                                  <p:childTnLst>
                                    <p:set>
                                      <p:cBhvr>
                                        <p:cTn id="400" dur="1000">
                                          <p:stCondLst>
                                            <p:cond delay="0"/>
                                          </p:stCondLst>
                                        </p:cTn>
                                        <p:tgtEl>
                                          <p:spTgt spid="137"/>
                                        </p:tgtEl>
                                        <p:attrNameLst>
                                          <p:attrName>style.visibility</p:attrName>
                                        </p:attrNameLst>
                                      </p:cBhvr>
                                      <p:to>
                                        <p:strVal val="visible"/>
                                      </p:to>
                                    </p:set>
                                  </p:childTnLst>
                                </p:cTn>
                              </p:par>
                            </p:childTnLst>
                          </p:cTn>
                        </p:par>
                        <p:par>
                          <p:cTn id="401" fill="hold">
                            <p:stCondLst>
                              <p:cond delay="124500"/>
                            </p:stCondLst>
                            <p:childTnLst>
                              <p:par>
                                <p:cTn id="402" presetID="11" presetClass="entr" presetSubtype="0" fill="hold" grpId="0" nodeType="afterEffect">
                                  <p:stCondLst>
                                    <p:cond delay="0"/>
                                  </p:stCondLst>
                                  <p:childTnLst>
                                    <p:set>
                                      <p:cBhvr>
                                        <p:cTn id="403" dur="1000">
                                          <p:stCondLst>
                                            <p:cond delay="0"/>
                                          </p:stCondLst>
                                        </p:cTn>
                                        <p:tgtEl>
                                          <p:spTgt spid="138"/>
                                        </p:tgtEl>
                                        <p:attrNameLst>
                                          <p:attrName>style.visibility</p:attrName>
                                        </p:attrNameLst>
                                      </p:cBhvr>
                                      <p:to>
                                        <p:strVal val="visible"/>
                                      </p:to>
                                    </p:set>
                                  </p:childTnLst>
                                </p:cTn>
                              </p:par>
                            </p:childTnLst>
                          </p:cTn>
                        </p:par>
                        <p:par>
                          <p:cTn id="404" fill="hold">
                            <p:stCondLst>
                              <p:cond delay="125500"/>
                            </p:stCondLst>
                            <p:childTnLst>
                              <p:par>
                                <p:cTn id="405" presetID="11" presetClass="entr" presetSubtype="0" fill="hold" grpId="0" nodeType="afterEffect">
                                  <p:stCondLst>
                                    <p:cond delay="0"/>
                                  </p:stCondLst>
                                  <p:childTnLst>
                                    <p:set>
                                      <p:cBhvr>
                                        <p:cTn id="406" dur="1000">
                                          <p:stCondLst>
                                            <p:cond delay="0"/>
                                          </p:stCondLst>
                                        </p:cTn>
                                        <p:tgtEl>
                                          <p:spTgt spid="139"/>
                                        </p:tgtEl>
                                        <p:attrNameLst>
                                          <p:attrName>style.visibility</p:attrName>
                                        </p:attrNameLst>
                                      </p:cBhvr>
                                      <p:to>
                                        <p:strVal val="visible"/>
                                      </p:to>
                                    </p:set>
                                  </p:childTnLst>
                                </p:cTn>
                              </p:par>
                            </p:childTnLst>
                          </p:cTn>
                        </p:par>
                        <p:par>
                          <p:cTn id="407" fill="hold">
                            <p:stCondLst>
                              <p:cond delay="126500"/>
                            </p:stCondLst>
                            <p:childTnLst>
                              <p:par>
                                <p:cTn id="408" presetID="11" presetClass="entr" presetSubtype="0" fill="hold" grpId="0" nodeType="afterEffect">
                                  <p:stCondLst>
                                    <p:cond delay="0"/>
                                  </p:stCondLst>
                                  <p:childTnLst>
                                    <p:set>
                                      <p:cBhvr>
                                        <p:cTn id="409" dur="1000">
                                          <p:stCondLst>
                                            <p:cond delay="0"/>
                                          </p:stCondLst>
                                        </p:cTn>
                                        <p:tgtEl>
                                          <p:spTgt spid="140"/>
                                        </p:tgtEl>
                                        <p:attrNameLst>
                                          <p:attrName>style.visibility</p:attrName>
                                        </p:attrNameLst>
                                      </p:cBhvr>
                                      <p:to>
                                        <p:strVal val="visible"/>
                                      </p:to>
                                    </p:set>
                                  </p:childTnLst>
                                </p:cTn>
                              </p:par>
                            </p:childTnLst>
                          </p:cTn>
                        </p:par>
                        <p:par>
                          <p:cTn id="410" fill="hold">
                            <p:stCondLst>
                              <p:cond delay="127500"/>
                            </p:stCondLst>
                            <p:childTnLst>
                              <p:par>
                                <p:cTn id="411" presetID="11" presetClass="entr" presetSubtype="0" fill="hold" grpId="0" nodeType="afterEffect">
                                  <p:stCondLst>
                                    <p:cond delay="0"/>
                                  </p:stCondLst>
                                  <p:childTnLst>
                                    <p:set>
                                      <p:cBhvr>
                                        <p:cTn id="412" dur="1000">
                                          <p:stCondLst>
                                            <p:cond delay="0"/>
                                          </p:stCondLst>
                                        </p:cTn>
                                        <p:tgtEl>
                                          <p:spTgt spid="141"/>
                                        </p:tgtEl>
                                        <p:attrNameLst>
                                          <p:attrName>style.visibility</p:attrName>
                                        </p:attrNameLst>
                                      </p:cBhvr>
                                      <p:to>
                                        <p:strVal val="visible"/>
                                      </p:to>
                                    </p:set>
                                  </p:childTnLst>
                                </p:cTn>
                              </p:par>
                            </p:childTnLst>
                          </p:cTn>
                        </p:par>
                        <p:par>
                          <p:cTn id="413" fill="hold">
                            <p:stCondLst>
                              <p:cond delay="128500"/>
                            </p:stCondLst>
                            <p:childTnLst>
                              <p:par>
                                <p:cTn id="414" presetID="11" presetClass="entr" presetSubtype="0" fill="hold" grpId="0" nodeType="afterEffect">
                                  <p:stCondLst>
                                    <p:cond delay="0"/>
                                  </p:stCondLst>
                                  <p:childTnLst>
                                    <p:set>
                                      <p:cBhvr>
                                        <p:cTn id="415" dur="1000">
                                          <p:stCondLst>
                                            <p:cond delay="0"/>
                                          </p:stCondLst>
                                        </p:cTn>
                                        <p:tgtEl>
                                          <p:spTgt spid="142"/>
                                        </p:tgtEl>
                                        <p:attrNameLst>
                                          <p:attrName>style.visibility</p:attrName>
                                        </p:attrNameLst>
                                      </p:cBhvr>
                                      <p:to>
                                        <p:strVal val="visible"/>
                                      </p:to>
                                    </p:set>
                                  </p:childTnLst>
                                </p:cTn>
                              </p:par>
                            </p:childTnLst>
                          </p:cTn>
                        </p:par>
                        <p:par>
                          <p:cTn id="416" fill="hold">
                            <p:stCondLst>
                              <p:cond delay="129500"/>
                            </p:stCondLst>
                            <p:childTnLst>
                              <p:par>
                                <p:cTn id="417" presetID="11" presetClass="entr" presetSubtype="0" fill="hold" grpId="0" nodeType="afterEffect">
                                  <p:stCondLst>
                                    <p:cond delay="0"/>
                                  </p:stCondLst>
                                  <p:childTnLst>
                                    <p:set>
                                      <p:cBhvr>
                                        <p:cTn id="418" dur="1000">
                                          <p:stCondLst>
                                            <p:cond delay="0"/>
                                          </p:stCondLst>
                                        </p:cTn>
                                        <p:tgtEl>
                                          <p:spTgt spid="143"/>
                                        </p:tgtEl>
                                        <p:attrNameLst>
                                          <p:attrName>style.visibility</p:attrName>
                                        </p:attrNameLst>
                                      </p:cBhvr>
                                      <p:to>
                                        <p:strVal val="visible"/>
                                      </p:to>
                                    </p:set>
                                  </p:childTnLst>
                                </p:cTn>
                              </p:par>
                            </p:childTnLst>
                          </p:cTn>
                        </p:par>
                        <p:par>
                          <p:cTn id="419" fill="hold">
                            <p:stCondLst>
                              <p:cond delay="130500"/>
                            </p:stCondLst>
                            <p:childTnLst>
                              <p:par>
                                <p:cTn id="420" presetID="11" presetClass="entr" presetSubtype="0" fill="hold" grpId="0" nodeType="afterEffect">
                                  <p:stCondLst>
                                    <p:cond delay="0"/>
                                  </p:stCondLst>
                                  <p:childTnLst>
                                    <p:set>
                                      <p:cBhvr>
                                        <p:cTn id="421" dur="1000">
                                          <p:stCondLst>
                                            <p:cond delay="0"/>
                                          </p:stCondLst>
                                        </p:cTn>
                                        <p:tgtEl>
                                          <p:spTgt spid="144"/>
                                        </p:tgtEl>
                                        <p:attrNameLst>
                                          <p:attrName>style.visibility</p:attrName>
                                        </p:attrNameLst>
                                      </p:cBhvr>
                                      <p:to>
                                        <p:strVal val="visible"/>
                                      </p:to>
                                    </p:set>
                                  </p:childTnLst>
                                </p:cTn>
                              </p:par>
                            </p:childTnLst>
                          </p:cTn>
                        </p:par>
                        <p:par>
                          <p:cTn id="422" fill="hold">
                            <p:stCondLst>
                              <p:cond delay="131500"/>
                            </p:stCondLst>
                            <p:childTnLst>
                              <p:par>
                                <p:cTn id="423" presetID="11" presetClass="entr" presetSubtype="0" fill="hold" grpId="0" nodeType="afterEffect">
                                  <p:stCondLst>
                                    <p:cond delay="0"/>
                                  </p:stCondLst>
                                  <p:childTnLst>
                                    <p:set>
                                      <p:cBhvr>
                                        <p:cTn id="424" dur="1000">
                                          <p:stCondLst>
                                            <p:cond delay="0"/>
                                          </p:stCondLst>
                                        </p:cTn>
                                        <p:tgtEl>
                                          <p:spTgt spid="145"/>
                                        </p:tgtEl>
                                        <p:attrNameLst>
                                          <p:attrName>style.visibility</p:attrName>
                                        </p:attrNameLst>
                                      </p:cBhvr>
                                      <p:to>
                                        <p:strVal val="visible"/>
                                      </p:to>
                                    </p:set>
                                  </p:childTnLst>
                                </p:cTn>
                              </p:par>
                            </p:childTnLst>
                          </p:cTn>
                        </p:par>
                        <p:par>
                          <p:cTn id="425" fill="hold">
                            <p:stCondLst>
                              <p:cond delay="132500"/>
                            </p:stCondLst>
                            <p:childTnLst>
                              <p:par>
                                <p:cTn id="426" presetID="11" presetClass="entr" presetSubtype="0" fill="hold" grpId="0" nodeType="afterEffect">
                                  <p:stCondLst>
                                    <p:cond delay="0"/>
                                  </p:stCondLst>
                                  <p:childTnLst>
                                    <p:set>
                                      <p:cBhvr>
                                        <p:cTn id="427" dur="1000">
                                          <p:stCondLst>
                                            <p:cond delay="0"/>
                                          </p:stCondLst>
                                        </p:cTn>
                                        <p:tgtEl>
                                          <p:spTgt spid="146"/>
                                        </p:tgtEl>
                                        <p:attrNameLst>
                                          <p:attrName>style.visibility</p:attrName>
                                        </p:attrNameLst>
                                      </p:cBhvr>
                                      <p:to>
                                        <p:strVal val="visible"/>
                                      </p:to>
                                    </p:set>
                                  </p:childTnLst>
                                </p:cTn>
                              </p:par>
                            </p:childTnLst>
                          </p:cTn>
                        </p:par>
                        <p:par>
                          <p:cTn id="428" fill="hold">
                            <p:stCondLst>
                              <p:cond delay="133500"/>
                            </p:stCondLst>
                            <p:childTnLst>
                              <p:par>
                                <p:cTn id="429" presetID="11" presetClass="entr" presetSubtype="0" fill="hold" grpId="0" nodeType="afterEffect">
                                  <p:stCondLst>
                                    <p:cond delay="0"/>
                                  </p:stCondLst>
                                  <p:childTnLst>
                                    <p:set>
                                      <p:cBhvr>
                                        <p:cTn id="430" dur="1000">
                                          <p:stCondLst>
                                            <p:cond delay="0"/>
                                          </p:stCondLst>
                                        </p:cTn>
                                        <p:tgtEl>
                                          <p:spTgt spid="147"/>
                                        </p:tgtEl>
                                        <p:attrNameLst>
                                          <p:attrName>style.visibility</p:attrName>
                                        </p:attrNameLst>
                                      </p:cBhvr>
                                      <p:to>
                                        <p:strVal val="visible"/>
                                      </p:to>
                                    </p:set>
                                  </p:childTnLst>
                                </p:cTn>
                              </p:par>
                            </p:childTnLst>
                          </p:cTn>
                        </p:par>
                        <p:par>
                          <p:cTn id="431" fill="hold">
                            <p:stCondLst>
                              <p:cond delay="134500"/>
                            </p:stCondLst>
                            <p:childTnLst>
                              <p:par>
                                <p:cTn id="432" presetID="11" presetClass="entr" presetSubtype="0" fill="hold" grpId="0" nodeType="afterEffect">
                                  <p:stCondLst>
                                    <p:cond delay="0"/>
                                  </p:stCondLst>
                                  <p:childTnLst>
                                    <p:set>
                                      <p:cBhvr>
                                        <p:cTn id="433" dur="1000">
                                          <p:stCondLst>
                                            <p:cond delay="0"/>
                                          </p:stCondLst>
                                        </p:cTn>
                                        <p:tgtEl>
                                          <p:spTgt spid="148"/>
                                        </p:tgtEl>
                                        <p:attrNameLst>
                                          <p:attrName>style.visibility</p:attrName>
                                        </p:attrNameLst>
                                      </p:cBhvr>
                                      <p:to>
                                        <p:strVal val="visible"/>
                                      </p:to>
                                    </p:set>
                                  </p:childTnLst>
                                </p:cTn>
                              </p:par>
                            </p:childTnLst>
                          </p:cTn>
                        </p:par>
                        <p:par>
                          <p:cTn id="434" fill="hold">
                            <p:stCondLst>
                              <p:cond delay="135500"/>
                            </p:stCondLst>
                            <p:childTnLst>
                              <p:par>
                                <p:cTn id="435" presetID="11" presetClass="entr" presetSubtype="0" fill="hold" grpId="0" nodeType="afterEffect">
                                  <p:stCondLst>
                                    <p:cond delay="0"/>
                                  </p:stCondLst>
                                  <p:childTnLst>
                                    <p:set>
                                      <p:cBhvr>
                                        <p:cTn id="436" dur="1000">
                                          <p:stCondLst>
                                            <p:cond delay="0"/>
                                          </p:stCondLst>
                                        </p:cTn>
                                        <p:tgtEl>
                                          <p:spTgt spid="149"/>
                                        </p:tgtEl>
                                        <p:attrNameLst>
                                          <p:attrName>style.visibility</p:attrName>
                                        </p:attrNameLst>
                                      </p:cBhvr>
                                      <p:to>
                                        <p:strVal val="visible"/>
                                      </p:to>
                                    </p:set>
                                  </p:childTnLst>
                                </p:cTn>
                              </p:par>
                            </p:childTnLst>
                          </p:cTn>
                        </p:par>
                        <p:par>
                          <p:cTn id="437" fill="hold">
                            <p:stCondLst>
                              <p:cond delay="136500"/>
                            </p:stCondLst>
                            <p:childTnLst>
                              <p:par>
                                <p:cTn id="438" presetID="11" presetClass="entr" presetSubtype="0" fill="hold" grpId="0" nodeType="afterEffect">
                                  <p:stCondLst>
                                    <p:cond delay="0"/>
                                  </p:stCondLst>
                                  <p:childTnLst>
                                    <p:set>
                                      <p:cBhvr>
                                        <p:cTn id="439" dur="1000">
                                          <p:stCondLst>
                                            <p:cond delay="0"/>
                                          </p:stCondLst>
                                        </p:cTn>
                                        <p:tgtEl>
                                          <p:spTgt spid="150"/>
                                        </p:tgtEl>
                                        <p:attrNameLst>
                                          <p:attrName>style.visibility</p:attrName>
                                        </p:attrNameLst>
                                      </p:cBhvr>
                                      <p:to>
                                        <p:strVal val="visible"/>
                                      </p:to>
                                    </p:set>
                                  </p:childTnLst>
                                </p:cTn>
                              </p:par>
                            </p:childTnLst>
                          </p:cTn>
                        </p:par>
                        <p:par>
                          <p:cTn id="440" fill="hold">
                            <p:stCondLst>
                              <p:cond delay="137500"/>
                            </p:stCondLst>
                            <p:childTnLst>
                              <p:par>
                                <p:cTn id="441" presetID="11" presetClass="entr" presetSubtype="0" fill="hold" grpId="0" nodeType="afterEffect">
                                  <p:stCondLst>
                                    <p:cond delay="0"/>
                                  </p:stCondLst>
                                  <p:childTnLst>
                                    <p:set>
                                      <p:cBhvr>
                                        <p:cTn id="442" dur="1000">
                                          <p:stCondLst>
                                            <p:cond delay="0"/>
                                          </p:stCondLst>
                                        </p:cTn>
                                        <p:tgtEl>
                                          <p:spTgt spid="151"/>
                                        </p:tgtEl>
                                        <p:attrNameLst>
                                          <p:attrName>style.visibility</p:attrName>
                                        </p:attrNameLst>
                                      </p:cBhvr>
                                      <p:to>
                                        <p:strVal val="visible"/>
                                      </p:to>
                                    </p:set>
                                  </p:childTnLst>
                                </p:cTn>
                              </p:par>
                            </p:childTnLst>
                          </p:cTn>
                        </p:par>
                        <p:par>
                          <p:cTn id="443" fill="hold">
                            <p:stCondLst>
                              <p:cond delay="138500"/>
                            </p:stCondLst>
                            <p:childTnLst>
                              <p:par>
                                <p:cTn id="444" presetID="11" presetClass="entr" presetSubtype="0" fill="hold" grpId="0" nodeType="afterEffect">
                                  <p:stCondLst>
                                    <p:cond delay="0"/>
                                  </p:stCondLst>
                                  <p:childTnLst>
                                    <p:set>
                                      <p:cBhvr>
                                        <p:cTn id="445" dur="1000">
                                          <p:stCondLst>
                                            <p:cond delay="0"/>
                                          </p:stCondLst>
                                        </p:cTn>
                                        <p:tgtEl>
                                          <p:spTgt spid="152"/>
                                        </p:tgtEl>
                                        <p:attrNameLst>
                                          <p:attrName>style.visibility</p:attrName>
                                        </p:attrNameLst>
                                      </p:cBhvr>
                                      <p:to>
                                        <p:strVal val="visible"/>
                                      </p:to>
                                    </p:set>
                                  </p:childTnLst>
                                </p:cTn>
                              </p:par>
                            </p:childTnLst>
                          </p:cTn>
                        </p:par>
                        <p:par>
                          <p:cTn id="446" fill="hold">
                            <p:stCondLst>
                              <p:cond delay="139500"/>
                            </p:stCondLst>
                            <p:childTnLst>
                              <p:par>
                                <p:cTn id="447" presetID="11" presetClass="entr" presetSubtype="0" fill="hold" grpId="0" nodeType="afterEffect">
                                  <p:stCondLst>
                                    <p:cond delay="0"/>
                                  </p:stCondLst>
                                  <p:childTnLst>
                                    <p:set>
                                      <p:cBhvr>
                                        <p:cTn id="448" dur="1000">
                                          <p:stCondLst>
                                            <p:cond delay="0"/>
                                          </p:stCondLst>
                                        </p:cTn>
                                        <p:tgtEl>
                                          <p:spTgt spid="153"/>
                                        </p:tgtEl>
                                        <p:attrNameLst>
                                          <p:attrName>style.visibility</p:attrName>
                                        </p:attrNameLst>
                                      </p:cBhvr>
                                      <p:to>
                                        <p:strVal val="visible"/>
                                      </p:to>
                                    </p:set>
                                  </p:childTnLst>
                                </p:cTn>
                              </p:par>
                            </p:childTnLst>
                          </p:cTn>
                        </p:par>
                        <p:par>
                          <p:cTn id="449" fill="hold">
                            <p:stCondLst>
                              <p:cond delay="140500"/>
                            </p:stCondLst>
                            <p:childTnLst>
                              <p:par>
                                <p:cTn id="450" presetID="11" presetClass="entr" presetSubtype="0" fill="hold" grpId="0" nodeType="afterEffect">
                                  <p:stCondLst>
                                    <p:cond delay="0"/>
                                  </p:stCondLst>
                                  <p:childTnLst>
                                    <p:set>
                                      <p:cBhvr>
                                        <p:cTn id="451" dur="1000">
                                          <p:stCondLst>
                                            <p:cond delay="0"/>
                                          </p:stCondLst>
                                        </p:cTn>
                                        <p:tgtEl>
                                          <p:spTgt spid="154"/>
                                        </p:tgtEl>
                                        <p:attrNameLst>
                                          <p:attrName>style.visibility</p:attrName>
                                        </p:attrNameLst>
                                      </p:cBhvr>
                                      <p:to>
                                        <p:strVal val="visible"/>
                                      </p:to>
                                    </p:set>
                                  </p:childTnLst>
                                </p:cTn>
                              </p:par>
                            </p:childTnLst>
                          </p:cTn>
                        </p:par>
                        <p:par>
                          <p:cTn id="452" fill="hold">
                            <p:stCondLst>
                              <p:cond delay="141500"/>
                            </p:stCondLst>
                            <p:childTnLst>
                              <p:par>
                                <p:cTn id="453" presetID="11" presetClass="entr" presetSubtype="0" fill="hold" grpId="0" nodeType="afterEffect">
                                  <p:stCondLst>
                                    <p:cond delay="0"/>
                                  </p:stCondLst>
                                  <p:childTnLst>
                                    <p:set>
                                      <p:cBhvr>
                                        <p:cTn id="454" dur="1000">
                                          <p:stCondLst>
                                            <p:cond delay="0"/>
                                          </p:stCondLst>
                                        </p:cTn>
                                        <p:tgtEl>
                                          <p:spTgt spid="155"/>
                                        </p:tgtEl>
                                        <p:attrNameLst>
                                          <p:attrName>style.visibility</p:attrName>
                                        </p:attrNameLst>
                                      </p:cBhvr>
                                      <p:to>
                                        <p:strVal val="visible"/>
                                      </p:to>
                                    </p:set>
                                  </p:childTnLst>
                                </p:cTn>
                              </p:par>
                            </p:childTnLst>
                          </p:cTn>
                        </p:par>
                        <p:par>
                          <p:cTn id="455" fill="hold">
                            <p:stCondLst>
                              <p:cond delay="142500"/>
                            </p:stCondLst>
                            <p:childTnLst>
                              <p:par>
                                <p:cTn id="456" presetID="11" presetClass="entr" presetSubtype="0" fill="hold" grpId="0" nodeType="afterEffect">
                                  <p:stCondLst>
                                    <p:cond delay="0"/>
                                  </p:stCondLst>
                                  <p:childTnLst>
                                    <p:set>
                                      <p:cBhvr>
                                        <p:cTn id="457" dur="1000">
                                          <p:stCondLst>
                                            <p:cond delay="0"/>
                                          </p:stCondLst>
                                        </p:cTn>
                                        <p:tgtEl>
                                          <p:spTgt spid="156"/>
                                        </p:tgtEl>
                                        <p:attrNameLst>
                                          <p:attrName>style.visibility</p:attrName>
                                        </p:attrNameLst>
                                      </p:cBhvr>
                                      <p:to>
                                        <p:strVal val="visible"/>
                                      </p:to>
                                    </p:set>
                                  </p:childTnLst>
                                </p:cTn>
                              </p:par>
                            </p:childTnLst>
                          </p:cTn>
                        </p:par>
                        <p:par>
                          <p:cTn id="458" fill="hold">
                            <p:stCondLst>
                              <p:cond delay="143500"/>
                            </p:stCondLst>
                            <p:childTnLst>
                              <p:par>
                                <p:cTn id="459" presetID="11" presetClass="entr" presetSubtype="0" fill="hold" grpId="0" nodeType="afterEffect">
                                  <p:stCondLst>
                                    <p:cond delay="0"/>
                                  </p:stCondLst>
                                  <p:childTnLst>
                                    <p:set>
                                      <p:cBhvr>
                                        <p:cTn id="460" dur="1000">
                                          <p:stCondLst>
                                            <p:cond delay="0"/>
                                          </p:stCondLst>
                                        </p:cTn>
                                        <p:tgtEl>
                                          <p:spTgt spid="157"/>
                                        </p:tgtEl>
                                        <p:attrNameLst>
                                          <p:attrName>style.visibility</p:attrName>
                                        </p:attrNameLst>
                                      </p:cBhvr>
                                      <p:to>
                                        <p:strVal val="visible"/>
                                      </p:to>
                                    </p:set>
                                  </p:childTnLst>
                                </p:cTn>
                              </p:par>
                            </p:childTnLst>
                          </p:cTn>
                        </p:par>
                        <p:par>
                          <p:cTn id="461" fill="hold">
                            <p:stCondLst>
                              <p:cond delay="144500"/>
                            </p:stCondLst>
                            <p:childTnLst>
                              <p:par>
                                <p:cTn id="462" presetID="11" presetClass="entr" presetSubtype="0" fill="hold" grpId="0" nodeType="afterEffect">
                                  <p:stCondLst>
                                    <p:cond delay="0"/>
                                  </p:stCondLst>
                                  <p:childTnLst>
                                    <p:set>
                                      <p:cBhvr>
                                        <p:cTn id="463" dur="1000">
                                          <p:stCondLst>
                                            <p:cond delay="0"/>
                                          </p:stCondLst>
                                        </p:cTn>
                                        <p:tgtEl>
                                          <p:spTgt spid="158"/>
                                        </p:tgtEl>
                                        <p:attrNameLst>
                                          <p:attrName>style.visibility</p:attrName>
                                        </p:attrNameLst>
                                      </p:cBhvr>
                                      <p:to>
                                        <p:strVal val="visible"/>
                                      </p:to>
                                    </p:set>
                                  </p:childTnLst>
                                </p:cTn>
                              </p:par>
                            </p:childTnLst>
                          </p:cTn>
                        </p:par>
                        <p:par>
                          <p:cTn id="464" fill="hold">
                            <p:stCondLst>
                              <p:cond delay="145500"/>
                            </p:stCondLst>
                            <p:childTnLst>
                              <p:par>
                                <p:cTn id="465" presetID="11" presetClass="entr" presetSubtype="0" fill="hold" grpId="0" nodeType="afterEffect">
                                  <p:stCondLst>
                                    <p:cond delay="0"/>
                                  </p:stCondLst>
                                  <p:childTnLst>
                                    <p:set>
                                      <p:cBhvr>
                                        <p:cTn id="466" dur="1000">
                                          <p:stCondLst>
                                            <p:cond delay="0"/>
                                          </p:stCondLst>
                                        </p:cTn>
                                        <p:tgtEl>
                                          <p:spTgt spid="159"/>
                                        </p:tgtEl>
                                        <p:attrNameLst>
                                          <p:attrName>style.visibility</p:attrName>
                                        </p:attrNameLst>
                                      </p:cBhvr>
                                      <p:to>
                                        <p:strVal val="visible"/>
                                      </p:to>
                                    </p:set>
                                  </p:childTnLst>
                                </p:cTn>
                              </p:par>
                            </p:childTnLst>
                          </p:cTn>
                        </p:par>
                        <p:par>
                          <p:cTn id="467" fill="hold">
                            <p:stCondLst>
                              <p:cond delay="146500"/>
                            </p:stCondLst>
                            <p:childTnLst>
                              <p:par>
                                <p:cTn id="468" presetID="11" presetClass="entr" presetSubtype="0" fill="hold" grpId="0" nodeType="afterEffect">
                                  <p:stCondLst>
                                    <p:cond delay="0"/>
                                  </p:stCondLst>
                                  <p:childTnLst>
                                    <p:set>
                                      <p:cBhvr>
                                        <p:cTn id="469" dur="1000">
                                          <p:stCondLst>
                                            <p:cond delay="0"/>
                                          </p:stCondLst>
                                        </p:cTn>
                                        <p:tgtEl>
                                          <p:spTgt spid="160"/>
                                        </p:tgtEl>
                                        <p:attrNameLst>
                                          <p:attrName>style.visibility</p:attrName>
                                        </p:attrNameLst>
                                      </p:cBhvr>
                                      <p:to>
                                        <p:strVal val="visible"/>
                                      </p:to>
                                    </p:set>
                                  </p:childTnLst>
                                </p:cTn>
                              </p:par>
                            </p:childTnLst>
                          </p:cTn>
                        </p:par>
                        <p:par>
                          <p:cTn id="470" fill="hold">
                            <p:stCondLst>
                              <p:cond delay="147500"/>
                            </p:stCondLst>
                            <p:childTnLst>
                              <p:par>
                                <p:cTn id="471" presetID="11" presetClass="entr" presetSubtype="0" fill="hold" grpId="0" nodeType="afterEffect">
                                  <p:stCondLst>
                                    <p:cond delay="0"/>
                                  </p:stCondLst>
                                  <p:childTnLst>
                                    <p:set>
                                      <p:cBhvr>
                                        <p:cTn id="472" dur="1000">
                                          <p:stCondLst>
                                            <p:cond delay="0"/>
                                          </p:stCondLst>
                                        </p:cTn>
                                        <p:tgtEl>
                                          <p:spTgt spid="161"/>
                                        </p:tgtEl>
                                        <p:attrNameLst>
                                          <p:attrName>style.visibility</p:attrName>
                                        </p:attrNameLst>
                                      </p:cBhvr>
                                      <p:to>
                                        <p:strVal val="visible"/>
                                      </p:to>
                                    </p:set>
                                  </p:childTnLst>
                                </p:cTn>
                              </p:par>
                            </p:childTnLst>
                          </p:cTn>
                        </p:par>
                        <p:par>
                          <p:cTn id="473" fill="hold">
                            <p:stCondLst>
                              <p:cond delay="148500"/>
                            </p:stCondLst>
                            <p:childTnLst>
                              <p:par>
                                <p:cTn id="474" presetID="11" presetClass="entr" presetSubtype="0" fill="hold" grpId="0" nodeType="afterEffect">
                                  <p:stCondLst>
                                    <p:cond delay="0"/>
                                  </p:stCondLst>
                                  <p:childTnLst>
                                    <p:set>
                                      <p:cBhvr>
                                        <p:cTn id="475" dur="1000">
                                          <p:stCondLst>
                                            <p:cond delay="0"/>
                                          </p:stCondLst>
                                        </p:cTn>
                                        <p:tgtEl>
                                          <p:spTgt spid="162"/>
                                        </p:tgtEl>
                                        <p:attrNameLst>
                                          <p:attrName>style.visibility</p:attrName>
                                        </p:attrNameLst>
                                      </p:cBhvr>
                                      <p:to>
                                        <p:strVal val="visible"/>
                                      </p:to>
                                    </p:set>
                                  </p:childTnLst>
                                </p:cTn>
                              </p:par>
                            </p:childTnLst>
                          </p:cTn>
                        </p:par>
                        <p:par>
                          <p:cTn id="476" fill="hold">
                            <p:stCondLst>
                              <p:cond delay="149500"/>
                            </p:stCondLst>
                            <p:childTnLst>
                              <p:par>
                                <p:cTn id="477" presetID="11" presetClass="entr" presetSubtype="0" fill="hold" grpId="0" nodeType="afterEffect">
                                  <p:stCondLst>
                                    <p:cond delay="0"/>
                                  </p:stCondLst>
                                  <p:childTnLst>
                                    <p:set>
                                      <p:cBhvr>
                                        <p:cTn id="478" dur="1000">
                                          <p:stCondLst>
                                            <p:cond delay="0"/>
                                          </p:stCondLst>
                                        </p:cTn>
                                        <p:tgtEl>
                                          <p:spTgt spid="163"/>
                                        </p:tgtEl>
                                        <p:attrNameLst>
                                          <p:attrName>style.visibility</p:attrName>
                                        </p:attrNameLst>
                                      </p:cBhvr>
                                      <p:to>
                                        <p:strVal val="visible"/>
                                      </p:to>
                                    </p:set>
                                  </p:childTnLst>
                                </p:cTn>
                              </p:par>
                            </p:childTnLst>
                          </p:cTn>
                        </p:par>
                        <p:par>
                          <p:cTn id="479" fill="hold">
                            <p:stCondLst>
                              <p:cond delay="150500"/>
                            </p:stCondLst>
                            <p:childTnLst>
                              <p:par>
                                <p:cTn id="480" presetID="11" presetClass="entr" presetSubtype="0" fill="hold" grpId="0" nodeType="afterEffect">
                                  <p:stCondLst>
                                    <p:cond delay="0"/>
                                  </p:stCondLst>
                                  <p:childTnLst>
                                    <p:set>
                                      <p:cBhvr>
                                        <p:cTn id="481" dur="1000">
                                          <p:stCondLst>
                                            <p:cond delay="0"/>
                                          </p:stCondLst>
                                        </p:cTn>
                                        <p:tgtEl>
                                          <p:spTgt spid="164"/>
                                        </p:tgtEl>
                                        <p:attrNameLst>
                                          <p:attrName>style.visibility</p:attrName>
                                        </p:attrNameLst>
                                      </p:cBhvr>
                                      <p:to>
                                        <p:strVal val="visible"/>
                                      </p:to>
                                    </p:set>
                                  </p:childTnLst>
                                </p:cTn>
                              </p:par>
                            </p:childTnLst>
                          </p:cTn>
                        </p:par>
                        <p:par>
                          <p:cTn id="482" fill="hold">
                            <p:stCondLst>
                              <p:cond delay="151500"/>
                            </p:stCondLst>
                            <p:childTnLst>
                              <p:par>
                                <p:cTn id="483" presetID="11" presetClass="entr" presetSubtype="0" fill="hold" grpId="0" nodeType="afterEffect">
                                  <p:stCondLst>
                                    <p:cond delay="0"/>
                                  </p:stCondLst>
                                  <p:childTnLst>
                                    <p:set>
                                      <p:cBhvr>
                                        <p:cTn id="484" dur="1000">
                                          <p:stCondLst>
                                            <p:cond delay="0"/>
                                          </p:stCondLst>
                                        </p:cTn>
                                        <p:tgtEl>
                                          <p:spTgt spid="165"/>
                                        </p:tgtEl>
                                        <p:attrNameLst>
                                          <p:attrName>style.visibility</p:attrName>
                                        </p:attrNameLst>
                                      </p:cBhvr>
                                      <p:to>
                                        <p:strVal val="visible"/>
                                      </p:to>
                                    </p:set>
                                  </p:childTnLst>
                                </p:cTn>
                              </p:par>
                            </p:childTnLst>
                          </p:cTn>
                        </p:par>
                        <p:par>
                          <p:cTn id="485" fill="hold">
                            <p:stCondLst>
                              <p:cond delay="152500"/>
                            </p:stCondLst>
                            <p:childTnLst>
                              <p:par>
                                <p:cTn id="486" presetID="11" presetClass="entr" presetSubtype="0" fill="hold" grpId="0" nodeType="afterEffect">
                                  <p:stCondLst>
                                    <p:cond delay="0"/>
                                  </p:stCondLst>
                                  <p:childTnLst>
                                    <p:set>
                                      <p:cBhvr>
                                        <p:cTn id="487" dur="1000">
                                          <p:stCondLst>
                                            <p:cond delay="0"/>
                                          </p:stCondLst>
                                        </p:cTn>
                                        <p:tgtEl>
                                          <p:spTgt spid="166"/>
                                        </p:tgtEl>
                                        <p:attrNameLst>
                                          <p:attrName>style.visibility</p:attrName>
                                        </p:attrNameLst>
                                      </p:cBhvr>
                                      <p:to>
                                        <p:strVal val="visible"/>
                                      </p:to>
                                    </p:set>
                                  </p:childTnLst>
                                </p:cTn>
                              </p:par>
                            </p:childTnLst>
                          </p:cTn>
                        </p:par>
                        <p:par>
                          <p:cTn id="488" fill="hold">
                            <p:stCondLst>
                              <p:cond delay="153500"/>
                            </p:stCondLst>
                            <p:childTnLst>
                              <p:par>
                                <p:cTn id="489" presetID="11" presetClass="entr" presetSubtype="0" fill="hold" grpId="0" nodeType="afterEffect">
                                  <p:stCondLst>
                                    <p:cond delay="0"/>
                                  </p:stCondLst>
                                  <p:childTnLst>
                                    <p:set>
                                      <p:cBhvr>
                                        <p:cTn id="490" dur="1000">
                                          <p:stCondLst>
                                            <p:cond delay="0"/>
                                          </p:stCondLst>
                                        </p:cTn>
                                        <p:tgtEl>
                                          <p:spTgt spid="167"/>
                                        </p:tgtEl>
                                        <p:attrNameLst>
                                          <p:attrName>style.visibility</p:attrName>
                                        </p:attrNameLst>
                                      </p:cBhvr>
                                      <p:to>
                                        <p:strVal val="visible"/>
                                      </p:to>
                                    </p:set>
                                  </p:childTnLst>
                                </p:cTn>
                              </p:par>
                            </p:childTnLst>
                          </p:cTn>
                        </p:par>
                        <p:par>
                          <p:cTn id="491" fill="hold">
                            <p:stCondLst>
                              <p:cond delay="154500"/>
                            </p:stCondLst>
                            <p:childTnLst>
                              <p:par>
                                <p:cTn id="492" presetID="11" presetClass="entr" presetSubtype="0" fill="hold" grpId="0" nodeType="afterEffect">
                                  <p:stCondLst>
                                    <p:cond delay="0"/>
                                  </p:stCondLst>
                                  <p:childTnLst>
                                    <p:set>
                                      <p:cBhvr>
                                        <p:cTn id="493" dur="1000">
                                          <p:stCondLst>
                                            <p:cond delay="0"/>
                                          </p:stCondLst>
                                        </p:cTn>
                                        <p:tgtEl>
                                          <p:spTgt spid="168"/>
                                        </p:tgtEl>
                                        <p:attrNameLst>
                                          <p:attrName>style.visibility</p:attrName>
                                        </p:attrNameLst>
                                      </p:cBhvr>
                                      <p:to>
                                        <p:strVal val="visible"/>
                                      </p:to>
                                    </p:set>
                                  </p:childTnLst>
                                </p:cTn>
                              </p:par>
                            </p:childTnLst>
                          </p:cTn>
                        </p:par>
                        <p:par>
                          <p:cTn id="494" fill="hold">
                            <p:stCondLst>
                              <p:cond delay="155500"/>
                            </p:stCondLst>
                            <p:childTnLst>
                              <p:par>
                                <p:cTn id="495" presetID="11" presetClass="entr" presetSubtype="0" fill="hold" grpId="0" nodeType="afterEffect">
                                  <p:stCondLst>
                                    <p:cond delay="0"/>
                                  </p:stCondLst>
                                  <p:childTnLst>
                                    <p:set>
                                      <p:cBhvr>
                                        <p:cTn id="496" dur="1000">
                                          <p:stCondLst>
                                            <p:cond delay="0"/>
                                          </p:stCondLst>
                                        </p:cTn>
                                        <p:tgtEl>
                                          <p:spTgt spid="169"/>
                                        </p:tgtEl>
                                        <p:attrNameLst>
                                          <p:attrName>style.visibility</p:attrName>
                                        </p:attrNameLst>
                                      </p:cBhvr>
                                      <p:to>
                                        <p:strVal val="visible"/>
                                      </p:to>
                                    </p:set>
                                  </p:childTnLst>
                                </p:cTn>
                              </p:par>
                            </p:childTnLst>
                          </p:cTn>
                        </p:par>
                        <p:par>
                          <p:cTn id="497" fill="hold">
                            <p:stCondLst>
                              <p:cond delay="156500"/>
                            </p:stCondLst>
                            <p:childTnLst>
                              <p:par>
                                <p:cTn id="498" presetID="11" presetClass="entr" presetSubtype="0" fill="hold" grpId="0" nodeType="afterEffect">
                                  <p:stCondLst>
                                    <p:cond delay="0"/>
                                  </p:stCondLst>
                                  <p:childTnLst>
                                    <p:set>
                                      <p:cBhvr>
                                        <p:cTn id="499" dur="1000">
                                          <p:stCondLst>
                                            <p:cond delay="0"/>
                                          </p:stCondLst>
                                        </p:cTn>
                                        <p:tgtEl>
                                          <p:spTgt spid="170"/>
                                        </p:tgtEl>
                                        <p:attrNameLst>
                                          <p:attrName>style.visibility</p:attrName>
                                        </p:attrNameLst>
                                      </p:cBhvr>
                                      <p:to>
                                        <p:strVal val="visible"/>
                                      </p:to>
                                    </p:set>
                                  </p:childTnLst>
                                </p:cTn>
                              </p:par>
                            </p:childTnLst>
                          </p:cTn>
                        </p:par>
                        <p:par>
                          <p:cTn id="500" fill="hold">
                            <p:stCondLst>
                              <p:cond delay="157500"/>
                            </p:stCondLst>
                            <p:childTnLst>
                              <p:par>
                                <p:cTn id="501" presetID="11" presetClass="entr" presetSubtype="0" fill="hold" grpId="0" nodeType="afterEffect">
                                  <p:stCondLst>
                                    <p:cond delay="0"/>
                                  </p:stCondLst>
                                  <p:childTnLst>
                                    <p:set>
                                      <p:cBhvr>
                                        <p:cTn id="502" dur="1000">
                                          <p:stCondLst>
                                            <p:cond delay="0"/>
                                          </p:stCondLst>
                                        </p:cTn>
                                        <p:tgtEl>
                                          <p:spTgt spid="171"/>
                                        </p:tgtEl>
                                        <p:attrNameLst>
                                          <p:attrName>style.visibility</p:attrName>
                                        </p:attrNameLst>
                                      </p:cBhvr>
                                      <p:to>
                                        <p:strVal val="visible"/>
                                      </p:to>
                                    </p:set>
                                  </p:childTnLst>
                                </p:cTn>
                              </p:par>
                            </p:childTnLst>
                          </p:cTn>
                        </p:par>
                        <p:par>
                          <p:cTn id="503" fill="hold">
                            <p:stCondLst>
                              <p:cond delay="158500"/>
                            </p:stCondLst>
                            <p:childTnLst>
                              <p:par>
                                <p:cTn id="504" presetID="11" presetClass="entr" presetSubtype="0" fill="hold" grpId="0" nodeType="afterEffect">
                                  <p:stCondLst>
                                    <p:cond delay="0"/>
                                  </p:stCondLst>
                                  <p:childTnLst>
                                    <p:set>
                                      <p:cBhvr>
                                        <p:cTn id="505" dur="1000">
                                          <p:stCondLst>
                                            <p:cond delay="0"/>
                                          </p:stCondLst>
                                        </p:cTn>
                                        <p:tgtEl>
                                          <p:spTgt spid="172"/>
                                        </p:tgtEl>
                                        <p:attrNameLst>
                                          <p:attrName>style.visibility</p:attrName>
                                        </p:attrNameLst>
                                      </p:cBhvr>
                                      <p:to>
                                        <p:strVal val="visible"/>
                                      </p:to>
                                    </p:set>
                                  </p:childTnLst>
                                </p:cTn>
                              </p:par>
                            </p:childTnLst>
                          </p:cTn>
                        </p:par>
                        <p:par>
                          <p:cTn id="506" fill="hold">
                            <p:stCondLst>
                              <p:cond delay="159500"/>
                            </p:stCondLst>
                            <p:childTnLst>
                              <p:par>
                                <p:cTn id="507" presetID="11" presetClass="entr" presetSubtype="0" fill="hold" grpId="0" nodeType="afterEffect">
                                  <p:stCondLst>
                                    <p:cond delay="0"/>
                                  </p:stCondLst>
                                  <p:childTnLst>
                                    <p:set>
                                      <p:cBhvr>
                                        <p:cTn id="508" dur="1000">
                                          <p:stCondLst>
                                            <p:cond delay="0"/>
                                          </p:stCondLst>
                                        </p:cTn>
                                        <p:tgtEl>
                                          <p:spTgt spid="173"/>
                                        </p:tgtEl>
                                        <p:attrNameLst>
                                          <p:attrName>style.visibility</p:attrName>
                                        </p:attrNameLst>
                                      </p:cBhvr>
                                      <p:to>
                                        <p:strVal val="visible"/>
                                      </p:to>
                                    </p:set>
                                  </p:childTnLst>
                                </p:cTn>
                              </p:par>
                            </p:childTnLst>
                          </p:cTn>
                        </p:par>
                        <p:par>
                          <p:cTn id="509" fill="hold">
                            <p:stCondLst>
                              <p:cond delay="160500"/>
                            </p:stCondLst>
                            <p:childTnLst>
                              <p:par>
                                <p:cTn id="510" presetID="11" presetClass="entr" presetSubtype="0" fill="hold" grpId="0" nodeType="afterEffect">
                                  <p:stCondLst>
                                    <p:cond delay="0"/>
                                  </p:stCondLst>
                                  <p:childTnLst>
                                    <p:set>
                                      <p:cBhvr>
                                        <p:cTn id="511" dur="1000">
                                          <p:stCondLst>
                                            <p:cond delay="0"/>
                                          </p:stCondLst>
                                        </p:cTn>
                                        <p:tgtEl>
                                          <p:spTgt spid="174"/>
                                        </p:tgtEl>
                                        <p:attrNameLst>
                                          <p:attrName>style.visibility</p:attrName>
                                        </p:attrNameLst>
                                      </p:cBhvr>
                                      <p:to>
                                        <p:strVal val="visible"/>
                                      </p:to>
                                    </p:set>
                                  </p:childTnLst>
                                </p:cTn>
                              </p:par>
                            </p:childTnLst>
                          </p:cTn>
                        </p:par>
                        <p:par>
                          <p:cTn id="512" fill="hold">
                            <p:stCondLst>
                              <p:cond delay="161500"/>
                            </p:stCondLst>
                            <p:childTnLst>
                              <p:par>
                                <p:cTn id="513" presetID="11" presetClass="entr" presetSubtype="0" fill="hold" grpId="0" nodeType="afterEffect">
                                  <p:stCondLst>
                                    <p:cond delay="0"/>
                                  </p:stCondLst>
                                  <p:childTnLst>
                                    <p:set>
                                      <p:cBhvr>
                                        <p:cTn id="514" dur="1000">
                                          <p:stCondLst>
                                            <p:cond delay="0"/>
                                          </p:stCondLst>
                                        </p:cTn>
                                        <p:tgtEl>
                                          <p:spTgt spid="175"/>
                                        </p:tgtEl>
                                        <p:attrNameLst>
                                          <p:attrName>style.visibility</p:attrName>
                                        </p:attrNameLst>
                                      </p:cBhvr>
                                      <p:to>
                                        <p:strVal val="visible"/>
                                      </p:to>
                                    </p:set>
                                  </p:childTnLst>
                                </p:cTn>
                              </p:par>
                            </p:childTnLst>
                          </p:cTn>
                        </p:par>
                        <p:par>
                          <p:cTn id="515" fill="hold">
                            <p:stCondLst>
                              <p:cond delay="162500"/>
                            </p:stCondLst>
                            <p:childTnLst>
                              <p:par>
                                <p:cTn id="516" presetID="11" presetClass="entr" presetSubtype="0" fill="hold" grpId="0" nodeType="afterEffect">
                                  <p:stCondLst>
                                    <p:cond delay="0"/>
                                  </p:stCondLst>
                                  <p:childTnLst>
                                    <p:set>
                                      <p:cBhvr>
                                        <p:cTn id="517" dur="1000">
                                          <p:stCondLst>
                                            <p:cond delay="0"/>
                                          </p:stCondLst>
                                        </p:cTn>
                                        <p:tgtEl>
                                          <p:spTgt spid="176"/>
                                        </p:tgtEl>
                                        <p:attrNameLst>
                                          <p:attrName>style.visibility</p:attrName>
                                        </p:attrNameLst>
                                      </p:cBhvr>
                                      <p:to>
                                        <p:strVal val="visible"/>
                                      </p:to>
                                    </p:set>
                                  </p:childTnLst>
                                </p:cTn>
                              </p:par>
                            </p:childTnLst>
                          </p:cTn>
                        </p:par>
                        <p:par>
                          <p:cTn id="518" fill="hold">
                            <p:stCondLst>
                              <p:cond delay="163500"/>
                            </p:stCondLst>
                            <p:childTnLst>
                              <p:par>
                                <p:cTn id="519" presetID="11" presetClass="entr" presetSubtype="0" fill="hold" grpId="0" nodeType="afterEffect">
                                  <p:stCondLst>
                                    <p:cond delay="0"/>
                                  </p:stCondLst>
                                  <p:childTnLst>
                                    <p:set>
                                      <p:cBhvr>
                                        <p:cTn id="520" dur="1000">
                                          <p:stCondLst>
                                            <p:cond delay="0"/>
                                          </p:stCondLst>
                                        </p:cTn>
                                        <p:tgtEl>
                                          <p:spTgt spid="177"/>
                                        </p:tgtEl>
                                        <p:attrNameLst>
                                          <p:attrName>style.visibility</p:attrName>
                                        </p:attrNameLst>
                                      </p:cBhvr>
                                      <p:to>
                                        <p:strVal val="visible"/>
                                      </p:to>
                                    </p:set>
                                  </p:childTnLst>
                                </p:cTn>
                              </p:par>
                            </p:childTnLst>
                          </p:cTn>
                        </p:par>
                        <p:par>
                          <p:cTn id="521" fill="hold">
                            <p:stCondLst>
                              <p:cond delay="164500"/>
                            </p:stCondLst>
                            <p:childTnLst>
                              <p:par>
                                <p:cTn id="522" presetID="11" presetClass="entr" presetSubtype="0" fill="hold" grpId="0" nodeType="afterEffect">
                                  <p:stCondLst>
                                    <p:cond delay="0"/>
                                  </p:stCondLst>
                                  <p:childTnLst>
                                    <p:set>
                                      <p:cBhvr>
                                        <p:cTn id="523" dur="1000">
                                          <p:stCondLst>
                                            <p:cond delay="0"/>
                                          </p:stCondLst>
                                        </p:cTn>
                                        <p:tgtEl>
                                          <p:spTgt spid="178"/>
                                        </p:tgtEl>
                                        <p:attrNameLst>
                                          <p:attrName>style.visibility</p:attrName>
                                        </p:attrNameLst>
                                      </p:cBhvr>
                                      <p:to>
                                        <p:strVal val="visible"/>
                                      </p:to>
                                    </p:set>
                                  </p:childTnLst>
                                </p:cTn>
                              </p:par>
                            </p:childTnLst>
                          </p:cTn>
                        </p:par>
                        <p:par>
                          <p:cTn id="524" fill="hold">
                            <p:stCondLst>
                              <p:cond delay="165500"/>
                            </p:stCondLst>
                            <p:childTnLst>
                              <p:par>
                                <p:cTn id="525" presetID="11" presetClass="entr" presetSubtype="0" fill="hold" grpId="0" nodeType="afterEffect">
                                  <p:stCondLst>
                                    <p:cond delay="0"/>
                                  </p:stCondLst>
                                  <p:childTnLst>
                                    <p:set>
                                      <p:cBhvr>
                                        <p:cTn id="526" dur="1000">
                                          <p:stCondLst>
                                            <p:cond delay="0"/>
                                          </p:stCondLst>
                                        </p:cTn>
                                        <p:tgtEl>
                                          <p:spTgt spid="179"/>
                                        </p:tgtEl>
                                        <p:attrNameLst>
                                          <p:attrName>style.visibility</p:attrName>
                                        </p:attrNameLst>
                                      </p:cBhvr>
                                      <p:to>
                                        <p:strVal val="visible"/>
                                      </p:to>
                                    </p:set>
                                  </p:childTnLst>
                                </p:cTn>
                              </p:par>
                            </p:childTnLst>
                          </p:cTn>
                        </p:par>
                        <p:par>
                          <p:cTn id="527" fill="hold">
                            <p:stCondLst>
                              <p:cond delay="166500"/>
                            </p:stCondLst>
                            <p:childTnLst>
                              <p:par>
                                <p:cTn id="528" presetID="11" presetClass="entr" presetSubtype="0" fill="hold" grpId="0" nodeType="afterEffect">
                                  <p:stCondLst>
                                    <p:cond delay="0"/>
                                  </p:stCondLst>
                                  <p:childTnLst>
                                    <p:set>
                                      <p:cBhvr>
                                        <p:cTn id="529" dur="1000">
                                          <p:stCondLst>
                                            <p:cond delay="0"/>
                                          </p:stCondLst>
                                        </p:cTn>
                                        <p:tgtEl>
                                          <p:spTgt spid="180"/>
                                        </p:tgtEl>
                                        <p:attrNameLst>
                                          <p:attrName>style.visibility</p:attrName>
                                        </p:attrNameLst>
                                      </p:cBhvr>
                                      <p:to>
                                        <p:strVal val="visible"/>
                                      </p:to>
                                    </p:set>
                                  </p:childTnLst>
                                </p:cTn>
                              </p:par>
                            </p:childTnLst>
                          </p:cTn>
                        </p:par>
                        <p:par>
                          <p:cTn id="530" fill="hold">
                            <p:stCondLst>
                              <p:cond delay="167500"/>
                            </p:stCondLst>
                            <p:childTnLst>
                              <p:par>
                                <p:cTn id="531" presetID="11" presetClass="entr" presetSubtype="0" fill="hold" grpId="0" nodeType="afterEffect">
                                  <p:stCondLst>
                                    <p:cond delay="0"/>
                                  </p:stCondLst>
                                  <p:childTnLst>
                                    <p:set>
                                      <p:cBhvr>
                                        <p:cTn id="532" dur="1000">
                                          <p:stCondLst>
                                            <p:cond delay="0"/>
                                          </p:stCondLst>
                                        </p:cTn>
                                        <p:tgtEl>
                                          <p:spTgt spid="181"/>
                                        </p:tgtEl>
                                        <p:attrNameLst>
                                          <p:attrName>style.visibility</p:attrName>
                                        </p:attrNameLst>
                                      </p:cBhvr>
                                      <p:to>
                                        <p:strVal val="visible"/>
                                      </p:to>
                                    </p:set>
                                  </p:childTnLst>
                                </p:cTn>
                              </p:par>
                            </p:childTnLst>
                          </p:cTn>
                        </p:par>
                        <p:par>
                          <p:cTn id="533" fill="hold">
                            <p:stCondLst>
                              <p:cond delay="168500"/>
                            </p:stCondLst>
                            <p:childTnLst>
                              <p:par>
                                <p:cTn id="534" presetID="11" presetClass="entr" presetSubtype="0" fill="hold" grpId="0" nodeType="afterEffect">
                                  <p:stCondLst>
                                    <p:cond delay="0"/>
                                  </p:stCondLst>
                                  <p:childTnLst>
                                    <p:set>
                                      <p:cBhvr>
                                        <p:cTn id="535" dur="1000">
                                          <p:stCondLst>
                                            <p:cond delay="0"/>
                                          </p:stCondLst>
                                        </p:cTn>
                                        <p:tgtEl>
                                          <p:spTgt spid="182"/>
                                        </p:tgtEl>
                                        <p:attrNameLst>
                                          <p:attrName>style.visibility</p:attrName>
                                        </p:attrNameLst>
                                      </p:cBhvr>
                                      <p:to>
                                        <p:strVal val="visible"/>
                                      </p:to>
                                    </p:set>
                                  </p:childTnLst>
                                </p:cTn>
                              </p:par>
                            </p:childTnLst>
                          </p:cTn>
                        </p:par>
                        <p:par>
                          <p:cTn id="536" fill="hold">
                            <p:stCondLst>
                              <p:cond delay="169500"/>
                            </p:stCondLst>
                            <p:childTnLst>
                              <p:par>
                                <p:cTn id="537" presetID="11" presetClass="entr" presetSubtype="0" fill="hold" grpId="0" nodeType="afterEffect">
                                  <p:stCondLst>
                                    <p:cond delay="0"/>
                                  </p:stCondLst>
                                  <p:childTnLst>
                                    <p:set>
                                      <p:cBhvr>
                                        <p:cTn id="538" dur="1000">
                                          <p:stCondLst>
                                            <p:cond delay="0"/>
                                          </p:stCondLst>
                                        </p:cTn>
                                        <p:tgtEl>
                                          <p:spTgt spid="183"/>
                                        </p:tgtEl>
                                        <p:attrNameLst>
                                          <p:attrName>style.visibility</p:attrName>
                                        </p:attrNameLst>
                                      </p:cBhvr>
                                      <p:to>
                                        <p:strVal val="visible"/>
                                      </p:to>
                                    </p:set>
                                  </p:childTnLst>
                                </p:cTn>
                              </p:par>
                            </p:childTnLst>
                          </p:cTn>
                        </p:par>
                        <p:par>
                          <p:cTn id="539" fill="hold">
                            <p:stCondLst>
                              <p:cond delay="170500"/>
                            </p:stCondLst>
                            <p:childTnLst>
                              <p:par>
                                <p:cTn id="540" presetID="11" presetClass="entr" presetSubtype="0" fill="hold" grpId="0" nodeType="afterEffect">
                                  <p:stCondLst>
                                    <p:cond delay="0"/>
                                  </p:stCondLst>
                                  <p:childTnLst>
                                    <p:set>
                                      <p:cBhvr>
                                        <p:cTn id="541" dur="1000">
                                          <p:stCondLst>
                                            <p:cond delay="0"/>
                                          </p:stCondLst>
                                        </p:cTn>
                                        <p:tgtEl>
                                          <p:spTgt spid="184"/>
                                        </p:tgtEl>
                                        <p:attrNameLst>
                                          <p:attrName>style.visibility</p:attrName>
                                        </p:attrNameLst>
                                      </p:cBhvr>
                                      <p:to>
                                        <p:strVal val="visible"/>
                                      </p:to>
                                    </p:set>
                                  </p:childTnLst>
                                </p:cTn>
                              </p:par>
                            </p:childTnLst>
                          </p:cTn>
                        </p:par>
                        <p:par>
                          <p:cTn id="542" fill="hold">
                            <p:stCondLst>
                              <p:cond delay="171500"/>
                            </p:stCondLst>
                            <p:childTnLst>
                              <p:par>
                                <p:cTn id="543" presetID="11" presetClass="entr" presetSubtype="0" fill="hold" grpId="0" nodeType="afterEffect">
                                  <p:stCondLst>
                                    <p:cond delay="0"/>
                                  </p:stCondLst>
                                  <p:childTnLst>
                                    <p:set>
                                      <p:cBhvr>
                                        <p:cTn id="544" dur="1000">
                                          <p:stCondLst>
                                            <p:cond delay="0"/>
                                          </p:stCondLst>
                                        </p:cTn>
                                        <p:tgtEl>
                                          <p:spTgt spid="185"/>
                                        </p:tgtEl>
                                        <p:attrNameLst>
                                          <p:attrName>style.visibility</p:attrName>
                                        </p:attrNameLst>
                                      </p:cBhvr>
                                      <p:to>
                                        <p:strVal val="visible"/>
                                      </p:to>
                                    </p:set>
                                  </p:childTnLst>
                                </p:cTn>
                              </p:par>
                            </p:childTnLst>
                          </p:cTn>
                        </p:par>
                        <p:par>
                          <p:cTn id="545" fill="hold">
                            <p:stCondLst>
                              <p:cond delay="172500"/>
                            </p:stCondLst>
                            <p:childTnLst>
                              <p:par>
                                <p:cTn id="546" presetID="11" presetClass="entr" presetSubtype="0" fill="hold" grpId="0" nodeType="afterEffect">
                                  <p:stCondLst>
                                    <p:cond delay="0"/>
                                  </p:stCondLst>
                                  <p:childTnLst>
                                    <p:set>
                                      <p:cBhvr>
                                        <p:cTn id="547" dur="1000">
                                          <p:stCondLst>
                                            <p:cond delay="0"/>
                                          </p:stCondLst>
                                        </p:cTn>
                                        <p:tgtEl>
                                          <p:spTgt spid="186"/>
                                        </p:tgtEl>
                                        <p:attrNameLst>
                                          <p:attrName>style.visibility</p:attrName>
                                        </p:attrNameLst>
                                      </p:cBhvr>
                                      <p:to>
                                        <p:strVal val="visible"/>
                                      </p:to>
                                    </p:set>
                                  </p:childTnLst>
                                </p:cTn>
                              </p:par>
                            </p:childTnLst>
                          </p:cTn>
                        </p:par>
                        <p:par>
                          <p:cTn id="548" fill="hold">
                            <p:stCondLst>
                              <p:cond delay="173500"/>
                            </p:stCondLst>
                            <p:childTnLst>
                              <p:par>
                                <p:cTn id="549" presetID="11" presetClass="entr" presetSubtype="0" fill="hold" grpId="0" nodeType="afterEffect">
                                  <p:stCondLst>
                                    <p:cond delay="0"/>
                                  </p:stCondLst>
                                  <p:childTnLst>
                                    <p:set>
                                      <p:cBhvr>
                                        <p:cTn id="550" dur="1000">
                                          <p:stCondLst>
                                            <p:cond delay="0"/>
                                          </p:stCondLst>
                                        </p:cTn>
                                        <p:tgtEl>
                                          <p:spTgt spid="187"/>
                                        </p:tgtEl>
                                        <p:attrNameLst>
                                          <p:attrName>style.visibility</p:attrName>
                                        </p:attrNameLst>
                                      </p:cBhvr>
                                      <p:to>
                                        <p:strVal val="visible"/>
                                      </p:to>
                                    </p:set>
                                  </p:childTnLst>
                                </p:cTn>
                              </p:par>
                            </p:childTnLst>
                          </p:cTn>
                        </p:par>
                        <p:par>
                          <p:cTn id="551" fill="hold">
                            <p:stCondLst>
                              <p:cond delay="174500"/>
                            </p:stCondLst>
                            <p:childTnLst>
                              <p:par>
                                <p:cTn id="552" presetID="11" presetClass="entr" presetSubtype="0" fill="hold" grpId="0" nodeType="afterEffect">
                                  <p:stCondLst>
                                    <p:cond delay="0"/>
                                  </p:stCondLst>
                                  <p:childTnLst>
                                    <p:set>
                                      <p:cBhvr>
                                        <p:cTn id="553" dur="1000">
                                          <p:stCondLst>
                                            <p:cond delay="0"/>
                                          </p:stCondLst>
                                        </p:cTn>
                                        <p:tgtEl>
                                          <p:spTgt spid="188"/>
                                        </p:tgtEl>
                                        <p:attrNameLst>
                                          <p:attrName>style.visibility</p:attrName>
                                        </p:attrNameLst>
                                      </p:cBhvr>
                                      <p:to>
                                        <p:strVal val="visible"/>
                                      </p:to>
                                    </p:set>
                                  </p:childTnLst>
                                </p:cTn>
                              </p:par>
                            </p:childTnLst>
                          </p:cTn>
                        </p:par>
                        <p:par>
                          <p:cTn id="554" fill="hold">
                            <p:stCondLst>
                              <p:cond delay="175500"/>
                            </p:stCondLst>
                            <p:childTnLst>
                              <p:par>
                                <p:cTn id="555" presetID="11" presetClass="entr" presetSubtype="0" fill="hold" grpId="0" nodeType="afterEffect">
                                  <p:stCondLst>
                                    <p:cond delay="0"/>
                                  </p:stCondLst>
                                  <p:childTnLst>
                                    <p:set>
                                      <p:cBhvr>
                                        <p:cTn id="556" dur="1000">
                                          <p:stCondLst>
                                            <p:cond delay="0"/>
                                          </p:stCondLst>
                                        </p:cTn>
                                        <p:tgtEl>
                                          <p:spTgt spid="189"/>
                                        </p:tgtEl>
                                        <p:attrNameLst>
                                          <p:attrName>style.visibility</p:attrName>
                                        </p:attrNameLst>
                                      </p:cBhvr>
                                      <p:to>
                                        <p:strVal val="visible"/>
                                      </p:to>
                                    </p:set>
                                  </p:childTnLst>
                                </p:cTn>
                              </p:par>
                            </p:childTnLst>
                          </p:cTn>
                        </p:par>
                        <p:par>
                          <p:cTn id="557" fill="hold">
                            <p:stCondLst>
                              <p:cond delay="176500"/>
                            </p:stCondLst>
                            <p:childTnLst>
                              <p:par>
                                <p:cTn id="558" presetID="11" presetClass="entr" presetSubtype="0" fill="hold" grpId="0" nodeType="afterEffect">
                                  <p:stCondLst>
                                    <p:cond delay="0"/>
                                  </p:stCondLst>
                                  <p:childTnLst>
                                    <p:set>
                                      <p:cBhvr>
                                        <p:cTn id="559" dur="1000">
                                          <p:stCondLst>
                                            <p:cond delay="0"/>
                                          </p:stCondLst>
                                        </p:cTn>
                                        <p:tgtEl>
                                          <p:spTgt spid="190"/>
                                        </p:tgtEl>
                                        <p:attrNameLst>
                                          <p:attrName>style.visibility</p:attrName>
                                        </p:attrNameLst>
                                      </p:cBhvr>
                                      <p:to>
                                        <p:strVal val="visible"/>
                                      </p:to>
                                    </p:set>
                                  </p:childTnLst>
                                </p:cTn>
                              </p:par>
                            </p:childTnLst>
                          </p:cTn>
                        </p:par>
                        <p:par>
                          <p:cTn id="560" fill="hold">
                            <p:stCondLst>
                              <p:cond delay="177500"/>
                            </p:stCondLst>
                            <p:childTnLst>
                              <p:par>
                                <p:cTn id="561" presetID="11" presetClass="entr" presetSubtype="0" fill="hold" grpId="0" nodeType="afterEffect">
                                  <p:stCondLst>
                                    <p:cond delay="0"/>
                                  </p:stCondLst>
                                  <p:childTnLst>
                                    <p:set>
                                      <p:cBhvr>
                                        <p:cTn id="562" dur="1000">
                                          <p:stCondLst>
                                            <p:cond delay="0"/>
                                          </p:stCondLst>
                                        </p:cTn>
                                        <p:tgtEl>
                                          <p:spTgt spid="191"/>
                                        </p:tgtEl>
                                        <p:attrNameLst>
                                          <p:attrName>style.visibility</p:attrName>
                                        </p:attrNameLst>
                                      </p:cBhvr>
                                      <p:to>
                                        <p:strVal val="visible"/>
                                      </p:to>
                                    </p:set>
                                  </p:childTnLst>
                                </p:cTn>
                              </p:par>
                            </p:childTnLst>
                          </p:cTn>
                        </p:par>
                        <p:par>
                          <p:cTn id="563" fill="hold">
                            <p:stCondLst>
                              <p:cond delay="178500"/>
                            </p:stCondLst>
                            <p:childTnLst>
                              <p:par>
                                <p:cTn id="564" presetID="11" presetClass="entr" presetSubtype="0" fill="hold" grpId="0" nodeType="afterEffect">
                                  <p:stCondLst>
                                    <p:cond delay="0"/>
                                  </p:stCondLst>
                                  <p:childTnLst>
                                    <p:set>
                                      <p:cBhvr>
                                        <p:cTn id="565" dur="1000">
                                          <p:stCondLst>
                                            <p:cond delay="0"/>
                                          </p:stCondLst>
                                        </p:cTn>
                                        <p:tgtEl>
                                          <p:spTgt spid="192"/>
                                        </p:tgtEl>
                                        <p:attrNameLst>
                                          <p:attrName>style.visibility</p:attrName>
                                        </p:attrNameLst>
                                      </p:cBhvr>
                                      <p:to>
                                        <p:strVal val="visible"/>
                                      </p:to>
                                    </p:set>
                                  </p:childTnLst>
                                </p:cTn>
                              </p:par>
                            </p:childTnLst>
                          </p:cTn>
                        </p:par>
                        <p:par>
                          <p:cTn id="566" fill="hold">
                            <p:stCondLst>
                              <p:cond delay="179500"/>
                            </p:stCondLst>
                            <p:childTnLst>
                              <p:par>
                                <p:cTn id="567" presetID="11" presetClass="entr" presetSubtype="0" fill="hold" grpId="0" nodeType="afterEffect">
                                  <p:stCondLst>
                                    <p:cond delay="0"/>
                                  </p:stCondLst>
                                  <p:childTnLst>
                                    <p:set>
                                      <p:cBhvr>
                                        <p:cTn id="568" dur="1000">
                                          <p:stCondLst>
                                            <p:cond delay="0"/>
                                          </p:stCondLst>
                                        </p:cTn>
                                        <p:tgtEl>
                                          <p:spTgt spid="193"/>
                                        </p:tgtEl>
                                        <p:attrNameLst>
                                          <p:attrName>style.visibility</p:attrName>
                                        </p:attrNameLst>
                                      </p:cBhvr>
                                      <p:to>
                                        <p:strVal val="visible"/>
                                      </p:to>
                                    </p:set>
                                  </p:childTnLst>
                                </p:cTn>
                              </p:par>
                            </p:childTnLst>
                          </p:cTn>
                        </p:par>
                        <p:par>
                          <p:cTn id="569" fill="hold">
                            <p:stCondLst>
                              <p:cond delay="180500"/>
                            </p:stCondLst>
                            <p:childTnLst>
                              <p:par>
                                <p:cTn id="570" presetID="11" presetClass="entr" presetSubtype="0" fill="hold" grpId="0" nodeType="afterEffect">
                                  <p:stCondLst>
                                    <p:cond delay="0"/>
                                  </p:stCondLst>
                                  <p:childTnLst>
                                    <p:set>
                                      <p:cBhvr>
                                        <p:cTn id="571" dur="1000">
                                          <p:stCondLst>
                                            <p:cond delay="0"/>
                                          </p:stCondLst>
                                        </p:cTn>
                                        <p:tgtEl>
                                          <p:spTgt spid="194"/>
                                        </p:tgtEl>
                                        <p:attrNameLst>
                                          <p:attrName>style.visibility</p:attrName>
                                        </p:attrNameLst>
                                      </p:cBhvr>
                                      <p:to>
                                        <p:strVal val="visible"/>
                                      </p:to>
                                    </p:set>
                                  </p:childTnLst>
                                </p:cTn>
                              </p:par>
                            </p:childTnLst>
                          </p:cTn>
                        </p:par>
                        <p:par>
                          <p:cTn id="572" fill="hold">
                            <p:stCondLst>
                              <p:cond delay="181500"/>
                            </p:stCondLst>
                            <p:childTnLst>
                              <p:par>
                                <p:cTn id="573" presetID="11" presetClass="entr" presetSubtype="0" fill="hold" grpId="0" nodeType="afterEffect">
                                  <p:stCondLst>
                                    <p:cond delay="0"/>
                                  </p:stCondLst>
                                  <p:childTnLst>
                                    <p:set>
                                      <p:cBhvr>
                                        <p:cTn id="574" dur="1000">
                                          <p:stCondLst>
                                            <p:cond delay="0"/>
                                          </p:stCondLst>
                                        </p:cTn>
                                        <p:tgtEl>
                                          <p:spTgt spid="195"/>
                                        </p:tgtEl>
                                        <p:attrNameLst>
                                          <p:attrName>style.visibility</p:attrName>
                                        </p:attrNameLst>
                                      </p:cBhvr>
                                      <p:to>
                                        <p:strVal val="visible"/>
                                      </p:to>
                                    </p:set>
                                  </p:childTnLst>
                                </p:cTn>
                              </p:par>
                            </p:childTnLst>
                          </p:cTn>
                        </p:par>
                        <p:par>
                          <p:cTn id="575" fill="hold">
                            <p:stCondLst>
                              <p:cond delay="182500"/>
                            </p:stCondLst>
                            <p:childTnLst>
                              <p:par>
                                <p:cTn id="576" presetID="11" presetClass="entr" presetSubtype="0" fill="hold" grpId="0" nodeType="afterEffect">
                                  <p:stCondLst>
                                    <p:cond delay="0"/>
                                  </p:stCondLst>
                                  <p:childTnLst>
                                    <p:set>
                                      <p:cBhvr>
                                        <p:cTn id="577" dur="1000">
                                          <p:stCondLst>
                                            <p:cond delay="0"/>
                                          </p:stCondLst>
                                        </p:cTn>
                                        <p:tgtEl>
                                          <p:spTgt spid="196"/>
                                        </p:tgtEl>
                                        <p:attrNameLst>
                                          <p:attrName>style.visibility</p:attrName>
                                        </p:attrNameLst>
                                      </p:cBhvr>
                                      <p:to>
                                        <p:strVal val="visible"/>
                                      </p:to>
                                    </p:set>
                                  </p:childTnLst>
                                </p:cTn>
                              </p:par>
                            </p:childTnLst>
                          </p:cTn>
                        </p:par>
                        <p:par>
                          <p:cTn id="578" fill="hold">
                            <p:stCondLst>
                              <p:cond delay="183500"/>
                            </p:stCondLst>
                            <p:childTnLst>
                              <p:par>
                                <p:cTn id="579" presetID="11" presetClass="entr" presetSubtype="0" fill="hold" grpId="0" nodeType="afterEffect">
                                  <p:stCondLst>
                                    <p:cond delay="0"/>
                                  </p:stCondLst>
                                  <p:childTnLst>
                                    <p:set>
                                      <p:cBhvr>
                                        <p:cTn id="580" dur="1000">
                                          <p:stCondLst>
                                            <p:cond delay="0"/>
                                          </p:stCondLst>
                                        </p:cTn>
                                        <p:tgtEl>
                                          <p:spTgt spid="197"/>
                                        </p:tgtEl>
                                        <p:attrNameLst>
                                          <p:attrName>style.visibility</p:attrName>
                                        </p:attrNameLst>
                                      </p:cBhvr>
                                      <p:to>
                                        <p:strVal val="visible"/>
                                      </p:to>
                                    </p:set>
                                  </p:childTnLst>
                                </p:cTn>
                              </p:par>
                            </p:childTnLst>
                          </p:cTn>
                        </p:par>
                        <p:par>
                          <p:cTn id="581" fill="hold">
                            <p:stCondLst>
                              <p:cond delay="184500"/>
                            </p:stCondLst>
                            <p:childTnLst>
                              <p:par>
                                <p:cTn id="582" presetID="11" presetClass="entr" presetSubtype="0" fill="hold" grpId="0" nodeType="afterEffect">
                                  <p:stCondLst>
                                    <p:cond delay="0"/>
                                  </p:stCondLst>
                                  <p:childTnLst>
                                    <p:set>
                                      <p:cBhvr>
                                        <p:cTn id="583" dur="1000">
                                          <p:stCondLst>
                                            <p:cond delay="0"/>
                                          </p:stCondLst>
                                        </p:cTn>
                                        <p:tgtEl>
                                          <p:spTgt spid="198"/>
                                        </p:tgtEl>
                                        <p:attrNameLst>
                                          <p:attrName>style.visibility</p:attrName>
                                        </p:attrNameLst>
                                      </p:cBhvr>
                                      <p:to>
                                        <p:strVal val="visible"/>
                                      </p:to>
                                    </p:set>
                                  </p:childTnLst>
                                </p:cTn>
                              </p:par>
                            </p:childTnLst>
                          </p:cTn>
                        </p:par>
                        <p:par>
                          <p:cTn id="584" fill="hold">
                            <p:stCondLst>
                              <p:cond delay="185500"/>
                            </p:stCondLst>
                            <p:childTnLst>
                              <p:par>
                                <p:cTn id="585" presetID="11" presetClass="entr" presetSubtype="0" fill="hold" grpId="0" nodeType="afterEffect">
                                  <p:stCondLst>
                                    <p:cond delay="0"/>
                                  </p:stCondLst>
                                  <p:childTnLst>
                                    <p:set>
                                      <p:cBhvr>
                                        <p:cTn id="586" dur="1000">
                                          <p:stCondLst>
                                            <p:cond delay="0"/>
                                          </p:stCondLst>
                                        </p:cTn>
                                        <p:tgtEl>
                                          <p:spTgt spid="199"/>
                                        </p:tgtEl>
                                        <p:attrNameLst>
                                          <p:attrName>style.visibility</p:attrName>
                                        </p:attrNameLst>
                                      </p:cBhvr>
                                      <p:to>
                                        <p:strVal val="visible"/>
                                      </p:to>
                                    </p:set>
                                  </p:childTnLst>
                                </p:cTn>
                              </p:par>
                            </p:childTnLst>
                          </p:cTn>
                        </p:par>
                        <p:par>
                          <p:cTn id="587" fill="hold">
                            <p:stCondLst>
                              <p:cond delay="186500"/>
                            </p:stCondLst>
                            <p:childTnLst>
                              <p:par>
                                <p:cTn id="588" presetID="11" presetClass="entr" presetSubtype="0" fill="hold" grpId="0" nodeType="afterEffect">
                                  <p:stCondLst>
                                    <p:cond delay="0"/>
                                  </p:stCondLst>
                                  <p:childTnLst>
                                    <p:set>
                                      <p:cBhvr>
                                        <p:cTn id="589" dur="1000">
                                          <p:stCondLst>
                                            <p:cond delay="0"/>
                                          </p:stCondLst>
                                        </p:cTn>
                                        <p:tgtEl>
                                          <p:spTgt spid="200"/>
                                        </p:tgtEl>
                                        <p:attrNameLst>
                                          <p:attrName>style.visibility</p:attrName>
                                        </p:attrNameLst>
                                      </p:cBhvr>
                                      <p:to>
                                        <p:strVal val="visible"/>
                                      </p:to>
                                    </p:set>
                                  </p:childTnLst>
                                </p:cTn>
                              </p:par>
                            </p:childTnLst>
                          </p:cTn>
                        </p:par>
                        <p:par>
                          <p:cTn id="590" fill="hold">
                            <p:stCondLst>
                              <p:cond delay="187500"/>
                            </p:stCondLst>
                            <p:childTnLst>
                              <p:par>
                                <p:cTn id="591" presetID="11" presetClass="entr" presetSubtype="0" fill="hold" grpId="0" nodeType="afterEffect">
                                  <p:stCondLst>
                                    <p:cond delay="0"/>
                                  </p:stCondLst>
                                  <p:childTnLst>
                                    <p:set>
                                      <p:cBhvr>
                                        <p:cTn id="592" dur="1000">
                                          <p:stCondLst>
                                            <p:cond delay="0"/>
                                          </p:stCondLst>
                                        </p:cTn>
                                        <p:tgtEl>
                                          <p:spTgt spid="201"/>
                                        </p:tgtEl>
                                        <p:attrNameLst>
                                          <p:attrName>style.visibility</p:attrName>
                                        </p:attrNameLst>
                                      </p:cBhvr>
                                      <p:to>
                                        <p:strVal val="visible"/>
                                      </p:to>
                                    </p:set>
                                  </p:childTnLst>
                                </p:cTn>
                              </p:par>
                            </p:childTnLst>
                          </p:cTn>
                        </p:par>
                        <p:par>
                          <p:cTn id="593" fill="hold">
                            <p:stCondLst>
                              <p:cond delay="188500"/>
                            </p:stCondLst>
                            <p:childTnLst>
                              <p:par>
                                <p:cTn id="594" presetID="11" presetClass="entr" presetSubtype="0" fill="hold" grpId="0" nodeType="afterEffect">
                                  <p:stCondLst>
                                    <p:cond delay="0"/>
                                  </p:stCondLst>
                                  <p:childTnLst>
                                    <p:set>
                                      <p:cBhvr>
                                        <p:cTn id="595" dur="1000">
                                          <p:stCondLst>
                                            <p:cond delay="0"/>
                                          </p:stCondLst>
                                        </p:cTn>
                                        <p:tgtEl>
                                          <p:spTgt spid="202"/>
                                        </p:tgtEl>
                                        <p:attrNameLst>
                                          <p:attrName>style.visibility</p:attrName>
                                        </p:attrNameLst>
                                      </p:cBhvr>
                                      <p:to>
                                        <p:strVal val="visible"/>
                                      </p:to>
                                    </p:set>
                                  </p:childTnLst>
                                </p:cTn>
                              </p:par>
                            </p:childTnLst>
                          </p:cTn>
                        </p:par>
                        <p:par>
                          <p:cTn id="596" fill="hold">
                            <p:stCondLst>
                              <p:cond delay="189500"/>
                            </p:stCondLst>
                            <p:childTnLst>
                              <p:par>
                                <p:cTn id="597" presetID="11" presetClass="entr" presetSubtype="0" fill="hold" grpId="0" nodeType="afterEffect">
                                  <p:stCondLst>
                                    <p:cond delay="0"/>
                                  </p:stCondLst>
                                  <p:childTnLst>
                                    <p:set>
                                      <p:cBhvr>
                                        <p:cTn id="598" dur="1000">
                                          <p:stCondLst>
                                            <p:cond delay="0"/>
                                          </p:stCondLst>
                                        </p:cTn>
                                        <p:tgtEl>
                                          <p:spTgt spid="203"/>
                                        </p:tgtEl>
                                        <p:attrNameLst>
                                          <p:attrName>style.visibility</p:attrName>
                                        </p:attrNameLst>
                                      </p:cBhvr>
                                      <p:to>
                                        <p:strVal val="visible"/>
                                      </p:to>
                                    </p:set>
                                  </p:childTnLst>
                                </p:cTn>
                              </p:par>
                            </p:childTnLst>
                          </p:cTn>
                        </p:par>
                        <p:par>
                          <p:cTn id="599" fill="hold">
                            <p:stCondLst>
                              <p:cond delay="190500"/>
                            </p:stCondLst>
                            <p:childTnLst>
                              <p:par>
                                <p:cTn id="600" presetID="11" presetClass="entr" presetSubtype="0" fill="hold" grpId="0" nodeType="afterEffect">
                                  <p:stCondLst>
                                    <p:cond delay="0"/>
                                  </p:stCondLst>
                                  <p:childTnLst>
                                    <p:set>
                                      <p:cBhvr>
                                        <p:cTn id="601" dur="1000">
                                          <p:stCondLst>
                                            <p:cond delay="0"/>
                                          </p:stCondLst>
                                        </p:cTn>
                                        <p:tgtEl>
                                          <p:spTgt spid="204"/>
                                        </p:tgtEl>
                                        <p:attrNameLst>
                                          <p:attrName>style.visibility</p:attrName>
                                        </p:attrNameLst>
                                      </p:cBhvr>
                                      <p:to>
                                        <p:strVal val="visible"/>
                                      </p:to>
                                    </p:set>
                                  </p:childTnLst>
                                </p:cTn>
                              </p:par>
                            </p:childTnLst>
                          </p:cTn>
                        </p:par>
                        <p:par>
                          <p:cTn id="602" fill="hold">
                            <p:stCondLst>
                              <p:cond delay="191500"/>
                            </p:stCondLst>
                            <p:childTnLst>
                              <p:par>
                                <p:cTn id="603" presetID="11" presetClass="entr" presetSubtype="0" fill="hold" grpId="0" nodeType="afterEffect">
                                  <p:stCondLst>
                                    <p:cond delay="0"/>
                                  </p:stCondLst>
                                  <p:childTnLst>
                                    <p:set>
                                      <p:cBhvr>
                                        <p:cTn id="604" dur="1000">
                                          <p:stCondLst>
                                            <p:cond delay="0"/>
                                          </p:stCondLst>
                                        </p:cTn>
                                        <p:tgtEl>
                                          <p:spTgt spid="205"/>
                                        </p:tgtEl>
                                        <p:attrNameLst>
                                          <p:attrName>style.visibility</p:attrName>
                                        </p:attrNameLst>
                                      </p:cBhvr>
                                      <p:to>
                                        <p:strVal val="visible"/>
                                      </p:to>
                                    </p:set>
                                  </p:childTnLst>
                                </p:cTn>
                              </p:par>
                            </p:childTnLst>
                          </p:cTn>
                        </p:par>
                        <p:par>
                          <p:cTn id="605" fill="hold">
                            <p:stCondLst>
                              <p:cond delay="192500"/>
                            </p:stCondLst>
                            <p:childTnLst>
                              <p:par>
                                <p:cTn id="606" presetID="11" presetClass="entr" presetSubtype="0" fill="hold" grpId="0" nodeType="afterEffect">
                                  <p:stCondLst>
                                    <p:cond delay="0"/>
                                  </p:stCondLst>
                                  <p:childTnLst>
                                    <p:set>
                                      <p:cBhvr>
                                        <p:cTn id="607" dur="1000">
                                          <p:stCondLst>
                                            <p:cond delay="0"/>
                                          </p:stCondLst>
                                        </p:cTn>
                                        <p:tgtEl>
                                          <p:spTgt spid="206"/>
                                        </p:tgtEl>
                                        <p:attrNameLst>
                                          <p:attrName>style.visibility</p:attrName>
                                        </p:attrNameLst>
                                      </p:cBhvr>
                                      <p:to>
                                        <p:strVal val="visible"/>
                                      </p:to>
                                    </p:set>
                                  </p:childTnLst>
                                </p:cTn>
                              </p:par>
                            </p:childTnLst>
                          </p:cTn>
                        </p:par>
                        <p:par>
                          <p:cTn id="608" fill="hold">
                            <p:stCondLst>
                              <p:cond delay="193500"/>
                            </p:stCondLst>
                            <p:childTnLst>
                              <p:par>
                                <p:cTn id="609" presetID="11" presetClass="entr" presetSubtype="0" fill="hold" grpId="0" nodeType="afterEffect">
                                  <p:stCondLst>
                                    <p:cond delay="0"/>
                                  </p:stCondLst>
                                  <p:childTnLst>
                                    <p:set>
                                      <p:cBhvr>
                                        <p:cTn id="610" dur="1000">
                                          <p:stCondLst>
                                            <p:cond delay="0"/>
                                          </p:stCondLst>
                                        </p:cTn>
                                        <p:tgtEl>
                                          <p:spTgt spid="207"/>
                                        </p:tgtEl>
                                        <p:attrNameLst>
                                          <p:attrName>style.visibility</p:attrName>
                                        </p:attrNameLst>
                                      </p:cBhvr>
                                      <p:to>
                                        <p:strVal val="visible"/>
                                      </p:to>
                                    </p:set>
                                  </p:childTnLst>
                                </p:cTn>
                              </p:par>
                            </p:childTnLst>
                          </p:cTn>
                        </p:par>
                        <p:par>
                          <p:cTn id="611" fill="hold">
                            <p:stCondLst>
                              <p:cond delay="194500"/>
                            </p:stCondLst>
                            <p:childTnLst>
                              <p:par>
                                <p:cTn id="612" presetID="11" presetClass="entr" presetSubtype="0" fill="hold" grpId="0" nodeType="afterEffect">
                                  <p:stCondLst>
                                    <p:cond delay="0"/>
                                  </p:stCondLst>
                                  <p:childTnLst>
                                    <p:set>
                                      <p:cBhvr>
                                        <p:cTn id="613" dur="1000">
                                          <p:stCondLst>
                                            <p:cond delay="0"/>
                                          </p:stCondLst>
                                        </p:cTn>
                                        <p:tgtEl>
                                          <p:spTgt spid="208"/>
                                        </p:tgtEl>
                                        <p:attrNameLst>
                                          <p:attrName>style.visibility</p:attrName>
                                        </p:attrNameLst>
                                      </p:cBhvr>
                                      <p:to>
                                        <p:strVal val="visible"/>
                                      </p:to>
                                    </p:set>
                                  </p:childTnLst>
                                </p:cTn>
                              </p:par>
                            </p:childTnLst>
                          </p:cTn>
                        </p:par>
                        <p:par>
                          <p:cTn id="614" fill="hold">
                            <p:stCondLst>
                              <p:cond delay="195500"/>
                            </p:stCondLst>
                            <p:childTnLst>
                              <p:par>
                                <p:cTn id="615" presetID="11" presetClass="entr" presetSubtype="0" fill="hold" grpId="0" nodeType="afterEffect">
                                  <p:stCondLst>
                                    <p:cond delay="0"/>
                                  </p:stCondLst>
                                  <p:childTnLst>
                                    <p:set>
                                      <p:cBhvr>
                                        <p:cTn id="616" dur="1000">
                                          <p:stCondLst>
                                            <p:cond delay="0"/>
                                          </p:stCondLst>
                                        </p:cTn>
                                        <p:tgtEl>
                                          <p:spTgt spid="209"/>
                                        </p:tgtEl>
                                        <p:attrNameLst>
                                          <p:attrName>style.visibility</p:attrName>
                                        </p:attrNameLst>
                                      </p:cBhvr>
                                      <p:to>
                                        <p:strVal val="visible"/>
                                      </p:to>
                                    </p:set>
                                  </p:childTnLst>
                                </p:cTn>
                              </p:par>
                            </p:childTnLst>
                          </p:cTn>
                        </p:par>
                        <p:par>
                          <p:cTn id="617" fill="hold">
                            <p:stCondLst>
                              <p:cond delay="196500"/>
                            </p:stCondLst>
                            <p:childTnLst>
                              <p:par>
                                <p:cTn id="618" presetID="11" presetClass="entr" presetSubtype="0" fill="hold" grpId="0" nodeType="afterEffect">
                                  <p:stCondLst>
                                    <p:cond delay="0"/>
                                  </p:stCondLst>
                                  <p:childTnLst>
                                    <p:set>
                                      <p:cBhvr>
                                        <p:cTn id="619" dur="1000">
                                          <p:stCondLst>
                                            <p:cond delay="0"/>
                                          </p:stCondLst>
                                        </p:cTn>
                                        <p:tgtEl>
                                          <p:spTgt spid="210"/>
                                        </p:tgtEl>
                                        <p:attrNameLst>
                                          <p:attrName>style.visibility</p:attrName>
                                        </p:attrNameLst>
                                      </p:cBhvr>
                                      <p:to>
                                        <p:strVal val="visible"/>
                                      </p:to>
                                    </p:set>
                                  </p:childTnLst>
                                </p:cTn>
                              </p:par>
                            </p:childTnLst>
                          </p:cTn>
                        </p:par>
                        <p:par>
                          <p:cTn id="620" fill="hold">
                            <p:stCondLst>
                              <p:cond delay="197500"/>
                            </p:stCondLst>
                            <p:childTnLst>
                              <p:par>
                                <p:cTn id="621" presetID="11" presetClass="entr" presetSubtype="0" fill="hold" grpId="0" nodeType="afterEffect">
                                  <p:stCondLst>
                                    <p:cond delay="0"/>
                                  </p:stCondLst>
                                  <p:childTnLst>
                                    <p:set>
                                      <p:cBhvr>
                                        <p:cTn id="622" dur="1000">
                                          <p:stCondLst>
                                            <p:cond delay="0"/>
                                          </p:stCondLst>
                                        </p:cTn>
                                        <p:tgtEl>
                                          <p:spTgt spid="211"/>
                                        </p:tgtEl>
                                        <p:attrNameLst>
                                          <p:attrName>style.visibility</p:attrName>
                                        </p:attrNameLst>
                                      </p:cBhvr>
                                      <p:to>
                                        <p:strVal val="visible"/>
                                      </p:to>
                                    </p:set>
                                  </p:childTnLst>
                                </p:cTn>
                              </p:par>
                            </p:childTnLst>
                          </p:cTn>
                        </p:par>
                        <p:par>
                          <p:cTn id="623" fill="hold">
                            <p:stCondLst>
                              <p:cond delay="198500"/>
                            </p:stCondLst>
                            <p:childTnLst>
                              <p:par>
                                <p:cTn id="624" presetID="11" presetClass="entr" presetSubtype="0" fill="hold" grpId="0" nodeType="afterEffect">
                                  <p:stCondLst>
                                    <p:cond delay="0"/>
                                  </p:stCondLst>
                                  <p:childTnLst>
                                    <p:set>
                                      <p:cBhvr>
                                        <p:cTn id="625" dur="1000">
                                          <p:stCondLst>
                                            <p:cond delay="0"/>
                                          </p:stCondLst>
                                        </p:cTn>
                                        <p:tgtEl>
                                          <p:spTgt spid="212"/>
                                        </p:tgtEl>
                                        <p:attrNameLst>
                                          <p:attrName>style.visibility</p:attrName>
                                        </p:attrNameLst>
                                      </p:cBhvr>
                                      <p:to>
                                        <p:strVal val="visible"/>
                                      </p:to>
                                    </p:set>
                                  </p:childTnLst>
                                </p:cTn>
                              </p:par>
                            </p:childTnLst>
                          </p:cTn>
                        </p:par>
                        <p:par>
                          <p:cTn id="626" fill="hold">
                            <p:stCondLst>
                              <p:cond delay="199500"/>
                            </p:stCondLst>
                            <p:childTnLst>
                              <p:par>
                                <p:cTn id="627" presetID="11" presetClass="entr" presetSubtype="0" fill="hold" grpId="0" nodeType="afterEffect">
                                  <p:stCondLst>
                                    <p:cond delay="0"/>
                                  </p:stCondLst>
                                  <p:childTnLst>
                                    <p:set>
                                      <p:cBhvr>
                                        <p:cTn id="628" dur="1000">
                                          <p:stCondLst>
                                            <p:cond delay="0"/>
                                          </p:stCondLst>
                                        </p:cTn>
                                        <p:tgtEl>
                                          <p:spTgt spid="213"/>
                                        </p:tgtEl>
                                        <p:attrNameLst>
                                          <p:attrName>style.visibility</p:attrName>
                                        </p:attrNameLst>
                                      </p:cBhvr>
                                      <p:to>
                                        <p:strVal val="visible"/>
                                      </p:to>
                                    </p:set>
                                  </p:childTnLst>
                                </p:cTn>
                              </p:par>
                            </p:childTnLst>
                          </p:cTn>
                        </p:par>
                        <p:par>
                          <p:cTn id="629" fill="hold">
                            <p:stCondLst>
                              <p:cond delay="200500"/>
                            </p:stCondLst>
                            <p:childTnLst>
                              <p:par>
                                <p:cTn id="630" presetID="11" presetClass="entr" presetSubtype="0" fill="hold" grpId="0" nodeType="afterEffect">
                                  <p:stCondLst>
                                    <p:cond delay="0"/>
                                  </p:stCondLst>
                                  <p:childTnLst>
                                    <p:set>
                                      <p:cBhvr>
                                        <p:cTn id="631" dur="1000">
                                          <p:stCondLst>
                                            <p:cond delay="0"/>
                                          </p:stCondLst>
                                        </p:cTn>
                                        <p:tgtEl>
                                          <p:spTgt spid="214"/>
                                        </p:tgtEl>
                                        <p:attrNameLst>
                                          <p:attrName>style.visibility</p:attrName>
                                        </p:attrNameLst>
                                      </p:cBhvr>
                                      <p:to>
                                        <p:strVal val="visible"/>
                                      </p:to>
                                    </p:set>
                                  </p:childTnLst>
                                </p:cTn>
                              </p:par>
                            </p:childTnLst>
                          </p:cTn>
                        </p:par>
                        <p:par>
                          <p:cTn id="632" fill="hold">
                            <p:stCondLst>
                              <p:cond delay="201500"/>
                            </p:stCondLst>
                            <p:childTnLst>
                              <p:par>
                                <p:cTn id="633" presetID="11" presetClass="entr" presetSubtype="0" fill="hold" grpId="0" nodeType="afterEffect">
                                  <p:stCondLst>
                                    <p:cond delay="0"/>
                                  </p:stCondLst>
                                  <p:childTnLst>
                                    <p:set>
                                      <p:cBhvr>
                                        <p:cTn id="634" dur="1000">
                                          <p:stCondLst>
                                            <p:cond delay="0"/>
                                          </p:stCondLst>
                                        </p:cTn>
                                        <p:tgtEl>
                                          <p:spTgt spid="215"/>
                                        </p:tgtEl>
                                        <p:attrNameLst>
                                          <p:attrName>style.visibility</p:attrName>
                                        </p:attrNameLst>
                                      </p:cBhvr>
                                      <p:to>
                                        <p:strVal val="visible"/>
                                      </p:to>
                                    </p:set>
                                  </p:childTnLst>
                                </p:cTn>
                              </p:par>
                            </p:childTnLst>
                          </p:cTn>
                        </p:par>
                        <p:par>
                          <p:cTn id="635" fill="hold">
                            <p:stCondLst>
                              <p:cond delay="202500"/>
                            </p:stCondLst>
                            <p:childTnLst>
                              <p:par>
                                <p:cTn id="636" presetID="11" presetClass="entr" presetSubtype="0" fill="hold" grpId="0" nodeType="afterEffect">
                                  <p:stCondLst>
                                    <p:cond delay="0"/>
                                  </p:stCondLst>
                                  <p:childTnLst>
                                    <p:set>
                                      <p:cBhvr>
                                        <p:cTn id="637" dur="1000">
                                          <p:stCondLst>
                                            <p:cond delay="0"/>
                                          </p:stCondLst>
                                        </p:cTn>
                                        <p:tgtEl>
                                          <p:spTgt spid="216"/>
                                        </p:tgtEl>
                                        <p:attrNameLst>
                                          <p:attrName>style.visibility</p:attrName>
                                        </p:attrNameLst>
                                      </p:cBhvr>
                                      <p:to>
                                        <p:strVal val="visible"/>
                                      </p:to>
                                    </p:set>
                                  </p:childTnLst>
                                </p:cTn>
                              </p:par>
                            </p:childTnLst>
                          </p:cTn>
                        </p:par>
                        <p:par>
                          <p:cTn id="638" fill="hold">
                            <p:stCondLst>
                              <p:cond delay="203500"/>
                            </p:stCondLst>
                            <p:childTnLst>
                              <p:par>
                                <p:cTn id="639" presetID="11" presetClass="entr" presetSubtype="0" fill="hold" grpId="0" nodeType="afterEffect">
                                  <p:stCondLst>
                                    <p:cond delay="0"/>
                                  </p:stCondLst>
                                  <p:childTnLst>
                                    <p:set>
                                      <p:cBhvr>
                                        <p:cTn id="640" dur="1000">
                                          <p:stCondLst>
                                            <p:cond delay="0"/>
                                          </p:stCondLst>
                                        </p:cTn>
                                        <p:tgtEl>
                                          <p:spTgt spid="217"/>
                                        </p:tgtEl>
                                        <p:attrNameLst>
                                          <p:attrName>style.visibility</p:attrName>
                                        </p:attrNameLst>
                                      </p:cBhvr>
                                      <p:to>
                                        <p:strVal val="visible"/>
                                      </p:to>
                                    </p:set>
                                  </p:childTnLst>
                                </p:cTn>
                              </p:par>
                            </p:childTnLst>
                          </p:cTn>
                        </p:par>
                        <p:par>
                          <p:cTn id="641" fill="hold">
                            <p:stCondLst>
                              <p:cond delay="204500"/>
                            </p:stCondLst>
                            <p:childTnLst>
                              <p:par>
                                <p:cTn id="642" presetID="11" presetClass="entr" presetSubtype="0" fill="hold" grpId="0" nodeType="afterEffect">
                                  <p:stCondLst>
                                    <p:cond delay="0"/>
                                  </p:stCondLst>
                                  <p:childTnLst>
                                    <p:set>
                                      <p:cBhvr>
                                        <p:cTn id="643" dur="1000">
                                          <p:stCondLst>
                                            <p:cond delay="0"/>
                                          </p:stCondLst>
                                        </p:cTn>
                                        <p:tgtEl>
                                          <p:spTgt spid="218"/>
                                        </p:tgtEl>
                                        <p:attrNameLst>
                                          <p:attrName>style.visibility</p:attrName>
                                        </p:attrNameLst>
                                      </p:cBhvr>
                                      <p:to>
                                        <p:strVal val="visible"/>
                                      </p:to>
                                    </p:set>
                                  </p:childTnLst>
                                </p:cTn>
                              </p:par>
                            </p:childTnLst>
                          </p:cTn>
                        </p:par>
                        <p:par>
                          <p:cTn id="644" fill="hold">
                            <p:stCondLst>
                              <p:cond delay="205500"/>
                            </p:stCondLst>
                            <p:childTnLst>
                              <p:par>
                                <p:cTn id="645" presetID="11" presetClass="entr" presetSubtype="0" fill="hold" grpId="0" nodeType="afterEffect">
                                  <p:stCondLst>
                                    <p:cond delay="0"/>
                                  </p:stCondLst>
                                  <p:childTnLst>
                                    <p:set>
                                      <p:cBhvr>
                                        <p:cTn id="646" dur="1000">
                                          <p:stCondLst>
                                            <p:cond delay="0"/>
                                          </p:stCondLst>
                                        </p:cTn>
                                        <p:tgtEl>
                                          <p:spTgt spid="219"/>
                                        </p:tgtEl>
                                        <p:attrNameLst>
                                          <p:attrName>style.visibility</p:attrName>
                                        </p:attrNameLst>
                                      </p:cBhvr>
                                      <p:to>
                                        <p:strVal val="visible"/>
                                      </p:to>
                                    </p:set>
                                  </p:childTnLst>
                                </p:cTn>
                              </p:par>
                            </p:childTnLst>
                          </p:cTn>
                        </p:par>
                        <p:par>
                          <p:cTn id="647" fill="hold">
                            <p:stCondLst>
                              <p:cond delay="206500"/>
                            </p:stCondLst>
                            <p:childTnLst>
                              <p:par>
                                <p:cTn id="648" presetID="11" presetClass="entr" presetSubtype="0" fill="hold" grpId="0" nodeType="afterEffect">
                                  <p:stCondLst>
                                    <p:cond delay="0"/>
                                  </p:stCondLst>
                                  <p:childTnLst>
                                    <p:set>
                                      <p:cBhvr>
                                        <p:cTn id="649" dur="1000">
                                          <p:stCondLst>
                                            <p:cond delay="0"/>
                                          </p:stCondLst>
                                        </p:cTn>
                                        <p:tgtEl>
                                          <p:spTgt spid="220"/>
                                        </p:tgtEl>
                                        <p:attrNameLst>
                                          <p:attrName>style.visibility</p:attrName>
                                        </p:attrNameLst>
                                      </p:cBhvr>
                                      <p:to>
                                        <p:strVal val="visible"/>
                                      </p:to>
                                    </p:set>
                                  </p:childTnLst>
                                </p:cTn>
                              </p:par>
                            </p:childTnLst>
                          </p:cTn>
                        </p:par>
                        <p:par>
                          <p:cTn id="650" fill="hold">
                            <p:stCondLst>
                              <p:cond delay="207500"/>
                            </p:stCondLst>
                            <p:childTnLst>
                              <p:par>
                                <p:cTn id="651" presetID="11" presetClass="entr" presetSubtype="0" fill="hold" grpId="0" nodeType="afterEffect">
                                  <p:stCondLst>
                                    <p:cond delay="0"/>
                                  </p:stCondLst>
                                  <p:childTnLst>
                                    <p:set>
                                      <p:cBhvr>
                                        <p:cTn id="652" dur="1000">
                                          <p:stCondLst>
                                            <p:cond delay="0"/>
                                          </p:stCondLst>
                                        </p:cTn>
                                        <p:tgtEl>
                                          <p:spTgt spid="221"/>
                                        </p:tgtEl>
                                        <p:attrNameLst>
                                          <p:attrName>style.visibility</p:attrName>
                                        </p:attrNameLst>
                                      </p:cBhvr>
                                      <p:to>
                                        <p:strVal val="visible"/>
                                      </p:to>
                                    </p:set>
                                  </p:childTnLst>
                                </p:cTn>
                              </p:par>
                            </p:childTnLst>
                          </p:cTn>
                        </p:par>
                        <p:par>
                          <p:cTn id="653" fill="hold">
                            <p:stCondLst>
                              <p:cond delay="208500"/>
                            </p:stCondLst>
                            <p:childTnLst>
                              <p:par>
                                <p:cTn id="654" presetID="11" presetClass="entr" presetSubtype="0" fill="hold" grpId="0" nodeType="afterEffect">
                                  <p:stCondLst>
                                    <p:cond delay="0"/>
                                  </p:stCondLst>
                                  <p:childTnLst>
                                    <p:set>
                                      <p:cBhvr>
                                        <p:cTn id="655" dur="1000">
                                          <p:stCondLst>
                                            <p:cond delay="0"/>
                                          </p:stCondLst>
                                        </p:cTn>
                                        <p:tgtEl>
                                          <p:spTgt spid="222"/>
                                        </p:tgtEl>
                                        <p:attrNameLst>
                                          <p:attrName>style.visibility</p:attrName>
                                        </p:attrNameLst>
                                      </p:cBhvr>
                                      <p:to>
                                        <p:strVal val="visible"/>
                                      </p:to>
                                    </p:set>
                                  </p:childTnLst>
                                </p:cTn>
                              </p:par>
                            </p:childTnLst>
                          </p:cTn>
                        </p:par>
                        <p:par>
                          <p:cTn id="656" fill="hold">
                            <p:stCondLst>
                              <p:cond delay="209500"/>
                            </p:stCondLst>
                            <p:childTnLst>
                              <p:par>
                                <p:cTn id="657" presetID="11" presetClass="entr" presetSubtype="0" fill="hold" grpId="0" nodeType="afterEffect">
                                  <p:stCondLst>
                                    <p:cond delay="0"/>
                                  </p:stCondLst>
                                  <p:childTnLst>
                                    <p:set>
                                      <p:cBhvr>
                                        <p:cTn id="658" dur="1000">
                                          <p:stCondLst>
                                            <p:cond delay="0"/>
                                          </p:stCondLst>
                                        </p:cTn>
                                        <p:tgtEl>
                                          <p:spTgt spid="223"/>
                                        </p:tgtEl>
                                        <p:attrNameLst>
                                          <p:attrName>style.visibility</p:attrName>
                                        </p:attrNameLst>
                                      </p:cBhvr>
                                      <p:to>
                                        <p:strVal val="visible"/>
                                      </p:to>
                                    </p:set>
                                  </p:childTnLst>
                                </p:cTn>
                              </p:par>
                            </p:childTnLst>
                          </p:cTn>
                        </p:par>
                        <p:par>
                          <p:cTn id="659" fill="hold">
                            <p:stCondLst>
                              <p:cond delay="210500"/>
                            </p:stCondLst>
                            <p:childTnLst>
                              <p:par>
                                <p:cTn id="660" presetID="11" presetClass="entr" presetSubtype="0" fill="hold" grpId="0" nodeType="afterEffect">
                                  <p:stCondLst>
                                    <p:cond delay="0"/>
                                  </p:stCondLst>
                                  <p:childTnLst>
                                    <p:set>
                                      <p:cBhvr>
                                        <p:cTn id="661" dur="1000">
                                          <p:stCondLst>
                                            <p:cond delay="0"/>
                                          </p:stCondLst>
                                        </p:cTn>
                                        <p:tgtEl>
                                          <p:spTgt spid="224"/>
                                        </p:tgtEl>
                                        <p:attrNameLst>
                                          <p:attrName>style.visibility</p:attrName>
                                        </p:attrNameLst>
                                      </p:cBhvr>
                                      <p:to>
                                        <p:strVal val="visible"/>
                                      </p:to>
                                    </p:set>
                                  </p:childTnLst>
                                </p:cTn>
                              </p:par>
                            </p:childTnLst>
                          </p:cTn>
                        </p:par>
                        <p:par>
                          <p:cTn id="662" fill="hold">
                            <p:stCondLst>
                              <p:cond delay="211500"/>
                            </p:stCondLst>
                            <p:childTnLst>
                              <p:par>
                                <p:cTn id="663" presetID="11" presetClass="entr" presetSubtype="0" fill="hold" grpId="0" nodeType="afterEffect">
                                  <p:stCondLst>
                                    <p:cond delay="0"/>
                                  </p:stCondLst>
                                  <p:childTnLst>
                                    <p:set>
                                      <p:cBhvr>
                                        <p:cTn id="664" dur="1000">
                                          <p:stCondLst>
                                            <p:cond delay="0"/>
                                          </p:stCondLst>
                                        </p:cTn>
                                        <p:tgtEl>
                                          <p:spTgt spid="225"/>
                                        </p:tgtEl>
                                        <p:attrNameLst>
                                          <p:attrName>style.visibility</p:attrName>
                                        </p:attrNameLst>
                                      </p:cBhvr>
                                      <p:to>
                                        <p:strVal val="visible"/>
                                      </p:to>
                                    </p:set>
                                  </p:childTnLst>
                                </p:cTn>
                              </p:par>
                            </p:childTnLst>
                          </p:cTn>
                        </p:par>
                        <p:par>
                          <p:cTn id="665" fill="hold">
                            <p:stCondLst>
                              <p:cond delay="212500"/>
                            </p:stCondLst>
                            <p:childTnLst>
                              <p:par>
                                <p:cTn id="666" presetID="11" presetClass="entr" presetSubtype="0" fill="hold" grpId="0" nodeType="afterEffect">
                                  <p:stCondLst>
                                    <p:cond delay="0"/>
                                  </p:stCondLst>
                                  <p:childTnLst>
                                    <p:set>
                                      <p:cBhvr>
                                        <p:cTn id="667" dur="1000">
                                          <p:stCondLst>
                                            <p:cond delay="0"/>
                                          </p:stCondLst>
                                        </p:cTn>
                                        <p:tgtEl>
                                          <p:spTgt spid="226"/>
                                        </p:tgtEl>
                                        <p:attrNameLst>
                                          <p:attrName>style.visibility</p:attrName>
                                        </p:attrNameLst>
                                      </p:cBhvr>
                                      <p:to>
                                        <p:strVal val="visible"/>
                                      </p:to>
                                    </p:set>
                                  </p:childTnLst>
                                </p:cTn>
                              </p:par>
                            </p:childTnLst>
                          </p:cTn>
                        </p:par>
                        <p:par>
                          <p:cTn id="668" fill="hold">
                            <p:stCondLst>
                              <p:cond delay="213500"/>
                            </p:stCondLst>
                            <p:childTnLst>
                              <p:par>
                                <p:cTn id="669" presetID="11" presetClass="entr" presetSubtype="0" fill="hold" grpId="0" nodeType="afterEffect">
                                  <p:stCondLst>
                                    <p:cond delay="0"/>
                                  </p:stCondLst>
                                  <p:childTnLst>
                                    <p:set>
                                      <p:cBhvr>
                                        <p:cTn id="670" dur="1000">
                                          <p:stCondLst>
                                            <p:cond delay="0"/>
                                          </p:stCondLst>
                                        </p:cTn>
                                        <p:tgtEl>
                                          <p:spTgt spid="227"/>
                                        </p:tgtEl>
                                        <p:attrNameLst>
                                          <p:attrName>style.visibility</p:attrName>
                                        </p:attrNameLst>
                                      </p:cBhvr>
                                      <p:to>
                                        <p:strVal val="visible"/>
                                      </p:to>
                                    </p:set>
                                  </p:childTnLst>
                                </p:cTn>
                              </p:par>
                            </p:childTnLst>
                          </p:cTn>
                        </p:par>
                        <p:par>
                          <p:cTn id="671" fill="hold">
                            <p:stCondLst>
                              <p:cond delay="214500"/>
                            </p:stCondLst>
                            <p:childTnLst>
                              <p:par>
                                <p:cTn id="672" presetID="11" presetClass="entr" presetSubtype="0" fill="hold" grpId="0" nodeType="afterEffect">
                                  <p:stCondLst>
                                    <p:cond delay="0"/>
                                  </p:stCondLst>
                                  <p:childTnLst>
                                    <p:set>
                                      <p:cBhvr>
                                        <p:cTn id="673" dur="1000">
                                          <p:stCondLst>
                                            <p:cond delay="0"/>
                                          </p:stCondLst>
                                        </p:cTn>
                                        <p:tgtEl>
                                          <p:spTgt spid="228"/>
                                        </p:tgtEl>
                                        <p:attrNameLst>
                                          <p:attrName>style.visibility</p:attrName>
                                        </p:attrNameLst>
                                      </p:cBhvr>
                                      <p:to>
                                        <p:strVal val="visible"/>
                                      </p:to>
                                    </p:set>
                                  </p:childTnLst>
                                </p:cTn>
                              </p:par>
                            </p:childTnLst>
                          </p:cTn>
                        </p:par>
                        <p:par>
                          <p:cTn id="674" fill="hold">
                            <p:stCondLst>
                              <p:cond delay="215500"/>
                            </p:stCondLst>
                            <p:childTnLst>
                              <p:par>
                                <p:cTn id="675" presetID="11" presetClass="entr" presetSubtype="0" fill="hold" grpId="0" nodeType="afterEffect">
                                  <p:stCondLst>
                                    <p:cond delay="0"/>
                                  </p:stCondLst>
                                  <p:childTnLst>
                                    <p:set>
                                      <p:cBhvr>
                                        <p:cTn id="676" dur="1000">
                                          <p:stCondLst>
                                            <p:cond delay="0"/>
                                          </p:stCondLst>
                                        </p:cTn>
                                        <p:tgtEl>
                                          <p:spTgt spid="229"/>
                                        </p:tgtEl>
                                        <p:attrNameLst>
                                          <p:attrName>style.visibility</p:attrName>
                                        </p:attrNameLst>
                                      </p:cBhvr>
                                      <p:to>
                                        <p:strVal val="visible"/>
                                      </p:to>
                                    </p:set>
                                  </p:childTnLst>
                                </p:cTn>
                              </p:par>
                            </p:childTnLst>
                          </p:cTn>
                        </p:par>
                        <p:par>
                          <p:cTn id="677" fill="hold">
                            <p:stCondLst>
                              <p:cond delay="216500"/>
                            </p:stCondLst>
                            <p:childTnLst>
                              <p:par>
                                <p:cTn id="678" presetID="11" presetClass="entr" presetSubtype="0" fill="hold" grpId="0" nodeType="afterEffect">
                                  <p:stCondLst>
                                    <p:cond delay="0"/>
                                  </p:stCondLst>
                                  <p:childTnLst>
                                    <p:set>
                                      <p:cBhvr>
                                        <p:cTn id="679" dur="1000">
                                          <p:stCondLst>
                                            <p:cond delay="0"/>
                                          </p:stCondLst>
                                        </p:cTn>
                                        <p:tgtEl>
                                          <p:spTgt spid="230"/>
                                        </p:tgtEl>
                                        <p:attrNameLst>
                                          <p:attrName>style.visibility</p:attrName>
                                        </p:attrNameLst>
                                      </p:cBhvr>
                                      <p:to>
                                        <p:strVal val="visible"/>
                                      </p:to>
                                    </p:set>
                                  </p:childTnLst>
                                </p:cTn>
                              </p:par>
                            </p:childTnLst>
                          </p:cTn>
                        </p:par>
                        <p:par>
                          <p:cTn id="680" fill="hold">
                            <p:stCondLst>
                              <p:cond delay="217500"/>
                            </p:stCondLst>
                            <p:childTnLst>
                              <p:par>
                                <p:cTn id="681" presetID="11" presetClass="entr" presetSubtype="0" fill="hold" grpId="0" nodeType="afterEffect">
                                  <p:stCondLst>
                                    <p:cond delay="0"/>
                                  </p:stCondLst>
                                  <p:childTnLst>
                                    <p:set>
                                      <p:cBhvr>
                                        <p:cTn id="682" dur="1000">
                                          <p:stCondLst>
                                            <p:cond delay="0"/>
                                          </p:stCondLst>
                                        </p:cTn>
                                        <p:tgtEl>
                                          <p:spTgt spid="231"/>
                                        </p:tgtEl>
                                        <p:attrNameLst>
                                          <p:attrName>style.visibility</p:attrName>
                                        </p:attrNameLst>
                                      </p:cBhvr>
                                      <p:to>
                                        <p:strVal val="visible"/>
                                      </p:to>
                                    </p:set>
                                  </p:childTnLst>
                                </p:cTn>
                              </p:par>
                            </p:childTnLst>
                          </p:cTn>
                        </p:par>
                        <p:par>
                          <p:cTn id="683" fill="hold">
                            <p:stCondLst>
                              <p:cond delay="218500"/>
                            </p:stCondLst>
                            <p:childTnLst>
                              <p:par>
                                <p:cTn id="684" presetID="11" presetClass="entr" presetSubtype="0" fill="hold" grpId="0" nodeType="afterEffect">
                                  <p:stCondLst>
                                    <p:cond delay="0"/>
                                  </p:stCondLst>
                                  <p:childTnLst>
                                    <p:set>
                                      <p:cBhvr>
                                        <p:cTn id="685" dur="1000">
                                          <p:stCondLst>
                                            <p:cond delay="0"/>
                                          </p:stCondLst>
                                        </p:cTn>
                                        <p:tgtEl>
                                          <p:spTgt spid="232"/>
                                        </p:tgtEl>
                                        <p:attrNameLst>
                                          <p:attrName>style.visibility</p:attrName>
                                        </p:attrNameLst>
                                      </p:cBhvr>
                                      <p:to>
                                        <p:strVal val="visible"/>
                                      </p:to>
                                    </p:set>
                                  </p:childTnLst>
                                </p:cTn>
                              </p:par>
                            </p:childTnLst>
                          </p:cTn>
                        </p:par>
                        <p:par>
                          <p:cTn id="686" fill="hold">
                            <p:stCondLst>
                              <p:cond delay="219500"/>
                            </p:stCondLst>
                            <p:childTnLst>
                              <p:par>
                                <p:cTn id="687" presetID="11" presetClass="entr" presetSubtype="0" fill="hold" grpId="0" nodeType="afterEffect">
                                  <p:stCondLst>
                                    <p:cond delay="0"/>
                                  </p:stCondLst>
                                  <p:childTnLst>
                                    <p:set>
                                      <p:cBhvr>
                                        <p:cTn id="688" dur="1000">
                                          <p:stCondLst>
                                            <p:cond delay="0"/>
                                          </p:stCondLst>
                                        </p:cTn>
                                        <p:tgtEl>
                                          <p:spTgt spid="233"/>
                                        </p:tgtEl>
                                        <p:attrNameLst>
                                          <p:attrName>style.visibility</p:attrName>
                                        </p:attrNameLst>
                                      </p:cBhvr>
                                      <p:to>
                                        <p:strVal val="visible"/>
                                      </p:to>
                                    </p:set>
                                  </p:childTnLst>
                                </p:cTn>
                              </p:par>
                            </p:childTnLst>
                          </p:cTn>
                        </p:par>
                        <p:par>
                          <p:cTn id="689" fill="hold">
                            <p:stCondLst>
                              <p:cond delay="220500"/>
                            </p:stCondLst>
                            <p:childTnLst>
                              <p:par>
                                <p:cTn id="690" presetID="11" presetClass="entr" presetSubtype="0" fill="hold" grpId="0" nodeType="afterEffect">
                                  <p:stCondLst>
                                    <p:cond delay="0"/>
                                  </p:stCondLst>
                                  <p:childTnLst>
                                    <p:set>
                                      <p:cBhvr>
                                        <p:cTn id="691" dur="1000">
                                          <p:stCondLst>
                                            <p:cond delay="0"/>
                                          </p:stCondLst>
                                        </p:cTn>
                                        <p:tgtEl>
                                          <p:spTgt spid="234"/>
                                        </p:tgtEl>
                                        <p:attrNameLst>
                                          <p:attrName>style.visibility</p:attrName>
                                        </p:attrNameLst>
                                      </p:cBhvr>
                                      <p:to>
                                        <p:strVal val="visible"/>
                                      </p:to>
                                    </p:set>
                                  </p:childTnLst>
                                </p:cTn>
                              </p:par>
                            </p:childTnLst>
                          </p:cTn>
                        </p:par>
                        <p:par>
                          <p:cTn id="692" fill="hold">
                            <p:stCondLst>
                              <p:cond delay="221500"/>
                            </p:stCondLst>
                            <p:childTnLst>
                              <p:par>
                                <p:cTn id="693" presetID="11" presetClass="entr" presetSubtype="0" fill="hold" grpId="0" nodeType="afterEffect">
                                  <p:stCondLst>
                                    <p:cond delay="0"/>
                                  </p:stCondLst>
                                  <p:childTnLst>
                                    <p:set>
                                      <p:cBhvr>
                                        <p:cTn id="694" dur="1000">
                                          <p:stCondLst>
                                            <p:cond delay="0"/>
                                          </p:stCondLst>
                                        </p:cTn>
                                        <p:tgtEl>
                                          <p:spTgt spid="235"/>
                                        </p:tgtEl>
                                        <p:attrNameLst>
                                          <p:attrName>style.visibility</p:attrName>
                                        </p:attrNameLst>
                                      </p:cBhvr>
                                      <p:to>
                                        <p:strVal val="visible"/>
                                      </p:to>
                                    </p:set>
                                  </p:childTnLst>
                                </p:cTn>
                              </p:par>
                            </p:childTnLst>
                          </p:cTn>
                        </p:par>
                        <p:par>
                          <p:cTn id="695" fill="hold">
                            <p:stCondLst>
                              <p:cond delay="222500"/>
                            </p:stCondLst>
                            <p:childTnLst>
                              <p:par>
                                <p:cTn id="696" presetID="11" presetClass="entr" presetSubtype="0" fill="hold" grpId="0" nodeType="afterEffect">
                                  <p:stCondLst>
                                    <p:cond delay="0"/>
                                  </p:stCondLst>
                                  <p:childTnLst>
                                    <p:set>
                                      <p:cBhvr>
                                        <p:cTn id="697" dur="1000">
                                          <p:stCondLst>
                                            <p:cond delay="0"/>
                                          </p:stCondLst>
                                        </p:cTn>
                                        <p:tgtEl>
                                          <p:spTgt spid="236"/>
                                        </p:tgtEl>
                                        <p:attrNameLst>
                                          <p:attrName>style.visibility</p:attrName>
                                        </p:attrNameLst>
                                      </p:cBhvr>
                                      <p:to>
                                        <p:strVal val="visible"/>
                                      </p:to>
                                    </p:set>
                                  </p:childTnLst>
                                </p:cTn>
                              </p:par>
                            </p:childTnLst>
                          </p:cTn>
                        </p:par>
                        <p:par>
                          <p:cTn id="698" fill="hold">
                            <p:stCondLst>
                              <p:cond delay="223500"/>
                            </p:stCondLst>
                            <p:childTnLst>
                              <p:par>
                                <p:cTn id="699" presetID="11" presetClass="entr" presetSubtype="0" fill="hold" grpId="0" nodeType="afterEffect">
                                  <p:stCondLst>
                                    <p:cond delay="0"/>
                                  </p:stCondLst>
                                  <p:childTnLst>
                                    <p:set>
                                      <p:cBhvr>
                                        <p:cTn id="700" dur="1000">
                                          <p:stCondLst>
                                            <p:cond delay="0"/>
                                          </p:stCondLst>
                                        </p:cTn>
                                        <p:tgtEl>
                                          <p:spTgt spid="237"/>
                                        </p:tgtEl>
                                        <p:attrNameLst>
                                          <p:attrName>style.visibility</p:attrName>
                                        </p:attrNameLst>
                                      </p:cBhvr>
                                      <p:to>
                                        <p:strVal val="visible"/>
                                      </p:to>
                                    </p:set>
                                  </p:childTnLst>
                                </p:cTn>
                              </p:par>
                            </p:childTnLst>
                          </p:cTn>
                        </p:par>
                        <p:par>
                          <p:cTn id="701" fill="hold">
                            <p:stCondLst>
                              <p:cond delay="224500"/>
                            </p:stCondLst>
                            <p:childTnLst>
                              <p:par>
                                <p:cTn id="702" presetID="11" presetClass="entr" presetSubtype="0" fill="hold" grpId="0" nodeType="afterEffect">
                                  <p:stCondLst>
                                    <p:cond delay="0"/>
                                  </p:stCondLst>
                                  <p:childTnLst>
                                    <p:set>
                                      <p:cBhvr>
                                        <p:cTn id="703" dur="1000">
                                          <p:stCondLst>
                                            <p:cond delay="0"/>
                                          </p:stCondLst>
                                        </p:cTn>
                                        <p:tgtEl>
                                          <p:spTgt spid="238"/>
                                        </p:tgtEl>
                                        <p:attrNameLst>
                                          <p:attrName>style.visibility</p:attrName>
                                        </p:attrNameLst>
                                      </p:cBhvr>
                                      <p:to>
                                        <p:strVal val="visible"/>
                                      </p:to>
                                    </p:set>
                                  </p:childTnLst>
                                </p:cTn>
                              </p:par>
                            </p:childTnLst>
                          </p:cTn>
                        </p:par>
                        <p:par>
                          <p:cTn id="704" fill="hold">
                            <p:stCondLst>
                              <p:cond delay="225500"/>
                            </p:stCondLst>
                            <p:childTnLst>
                              <p:par>
                                <p:cTn id="705" presetID="11" presetClass="entr" presetSubtype="0" fill="hold" grpId="0" nodeType="afterEffect">
                                  <p:stCondLst>
                                    <p:cond delay="0"/>
                                  </p:stCondLst>
                                  <p:childTnLst>
                                    <p:set>
                                      <p:cBhvr>
                                        <p:cTn id="706" dur="1000">
                                          <p:stCondLst>
                                            <p:cond delay="0"/>
                                          </p:stCondLst>
                                        </p:cTn>
                                        <p:tgtEl>
                                          <p:spTgt spid="239"/>
                                        </p:tgtEl>
                                        <p:attrNameLst>
                                          <p:attrName>style.visibility</p:attrName>
                                        </p:attrNameLst>
                                      </p:cBhvr>
                                      <p:to>
                                        <p:strVal val="visible"/>
                                      </p:to>
                                    </p:set>
                                  </p:childTnLst>
                                </p:cTn>
                              </p:par>
                            </p:childTnLst>
                          </p:cTn>
                        </p:par>
                        <p:par>
                          <p:cTn id="707" fill="hold">
                            <p:stCondLst>
                              <p:cond delay="226500"/>
                            </p:stCondLst>
                            <p:childTnLst>
                              <p:par>
                                <p:cTn id="708" presetID="11" presetClass="entr" presetSubtype="0" fill="hold" grpId="0" nodeType="afterEffect">
                                  <p:stCondLst>
                                    <p:cond delay="0"/>
                                  </p:stCondLst>
                                  <p:childTnLst>
                                    <p:set>
                                      <p:cBhvr>
                                        <p:cTn id="709" dur="1000">
                                          <p:stCondLst>
                                            <p:cond delay="0"/>
                                          </p:stCondLst>
                                        </p:cTn>
                                        <p:tgtEl>
                                          <p:spTgt spid="240"/>
                                        </p:tgtEl>
                                        <p:attrNameLst>
                                          <p:attrName>style.visibility</p:attrName>
                                        </p:attrNameLst>
                                      </p:cBhvr>
                                      <p:to>
                                        <p:strVal val="visible"/>
                                      </p:to>
                                    </p:set>
                                  </p:childTnLst>
                                </p:cTn>
                              </p:par>
                            </p:childTnLst>
                          </p:cTn>
                        </p:par>
                        <p:par>
                          <p:cTn id="710" fill="hold">
                            <p:stCondLst>
                              <p:cond delay="227500"/>
                            </p:stCondLst>
                            <p:childTnLst>
                              <p:par>
                                <p:cTn id="711" presetID="11" presetClass="entr" presetSubtype="0" fill="hold" grpId="0" nodeType="afterEffect">
                                  <p:stCondLst>
                                    <p:cond delay="0"/>
                                  </p:stCondLst>
                                  <p:childTnLst>
                                    <p:set>
                                      <p:cBhvr>
                                        <p:cTn id="712" dur="1000">
                                          <p:stCondLst>
                                            <p:cond delay="0"/>
                                          </p:stCondLst>
                                        </p:cTn>
                                        <p:tgtEl>
                                          <p:spTgt spid="241"/>
                                        </p:tgtEl>
                                        <p:attrNameLst>
                                          <p:attrName>style.visibility</p:attrName>
                                        </p:attrNameLst>
                                      </p:cBhvr>
                                      <p:to>
                                        <p:strVal val="visible"/>
                                      </p:to>
                                    </p:set>
                                  </p:childTnLst>
                                </p:cTn>
                              </p:par>
                            </p:childTnLst>
                          </p:cTn>
                        </p:par>
                        <p:par>
                          <p:cTn id="713" fill="hold">
                            <p:stCondLst>
                              <p:cond delay="228500"/>
                            </p:stCondLst>
                            <p:childTnLst>
                              <p:par>
                                <p:cTn id="714" presetID="11" presetClass="entr" presetSubtype="0" fill="hold" grpId="0" nodeType="afterEffect">
                                  <p:stCondLst>
                                    <p:cond delay="0"/>
                                  </p:stCondLst>
                                  <p:childTnLst>
                                    <p:set>
                                      <p:cBhvr>
                                        <p:cTn id="715" dur="1000">
                                          <p:stCondLst>
                                            <p:cond delay="0"/>
                                          </p:stCondLst>
                                        </p:cTn>
                                        <p:tgtEl>
                                          <p:spTgt spid="242"/>
                                        </p:tgtEl>
                                        <p:attrNameLst>
                                          <p:attrName>style.visibility</p:attrName>
                                        </p:attrNameLst>
                                      </p:cBhvr>
                                      <p:to>
                                        <p:strVal val="visible"/>
                                      </p:to>
                                    </p:set>
                                  </p:childTnLst>
                                </p:cTn>
                              </p:par>
                            </p:childTnLst>
                          </p:cTn>
                        </p:par>
                        <p:par>
                          <p:cTn id="716" fill="hold">
                            <p:stCondLst>
                              <p:cond delay="229500"/>
                            </p:stCondLst>
                            <p:childTnLst>
                              <p:par>
                                <p:cTn id="717" presetID="11" presetClass="entr" presetSubtype="0" fill="hold" grpId="0" nodeType="afterEffect">
                                  <p:stCondLst>
                                    <p:cond delay="0"/>
                                  </p:stCondLst>
                                  <p:childTnLst>
                                    <p:set>
                                      <p:cBhvr>
                                        <p:cTn id="718" dur="1000">
                                          <p:stCondLst>
                                            <p:cond delay="0"/>
                                          </p:stCondLst>
                                        </p:cTn>
                                        <p:tgtEl>
                                          <p:spTgt spid="243"/>
                                        </p:tgtEl>
                                        <p:attrNameLst>
                                          <p:attrName>style.visibility</p:attrName>
                                        </p:attrNameLst>
                                      </p:cBhvr>
                                      <p:to>
                                        <p:strVal val="visible"/>
                                      </p:to>
                                    </p:set>
                                  </p:childTnLst>
                                </p:cTn>
                              </p:par>
                            </p:childTnLst>
                          </p:cTn>
                        </p:par>
                        <p:par>
                          <p:cTn id="719" fill="hold">
                            <p:stCondLst>
                              <p:cond delay="230500"/>
                            </p:stCondLst>
                            <p:childTnLst>
                              <p:par>
                                <p:cTn id="720" presetID="11" presetClass="entr" presetSubtype="0" fill="hold" grpId="0" nodeType="afterEffect">
                                  <p:stCondLst>
                                    <p:cond delay="0"/>
                                  </p:stCondLst>
                                  <p:childTnLst>
                                    <p:set>
                                      <p:cBhvr>
                                        <p:cTn id="721" dur="1000">
                                          <p:stCondLst>
                                            <p:cond delay="0"/>
                                          </p:stCondLst>
                                        </p:cTn>
                                        <p:tgtEl>
                                          <p:spTgt spid="244"/>
                                        </p:tgtEl>
                                        <p:attrNameLst>
                                          <p:attrName>style.visibility</p:attrName>
                                        </p:attrNameLst>
                                      </p:cBhvr>
                                      <p:to>
                                        <p:strVal val="visible"/>
                                      </p:to>
                                    </p:set>
                                  </p:childTnLst>
                                </p:cTn>
                              </p:par>
                            </p:childTnLst>
                          </p:cTn>
                        </p:par>
                        <p:par>
                          <p:cTn id="722" fill="hold">
                            <p:stCondLst>
                              <p:cond delay="231500"/>
                            </p:stCondLst>
                            <p:childTnLst>
                              <p:par>
                                <p:cTn id="723" presetID="11" presetClass="entr" presetSubtype="0" fill="hold" grpId="0" nodeType="afterEffect">
                                  <p:stCondLst>
                                    <p:cond delay="0"/>
                                  </p:stCondLst>
                                  <p:childTnLst>
                                    <p:set>
                                      <p:cBhvr>
                                        <p:cTn id="724" dur="1000">
                                          <p:stCondLst>
                                            <p:cond delay="0"/>
                                          </p:stCondLst>
                                        </p:cTn>
                                        <p:tgtEl>
                                          <p:spTgt spid="245"/>
                                        </p:tgtEl>
                                        <p:attrNameLst>
                                          <p:attrName>style.visibility</p:attrName>
                                        </p:attrNameLst>
                                      </p:cBhvr>
                                      <p:to>
                                        <p:strVal val="visible"/>
                                      </p:to>
                                    </p:set>
                                  </p:childTnLst>
                                </p:cTn>
                              </p:par>
                            </p:childTnLst>
                          </p:cTn>
                        </p:par>
                        <p:par>
                          <p:cTn id="725" fill="hold">
                            <p:stCondLst>
                              <p:cond delay="232500"/>
                            </p:stCondLst>
                            <p:childTnLst>
                              <p:par>
                                <p:cTn id="726" presetID="11" presetClass="entr" presetSubtype="0" fill="hold" grpId="0" nodeType="afterEffect">
                                  <p:stCondLst>
                                    <p:cond delay="0"/>
                                  </p:stCondLst>
                                  <p:childTnLst>
                                    <p:set>
                                      <p:cBhvr>
                                        <p:cTn id="727" dur="1000">
                                          <p:stCondLst>
                                            <p:cond delay="0"/>
                                          </p:stCondLst>
                                        </p:cTn>
                                        <p:tgtEl>
                                          <p:spTgt spid="246"/>
                                        </p:tgtEl>
                                        <p:attrNameLst>
                                          <p:attrName>style.visibility</p:attrName>
                                        </p:attrNameLst>
                                      </p:cBhvr>
                                      <p:to>
                                        <p:strVal val="visible"/>
                                      </p:to>
                                    </p:set>
                                  </p:childTnLst>
                                </p:cTn>
                              </p:par>
                            </p:childTnLst>
                          </p:cTn>
                        </p:par>
                        <p:par>
                          <p:cTn id="728" fill="hold">
                            <p:stCondLst>
                              <p:cond delay="233500"/>
                            </p:stCondLst>
                            <p:childTnLst>
                              <p:par>
                                <p:cTn id="729" presetID="11" presetClass="entr" presetSubtype="0" fill="hold" grpId="0" nodeType="afterEffect">
                                  <p:stCondLst>
                                    <p:cond delay="0"/>
                                  </p:stCondLst>
                                  <p:childTnLst>
                                    <p:set>
                                      <p:cBhvr>
                                        <p:cTn id="730" dur="1000">
                                          <p:stCondLst>
                                            <p:cond delay="0"/>
                                          </p:stCondLst>
                                        </p:cTn>
                                        <p:tgtEl>
                                          <p:spTgt spid="247"/>
                                        </p:tgtEl>
                                        <p:attrNameLst>
                                          <p:attrName>style.visibility</p:attrName>
                                        </p:attrNameLst>
                                      </p:cBhvr>
                                      <p:to>
                                        <p:strVal val="visible"/>
                                      </p:to>
                                    </p:set>
                                  </p:childTnLst>
                                </p:cTn>
                              </p:par>
                            </p:childTnLst>
                          </p:cTn>
                        </p:par>
                        <p:par>
                          <p:cTn id="731" fill="hold">
                            <p:stCondLst>
                              <p:cond delay="234500"/>
                            </p:stCondLst>
                            <p:childTnLst>
                              <p:par>
                                <p:cTn id="732" presetID="11" presetClass="entr" presetSubtype="0" fill="hold" grpId="0" nodeType="afterEffect">
                                  <p:stCondLst>
                                    <p:cond delay="0"/>
                                  </p:stCondLst>
                                  <p:childTnLst>
                                    <p:set>
                                      <p:cBhvr>
                                        <p:cTn id="733" dur="1000">
                                          <p:stCondLst>
                                            <p:cond delay="0"/>
                                          </p:stCondLst>
                                        </p:cTn>
                                        <p:tgtEl>
                                          <p:spTgt spid="248"/>
                                        </p:tgtEl>
                                        <p:attrNameLst>
                                          <p:attrName>style.visibility</p:attrName>
                                        </p:attrNameLst>
                                      </p:cBhvr>
                                      <p:to>
                                        <p:strVal val="visible"/>
                                      </p:to>
                                    </p:set>
                                  </p:childTnLst>
                                </p:cTn>
                              </p:par>
                            </p:childTnLst>
                          </p:cTn>
                        </p:par>
                        <p:par>
                          <p:cTn id="734" fill="hold">
                            <p:stCondLst>
                              <p:cond delay="235500"/>
                            </p:stCondLst>
                            <p:childTnLst>
                              <p:par>
                                <p:cTn id="735" presetID="11" presetClass="entr" presetSubtype="0" fill="hold" grpId="0" nodeType="afterEffect">
                                  <p:stCondLst>
                                    <p:cond delay="0"/>
                                  </p:stCondLst>
                                  <p:childTnLst>
                                    <p:set>
                                      <p:cBhvr>
                                        <p:cTn id="736" dur="1000">
                                          <p:stCondLst>
                                            <p:cond delay="0"/>
                                          </p:stCondLst>
                                        </p:cTn>
                                        <p:tgtEl>
                                          <p:spTgt spid="249"/>
                                        </p:tgtEl>
                                        <p:attrNameLst>
                                          <p:attrName>style.visibility</p:attrName>
                                        </p:attrNameLst>
                                      </p:cBhvr>
                                      <p:to>
                                        <p:strVal val="visible"/>
                                      </p:to>
                                    </p:set>
                                  </p:childTnLst>
                                </p:cTn>
                              </p:par>
                            </p:childTnLst>
                          </p:cTn>
                        </p:par>
                        <p:par>
                          <p:cTn id="737" fill="hold">
                            <p:stCondLst>
                              <p:cond delay="236500"/>
                            </p:stCondLst>
                            <p:childTnLst>
                              <p:par>
                                <p:cTn id="738" presetID="11" presetClass="entr" presetSubtype="0" fill="hold" grpId="0" nodeType="afterEffect">
                                  <p:stCondLst>
                                    <p:cond delay="0"/>
                                  </p:stCondLst>
                                  <p:childTnLst>
                                    <p:set>
                                      <p:cBhvr>
                                        <p:cTn id="739" dur="1000">
                                          <p:stCondLst>
                                            <p:cond delay="0"/>
                                          </p:stCondLst>
                                        </p:cTn>
                                        <p:tgtEl>
                                          <p:spTgt spid="250"/>
                                        </p:tgtEl>
                                        <p:attrNameLst>
                                          <p:attrName>style.visibility</p:attrName>
                                        </p:attrNameLst>
                                      </p:cBhvr>
                                      <p:to>
                                        <p:strVal val="visible"/>
                                      </p:to>
                                    </p:set>
                                  </p:childTnLst>
                                </p:cTn>
                              </p:par>
                            </p:childTnLst>
                          </p:cTn>
                        </p:par>
                        <p:par>
                          <p:cTn id="740" fill="hold">
                            <p:stCondLst>
                              <p:cond delay="237500"/>
                            </p:stCondLst>
                            <p:childTnLst>
                              <p:par>
                                <p:cTn id="741" presetID="11" presetClass="entr" presetSubtype="0" fill="hold" grpId="0" nodeType="afterEffect">
                                  <p:stCondLst>
                                    <p:cond delay="0"/>
                                  </p:stCondLst>
                                  <p:childTnLst>
                                    <p:set>
                                      <p:cBhvr>
                                        <p:cTn id="742" dur="1000">
                                          <p:stCondLst>
                                            <p:cond delay="0"/>
                                          </p:stCondLst>
                                        </p:cTn>
                                        <p:tgtEl>
                                          <p:spTgt spid="251"/>
                                        </p:tgtEl>
                                        <p:attrNameLst>
                                          <p:attrName>style.visibility</p:attrName>
                                        </p:attrNameLst>
                                      </p:cBhvr>
                                      <p:to>
                                        <p:strVal val="visible"/>
                                      </p:to>
                                    </p:set>
                                  </p:childTnLst>
                                </p:cTn>
                              </p:par>
                            </p:childTnLst>
                          </p:cTn>
                        </p:par>
                        <p:par>
                          <p:cTn id="743" fill="hold">
                            <p:stCondLst>
                              <p:cond delay="238500"/>
                            </p:stCondLst>
                            <p:childTnLst>
                              <p:par>
                                <p:cTn id="744" presetID="11" presetClass="entr" presetSubtype="0" fill="hold" grpId="0" nodeType="afterEffect">
                                  <p:stCondLst>
                                    <p:cond delay="0"/>
                                  </p:stCondLst>
                                  <p:childTnLst>
                                    <p:set>
                                      <p:cBhvr>
                                        <p:cTn id="745" dur="1000">
                                          <p:stCondLst>
                                            <p:cond delay="0"/>
                                          </p:stCondLst>
                                        </p:cTn>
                                        <p:tgtEl>
                                          <p:spTgt spid="252"/>
                                        </p:tgtEl>
                                        <p:attrNameLst>
                                          <p:attrName>style.visibility</p:attrName>
                                        </p:attrNameLst>
                                      </p:cBhvr>
                                      <p:to>
                                        <p:strVal val="visible"/>
                                      </p:to>
                                    </p:set>
                                  </p:childTnLst>
                                </p:cTn>
                              </p:par>
                            </p:childTnLst>
                          </p:cTn>
                        </p:par>
                        <p:par>
                          <p:cTn id="746" fill="hold">
                            <p:stCondLst>
                              <p:cond delay="239500"/>
                            </p:stCondLst>
                            <p:childTnLst>
                              <p:par>
                                <p:cTn id="747" presetID="11" presetClass="entr" presetSubtype="0" fill="hold" grpId="0" nodeType="afterEffect">
                                  <p:stCondLst>
                                    <p:cond delay="0"/>
                                  </p:stCondLst>
                                  <p:childTnLst>
                                    <p:set>
                                      <p:cBhvr>
                                        <p:cTn id="748" dur="1000">
                                          <p:stCondLst>
                                            <p:cond delay="0"/>
                                          </p:stCondLst>
                                        </p:cTn>
                                        <p:tgtEl>
                                          <p:spTgt spid="253"/>
                                        </p:tgtEl>
                                        <p:attrNameLst>
                                          <p:attrName>style.visibility</p:attrName>
                                        </p:attrNameLst>
                                      </p:cBhvr>
                                      <p:to>
                                        <p:strVal val="visible"/>
                                      </p:to>
                                    </p:set>
                                  </p:childTnLst>
                                </p:cTn>
                              </p:par>
                            </p:childTnLst>
                          </p:cTn>
                        </p:par>
                        <p:par>
                          <p:cTn id="749" fill="hold">
                            <p:stCondLst>
                              <p:cond delay="240500"/>
                            </p:stCondLst>
                            <p:childTnLst>
                              <p:par>
                                <p:cTn id="750" presetID="11" presetClass="entr" presetSubtype="0" fill="hold" grpId="0" nodeType="afterEffect">
                                  <p:stCondLst>
                                    <p:cond delay="0"/>
                                  </p:stCondLst>
                                  <p:childTnLst>
                                    <p:set>
                                      <p:cBhvr>
                                        <p:cTn id="751" dur="1000">
                                          <p:stCondLst>
                                            <p:cond delay="0"/>
                                          </p:stCondLst>
                                        </p:cTn>
                                        <p:tgtEl>
                                          <p:spTgt spid="254"/>
                                        </p:tgtEl>
                                        <p:attrNameLst>
                                          <p:attrName>style.visibility</p:attrName>
                                        </p:attrNameLst>
                                      </p:cBhvr>
                                      <p:to>
                                        <p:strVal val="visible"/>
                                      </p:to>
                                    </p:set>
                                  </p:childTnLst>
                                </p:cTn>
                              </p:par>
                            </p:childTnLst>
                          </p:cTn>
                        </p:par>
                        <p:par>
                          <p:cTn id="752" fill="hold">
                            <p:stCondLst>
                              <p:cond delay="241500"/>
                            </p:stCondLst>
                            <p:childTnLst>
                              <p:par>
                                <p:cTn id="753" presetID="11" presetClass="entr" presetSubtype="0" fill="hold" grpId="0" nodeType="afterEffect">
                                  <p:stCondLst>
                                    <p:cond delay="0"/>
                                  </p:stCondLst>
                                  <p:childTnLst>
                                    <p:set>
                                      <p:cBhvr>
                                        <p:cTn id="754" dur="1000">
                                          <p:stCondLst>
                                            <p:cond delay="0"/>
                                          </p:stCondLst>
                                        </p:cTn>
                                        <p:tgtEl>
                                          <p:spTgt spid="255"/>
                                        </p:tgtEl>
                                        <p:attrNameLst>
                                          <p:attrName>style.visibility</p:attrName>
                                        </p:attrNameLst>
                                      </p:cBhvr>
                                      <p:to>
                                        <p:strVal val="visible"/>
                                      </p:to>
                                    </p:set>
                                  </p:childTnLst>
                                </p:cTn>
                              </p:par>
                            </p:childTnLst>
                          </p:cTn>
                        </p:par>
                        <p:par>
                          <p:cTn id="755" fill="hold">
                            <p:stCondLst>
                              <p:cond delay="242500"/>
                            </p:stCondLst>
                            <p:childTnLst>
                              <p:par>
                                <p:cTn id="756" presetID="11" presetClass="entr" presetSubtype="0" fill="hold" grpId="0" nodeType="afterEffect">
                                  <p:stCondLst>
                                    <p:cond delay="0"/>
                                  </p:stCondLst>
                                  <p:childTnLst>
                                    <p:set>
                                      <p:cBhvr>
                                        <p:cTn id="757" dur="1000">
                                          <p:stCondLst>
                                            <p:cond delay="0"/>
                                          </p:stCondLst>
                                        </p:cTn>
                                        <p:tgtEl>
                                          <p:spTgt spid="256"/>
                                        </p:tgtEl>
                                        <p:attrNameLst>
                                          <p:attrName>style.visibility</p:attrName>
                                        </p:attrNameLst>
                                      </p:cBhvr>
                                      <p:to>
                                        <p:strVal val="visible"/>
                                      </p:to>
                                    </p:set>
                                  </p:childTnLst>
                                </p:cTn>
                              </p:par>
                            </p:childTnLst>
                          </p:cTn>
                        </p:par>
                        <p:par>
                          <p:cTn id="758" fill="hold">
                            <p:stCondLst>
                              <p:cond delay="243500"/>
                            </p:stCondLst>
                            <p:childTnLst>
                              <p:par>
                                <p:cTn id="759" presetID="11" presetClass="entr" presetSubtype="0" fill="hold" grpId="0" nodeType="afterEffect">
                                  <p:stCondLst>
                                    <p:cond delay="0"/>
                                  </p:stCondLst>
                                  <p:childTnLst>
                                    <p:set>
                                      <p:cBhvr>
                                        <p:cTn id="760" dur="1000">
                                          <p:stCondLst>
                                            <p:cond delay="0"/>
                                          </p:stCondLst>
                                        </p:cTn>
                                        <p:tgtEl>
                                          <p:spTgt spid="257"/>
                                        </p:tgtEl>
                                        <p:attrNameLst>
                                          <p:attrName>style.visibility</p:attrName>
                                        </p:attrNameLst>
                                      </p:cBhvr>
                                      <p:to>
                                        <p:strVal val="visible"/>
                                      </p:to>
                                    </p:set>
                                  </p:childTnLst>
                                </p:cTn>
                              </p:par>
                            </p:childTnLst>
                          </p:cTn>
                        </p:par>
                        <p:par>
                          <p:cTn id="761" fill="hold">
                            <p:stCondLst>
                              <p:cond delay="244500"/>
                            </p:stCondLst>
                            <p:childTnLst>
                              <p:par>
                                <p:cTn id="762" presetID="11" presetClass="entr" presetSubtype="0" fill="hold" grpId="0" nodeType="afterEffect">
                                  <p:stCondLst>
                                    <p:cond delay="0"/>
                                  </p:stCondLst>
                                  <p:childTnLst>
                                    <p:set>
                                      <p:cBhvr>
                                        <p:cTn id="763" dur="1000">
                                          <p:stCondLst>
                                            <p:cond delay="0"/>
                                          </p:stCondLst>
                                        </p:cTn>
                                        <p:tgtEl>
                                          <p:spTgt spid="258"/>
                                        </p:tgtEl>
                                        <p:attrNameLst>
                                          <p:attrName>style.visibility</p:attrName>
                                        </p:attrNameLst>
                                      </p:cBhvr>
                                      <p:to>
                                        <p:strVal val="visible"/>
                                      </p:to>
                                    </p:set>
                                  </p:childTnLst>
                                </p:cTn>
                              </p:par>
                            </p:childTnLst>
                          </p:cTn>
                        </p:par>
                        <p:par>
                          <p:cTn id="764" fill="hold">
                            <p:stCondLst>
                              <p:cond delay="245500"/>
                            </p:stCondLst>
                            <p:childTnLst>
                              <p:par>
                                <p:cTn id="765" presetID="11" presetClass="entr" presetSubtype="0" fill="hold" grpId="0" nodeType="afterEffect">
                                  <p:stCondLst>
                                    <p:cond delay="0"/>
                                  </p:stCondLst>
                                  <p:childTnLst>
                                    <p:set>
                                      <p:cBhvr>
                                        <p:cTn id="766" dur="1000">
                                          <p:stCondLst>
                                            <p:cond delay="0"/>
                                          </p:stCondLst>
                                        </p:cTn>
                                        <p:tgtEl>
                                          <p:spTgt spid="259"/>
                                        </p:tgtEl>
                                        <p:attrNameLst>
                                          <p:attrName>style.visibility</p:attrName>
                                        </p:attrNameLst>
                                      </p:cBhvr>
                                      <p:to>
                                        <p:strVal val="visible"/>
                                      </p:to>
                                    </p:set>
                                  </p:childTnLst>
                                </p:cTn>
                              </p:par>
                            </p:childTnLst>
                          </p:cTn>
                        </p:par>
                        <p:par>
                          <p:cTn id="767" fill="hold">
                            <p:stCondLst>
                              <p:cond delay="246500"/>
                            </p:stCondLst>
                            <p:childTnLst>
                              <p:par>
                                <p:cTn id="768" presetID="11" presetClass="entr" presetSubtype="0" fill="hold" grpId="0" nodeType="afterEffect">
                                  <p:stCondLst>
                                    <p:cond delay="0"/>
                                  </p:stCondLst>
                                  <p:childTnLst>
                                    <p:set>
                                      <p:cBhvr>
                                        <p:cTn id="769" dur="1000">
                                          <p:stCondLst>
                                            <p:cond delay="0"/>
                                          </p:stCondLst>
                                        </p:cTn>
                                        <p:tgtEl>
                                          <p:spTgt spid="260"/>
                                        </p:tgtEl>
                                        <p:attrNameLst>
                                          <p:attrName>style.visibility</p:attrName>
                                        </p:attrNameLst>
                                      </p:cBhvr>
                                      <p:to>
                                        <p:strVal val="visible"/>
                                      </p:to>
                                    </p:set>
                                  </p:childTnLst>
                                </p:cTn>
                              </p:par>
                            </p:childTnLst>
                          </p:cTn>
                        </p:par>
                        <p:par>
                          <p:cTn id="770" fill="hold">
                            <p:stCondLst>
                              <p:cond delay="247500"/>
                            </p:stCondLst>
                            <p:childTnLst>
                              <p:par>
                                <p:cTn id="771" presetID="11" presetClass="entr" presetSubtype="0" fill="hold" grpId="0" nodeType="afterEffect">
                                  <p:stCondLst>
                                    <p:cond delay="0"/>
                                  </p:stCondLst>
                                  <p:childTnLst>
                                    <p:set>
                                      <p:cBhvr>
                                        <p:cTn id="772" dur="1000">
                                          <p:stCondLst>
                                            <p:cond delay="0"/>
                                          </p:stCondLst>
                                        </p:cTn>
                                        <p:tgtEl>
                                          <p:spTgt spid="261"/>
                                        </p:tgtEl>
                                        <p:attrNameLst>
                                          <p:attrName>style.visibility</p:attrName>
                                        </p:attrNameLst>
                                      </p:cBhvr>
                                      <p:to>
                                        <p:strVal val="visible"/>
                                      </p:to>
                                    </p:set>
                                  </p:childTnLst>
                                </p:cTn>
                              </p:par>
                            </p:childTnLst>
                          </p:cTn>
                        </p:par>
                        <p:par>
                          <p:cTn id="773" fill="hold">
                            <p:stCondLst>
                              <p:cond delay="248500"/>
                            </p:stCondLst>
                            <p:childTnLst>
                              <p:par>
                                <p:cTn id="774" presetID="11" presetClass="entr" presetSubtype="0" fill="hold" grpId="0" nodeType="afterEffect">
                                  <p:stCondLst>
                                    <p:cond delay="0"/>
                                  </p:stCondLst>
                                  <p:childTnLst>
                                    <p:set>
                                      <p:cBhvr>
                                        <p:cTn id="775" dur="1000">
                                          <p:stCondLst>
                                            <p:cond delay="0"/>
                                          </p:stCondLst>
                                        </p:cTn>
                                        <p:tgtEl>
                                          <p:spTgt spid="262"/>
                                        </p:tgtEl>
                                        <p:attrNameLst>
                                          <p:attrName>style.visibility</p:attrName>
                                        </p:attrNameLst>
                                      </p:cBhvr>
                                      <p:to>
                                        <p:strVal val="visible"/>
                                      </p:to>
                                    </p:set>
                                  </p:childTnLst>
                                </p:cTn>
                              </p:par>
                            </p:childTnLst>
                          </p:cTn>
                        </p:par>
                        <p:par>
                          <p:cTn id="776" fill="hold">
                            <p:stCondLst>
                              <p:cond delay="249500"/>
                            </p:stCondLst>
                            <p:childTnLst>
                              <p:par>
                                <p:cTn id="777" presetID="11" presetClass="entr" presetSubtype="0" fill="hold" grpId="0" nodeType="afterEffect">
                                  <p:stCondLst>
                                    <p:cond delay="0"/>
                                  </p:stCondLst>
                                  <p:childTnLst>
                                    <p:set>
                                      <p:cBhvr>
                                        <p:cTn id="778" dur="1000">
                                          <p:stCondLst>
                                            <p:cond delay="0"/>
                                          </p:stCondLst>
                                        </p:cTn>
                                        <p:tgtEl>
                                          <p:spTgt spid="263"/>
                                        </p:tgtEl>
                                        <p:attrNameLst>
                                          <p:attrName>style.visibility</p:attrName>
                                        </p:attrNameLst>
                                      </p:cBhvr>
                                      <p:to>
                                        <p:strVal val="visible"/>
                                      </p:to>
                                    </p:set>
                                  </p:childTnLst>
                                </p:cTn>
                              </p:par>
                            </p:childTnLst>
                          </p:cTn>
                        </p:par>
                        <p:par>
                          <p:cTn id="779" fill="hold">
                            <p:stCondLst>
                              <p:cond delay="250500"/>
                            </p:stCondLst>
                            <p:childTnLst>
                              <p:par>
                                <p:cTn id="780" presetID="11" presetClass="entr" presetSubtype="0" fill="hold" grpId="0" nodeType="afterEffect">
                                  <p:stCondLst>
                                    <p:cond delay="0"/>
                                  </p:stCondLst>
                                  <p:childTnLst>
                                    <p:set>
                                      <p:cBhvr>
                                        <p:cTn id="781" dur="1000">
                                          <p:stCondLst>
                                            <p:cond delay="0"/>
                                          </p:stCondLst>
                                        </p:cTn>
                                        <p:tgtEl>
                                          <p:spTgt spid="264"/>
                                        </p:tgtEl>
                                        <p:attrNameLst>
                                          <p:attrName>style.visibility</p:attrName>
                                        </p:attrNameLst>
                                      </p:cBhvr>
                                      <p:to>
                                        <p:strVal val="visible"/>
                                      </p:to>
                                    </p:set>
                                  </p:childTnLst>
                                </p:cTn>
                              </p:par>
                            </p:childTnLst>
                          </p:cTn>
                        </p:par>
                        <p:par>
                          <p:cTn id="782" fill="hold">
                            <p:stCondLst>
                              <p:cond delay="251500"/>
                            </p:stCondLst>
                            <p:childTnLst>
                              <p:par>
                                <p:cTn id="783" presetID="11" presetClass="entr" presetSubtype="0" fill="hold" grpId="0" nodeType="afterEffect">
                                  <p:stCondLst>
                                    <p:cond delay="0"/>
                                  </p:stCondLst>
                                  <p:childTnLst>
                                    <p:set>
                                      <p:cBhvr>
                                        <p:cTn id="784" dur="1000">
                                          <p:stCondLst>
                                            <p:cond delay="0"/>
                                          </p:stCondLst>
                                        </p:cTn>
                                        <p:tgtEl>
                                          <p:spTgt spid="265"/>
                                        </p:tgtEl>
                                        <p:attrNameLst>
                                          <p:attrName>style.visibility</p:attrName>
                                        </p:attrNameLst>
                                      </p:cBhvr>
                                      <p:to>
                                        <p:strVal val="visible"/>
                                      </p:to>
                                    </p:set>
                                  </p:childTnLst>
                                </p:cTn>
                              </p:par>
                            </p:childTnLst>
                          </p:cTn>
                        </p:par>
                        <p:par>
                          <p:cTn id="785" fill="hold">
                            <p:stCondLst>
                              <p:cond delay="252500"/>
                            </p:stCondLst>
                            <p:childTnLst>
                              <p:par>
                                <p:cTn id="786" presetID="11" presetClass="entr" presetSubtype="0" fill="hold" grpId="0" nodeType="afterEffect">
                                  <p:stCondLst>
                                    <p:cond delay="0"/>
                                  </p:stCondLst>
                                  <p:childTnLst>
                                    <p:set>
                                      <p:cBhvr>
                                        <p:cTn id="787" dur="1000">
                                          <p:stCondLst>
                                            <p:cond delay="0"/>
                                          </p:stCondLst>
                                        </p:cTn>
                                        <p:tgtEl>
                                          <p:spTgt spid="266"/>
                                        </p:tgtEl>
                                        <p:attrNameLst>
                                          <p:attrName>style.visibility</p:attrName>
                                        </p:attrNameLst>
                                      </p:cBhvr>
                                      <p:to>
                                        <p:strVal val="visible"/>
                                      </p:to>
                                    </p:set>
                                  </p:childTnLst>
                                </p:cTn>
                              </p:par>
                            </p:childTnLst>
                          </p:cTn>
                        </p:par>
                        <p:par>
                          <p:cTn id="788" fill="hold">
                            <p:stCondLst>
                              <p:cond delay="253500"/>
                            </p:stCondLst>
                            <p:childTnLst>
                              <p:par>
                                <p:cTn id="789" presetID="11" presetClass="entr" presetSubtype="0" fill="hold" grpId="0" nodeType="afterEffect">
                                  <p:stCondLst>
                                    <p:cond delay="0"/>
                                  </p:stCondLst>
                                  <p:childTnLst>
                                    <p:set>
                                      <p:cBhvr>
                                        <p:cTn id="790" dur="1000">
                                          <p:stCondLst>
                                            <p:cond delay="0"/>
                                          </p:stCondLst>
                                        </p:cTn>
                                        <p:tgtEl>
                                          <p:spTgt spid="267"/>
                                        </p:tgtEl>
                                        <p:attrNameLst>
                                          <p:attrName>style.visibility</p:attrName>
                                        </p:attrNameLst>
                                      </p:cBhvr>
                                      <p:to>
                                        <p:strVal val="visible"/>
                                      </p:to>
                                    </p:set>
                                  </p:childTnLst>
                                </p:cTn>
                              </p:par>
                            </p:childTnLst>
                          </p:cTn>
                        </p:par>
                        <p:par>
                          <p:cTn id="791" fill="hold">
                            <p:stCondLst>
                              <p:cond delay="254500"/>
                            </p:stCondLst>
                            <p:childTnLst>
                              <p:par>
                                <p:cTn id="792" presetID="11" presetClass="entr" presetSubtype="0" fill="hold" grpId="0" nodeType="afterEffect">
                                  <p:stCondLst>
                                    <p:cond delay="0"/>
                                  </p:stCondLst>
                                  <p:childTnLst>
                                    <p:set>
                                      <p:cBhvr>
                                        <p:cTn id="793" dur="1000">
                                          <p:stCondLst>
                                            <p:cond delay="0"/>
                                          </p:stCondLst>
                                        </p:cTn>
                                        <p:tgtEl>
                                          <p:spTgt spid="268"/>
                                        </p:tgtEl>
                                        <p:attrNameLst>
                                          <p:attrName>style.visibility</p:attrName>
                                        </p:attrNameLst>
                                      </p:cBhvr>
                                      <p:to>
                                        <p:strVal val="visible"/>
                                      </p:to>
                                    </p:set>
                                  </p:childTnLst>
                                </p:cTn>
                              </p:par>
                            </p:childTnLst>
                          </p:cTn>
                        </p:par>
                        <p:par>
                          <p:cTn id="794" fill="hold">
                            <p:stCondLst>
                              <p:cond delay="255500"/>
                            </p:stCondLst>
                            <p:childTnLst>
                              <p:par>
                                <p:cTn id="795" presetID="11" presetClass="entr" presetSubtype="0" fill="hold" grpId="0" nodeType="afterEffect">
                                  <p:stCondLst>
                                    <p:cond delay="0"/>
                                  </p:stCondLst>
                                  <p:childTnLst>
                                    <p:set>
                                      <p:cBhvr>
                                        <p:cTn id="796" dur="1000">
                                          <p:stCondLst>
                                            <p:cond delay="0"/>
                                          </p:stCondLst>
                                        </p:cTn>
                                        <p:tgtEl>
                                          <p:spTgt spid="269"/>
                                        </p:tgtEl>
                                        <p:attrNameLst>
                                          <p:attrName>style.visibility</p:attrName>
                                        </p:attrNameLst>
                                      </p:cBhvr>
                                      <p:to>
                                        <p:strVal val="visible"/>
                                      </p:to>
                                    </p:set>
                                  </p:childTnLst>
                                </p:cTn>
                              </p:par>
                            </p:childTnLst>
                          </p:cTn>
                        </p:par>
                        <p:par>
                          <p:cTn id="797" fill="hold">
                            <p:stCondLst>
                              <p:cond delay="256500"/>
                            </p:stCondLst>
                            <p:childTnLst>
                              <p:par>
                                <p:cTn id="798" presetID="11" presetClass="entr" presetSubtype="0" fill="hold" grpId="0" nodeType="afterEffect">
                                  <p:stCondLst>
                                    <p:cond delay="0"/>
                                  </p:stCondLst>
                                  <p:childTnLst>
                                    <p:set>
                                      <p:cBhvr>
                                        <p:cTn id="799" dur="1000">
                                          <p:stCondLst>
                                            <p:cond delay="0"/>
                                          </p:stCondLst>
                                        </p:cTn>
                                        <p:tgtEl>
                                          <p:spTgt spid="270"/>
                                        </p:tgtEl>
                                        <p:attrNameLst>
                                          <p:attrName>style.visibility</p:attrName>
                                        </p:attrNameLst>
                                      </p:cBhvr>
                                      <p:to>
                                        <p:strVal val="visible"/>
                                      </p:to>
                                    </p:set>
                                  </p:childTnLst>
                                </p:cTn>
                              </p:par>
                            </p:childTnLst>
                          </p:cTn>
                        </p:par>
                        <p:par>
                          <p:cTn id="800" fill="hold">
                            <p:stCondLst>
                              <p:cond delay="257500"/>
                            </p:stCondLst>
                            <p:childTnLst>
                              <p:par>
                                <p:cTn id="801" presetID="11" presetClass="entr" presetSubtype="0" fill="hold" grpId="0" nodeType="afterEffect">
                                  <p:stCondLst>
                                    <p:cond delay="0"/>
                                  </p:stCondLst>
                                  <p:childTnLst>
                                    <p:set>
                                      <p:cBhvr>
                                        <p:cTn id="802" dur="1000">
                                          <p:stCondLst>
                                            <p:cond delay="0"/>
                                          </p:stCondLst>
                                        </p:cTn>
                                        <p:tgtEl>
                                          <p:spTgt spid="271"/>
                                        </p:tgtEl>
                                        <p:attrNameLst>
                                          <p:attrName>style.visibility</p:attrName>
                                        </p:attrNameLst>
                                      </p:cBhvr>
                                      <p:to>
                                        <p:strVal val="visible"/>
                                      </p:to>
                                    </p:set>
                                  </p:childTnLst>
                                </p:cTn>
                              </p:par>
                            </p:childTnLst>
                          </p:cTn>
                        </p:par>
                        <p:par>
                          <p:cTn id="803" fill="hold">
                            <p:stCondLst>
                              <p:cond delay="258500"/>
                            </p:stCondLst>
                            <p:childTnLst>
                              <p:par>
                                <p:cTn id="804" presetID="11" presetClass="entr" presetSubtype="0" fill="hold" grpId="0" nodeType="afterEffect">
                                  <p:stCondLst>
                                    <p:cond delay="0"/>
                                  </p:stCondLst>
                                  <p:childTnLst>
                                    <p:set>
                                      <p:cBhvr>
                                        <p:cTn id="805" dur="1000">
                                          <p:stCondLst>
                                            <p:cond delay="0"/>
                                          </p:stCondLst>
                                        </p:cTn>
                                        <p:tgtEl>
                                          <p:spTgt spid="272"/>
                                        </p:tgtEl>
                                        <p:attrNameLst>
                                          <p:attrName>style.visibility</p:attrName>
                                        </p:attrNameLst>
                                      </p:cBhvr>
                                      <p:to>
                                        <p:strVal val="visible"/>
                                      </p:to>
                                    </p:set>
                                  </p:childTnLst>
                                </p:cTn>
                              </p:par>
                            </p:childTnLst>
                          </p:cTn>
                        </p:par>
                        <p:par>
                          <p:cTn id="806" fill="hold">
                            <p:stCondLst>
                              <p:cond delay="259500"/>
                            </p:stCondLst>
                            <p:childTnLst>
                              <p:par>
                                <p:cTn id="807" presetID="11" presetClass="entr" presetSubtype="0" fill="hold" grpId="0" nodeType="afterEffect">
                                  <p:stCondLst>
                                    <p:cond delay="0"/>
                                  </p:stCondLst>
                                  <p:childTnLst>
                                    <p:set>
                                      <p:cBhvr>
                                        <p:cTn id="808" dur="1000">
                                          <p:stCondLst>
                                            <p:cond delay="0"/>
                                          </p:stCondLst>
                                        </p:cTn>
                                        <p:tgtEl>
                                          <p:spTgt spid="273"/>
                                        </p:tgtEl>
                                        <p:attrNameLst>
                                          <p:attrName>style.visibility</p:attrName>
                                        </p:attrNameLst>
                                      </p:cBhvr>
                                      <p:to>
                                        <p:strVal val="visible"/>
                                      </p:to>
                                    </p:set>
                                  </p:childTnLst>
                                </p:cTn>
                              </p:par>
                            </p:childTnLst>
                          </p:cTn>
                        </p:par>
                        <p:par>
                          <p:cTn id="809" fill="hold">
                            <p:stCondLst>
                              <p:cond delay="260500"/>
                            </p:stCondLst>
                            <p:childTnLst>
                              <p:par>
                                <p:cTn id="810" presetID="11" presetClass="entr" presetSubtype="0" fill="hold" grpId="0" nodeType="afterEffect">
                                  <p:stCondLst>
                                    <p:cond delay="0"/>
                                  </p:stCondLst>
                                  <p:childTnLst>
                                    <p:set>
                                      <p:cBhvr>
                                        <p:cTn id="811" dur="1000">
                                          <p:stCondLst>
                                            <p:cond delay="0"/>
                                          </p:stCondLst>
                                        </p:cTn>
                                        <p:tgtEl>
                                          <p:spTgt spid="274"/>
                                        </p:tgtEl>
                                        <p:attrNameLst>
                                          <p:attrName>style.visibility</p:attrName>
                                        </p:attrNameLst>
                                      </p:cBhvr>
                                      <p:to>
                                        <p:strVal val="visible"/>
                                      </p:to>
                                    </p:set>
                                  </p:childTnLst>
                                </p:cTn>
                              </p:par>
                            </p:childTnLst>
                          </p:cTn>
                        </p:par>
                        <p:par>
                          <p:cTn id="812" fill="hold">
                            <p:stCondLst>
                              <p:cond delay="261500"/>
                            </p:stCondLst>
                            <p:childTnLst>
                              <p:par>
                                <p:cTn id="813" presetID="11" presetClass="entr" presetSubtype="0" fill="hold" grpId="0" nodeType="afterEffect">
                                  <p:stCondLst>
                                    <p:cond delay="0"/>
                                  </p:stCondLst>
                                  <p:childTnLst>
                                    <p:set>
                                      <p:cBhvr>
                                        <p:cTn id="814" dur="1000">
                                          <p:stCondLst>
                                            <p:cond delay="0"/>
                                          </p:stCondLst>
                                        </p:cTn>
                                        <p:tgtEl>
                                          <p:spTgt spid="275"/>
                                        </p:tgtEl>
                                        <p:attrNameLst>
                                          <p:attrName>style.visibility</p:attrName>
                                        </p:attrNameLst>
                                      </p:cBhvr>
                                      <p:to>
                                        <p:strVal val="visible"/>
                                      </p:to>
                                    </p:set>
                                  </p:childTnLst>
                                </p:cTn>
                              </p:par>
                            </p:childTnLst>
                          </p:cTn>
                        </p:par>
                        <p:par>
                          <p:cTn id="815" fill="hold">
                            <p:stCondLst>
                              <p:cond delay="262500"/>
                            </p:stCondLst>
                            <p:childTnLst>
                              <p:par>
                                <p:cTn id="816" presetID="11" presetClass="entr" presetSubtype="0" fill="hold" grpId="0" nodeType="afterEffect">
                                  <p:stCondLst>
                                    <p:cond delay="0"/>
                                  </p:stCondLst>
                                  <p:childTnLst>
                                    <p:set>
                                      <p:cBhvr>
                                        <p:cTn id="817" dur="1000">
                                          <p:stCondLst>
                                            <p:cond delay="0"/>
                                          </p:stCondLst>
                                        </p:cTn>
                                        <p:tgtEl>
                                          <p:spTgt spid="276"/>
                                        </p:tgtEl>
                                        <p:attrNameLst>
                                          <p:attrName>style.visibility</p:attrName>
                                        </p:attrNameLst>
                                      </p:cBhvr>
                                      <p:to>
                                        <p:strVal val="visible"/>
                                      </p:to>
                                    </p:set>
                                  </p:childTnLst>
                                </p:cTn>
                              </p:par>
                            </p:childTnLst>
                          </p:cTn>
                        </p:par>
                        <p:par>
                          <p:cTn id="818" fill="hold">
                            <p:stCondLst>
                              <p:cond delay="263500"/>
                            </p:stCondLst>
                            <p:childTnLst>
                              <p:par>
                                <p:cTn id="819" presetID="11" presetClass="entr" presetSubtype="0" fill="hold" grpId="0" nodeType="afterEffect">
                                  <p:stCondLst>
                                    <p:cond delay="0"/>
                                  </p:stCondLst>
                                  <p:childTnLst>
                                    <p:set>
                                      <p:cBhvr>
                                        <p:cTn id="820" dur="1000">
                                          <p:stCondLst>
                                            <p:cond delay="0"/>
                                          </p:stCondLst>
                                        </p:cTn>
                                        <p:tgtEl>
                                          <p:spTgt spid="277"/>
                                        </p:tgtEl>
                                        <p:attrNameLst>
                                          <p:attrName>style.visibility</p:attrName>
                                        </p:attrNameLst>
                                      </p:cBhvr>
                                      <p:to>
                                        <p:strVal val="visible"/>
                                      </p:to>
                                    </p:set>
                                  </p:childTnLst>
                                </p:cTn>
                              </p:par>
                            </p:childTnLst>
                          </p:cTn>
                        </p:par>
                        <p:par>
                          <p:cTn id="821" fill="hold">
                            <p:stCondLst>
                              <p:cond delay="264500"/>
                            </p:stCondLst>
                            <p:childTnLst>
                              <p:par>
                                <p:cTn id="822" presetID="11" presetClass="entr" presetSubtype="0" fill="hold" grpId="0" nodeType="afterEffect">
                                  <p:stCondLst>
                                    <p:cond delay="0"/>
                                  </p:stCondLst>
                                  <p:childTnLst>
                                    <p:set>
                                      <p:cBhvr>
                                        <p:cTn id="823" dur="1000">
                                          <p:stCondLst>
                                            <p:cond delay="0"/>
                                          </p:stCondLst>
                                        </p:cTn>
                                        <p:tgtEl>
                                          <p:spTgt spid="278"/>
                                        </p:tgtEl>
                                        <p:attrNameLst>
                                          <p:attrName>style.visibility</p:attrName>
                                        </p:attrNameLst>
                                      </p:cBhvr>
                                      <p:to>
                                        <p:strVal val="visible"/>
                                      </p:to>
                                    </p:set>
                                  </p:childTnLst>
                                </p:cTn>
                              </p:par>
                            </p:childTnLst>
                          </p:cTn>
                        </p:par>
                        <p:par>
                          <p:cTn id="824" fill="hold">
                            <p:stCondLst>
                              <p:cond delay="265500"/>
                            </p:stCondLst>
                            <p:childTnLst>
                              <p:par>
                                <p:cTn id="825" presetID="11" presetClass="entr" presetSubtype="0" fill="hold" grpId="0" nodeType="afterEffect">
                                  <p:stCondLst>
                                    <p:cond delay="0"/>
                                  </p:stCondLst>
                                  <p:childTnLst>
                                    <p:set>
                                      <p:cBhvr>
                                        <p:cTn id="826" dur="1000">
                                          <p:stCondLst>
                                            <p:cond delay="0"/>
                                          </p:stCondLst>
                                        </p:cTn>
                                        <p:tgtEl>
                                          <p:spTgt spid="279"/>
                                        </p:tgtEl>
                                        <p:attrNameLst>
                                          <p:attrName>style.visibility</p:attrName>
                                        </p:attrNameLst>
                                      </p:cBhvr>
                                      <p:to>
                                        <p:strVal val="visible"/>
                                      </p:to>
                                    </p:set>
                                  </p:childTnLst>
                                </p:cTn>
                              </p:par>
                            </p:childTnLst>
                          </p:cTn>
                        </p:par>
                        <p:par>
                          <p:cTn id="827" fill="hold">
                            <p:stCondLst>
                              <p:cond delay="266500"/>
                            </p:stCondLst>
                            <p:childTnLst>
                              <p:par>
                                <p:cTn id="828" presetID="11" presetClass="entr" presetSubtype="0" fill="hold" grpId="0" nodeType="afterEffect">
                                  <p:stCondLst>
                                    <p:cond delay="0"/>
                                  </p:stCondLst>
                                  <p:childTnLst>
                                    <p:set>
                                      <p:cBhvr>
                                        <p:cTn id="829" dur="1000">
                                          <p:stCondLst>
                                            <p:cond delay="0"/>
                                          </p:stCondLst>
                                        </p:cTn>
                                        <p:tgtEl>
                                          <p:spTgt spid="280"/>
                                        </p:tgtEl>
                                        <p:attrNameLst>
                                          <p:attrName>style.visibility</p:attrName>
                                        </p:attrNameLst>
                                      </p:cBhvr>
                                      <p:to>
                                        <p:strVal val="visible"/>
                                      </p:to>
                                    </p:set>
                                  </p:childTnLst>
                                </p:cTn>
                              </p:par>
                            </p:childTnLst>
                          </p:cTn>
                        </p:par>
                        <p:par>
                          <p:cTn id="830" fill="hold">
                            <p:stCondLst>
                              <p:cond delay="267500"/>
                            </p:stCondLst>
                            <p:childTnLst>
                              <p:par>
                                <p:cTn id="831" presetID="11" presetClass="entr" presetSubtype="0" fill="hold" grpId="0" nodeType="afterEffect">
                                  <p:stCondLst>
                                    <p:cond delay="0"/>
                                  </p:stCondLst>
                                  <p:childTnLst>
                                    <p:set>
                                      <p:cBhvr>
                                        <p:cTn id="832" dur="1000">
                                          <p:stCondLst>
                                            <p:cond delay="0"/>
                                          </p:stCondLst>
                                        </p:cTn>
                                        <p:tgtEl>
                                          <p:spTgt spid="281"/>
                                        </p:tgtEl>
                                        <p:attrNameLst>
                                          <p:attrName>style.visibility</p:attrName>
                                        </p:attrNameLst>
                                      </p:cBhvr>
                                      <p:to>
                                        <p:strVal val="visible"/>
                                      </p:to>
                                    </p:set>
                                  </p:childTnLst>
                                </p:cTn>
                              </p:par>
                            </p:childTnLst>
                          </p:cTn>
                        </p:par>
                        <p:par>
                          <p:cTn id="833" fill="hold">
                            <p:stCondLst>
                              <p:cond delay="268500"/>
                            </p:stCondLst>
                            <p:childTnLst>
                              <p:par>
                                <p:cTn id="834" presetID="11" presetClass="entr" presetSubtype="0" fill="hold" grpId="0" nodeType="afterEffect">
                                  <p:stCondLst>
                                    <p:cond delay="0"/>
                                  </p:stCondLst>
                                  <p:childTnLst>
                                    <p:set>
                                      <p:cBhvr>
                                        <p:cTn id="835" dur="1000">
                                          <p:stCondLst>
                                            <p:cond delay="0"/>
                                          </p:stCondLst>
                                        </p:cTn>
                                        <p:tgtEl>
                                          <p:spTgt spid="282"/>
                                        </p:tgtEl>
                                        <p:attrNameLst>
                                          <p:attrName>style.visibility</p:attrName>
                                        </p:attrNameLst>
                                      </p:cBhvr>
                                      <p:to>
                                        <p:strVal val="visible"/>
                                      </p:to>
                                    </p:set>
                                  </p:childTnLst>
                                </p:cTn>
                              </p:par>
                            </p:childTnLst>
                          </p:cTn>
                        </p:par>
                        <p:par>
                          <p:cTn id="836" fill="hold">
                            <p:stCondLst>
                              <p:cond delay="269500"/>
                            </p:stCondLst>
                            <p:childTnLst>
                              <p:par>
                                <p:cTn id="837" presetID="11" presetClass="entr" presetSubtype="0" fill="hold" grpId="0" nodeType="afterEffect">
                                  <p:stCondLst>
                                    <p:cond delay="0"/>
                                  </p:stCondLst>
                                  <p:childTnLst>
                                    <p:set>
                                      <p:cBhvr>
                                        <p:cTn id="838" dur="1000">
                                          <p:stCondLst>
                                            <p:cond delay="0"/>
                                          </p:stCondLst>
                                        </p:cTn>
                                        <p:tgtEl>
                                          <p:spTgt spid="283"/>
                                        </p:tgtEl>
                                        <p:attrNameLst>
                                          <p:attrName>style.visibility</p:attrName>
                                        </p:attrNameLst>
                                      </p:cBhvr>
                                      <p:to>
                                        <p:strVal val="visible"/>
                                      </p:to>
                                    </p:set>
                                  </p:childTnLst>
                                </p:cTn>
                              </p:par>
                            </p:childTnLst>
                          </p:cTn>
                        </p:par>
                        <p:par>
                          <p:cTn id="839" fill="hold">
                            <p:stCondLst>
                              <p:cond delay="270500"/>
                            </p:stCondLst>
                            <p:childTnLst>
                              <p:par>
                                <p:cTn id="840" presetID="11" presetClass="entr" presetSubtype="0" fill="hold" grpId="0" nodeType="afterEffect">
                                  <p:stCondLst>
                                    <p:cond delay="0"/>
                                  </p:stCondLst>
                                  <p:childTnLst>
                                    <p:set>
                                      <p:cBhvr>
                                        <p:cTn id="841" dur="1000">
                                          <p:stCondLst>
                                            <p:cond delay="0"/>
                                          </p:stCondLst>
                                        </p:cTn>
                                        <p:tgtEl>
                                          <p:spTgt spid="284"/>
                                        </p:tgtEl>
                                        <p:attrNameLst>
                                          <p:attrName>style.visibility</p:attrName>
                                        </p:attrNameLst>
                                      </p:cBhvr>
                                      <p:to>
                                        <p:strVal val="visible"/>
                                      </p:to>
                                    </p:set>
                                  </p:childTnLst>
                                </p:cTn>
                              </p:par>
                            </p:childTnLst>
                          </p:cTn>
                        </p:par>
                        <p:par>
                          <p:cTn id="842" fill="hold">
                            <p:stCondLst>
                              <p:cond delay="271500"/>
                            </p:stCondLst>
                            <p:childTnLst>
                              <p:par>
                                <p:cTn id="843" presetID="11" presetClass="entr" presetSubtype="0" fill="hold" grpId="0" nodeType="afterEffect">
                                  <p:stCondLst>
                                    <p:cond delay="0"/>
                                  </p:stCondLst>
                                  <p:childTnLst>
                                    <p:set>
                                      <p:cBhvr>
                                        <p:cTn id="844" dur="1000">
                                          <p:stCondLst>
                                            <p:cond delay="0"/>
                                          </p:stCondLst>
                                        </p:cTn>
                                        <p:tgtEl>
                                          <p:spTgt spid="285"/>
                                        </p:tgtEl>
                                        <p:attrNameLst>
                                          <p:attrName>style.visibility</p:attrName>
                                        </p:attrNameLst>
                                      </p:cBhvr>
                                      <p:to>
                                        <p:strVal val="visible"/>
                                      </p:to>
                                    </p:set>
                                  </p:childTnLst>
                                </p:cTn>
                              </p:par>
                            </p:childTnLst>
                          </p:cTn>
                        </p:par>
                        <p:par>
                          <p:cTn id="845" fill="hold">
                            <p:stCondLst>
                              <p:cond delay="272500"/>
                            </p:stCondLst>
                            <p:childTnLst>
                              <p:par>
                                <p:cTn id="846" presetID="11" presetClass="entr" presetSubtype="0" fill="hold" grpId="0" nodeType="afterEffect">
                                  <p:stCondLst>
                                    <p:cond delay="0"/>
                                  </p:stCondLst>
                                  <p:childTnLst>
                                    <p:set>
                                      <p:cBhvr>
                                        <p:cTn id="847" dur="1000">
                                          <p:stCondLst>
                                            <p:cond delay="0"/>
                                          </p:stCondLst>
                                        </p:cTn>
                                        <p:tgtEl>
                                          <p:spTgt spid="286"/>
                                        </p:tgtEl>
                                        <p:attrNameLst>
                                          <p:attrName>style.visibility</p:attrName>
                                        </p:attrNameLst>
                                      </p:cBhvr>
                                      <p:to>
                                        <p:strVal val="visible"/>
                                      </p:to>
                                    </p:set>
                                  </p:childTnLst>
                                </p:cTn>
                              </p:par>
                            </p:childTnLst>
                          </p:cTn>
                        </p:par>
                        <p:par>
                          <p:cTn id="848" fill="hold">
                            <p:stCondLst>
                              <p:cond delay="273500"/>
                            </p:stCondLst>
                            <p:childTnLst>
                              <p:par>
                                <p:cTn id="849" presetID="11" presetClass="entr" presetSubtype="0" fill="hold" grpId="0" nodeType="afterEffect">
                                  <p:stCondLst>
                                    <p:cond delay="0"/>
                                  </p:stCondLst>
                                  <p:childTnLst>
                                    <p:set>
                                      <p:cBhvr>
                                        <p:cTn id="850" dur="1000">
                                          <p:stCondLst>
                                            <p:cond delay="0"/>
                                          </p:stCondLst>
                                        </p:cTn>
                                        <p:tgtEl>
                                          <p:spTgt spid="287"/>
                                        </p:tgtEl>
                                        <p:attrNameLst>
                                          <p:attrName>style.visibility</p:attrName>
                                        </p:attrNameLst>
                                      </p:cBhvr>
                                      <p:to>
                                        <p:strVal val="visible"/>
                                      </p:to>
                                    </p:set>
                                  </p:childTnLst>
                                </p:cTn>
                              </p:par>
                            </p:childTnLst>
                          </p:cTn>
                        </p:par>
                        <p:par>
                          <p:cTn id="851" fill="hold">
                            <p:stCondLst>
                              <p:cond delay="274500"/>
                            </p:stCondLst>
                            <p:childTnLst>
                              <p:par>
                                <p:cTn id="852" presetID="11" presetClass="entr" presetSubtype="0" fill="hold" grpId="0" nodeType="afterEffect">
                                  <p:stCondLst>
                                    <p:cond delay="0"/>
                                  </p:stCondLst>
                                  <p:childTnLst>
                                    <p:set>
                                      <p:cBhvr>
                                        <p:cTn id="853" dur="1000">
                                          <p:stCondLst>
                                            <p:cond delay="0"/>
                                          </p:stCondLst>
                                        </p:cTn>
                                        <p:tgtEl>
                                          <p:spTgt spid="288"/>
                                        </p:tgtEl>
                                        <p:attrNameLst>
                                          <p:attrName>style.visibility</p:attrName>
                                        </p:attrNameLst>
                                      </p:cBhvr>
                                      <p:to>
                                        <p:strVal val="visible"/>
                                      </p:to>
                                    </p:set>
                                  </p:childTnLst>
                                </p:cTn>
                              </p:par>
                            </p:childTnLst>
                          </p:cTn>
                        </p:par>
                        <p:par>
                          <p:cTn id="854" fill="hold">
                            <p:stCondLst>
                              <p:cond delay="275500"/>
                            </p:stCondLst>
                            <p:childTnLst>
                              <p:par>
                                <p:cTn id="855" presetID="11" presetClass="entr" presetSubtype="0" fill="hold" grpId="0" nodeType="afterEffect">
                                  <p:stCondLst>
                                    <p:cond delay="0"/>
                                  </p:stCondLst>
                                  <p:childTnLst>
                                    <p:set>
                                      <p:cBhvr>
                                        <p:cTn id="856" dur="1000">
                                          <p:stCondLst>
                                            <p:cond delay="0"/>
                                          </p:stCondLst>
                                        </p:cTn>
                                        <p:tgtEl>
                                          <p:spTgt spid="289"/>
                                        </p:tgtEl>
                                        <p:attrNameLst>
                                          <p:attrName>style.visibility</p:attrName>
                                        </p:attrNameLst>
                                      </p:cBhvr>
                                      <p:to>
                                        <p:strVal val="visible"/>
                                      </p:to>
                                    </p:set>
                                  </p:childTnLst>
                                </p:cTn>
                              </p:par>
                            </p:childTnLst>
                          </p:cTn>
                        </p:par>
                        <p:par>
                          <p:cTn id="857" fill="hold">
                            <p:stCondLst>
                              <p:cond delay="276500"/>
                            </p:stCondLst>
                            <p:childTnLst>
                              <p:par>
                                <p:cTn id="858" presetID="11" presetClass="entr" presetSubtype="0" fill="hold" grpId="0" nodeType="afterEffect">
                                  <p:stCondLst>
                                    <p:cond delay="0"/>
                                  </p:stCondLst>
                                  <p:childTnLst>
                                    <p:set>
                                      <p:cBhvr>
                                        <p:cTn id="859" dur="1000">
                                          <p:stCondLst>
                                            <p:cond delay="0"/>
                                          </p:stCondLst>
                                        </p:cTn>
                                        <p:tgtEl>
                                          <p:spTgt spid="290"/>
                                        </p:tgtEl>
                                        <p:attrNameLst>
                                          <p:attrName>style.visibility</p:attrName>
                                        </p:attrNameLst>
                                      </p:cBhvr>
                                      <p:to>
                                        <p:strVal val="visible"/>
                                      </p:to>
                                    </p:set>
                                  </p:childTnLst>
                                </p:cTn>
                              </p:par>
                            </p:childTnLst>
                          </p:cTn>
                        </p:par>
                        <p:par>
                          <p:cTn id="860" fill="hold">
                            <p:stCondLst>
                              <p:cond delay="277500"/>
                            </p:stCondLst>
                            <p:childTnLst>
                              <p:par>
                                <p:cTn id="861" presetID="11" presetClass="entr" presetSubtype="0" fill="hold" grpId="0" nodeType="afterEffect">
                                  <p:stCondLst>
                                    <p:cond delay="0"/>
                                  </p:stCondLst>
                                  <p:childTnLst>
                                    <p:set>
                                      <p:cBhvr>
                                        <p:cTn id="862" dur="1000">
                                          <p:stCondLst>
                                            <p:cond delay="0"/>
                                          </p:stCondLst>
                                        </p:cTn>
                                        <p:tgtEl>
                                          <p:spTgt spid="291"/>
                                        </p:tgtEl>
                                        <p:attrNameLst>
                                          <p:attrName>style.visibility</p:attrName>
                                        </p:attrNameLst>
                                      </p:cBhvr>
                                      <p:to>
                                        <p:strVal val="visible"/>
                                      </p:to>
                                    </p:set>
                                  </p:childTnLst>
                                </p:cTn>
                              </p:par>
                            </p:childTnLst>
                          </p:cTn>
                        </p:par>
                        <p:par>
                          <p:cTn id="863" fill="hold">
                            <p:stCondLst>
                              <p:cond delay="278500"/>
                            </p:stCondLst>
                            <p:childTnLst>
                              <p:par>
                                <p:cTn id="864" presetID="11" presetClass="entr" presetSubtype="0" fill="hold" grpId="0" nodeType="afterEffect">
                                  <p:stCondLst>
                                    <p:cond delay="0"/>
                                  </p:stCondLst>
                                  <p:childTnLst>
                                    <p:set>
                                      <p:cBhvr>
                                        <p:cTn id="865" dur="1000">
                                          <p:stCondLst>
                                            <p:cond delay="0"/>
                                          </p:stCondLst>
                                        </p:cTn>
                                        <p:tgtEl>
                                          <p:spTgt spid="292"/>
                                        </p:tgtEl>
                                        <p:attrNameLst>
                                          <p:attrName>style.visibility</p:attrName>
                                        </p:attrNameLst>
                                      </p:cBhvr>
                                      <p:to>
                                        <p:strVal val="visible"/>
                                      </p:to>
                                    </p:set>
                                  </p:childTnLst>
                                </p:cTn>
                              </p:par>
                            </p:childTnLst>
                          </p:cTn>
                        </p:par>
                        <p:par>
                          <p:cTn id="866" fill="hold">
                            <p:stCondLst>
                              <p:cond delay="279500"/>
                            </p:stCondLst>
                            <p:childTnLst>
                              <p:par>
                                <p:cTn id="867" presetID="11" presetClass="entr" presetSubtype="0" fill="hold" grpId="0" nodeType="afterEffect">
                                  <p:stCondLst>
                                    <p:cond delay="0"/>
                                  </p:stCondLst>
                                  <p:childTnLst>
                                    <p:set>
                                      <p:cBhvr>
                                        <p:cTn id="868" dur="1000">
                                          <p:stCondLst>
                                            <p:cond delay="0"/>
                                          </p:stCondLst>
                                        </p:cTn>
                                        <p:tgtEl>
                                          <p:spTgt spid="293"/>
                                        </p:tgtEl>
                                        <p:attrNameLst>
                                          <p:attrName>style.visibility</p:attrName>
                                        </p:attrNameLst>
                                      </p:cBhvr>
                                      <p:to>
                                        <p:strVal val="visible"/>
                                      </p:to>
                                    </p:set>
                                  </p:childTnLst>
                                </p:cTn>
                              </p:par>
                            </p:childTnLst>
                          </p:cTn>
                        </p:par>
                        <p:par>
                          <p:cTn id="869" fill="hold">
                            <p:stCondLst>
                              <p:cond delay="280500"/>
                            </p:stCondLst>
                            <p:childTnLst>
                              <p:par>
                                <p:cTn id="870" presetID="11" presetClass="entr" presetSubtype="0" fill="hold" grpId="0" nodeType="afterEffect">
                                  <p:stCondLst>
                                    <p:cond delay="0"/>
                                  </p:stCondLst>
                                  <p:childTnLst>
                                    <p:set>
                                      <p:cBhvr>
                                        <p:cTn id="871" dur="1000">
                                          <p:stCondLst>
                                            <p:cond delay="0"/>
                                          </p:stCondLst>
                                        </p:cTn>
                                        <p:tgtEl>
                                          <p:spTgt spid="294"/>
                                        </p:tgtEl>
                                        <p:attrNameLst>
                                          <p:attrName>style.visibility</p:attrName>
                                        </p:attrNameLst>
                                      </p:cBhvr>
                                      <p:to>
                                        <p:strVal val="visible"/>
                                      </p:to>
                                    </p:set>
                                  </p:childTnLst>
                                </p:cTn>
                              </p:par>
                            </p:childTnLst>
                          </p:cTn>
                        </p:par>
                        <p:par>
                          <p:cTn id="872" fill="hold">
                            <p:stCondLst>
                              <p:cond delay="281500"/>
                            </p:stCondLst>
                            <p:childTnLst>
                              <p:par>
                                <p:cTn id="873" presetID="11" presetClass="entr" presetSubtype="0" fill="hold" grpId="0" nodeType="afterEffect">
                                  <p:stCondLst>
                                    <p:cond delay="0"/>
                                  </p:stCondLst>
                                  <p:childTnLst>
                                    <p:set>
                                      <p:cBhvr>
                                        <p:cTn id="874" dur="1000">
                                          <p:stCondLst>
                                            <p:cond delay="0"/>
                                          </p:stCondLst>
                                        </p:cTn>
                                        <p:tgtEl>
                                          <p:spTgt spid="295"/>
                                        </p:tgtEl>
                                        <p:attrNameLst>
                                          <p:attrName>style.visibility</p:attrName>
                                        </p:attrNameLst>
                                      </p:cBhvr>
                                      <p:to>
                                        <p:strVal val="visible"/>
                                      </p:to>
                                    </p:set>
                                  </p:childTnLst>
                                </p:cTn>
                              </p:par>
                            </p:childTnLst>
                          </p:cTn>
                        </p:par>
                        <p:par>
                          <p:cTn id="875" fill="hold">
                            <p:stCondLst>
                              <p:cond delay="282500"/>
                            </p:stCondLst>
                            <p:childTnLst>
                              <p:par>
                                <p:cTn id="876" presetID="11" presetClass="entr" presetSubtype="0" fill="hold" grpId="0" nodeType="afterEffect">
                                  <p:stCondLst>
                                    <p:cond delay="0"/>
                                  </p:stCondLst>
                                  <p:childTnLst>
                                    <p:set>
                                      <p:cBhvr>
                                        <p:cTn id="877" dur="1000">
                                          <p:stCondLst>
                                            <p:cond delay="0"/>
                                          </p:stCondLst>
                                        </p:cTn>
                                        <p:tgtEl>
                                          <p:spTgt spid="296"/>
                                        </p:tgtEl>
                                        <p:attrNameLst>
                                          <p:attrName>style.visibility</p:attrName>
                                        </p:attrNameLst>
                                      </p:cBhvr>
                                      <p:to>
                                        <p:strVal val="visible"/>
                                      </p:to>
                                    </p:set>
                                  </p:childTnLst>
                                </p:cTn>
                              </p:par>
                            </p:childTnLst>
                          </p:cTn>
                        </p:par>
                        <p:par>
                          <p:cTn id="878" fill="hold">
                            <p:stCondLst>
                              <p:cond delay="283500"/>
                            </p:stCondLst>
                            <p:childTnLst>
                              <p:par>
                                <p:cTn id="879" presetID="11" presetClass="entr" presetSubtype="0" fill="hold" grpId="0" nodeType="afterEffect">
                                  <p:stCondLst>
                                    <p:cond delay="0"/>
                                  </p:stCondLst>
                                  <p:childTnLst>
                                    <p:set>
                                      <p:cBhvr>
                                        <p:cTn id="880" dur="1000">
                                          <p:stCondLst>
                                            <p:cond delay="0"/>
                                          </p:stCondLst>
                                        </p:cTn>
                                        <p:tgtEl>
                                          <p:spTgt spid="297"/>
                                        </p:tgtEl>
                                        <p:attrNameLst>
                                          <p:attrName>style.visibility</p:attrName>
                                        </p:attrNameLst>
                                      </p:cBhvr>
                                      <p:to>
                                        <p:strVal val="visible"/>
                                      </p:to>
                                    </p:set>
                                  </p:childTnLst>
                                </p:cTn>
                              </p:par>
                            </p:childTnLst>
                          </p:cTn>
                        </p:par>
                        <p:par>
                          <p:cTn id="881" fill="hold">
                            <p:stCondLst>
                              <p:cond delay="284500"/>
                            </p:stCondLst>
                            <p:childTnLst>
                              <p:par>
                                <p:cTn id="882" presetID="11" presetClass="entr" presetSubtype="0" fill="hold" grpId="0" nodeType="afterEffect">
                                  <p:stCondLst>
                                    <p:cond delay="0"/>
                                  </p:stCondLst>
                                  <p:childTnLst>
                                    <p:set>
                                      <p:cBhvr>
                                        <p:cTn id="883" dur="1000">
                                          <p:stCondLst>
                                            <p:cond delay="0"/>
                                          </p:stCondLst>
                                        </p:cTn>
                                        <p:tgtEl>
                                          <p:spTgt spid="298"/>
                                        </p:tgtEl>
                                        <p:attrNameLst>
                                          <p:attrName>style.visibility</p:attrName>
                                        </p:attrNameLst>
                                      </p:cBhvr>
                                      <p:to>
                                        <p:strVal val="visible"/>
                                      </p:to>
                                    </p:set>
                                  </p:childTnLst>
                                </p:cTn>
                              </p:par>
                            </p:childTnLst>
                          </p:cTn>
                        </p:par>
                        <p:par>
                          <p:cTn id="884" fill="hold">
                            <p:stCondLst>
                              <p:cond delay="285500"/>
                            </p:stCondLst>
                            <p:childTnLst>
                              <p:par>
                                <p:cTn id="885" presetID="11" presetClass="entr" presetSubtype="0" fill="hold" grpId="0" nodeType="afterEffect">
                                  <p:stCondLst>
                                    <p:cond delay="0"/>
                                  </p:stCondLst>
                                  <p:childTnLst>
                                    <p:set>
                                      <p:cBhvr>
                                        <p:cTn id="886" dur="1000">
                                          <p:stCondLst>
                                            <p:cond delay="0"/>
                                          </p:stCondLst>
                                        </p:cTn>
                                        <p:tgtEl>
                                          <p:spTgt spid="299"/>
                                        </p:tgtEl>
                                        <p:attrNameLst>
                                          <p:attrName>style.visibility</p:attrName>
                                        </p:attrNameLst>
                                      </p:cBhvr>
                                      <p:to>
                                        <p:strVal val="visible"/>
                                      </p:to>
                                    </p:set>
                                  </p:childTnLst>
                                </p:cTn>
                              </p:par>
                            </p:childTnLst>
                          </p:cTn>
                        </p:par>
                        <p:par>
                          <p:cTn id="887" fill="hold">
                            <p:stCondLst>
                              <p:cond delay="286500"/>
                            </p:stCondLst>
                            <p:childTnLst>
                              <p:par>
                                <p:cTn id="888" presetID="11" presetClass="entr" presetSubtype="0" fill="hold" grpId="0" nodeType="afterEffect">
                                  <p:stCondLst>
                                    <p:cond delay="0"/>
                                  </p:stCondLst>
                                  <p:childTnLst>
                                    <p:set>
                                      <p:cBhvr>
                                        <p:cTn id="889" dur="1000">
                                          <p:stCondLst>
                                            <p:cond delay="0"/>
                                          </p:stCondLst>
                                        </p:cTn>
                                        <p:tgtEl>
                                          <p:spTgt spid="300"/>
                                        </p:tgtEl>
                                        <p:attrNameLst>
                                          <p:attrName>style.visibility</p:attrName>
                                        </p:attrNameLst>
                                      </p:cBhvr>
                                      <p:to>
                                        <p:strVal val="visible"/>
                                      </p:to>
                                    </p:set>
                                  </p:childTnLst>
                                </p:cTn>
                              </p:par>
                            </p:childTnLst>
                          </p:cTn>
                        </p:par>
                        <p:par>
                          <p:cTn id="890" fill="hold">
                            <p:stCondLst>
                              <p:cond delay="287500"/>
                            </p:stCondLst>
                            <p:childTnLst>
                              <p:par>
                                <p:cTn id="891" presetID="11" presetClass="entr" presetSubtype="0" fill="hold" grpId="0" nodeType="afterEffect">
                                  <p:stCondLst>
                                    <p:cond delay="0"/>
                                  </p:stCondLst>
                                  <p:childTnLst>
                                    <p:set>
                                      <p:cBhvr>
                                        <p:cTn id="892" dur="1000">
                                          <p:stCondLst>
                                            <p:cond delay="0"/>
                                          </p:stCondLst>
                                        </p:cTn>
                                        <p:tgtEl>
                                          <p:spTgt spid="301"/>
                                        </p:tgtEl>
                                        <p:attrNameLst>
                                          <p:attrName>style.visibility</p:attrName>
                                        </p:attrNameLst>
                                      </p:cBhvr>
                                      <p:to>
                                        <p:strVal val="visible"/>
                                      </p:to>
                                    </p:set>
                                  </p:childTnLst>
                                </p:cTn>
                              </p:par>
                            </p:childTnLst>
                          </p:cTn>
                        </p:par>
                        <p:par>
                          <p:cTn id="893" fill="hold">
                            <p:stCondLst>
                              <p:cond delay="288500"/>
                            </p:stCondLst>
                            <p:childTnLst>
                              <p:par>
                                <p:cTn id="894" presetID="11" presetClass="entr" presetSubtype="0" fill="hold" grpId="0" nodeType="afterEffect">
                                  <p:stCondLst>
                                    <p:cond delay="0"/>
                                  </p:stCondLst>
                                  <p:childTnLst>
                                    <p:set>
                                      <p:cBhvr>
                                        <p:cTn id="895" dur="1000">
                                          <p:stCondLst>
                                            <p:cond delay="0"/>
                                          </p:stCondLst>
                                        </p:cTn>
                                        <p:tgtEl>
                                          <p:spTgt spid="302"/>
                                        </p:tgtEl>
                                        <p:attrNameLst>
                                          <p:attrName>style.visibility</p:attrName>
                                        </p:attrNameLst>
                                      </p:cBhvr>
                                      <p:to>
                                        <p:strVal val="visible"/>
                                      </p:to>
                                    </p:set>
                                  </p:childTnLst>
                                </p:cTn>
                              </p:par>
                            </p:childTnLst>
                          </p:cTn>
                        </p:par>
                        <p:par>
                          <p:cTn id="896" fill="hold">
                            <p:stCondLst>
                              <p:cond delay="289500"/>
                            </p:stCondLst>
                            <p:childTnLst>
                              <p:par>
                                <p:cTn id="897" presetID="11" presetClass="entr" presetSubtype="0" fill="hold" grpId="0" nodeType="afterEffect">
                                  <p:stCondLst>
                                    <p:cond delay="0"/>
                                  </p:stCondLst>
                                  <p:childTnLst>
                                    <p:set>
                                      <p:cBhvr>
                                        <p:cTn id="898" dur="1000">
                                          <p:stCondLst>
                                            <p:cond delay="0"/>
                                          </p:stCondLst>
                                        </p:cTn>
                                        <p:tgtEl>
                                          <p:spTgt spid="303"/>
                                        </p:tgtEl>
                                        <p:attrNameLst>
                                          <p:attrName>style.visibility</p:attrName>
                                        </p:attrNameLst>
                                      </p:cBhvr>
                                      <p:to>
                                        <p:strVal val="visible"/>
                                      </p:to>
                                    </p:set>
                                  </p:childTnLst>
                                </p:cTn>
                              </p:par>
                            </p:childTnLst>
                          </p:cTn>
                        </p:par>
                        <p:par>
                          <p:cTn id="899" fill="hold">
                            <p:stCondLst>
                              <p:cond delay="290500"/>
                            </p:stCondLst>
                            <p:childTnLst>
                              <p:par>
                                <p:cTn id="900" presetID="11" presetClass="entr" presetSubtype="0" fill="hold" grpId="0" nodeType="afterEffect">
                                  <p:stCondLst>
                                    <p:cond delay="0"/>
                                  </p:stCondLst>
                                  <p:childTnLst>
                                    <p:set>
                                      <p:cBhvr>
                                        <p:cTn id="901" dur="1000">
                                          <p:stCondLst>
                                            <p:cond delay="0"/>
                                          </p:stCondLst>
                                        </p:cTn>
                                        <p:tgtEl>
                                          <p:spTgt spid="304"/>
                                        </p:tgtEl>
                                        <p:attrNameLst>
                                          <p:attrName>style.visibility</p:attrName>
                                        </p:attrNameLst>
                                      </p:cBhvr>
                                      <p:to>
                                        <p:strVal val="visible"/>
                                      </p:to>
                                    </p:set>
                                  </p:childTnLst>
                                </p:cTn>
                              </p:par>
                            </p:childTnLst>
                          </p:cTn>
                        </p:par>
                        <p:par>
                          <p:cTn id="902" fill="hold">
                            <p:stCondLst>
                              <p:cond delay="291500"/>
                            </p:stCondLst>
                            <p:childTnLst>
                              <p:par>
                                <p:cTn id="903" presetID="11" presetClass="entr" presetSubtype="0" fill="hold" grpId="0" nodeType="afterEffect">
                                  <p:stCondLst>
                                    <p:cond delay="0"/>
                                  </p:stCondLst>
                                  <p:childTnLst>
                                    <p:set>
                                      <p:cBhvr>
                                        <p:cTn id="904"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2500"/>
                            </p:stCondLst>
                            <p:childTnLst>
                              <p:par>
                                <p:cTn id="906" presetID="11" presetClass="entr" presetSubtype="0" fill="hold" grpId="0" nodeType="afterEffect">
                                  <p:stCondLst>
                                    <p:cond delay="0"/>
                                  </p:stCondLst>
                                  <p:childTnLst>
                                    <p:set>
                                      <p:cBhvr>
                                        <p:cTn id="907"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3500"/>
                            </p:stCondLst>
                            <p:childTnLst>
                              <p:par>
                                <p:cTn id="909" presetID="11" presetClass="entr" presetSubtype="0" fill="hold" grpId="0" nodeType="afterEffect">
                                  <p:stCondLst>
                                    <p:cond delay="0"/>
                                  </p:stCondLst>
                                  <p:childTnLst>
                                    <p:set>
                                      <p:cBhvr>
                                        <p:cTn id="910"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4500"/>
                            </p:stCondLst>
                            <p:childTnLst>
                              <p:par>
                                <p:cTn id="912" presetID="11" presetClass="entr" presetSubtype="0" fill="hold" grpId="0" nodeType="afterEffect">
                                  <p:stCondLst>
                                    <p:cond delay="0"/>
                                  </p:stCondLst>
                                  <p:childTnLst>
                                    <p:set>
                                      <p:cBhvr>
                                        <p:cTn id="913"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295500"/>
                            </p:stCondLst>
                            <p:childTnLst>
                              <p:par>
                                <p:cTn id="915" presetID="11" presetClass="entr" presetSubtype="0" fill="hold" grpId="0" nodeType="afterEffect">
                                  <p:stCondLst>
                                    <p:cond delay="0"/>
                                  </p:stCondLst>
                                  <p:childTnLst>
                                    <p:set>
                                      <p:cBhvr>
                                        <p:cTn id="916"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7" fill="hold">
                            <p:stCondLst>
                              <p:cond delay="296500"/>
                            </p:stCondLst>
                            <p:childTnLst>
                              <p:par>
                                <p:cTn id="918" presetID="11" presetClass="entr" presetSubtype="0" fill="hold" grpId="0" nodeType="afterEffect">
                                  <p:stCondLst>
                                    <p:cond delay="0"/>
                                  </p:stCondLst>
                                  <p:childTnLst>
                                    <p:set>
                                      <p:cBhvr>
                                        <p:cTn id="919"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lick.wav"/>
                                        </p:tgtEl>
                                      </p:cMediaNode>
                                    </p:audio>
                                  </p:subTnLst>
                                </p:cTn>
                              </p:par>
                            </p:childTnLst>
                          </p:cTn>
                        </p:par>
                        <p:par>
                          <p:cTn id="920" fill="hold">
                            <p:stCondLst>
                              <p:cond delay="297500"/>
                            </p:stCondLst>
                            <p:childTnLst>
                              <p:par>
                                <p:cTn id="921" presetID="11" presetClass="entr" presetSubtype="0" fill="hold" grpId="0" nodeType="afterEffect">
                                  <p:stCondLst>
                                    <p:cond delay="0"/>
                                  </p:stCondLst>
                                  <p:childTnLst>
                                    <p:set>
                                      <p:cBhvr>
                                        <p:cTn id="922"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3" name="click.wav"/>
                                        </p:tgtEl>
                                      </p:cMediaNode>
                                    </p:audio>
                                  </p:subTnLst>
                                </p:cTn>
                              </p:par>
                            </p:childTnLst>
                          </p:cTn>
                        </p:par>
                        <p:par>
                          <p:cTn id="923" fill="hold">
                            <p:stCondLst>
                              <p:cond delay="298500"/>
                            </p:stCondLst>
                            <p:childTnLst>
                              <p:par>
                                <p:cTn id="924" presetID="11" presetClass="entr" presetSubtype="0" fill="hold" grpId="0" nodeType="afterEffect">
                                  <p:stCondLst>
                                    <p:cond delay="0"/>
                                  </p:stCondLst>
                                  <p:childTnLst>
                                    <p:set>
                                      <p:cBhvr>
                                        <p:cTn id="925"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click.wav"/>
                                        </p:tgtEl>
                                      </p:cMediaNode>
                                    </p:audio>
                                  </p:subTnLst>
                                </p:cTn>
                              </p:par>
                            </p:childTnLst>
                          </p:cTn>
                        </p:par>
                        <p:par>
                          <p:cTn id="926" fill="hold">
                            <p:stCondLst>
                              <p:cond delay="299500"/>
                            </p:stCondLst>
                            <p:childTnLst>
                              <p:par>
                                <p:cTn id="927" presetID="11" presetClass="entr" presetSubtype="0" fill="hold" grpId="0" nodeType="afterEffect">
                                  <p:stCondLst>
                                    <p:cond delay="0"/>
                                  </p:stCondLst>
                                  <p:childTnLst>
                                    <p:set>
                                      <p:cBhvr>
                                        <p:cTn id="928"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par>
                          <p:cTn id="929" fill="hold">
                            <p:stCondLst>
                              <p:cond delay="300500"/>
                            </p:stCondLst>
                            <p:childTnLst>
                              <p:par>
                                <p:cTn id="930" presetID="11" presetClass="entr" presetSubtype="0" fill="hold" grpId="0" nodeType="afterEffect">
                                  <p:stCondLst>
                                    <p:cond delay="0"/>
                                  </p:stCondLst>
                                  <p:childTnLst>
                                    <p:set>
                                      <p:cBhvr>
                                        <p:cTn id="931"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15"/>
                  </p:tgtEl>
                </p:cond>
              </p:nextCondLst>
            </p:seq>
            <p:seq concurrent="1" nextAc="seek">
              <p:cTn id="932" restart="whenNotActive" fill="hold" evtFilter="cancelBubble" nodeType="interactiveSeq">
                <p:stCondLst>
                  <p:cond evt="onClick" delay="0">
                    <p:tgtEl>
                      <p:spTgt spid="9"/>
                    </p:tgtEl>
                  </p:cond>
                </p:stCondLst>
                <p:endSync evt="end" delay="0">
                  <p:rtn val="all"/>
                </p:endSync>
                <p:childTnLst>
                  <p:par>
                    <p:cTn id="933" fill="hold">
                      <p:stCondLst>
                        <p:cond delay="0"/>
                      </p:stCondLst>
                      <p:childTnLst>
                        <p:par>
                          <p:cTn id="934" fill="hold">
                            <p:stCondLst>
                              <p:cond delay="0"/>
                            </p:stCondLst>
                            <p:childTnLst>
                              <p:par>
                                <p:cTn id="935" presetID="16" presetClass="entr" presetSubtype="21" fill="hold" grpId="0" nodeType="clickEffect">
                                  <p:stCondLst>
                                    <p:cond delay="0"/>
                                  </p:stCondLst>
                                  <p:childTnLst>
                                    <p:set>
                                      <p:cBhvr>
                                        <p:cTn id="936" dur="1" fill="hold">
                                          <p:stCondLst>
                                            <p:cond delay="0"/>
                                          </p:stCondLst>
                                        </p:cTn>
                                        <p:tgtEl>
                                          <p:spTgt spid="11"/>
                                        </p:tgtEl>
                                        <p:attrNameLst>
                                          <p:attrName>style.visibility</p:attrName>
                                        </p:attrNameLst>
                                      </p:cBhvr>
                                      <p:to>
                                        <p:strVal val="visible"/>
                                      </p:to>
                                    </p:set>
                                    <p:animEffect transition="in" filter="barn(inVertical)">
                                      <p:cBhvr>
                                        <p:cTn id="937" dur="500"/>
                                        <p:tgtEl>
                                          <p:spTgt spid="11"/>
                                        </p:tgtEl>
                                      </p:cBhvr>
                                    </p:animEffect>
                                  </p:childTnLst>
                                </p:cTn>
                              </p:par>
                            </p:childTnLst>
                          </p:cTn>
                        </p:par>
                      </p:childTnLst>
                    </p:cTn>
                  </p:par>
                </p:childTnLst>
              </p:cTn>
              <p:nextCondLst>
                <p:cond evt="onClick" delay="0">
                  <p:tgtEl>
                    <p:spTgt spid="9"/>
                  </p:tgtEl>
                </p:cond>
              </p:nextCondLst>
            </p:seq>
          </p:childTnLst>
        </p:cTn>
      </p:par>
    </p:tnLst>
    <p:bldLst>
      <p:bldP spid="2"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0" y="54868"/>
            <a:ext cx="4840659"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HOẠT ĐỘNG VẬN DỤNG</a:t>
            </a:r>
          </a:p>
        </p:txBody>
      </p:sp>
      <p:grpSp>
        <p:nvGrpSpPr>
          <p:cNvPr id="16" name="Group 15">
            <a:extLst>
              <a:ext uri="{FF2B5EF4-FFF2-40B4-BE49-F238E27FC236}">
                <a16:creationId xmlns:a16="http://schemas.microsoft.com/office/drawing/2014/main" id="{DDDA6543-D5A7-4C32-AD3C-0592E52B9142}"/>
              </a:ext>
            </a:extLst>
          </p:cNvPr>
          <p:cNvGrpSpPr/>
          <p:nvPr/>
        </p:nvGrpSpPr>
        <p:grpSpPr>
          <a:xfrm>
            <a:off x="408857" y="1566317"/>
            <a:ext cx="11146951" cy="849260"/>
            <a:chOff x="241306" y="2452678"/>
            <a:chExt cx="11778089" cy="451310"/>
          </a:xfrm>
          <a:solidFill>
            <a:srgbClr val="327E3B"/>
          </a:solidFill>
        </p:grpSpPr>
        <p:sp>
          <p:nvSpPr>
            <p:cNvPr id="17" name="Rectangle 16">
              <a:extLst>
                <a:ext uri="{FF2B5EF4-FFF2-40B4-BE49-F238E27FC236}">
                  <a16:creationId xmlns:a16="http://schemas.microsoft.com/office/drawing/2014/main" id="{0121B2B7-2CEC-4B78-87F8-FD4EB3EB8B8F}"/>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18" name="Oval 17">
              <a:extLst>
                <a:ext uri="{FF2B5EF4-FFF2-40B4-BE49-F238E27FC236}">
                  <a16:creationId xmlns:a16="http://schemas.microsoft.com/office/drawing/2014/main" id="{C3F9ACE6-0B60-476A-AAEE-2DB6745618B0}"/>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9849EA0-07FA-4ECE-9DD3-50FAAD64DA10}"/>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0" name="Oval 19">
              <a:extLst>
                <a:ext uri="{FF2B5EF4-FFF2-40B4-BE49-F238E27FC236}">
                  <a16:creationId xmlns:a16="http://schemas.microsoft.com/office/drawing/2014/main" id="{F065EBA5-7AE1-436B-9692-C48187F8FEB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D9748EE-2344-4089-8565-02DE90C7A687}"/>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id="{FC981EA5-4A18-4280-B672-6B0BB7D9E4D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E1557F4-BDCA-47FF-9684-2A8D771258E5}"/>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id="{BC4D0EDF-99C0-45F5-A98C-901F5839E7D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25" name="Oval 24">
            <a:extLst>
              <a:ext uri="{FF2B5EF4-FFF2-40B4-BE49-F238E27FC236}">
                <a16:creationId xmlns:a16="http://schemas.microsoft.com/office/drawing/2014/main" id="{4A1832E5-0274-4A70-A73B-CEB14BC517C5}"/>
              </a:ext>
            </a:extLst>
          </p:cNvPr>
          <p:cNvSpPr/>
          <p:nvPr/>
        </p:nvSpPr>
        <p:spPr>
          <a:xfrm>
            <a:off x="369995" y="169864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26C4B2D-5C63-47DE-BC01-68F9DCB4250D}"/>
              </a:ext>
            </a:extLst>
          </p:cNvPr>
          <p:cNvSpPr/>
          <p:nvPr/>
        </p:nvSpPr>
        <p:spPr>
          <a:xfrm>
            <a:off x="965245" y="1733296"/>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grpSp>
        <p:nvGrpSpPr>
          <p:cNvPr id="6" name="Group 5">
            <a:extLst>
              <a:ext uri="{FF2B5EF4-FFF2-40B4-BE49-F238E27FC236}">
                <a16:creationId xmlns:a16="http://schemas.microsoft.com/office/drawing/2014/main" id="{67DE77F7-D9D3-4410-9C75-277C5AB36945}"/>
              </a:ext>
            </a:extLst>
          </p:cNvPr>
          <p:cNvGrpSpPr/>
          <p:nvPr/>
        </p:nvGrpSpPr>
        <p:grpSpPr>
          <a:xfrm>
            <a:off x="36141" y="516443"/>
            <a:ext cx="11763721" cy="913415"/>
            <a:chOff x="36141" y="727794"/>
            <a:chExt cx="11763721" cy="702064"/>
          </a:xfrm>
        </p:grpSpPr>
        <p:grpSp>
          <p:nvGrpSpPr>
            <p:cNvPr id="9" name="Group 8">
              <a:extLst>
                <a:ext uri="{FF2B5EF4-FFF2-40B4-BE49-F238E27FC236}">
                  <a16:creationId xmlns:a16="http://schemas.microsoft.com/office/drawing/2014/main" id="{BEDF9E8B-1A33-4DBC-8917-95E9CCC8A946}"/>
                </a:ext>
              </a:extLst>
            </p:cNvPr>
            <p:cNvGrpSpPr/>
            <p:nvPr/>
          </p:nvGrpSpPr>
          <p:grpSpPr>
            <a:xfrm>
              <a:off x="36141" y="727794"/>
              <a:ext cx="11756571" cy="659320"/>
              <a:chOff x="63654" y="1860878"/>
              <a:chExt cx="20757617" cy="1040476"/>
            </a:xfrm>
          </p:grpSpPr>
          <p:sp>
            <p:nvSpPr>
              <p:cNvPr id="10" name="Rounded Rectangle 53">
                <a:extLst>
                  <a:ext uri="{FF2B5EF4-FFF2-40B4-BE49-F238E27FC236}">
                    <a16:creationId xmlns:a16="http://schemas.microsoft.com/office/drawing/2014/main" id="{753A5DF8-4A8B-4760-BEE3-CA2487938558}"/>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3805C44-C5D0-49DC-8F84-750614D727A1}"/>
                  </a:ext>
                </a:extLst>
              </p:cNvPr>
              <p:cNvGrpSpPr/>
              <p:nvPr/>
            </p:nvGrpSpPr>
            <p:grpSpPr>
              <a:xfrm>
                <a:off x="63654" y="1860878"/>
                <a:ext cx="4156839" cy="1040476"/>
                <a:chOff x="923003" y="3917552"/>
                <a:chExt cx="4156839" cy="1040476"/>
              </a:xfrm>
            </p:grpSpPr>
            <p:grpSp>
              <p:nvGrpSpPr>
                <p:cNvPr id="12" name="Group 11">
                  <a:extLst>
                    <a:ext uri="{FF2B5EF4-FFF2-40B4-BE49-F238E27FC236}">
                      <a16:creationId xmlns:a16="http://schemas.microsoft.com/office/drawing/2014/main" id="{DEC7163C-12E0-4217-A490-373ACBECC60E}"/>
                    </a:ext>
                  </a:extLst>
                </p:cNvPr>
                <p:cNvGrpSpPr/>
                <p:nvPr/>
              </p:nvGrpSpPr>
              <p:grpSpPr>
                <a:xfrm>
                  <a:off x="1362045" y="4056327"/>
                  <a:ext cx="3717797" cy="897986"/>
                  <a:chOff x="2028795" y="4418277"/>
                  <a:chExt cx="3717797" cy="897986"/>
                </a:xfrm>
              </p:grpSpPr>
              <p:sp>
                <p:nvSpPr>
                  <p:cNvPr id="14" name="Freeform 20">
                    <a:extLst>
                      <a:ext uri="{FF2B5EF4-FFF2-40B4-BE49-F238E27FC236}">
                        <a16:creationId xmlns:a16="http://schemas.microsoft.com/office/drawing/2014/main" id="{B197AE4C-132C-4142-830C-9A6D335D8432}"/>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15" name="TextBox 14">
                    <a:extLst>
                      <a:ext uri="{FF2B5EF4-FFF2-40B4-BE49-F238E27FC236}">
                        <a16:creationId xmlns:a16="http://schemas.microsoft.com/office/drawing/2014/main" id="{8C1911D0-400A-46A1-8835-5DD226EAE3B6}"/>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13" name="Picture 12">
                  <a:extLst>
                    <a:ext uri="{FF2B5EF4-FFF2-40B4-BE49-F238E27FC236}">
                      <a16:creationId xmlns:a16="http://schemas.microsoft.com/office/drawing/2014/main" id="{5F4E4863-9F80-4227-A6A4-ECB4A0B052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4" name="TextBox 33">
              <a:extLst>
                <a:ext uri="{FF2B5EF4-FFF2-40B4-BE49-F238E27FC236}">
                  <a16:creationId xmlns:a16="http://schemas.microsoft.com/office/drawing/2014/main" id="{D1A41992-5684-4221-92CF-CF40DE9555E6}"/>
                </a:ext>
              </a:extLst>
            </p:cNvPr>
            <p:cNvSpPr txBox="1"/>
            <p:nvPr/>
          </p:nvSpPr>
          <p:spPr>
            <a:xfrm>
              <a:off x="2340776" y="851815"/>
              <a:ext cx="945908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1" name="Rectangle 50">
            <a:extLst>
              <a:ext uri="{FF2B5EF4-FFF2-40B4-BE49-F238E27FC236}">
                <a16:creationId xmlns:a16="http://schemas.microsoft.com/office/drawing/2014/main" id="{EF80BEBF-E635-45BD-BCE7-67AB62894A1D}"/>
              </a:ext>
            </a:extLst>
          </p:cNvPr>
          <p:cNvSpPr/>
          <p:nvPr/>
        </p:nvSpPr>
        <p:spPr>
          <a:xfrm>
            <a:off x="3803944" y="1720645"/>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9.5</a:t>
            </a:r>
          </a:p>
        </p:txBody>
      </p:sp>
      <p:sp>
        <p:nvSpPr>
          <p:cNvPr id="52" name="Rectangle 51">
            <a:extLst>
              <a:ext uri="{FF2B5EF4-FFF2-40B4-BE49-F238E27FC236}">
                <a16:creationId xmlns:a16="http://schemas.microsoft.com/office/drawing/2014/main" id="{7CB6E8D6-C226-43C6-8CE6-CD705A670A0E}"/>
              </a:ext>
            </a:extLst>
          </p:cNvPr>
          <p:cNvSpPr/>
          <p:nvPr/>
        </p:nvSpPr>
        <p:spPr>
          <a:xfrm>
            <a:off x="6640724" y="1720645"/>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53" name="Rectangle 52">
            <a:extLst>
              <a:ext uri="{FF2B5EF4-FFF2-40B4-BE49-F238E27FC236}">
                <a16:creationId xmlns:a16="http://schemas.microsoft.com/office/drawing/2014/main" id="{1A2F6ECD-8CB8-4472-A466-4AFE48A24359}"/>
              </a:ext>
            </a:extLst>
          </p:cNvPr>
          <p:cNvSpPr/>
          <p:nvPr/>
        </p:nvSpPr>
        <p:spPr>
          <a:xfrm>
            <a:off x="9494612" y="1756236"/>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3.15</a:t>
            </a:r>
          </a:p>
        </p:txBody>
      </p:sp>
      <p:grpSp>
        <p:nvGrpSpPr>
          <p:cNvPr id="61" name="Group 60">
            <a:extLst>
              <a:ext uri="{FF2B5EF4-FFF2-40B4-BE49-F238E27FC236}">
                <a16:creationId xmlns:a16="http://schemas.microsoft.com/office/drawing/2014/main" id="{6B019C61-FFF8-47A9-9208-1BAE609CE29B}"/>
              </a:ext>
            </a:extLst>
          </p:cNvPr>
          <p:cNvGrpSpPr/>
          <p:nvPr/>
        </p:nvGrpSpPr>
        <p:grpSpPr>
          <a:xfrm>
            <a:off x="428238" y="4769891"/>
            <a:ext cx="11146951" cy="849260"/>
            <a:chOff x="241306" y="2452678"/>
            <a:chExt cx="11778089" cy="451310"/>
          </a:xfrm>
          <a:solidFill>
            <a:srgbClr val="327E3B"/>
          </a:solidFill>
        </p:grpSpPr>
        <p:sp>
          <p:nvSpPr>
            <p:cNvPr id="62" name="Rectangle 61">
              <a:extLst>
                <a:ext uri="{FF2B5EF4-FFF2-40B4-BE49-F238E27FC236}">
                  <a16:creationId xmlns:a16="http://schemas.microsoft.com/office/drawing/2014/main" id="{054564CC-56E4-495A-944F-CBA34025D800}"/>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3" name="Oval 62">
              <a:extLst>
                <a:ext uri="{FF2B5EF4-FFF2-40B4-BE49-F238E27FC236}">
                  <a16:creationId xmlns:a16="http://schemas.microsoft.com/office/drawing/2014/main" id="{77584CB2-423A-40F4-ACD3-FBA7F75FA82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214B771-5826-4FBA-8AEC-0C442D9163FF}"/>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5" name="Oval 64">
              <a:extLst>
                <a:ext uri="{FF2B5EF4-FFF2-40B4-BE49-F238E27FC236}">
                  <a16:creationId xmlns:a16="http://schemas.microsoft.com/office/drawing/2014/main" id="{C076B866-0EC5-4375-A87D-08519E1970F8}"/>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BBF5099A-59C8-42A8-8B8B-A0198E20F28F}"/>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7" name="Oval 66">
              <a:extLst>
                <a:ext uri="{FF2B5EF4-FFF2-40B4-BE49-F238E27FC236}">
                  <a16:creationId xmlns:a16="http://schemas.microsoft.com/office/drawing/2014/main" id="{6B0541E4-F953-4FA9-98AB-10C8EBCFC6A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C07E2EB0-FE47-4410-87B4-E0272EC27A32}"/>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9" name="Oval 68">
              <a:extLst>
                <a:ext uri="{FF2B5EF4-FFF2-40B4-BE49-F238E27FC236}">
                  <a16:creationId xmlns:a16="http://schemas.microsoft.com/office/drawing/2014/main" id="{F6CAC080-6F33-476D-AF7E-D0B41BE60786}"/>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0" name="Oval 69">
            <a:extLst>
              <a:ext uri="{FF2B5EF4-FFF2-40B4-BE49-F238E27FC236}">
                <a16:creationId xmlns:a16="http://schemas.microsoft.com/office/drawing/2014/main" id="{C84743F8-E11D-4465-915E-1FEE54DD1E4B}"/>
              </a:ext>
            </a:extLst>
          </p:cNvPr>
          <p:cNvSpPr/>
          <p:nvPr/>
        </p:nvSpPr>
        <p:spPr>
          <a:xfrm>
            <a:off x="6123310" y="491580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27B30E89-6452-45D2-B1F8-81EB072EB9B0}"/>
              </a:ext>
            </a:extLst>
          </p:cNvPr>
          <p:cNvSpPr/>
          <p:nvPr/>
        </p:nvSpPr>
        <p:spPr>
          <a:xfrm>
            <a:off x="984626" y="4936870"/>
            <a:ext cx="2147271"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p>
        </p:txBody>
      </p:sp>
      <p:grpSp>
        <p:nvGrpSpPr>
          <p:cNvPr id="7" name="Group 6">
            <a:extLst>
              <a:ext uri="{FF2B5EF4-FFF2-40B4-BE49-F238E27FC236}">
                <a16:creationId xmlns:a16="http://schemas.microsoft.com/office/drawing/2014/main" id="{18A4FCA0-B6B9-4CE1-8D73-3EC5A0612005}"/>
              </a:ext>
            </a:extLst>
          </p:cNvPr>
          <p:cNvGrpSpPr/>
          <p:nvPr/>
        </p:nvGrpSpPr>
        <p:grpSpPr>
          <a:xfrm>
            <a:off x="43291" y="3272370"/>
            <a:ext cx="11756571" cy="1626435"/>
            <a:chOff x="81215" y="3169305"/>
            <a:chExt cx="11756571" cy="1232979"/>
          </a:xfrm>
        </p:grpSpPr>
        <p:grpSp>
          <p:nvGrpSpPr>
            <p:cNvPr id="54" name="Group 53">
              <a:extLst>
                <a:ext uri="{FF2B5EF4-FFF2-40B4-BE49-F238E27FC236}">
                  <a16:creationId xmlns:a16="http://schemas.microsoft.com/office/drawing/2014/main" id="{EA40E7A1-B03B-4705-ADFD-3A7DABA16088}"/>
                </a:ext>
              </a:extLst>
            </p:cNvPr>
            <p:cNvGrpSpPr/>
            <p:nvPr/>
          </p:nvGrpSpPr>
          <p:grpSpPr>
            <a:xfrm>
              <a:off x="81215" y="3169305"/>
              <a:ext cx="11756571" cy="1035984"/>
              <a:chOff x="63654" y="1860878"/>
              <a:chExt cx="20757617" cy="1040476"/>
            </a:xfrm>
          </p:grpSpPr>
          <p:sp>
            <p:nvSpPr>
              <p:cNvPr id="55" name="Rounded Rectangle 53">
                <a:extLst>
                  <a:ext uri="{FF2B5EF4-FFF2-40B4-BE49-F238E27FC236}">
                    <a16:creationId xmlns:a16="http://schemas.microsoft.com/office/drawing/2014/main" id="{A60639FA-9692-4AB8-9D3F-C1A1F6A47697}"/>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038C52CE-84C1-4216-BF2A-62BE78BB4219}"/>
                  </a:ext>
                </a:extLst>
              </p:cNvPr>
              <p:cNvGrpSpPr/>
              <p:nvPr/>
            </p:nvGrpSpPr>
            <p:grpSpPr>
              <a:xfrm>
                <a:off x="63654" y="1860878"/>
                <a:ext cx="4156839" cy="1040476"/>
                <a:chOff x="923003" y="3917552"/>
                <a:chExt cx="4156839" cy="1040476"/>
              </a:xfrm>
            </p:grpSpPr>
            <p:grpSp>
              <p:nvGrpSpPr>
                <p:cNvPr id="57" name="Group 56">
                  <a:extLst>
                    <a:ext uri="{FF2B5EF4-FFF2-40B4-BE49-F238E27FC236}">
                      <a16:creationId xmlns:a16="http://schemas.microsoft.com/office/drawing/2014/main" id="{94BC3D17-1954-4278-9886-8CA85021B0F3}"/>
                    </a:ext>
                  </a:extLst>
                </p:cNvPr>
                <p:cNvGrpSpPr/>
                <p:nvPr/>
              </p:nvGrpSpPr>
              <p:grpSpPr>
                <a:xfrm>
                  <a:off x="1362045" y="4056327"/>
                  <a:ext cx="3717797" cy="832104"/>
                  <a:chOff x="2028795" y="4418277"/>
                  <a:chExt cx="3717797" cy="832104"/>
                </a:xfrm>
              </p:grpSpPr>
              <p:sp>
                <p:nvSpPr>
                  <p:cNvPr id="59" name="Freeform 20">
                    <a:extLst>
                      <a:ext uri="{FF2B5EF4-FFF2-40B4-BE49-F238E27FC236}">
                        <a16:creationId xmlns:a16="http://schemas.microsoft.com/office/drawing/2014/main" id="{DE46C2C3-522B-47FC-87DB-0F271BB75173}"/>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60" name="TextBox 59">
                    <a:extLst>
                      <a:ext uri="{FF2B5EF4-FFF2-40B4-BE49-F238E27FC236}">
                        <a16:creationId xmlns:a16="http://schemas.microsoft.com/office/drawing/2014/main" id="{14F04C46-1D65-4E0E-BD66-A62FF65C2FF4}"/>
                      </a:ext>
                    </a:extLst>
                  </p:cNvPr>
                  <p:cNvSpPr txBox="1"/>
                  <p:nvPr/>
                </p:nvSpPr>
                <p:spPr>
                  <a:xfrm>
                    <a:off x="2218308" y="4441997"/>
                    <a:ext cx="3528284" cy="556400"/>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2.</a:t>
                    </a:r>
                  </a:p>
                </p:txBody>
              </p:sp>
            </p:grpSp>
            <p:pic>
              <p:nvPicPr>
                <p:cNvPr id="58" name="Picture 57">
                  <a:extLst>
                    <a:ext uri="{FF2B5EF4-FFF2-40B4-BE49-F238E27FC236}">
                      <a16:creationId xmlns:a16="http://schemas.microsoft.com/office/drawing/2014/main" id="{B3DC9923-2E17-48DA-80AD-99D512A6E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2" name="TextBox 71">
              <a:extLst>
                <a:ext uri="{FF2B5EF4-FFF2-40B4-BE49-F238E27FC236}">
                  <a16:creationId xmlns:a16="http://schemas.microsoft.com/office/drawing/2014/main" id="{535470F9-FCBA-4E2F-9E2A-FDAEF6579305}"/>
                </a:ext>
              </a:extLst>
            </p:cNvPr>
            <p:cNvSpPr txBox="1"/>
            <p:nvPr/>
          </p:nvSpPr>
          <p:spPr>
            <a:xfrm>
              <a:off x="2385850" y="3293326"/>
              <a:ext cx="9368938" cy="1108958"/>
            </a:xfrm>
            <a:prstGeom prst="rect">
              <a:avLst/>
            </a:prstGeom>
            <a:noFill/>
          </p:spPr>
          <p:txBody>
            <a:bodyPr wrap="square" rtlCol="0">
              <a:spAutoFit/>
            </a:bodyPr>
            <a:lstStyle/>
            <a:p>
              <a:pPr marR="0">
                <a:lnSpc>
                  <a:spcPct val="115000"/>
                </a:lnSpc>
                <a:spcBef>
                  <a:spcPts val="0"/>
                </a:spcBef>
                <a:spcAft>
                  <a:spcPts val="0"/>
                </a:spcAft>
              </a:pPr>
              <a:r>
                <a:rPr lang="en-US" sz="3000" b="1" dirty="0" err="1">
                  <a:latin typeface="Arial" panose="020B0604020202020204" pitchFamily="34" charset="0"/>
                  <a:ea typeface="Tahoma" panose="020B0604030504040204" pitchFamily="34" charset="0"/>
                  <a:cs typeface="Arial" panose="020B0604020202020204" pitchFamily="34" charset="0"/>
                </a:rPr>
                <a:t>Biết</a:t>
              </a:r>
              <a:r>
                <a:rPr lang="en-US" sz="3000" b="1" dirty="0">
                  <a:latin typeface="Arial" panose="020B0604020202020204" pitchFamily="34" charset="0"/>
                  <a:ea typeface="Tahoma" panose="020B0604030504040204" pitchFamily="34" charset="0"/>
                  <a:cs typeface="Arial" panose="020B0604020202020204" pitchFamily="34" charset="0"/>
                </a:rPr>
                <a:t> 400 = 2</a:t>
              </a:r>
              <a:r>
                <a:rPr lang="en-US" sz="3000" b="1" baseline="30000" dirty="0">
                  <a:latin typeface="Arial" panose="020B0604020202020204" pitchFamily="34" charset="0"/>
                  <a:ea typeface="Tahoma" panose="020B0604030504040204" pitchFamily="34" charset="0"/>
                  <a:cs typeface="Arial" panose="020B0604020202020204" pitchFamily="34" charset="0"/>
                </a:rPr>
                <a:t>4</a:t>
              </a:r>
              <a:r>
                <a:rPr lang="en-US" sz="3000" b="1" dirty="0">
                  <a:latin typeface="Arial" panose="020B0604020202020204" pitchFamily="34" charset="0"/>
                  <a:ea typeface="Tahoma" panose="020B0604030504040204" pitchFamily="34" charset="0"/>
                  <a:cs typeface="Arial" panose="020B0604020202020204" pitchFamily="34" charset="0"/>
                </a:rPr>
                <a:t>.5</a:t>
              </a:r>
              <a:r>
                <a:rPr lang="en-US" sz="3000" b="1" baseline="30000" dirty="0">
                  <a:latin typeface="Arial" panose="020B0604020202020204" pitchFamily="34" charset="0"/>
                  <a:ea typeface="Tahoma" panose="020B0604030504040204" pitchFamily="34" charset="0"/>
                  <a:cs typeface="Arial" panose="020B0604020202020204" pitchFamily="34" charset="0"/>
                </a:rPr>
                <a:t>2</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Hãy</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viết</a:t>
              </a:r>
              <a:r>
                <a:rPr lang="en-US" sz="3000" b="1" dirty="0">
                  <a:latin typeface="Arial" panose="020B0604020202020204" pitchFamily="34" charset="0"/>
                  <a:ea typeface="Tahoma" panose="020B0604030504040204" pitchFamily="34" charset="0"/>
                  <a:cs typeface="Arial" panose="020B0604020202020204" pitchFamily="34" charset="0"/>
                </a:rPr>
                <a:t> 800 </a:t>
              </a:r>
              <a:r>
                <a:rPr lang="en-US" sz="3000" b="1" dirty="0" err="1">
                  <a:latin typeface="Arial" panose="020B0604020202020204" pitchFamily="34" charset="0"/>
                  <a:ea typeface="Tahoma" panose="020B0604030504040204" pitchFamily="34" charset="0"/>
                  <a:cs typeface="Arial" panose="020B0604020202020204" pitchFamily="34" charset="0"/>
                </a:rPr>
                <a:t>thành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73" name="Rectangle 72">
            <a:extLst>
              <a:ext uri="{FF2B5EF4-FFF2-40B4-BE49-F238E27FC236}">
                <a16:creationId xmlns:a16="http://schemas.microsoft.com/office/drawing/2014/main" id="{8AF4E94D-6FEB-49DD-99E8-F673742F84BA}"/>
              </a:ext>
            </a:extLst>
          </p:cNvPr>
          <p:cNvSpPr/>
          <p:nvPr/>
        </p:nvSpPr>
        <p:spPr>
          <a:xfrm>
            <a:off x="3823325" y="4924219"/>
            <a:ext cx="2153906"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4</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4" name="Rectangle 73">
            <a:extLst>
              <a:ext uri="{FF2B5EF4-FFF2-40B4-BE49-F238E27FC236}">
                <a16:creationId xmlns:a16="http://schemas.microsoft.com/office/drawing/2014/main" id="{2F065DB6-ED92-42DA-88BA-3A9B65A2F73C}"/>
              </a:ext>
            </a:extLst>
          </p:cNvPr>
          <p:cNvSpPr/>
          <p:nvPr/>
        </p:nvSpPr>
        <p:spPr>
          <a:xfrm>
            <a:off x="6660105" y="4924219"/>
            <a:ext cx="2162460"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75" name="Rectangle 74">
            <a:extLst>
              <a:ext uri="{FF2B5EF4-FFF2-40B4-BE49-F238E27FC236}">
                <a16:creationId xmlns:a16="http://schemas.microsoft.com/office/drawing/2014/main" id="{338A6565-59F9-4816-8225-6ADB2E202B49}"/>
              </a:ext>
            </a:extLst>
          </p:cNvPr>
          <p:cNvSpPr/>
          <p:nvPr/>
        </p:nvSpPr>
        <p:spPr>
          <a:xfrm>
            <a:off x="9513993" y="4959810"/>
            <a:ext cx="2173921"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6" name="15s">
            <a:hlinkClick r:id="" action="ppaction://media"/>
            <a:extLst>
              <a:ext uri="{FF2B5EF4-FFF2-40B4-BE49-F238E27FC236}">
                <a16:creationId xmlns:a16="http://schemas.microsoft.com/office/drawing/2014/main" id="{5C3CFB83-214F-4F63-9F2F-A7B25F490303}"/>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07426" y="2477509"/>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pic>
        <p:nvPicPr>
          <p:cNvPr id="77" name="15s">
            <a:hlinkClick r:id="" action="ppaction://media"/>
            <a:extLst>
              <a:ext uri="{FF2B5EF4-FFF2-40B4-BE49-F238E27FC236}">
                <a16:creationId xmlns:a16="http://schemas.microsoft.com/office/drawing/2014/main" id="{EDC1529D-C4BB-4702-979A-96B20E335F51}"/>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74670" y="5703954"/>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circle(in)">
                                      <p:cBhvr>
                                        <p:cTn id="34"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76"/>
                </p:tgtEl>
              </p:cMediaNode>
            </p:video>
            <p:video>
              <p:cMediaNode vol="80000">
                <p:cTn id="36" fill="hold" display="0">
                  <p:stCondLst>
                    <p:cond delay="indefinite"/>
                  </p:stCondLst>
                </p:cTn>
                <p:tgtEl>
                  <p:spTgt spid="77"/>
                </p:tgtEl>
              </p:cMediaNode>
            </p:video>
          </p:childTnLst>
        </p:cTn>
      </p:par>
    </p:tnLst>
    <p:bldLst>
      <p:bldP spid="25"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VẬN DỤNG</a:t>
            </a:r>
          </a:p>
        </p:txBody>
      </p:sp>
      <p:grpSp>
        <p:nvGrpSpPr>
          <p:cNvPr id="61" name="Group 60">
            <a:extLst>
              <a:ext uri="{FF2B5EF4-FFF2-40B4-BE49-F238E27FC236}">
                <a16:creationId xmlns:a16="http://schemas.microsoft.com/office/drawing/2014/main" id="{6B019C61-FFF8-47A9-9208-1BAE609CE29B}"/>
              </a:ext>
            </a:extLst>
          </p:cNvPr>
          <p:cNvGrpSpPr/>
          <p:nvPr/>
        </p:nvGrpSpPr>
        <p:grpSpPr>
          <a:xfrm>
            <a:off x="421088" y="2142009"/>
            <a:ext cx="11371624" cy="849260"/>
            <a:chOff x="241306" y="2452678"/>
            <a:chExt cx="12015483" cy="451310"/>
          </a:xfrm>
          <a:solidFill>
            <a:srgbClr val="327E3B"/>
          </a:solidFill>
        </p:grpSpPr>
        <p:sp>
          <p:nvSpPr>
            <p:cNvPr id="62" name="Rectangle 61">
              <a:extLst>
                <a:ext uri="{FF2B5EF4-FFF2-40B4-BE49-F238E27FC236}">
                  <a16:creationId xmlns:a16="http://schemas.microsoft.com/office/drawing/2014/main" id="{054564CC-56E4-495A-944F-CBA34025D800}"/>
                </a:ext>
              </a:extLst>
            </p:cNvPr>
            <p:cNvSpPr/>
            <p:nvPr/>
          </p:nvSpPr>
          <p:spPr>
            <a:xfrm>
              <a:off x="3538286" y="2452678"/>
              <a:ext cx="2688314"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3" name="Oval 62">
              <a:extLst>
                <a:ext uri="{FF2B5EF4-FFF2-40B4-BE49-F238E27FC236}">
                  <a16:creationId xmlns:a16="http://schemas.microsoft.com/office/drawing/2014/main" id="{77584CB2-423A-40F4-ACD3-FBA7F75FA82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214B771-5826-4FBA-8AEC-0C442D9163FF}"/>
                </a:ext>
              </a:extLst>
            </p:cNvPr>
            <p:cNvSpPr/>
            <p:nvPr/>
          </p:nvSpPr>
          <p:spPr>
            <a:xfrm>
              <a:off x="531851" y="2464885"/>
              <a:ext cx="2580171"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5" name="Oval 64">
              <a:extLst>
                <a:ext uri="{FF2B5EF4-FFF2-40B4-BE49-F238E27FC236}">
                  <a16:creationId xmlns:a16="http://schemas.microsoft.com/office/drawing/2014/main" id="{C076B866-0EC5-4375-A87D-08519E1970F8}"/>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BBF5099A-59C8-42A8-8B8B-A0198E20F28F}"/>
                </a:ext>
              </a:extLst>
            </p:cNvPr>
            <p:cNvSpPr/>
            <p:nvPr/>
          </p:nvSpPr>
          <p:spPr>
            <a:xfrm>
              <a:off x="6544723" y="2452678"/>
              <a:ext cx="2688314"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7" name="Oval 66">
              <a:extLst>
                <a:ext uri="{FF2B5EF4-FFF2-40B4-BE49-F238E27FC236}">
                  <a16:creationId xmlns:a16="http://schemas.microsoft.com/office/drawing/2014/main" id="{6B0541E4-F953-4FA9-98AB-10C8EBCFC6AC}"/>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C</a:t>
              </a:r>
              <a:endParaRPr lang="en-US" sz="2800"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C07E2EB0-FE47-4410-87B4-E0272EC27A32}"/>
                </a:ext>
              </a:extLst>
            </p:cNvPr>
            <p:cNvSpPr/>
            <p:nvPr/>
          </p:nvSpPr>
          <p:spPr>
            <a:xfrm>
              <a:off x="9551160" y="2452678"/>
              <a:ext cx="2705629"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69" name="Oval 68">
              <a:extLst>
                <a:ext uri="{FF2B5EF4-FFF2-40B4-BE49-F238E27FC236}">
                  <a16:creationId xmlns:a16="http://schemas.microsoft.com/office/drawing/2014/main" id="{F6CAC080-6F33-476D-AF7E-D0B41BE60786}"/>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grpSp>
      <p:sp>
        <p:nvSpPr>
          <p:cNvPr id="70" name="Oval 69">
            <a:extLst>
              <a:ext uri="{FF2B5EF4-FFF2-40B4-BE49-F238E27FC236}">
                <a16:creationId xmlns:a16="http://schemas.microsoft.com/office/drawing/2014/main" id="{C84743F8-E11D-4465-915E-1FEE54DD1E4B}"/>
              </a:ext>
            </a:extLst>
          </p:cNvPr>
          <p:cNvSpPr/>
          <p:nvPr/>
        </p:nvSpPr>
        <p:spPr>
          <a:xfrm>
            <a:off x="8945721" y="2355861"/>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27B30E89-6452-45D2-B1F8-81EB072EB9B0}"/>
              </a:ext>
            </a:extLst>
          </p:cNvPr>
          <p:cNvSpPr/>
          <p:nvPr/>
        </p:nvSpPr>
        <p:spPr>
          <a:xfrm>
            <a:off x="977476" y="2308988"/>
            <a:ext cx="2271461"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270=2.3</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4" name="Group 3">
            <a:extLst>
              <a:ext uri="{FF2B5EF4-FFF2-40B4-BE49-F238E27FC236}">
                <a16:creationId xmlns:a16="http://schemas.microsoft.com/office/drawing/2014/main" id="{F8532AC7-6A83-41F5-BB17-65EFDF199067}"/>
              </a:ext>
            </a:extLst>
          </p:cNvPr>
          <p:cNvGrpSpPr/>
          <p:nvPr/>
        </p:nvGrpSpPr>
        <p:grpSpPr>
          <a:xfrm>
            <a:off x="36141" y="715571"/>
            <a:ext cx="11763721" cy="1520368"/>
            <a:chOff x="36141" y="701876"/>
            <a:chExt cx="11763721" cy="1232979"/>
          </a:xfrm>
        </p:grpSpPr>
        <p:grpSp>
          <p:nvGrpSpPr>
            <p:cNvPr id="54" name="Group 53">
              <a:extLst>
                <a:ext uri="{FF2B5EF4-FFF2-40B4-BE49-F238E27FC236}">
                  <a16:creationId xmlns:a16="http://schemas.microsoft.com/office/drawing/2014/main" id="{EA40E7A1-B03B-4705-ADFD-3A7DABA16088}"/>
                </a:ext>
              </a:extLst>
            </p:cNvPr>
            <p:cNvGrpSpPr/>
            <p:nvPr/>
          </p:nvGrpSpPr>
          <p:grpSpPr>
            <a:xfrm>
              <a:off x="36141" y="701876"/>
              <a:ext cx="11756571" cy="1035984"/>
              <a:chOff x="63654" y="1860878"/>
              <a:chExt cx="20757617" cy="1040476"/>
            </a:xfrm>
          </p:grpSpPr>
          <p:sp>
            <p:nvSpPr>
              <p:cNvPr id="55" name="Rounded Rectangle 53">
                <a:extLst>
                  <a:ext uri="{FF2B5EF4-FFF2-40B4-BE49-F238E27FC236}">
                    <a16:creationId xmlns:a16="http://schemas.microsoft.com/office/drawing/2014/main" id="{A60639FA-9692-4AB8-9D3F-C1A1F6A47697}"/>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038C52CE-84C1-4216-BF2A-62BE78BB4219}"/>
                  </a:ext>
                </a:extLst>
              </p:cNvPr>
              <p:cNvGrpSpPr/>
              <p:nvPr/>
            </p:nvGrpSpPr>
            <p:grpSpPr>
              <a:xfrm>
                <a:off x="63654" y="1860878"/>
                <a:ext cx="4156839" cy="1040476"/>
                <a:chOff x="923003" y="3917552"/>
                <a:chExt cx="4156839" cy="1040476"/>
              </a:xfrm>
            </p:grpSpPr>
            <p:grpSp>
              <p:nvGrpSpPr>
                <p:cNvPr id="57" name="Group 56">
                  <a:extLst>
                    <a:ext uri="{FF2B5EF4-FFF2-40B4-BE49-F238E27FC236}">
                      <a16:creationId xmlns:a16="http://schemas.microsoft.com/office/drawing/2014/main" id="{94BC3D17-1954-4278-9886-8CA85021B0F3}"/>
                    </a:ext>
                  </a:extLst>
                </p:cNvPr>
                <p:cNvGrpSpPr/>
                <p:nvPr/>
              </p:nvGrpSpPr>
              <p:grpSpPr>
                <a:xfrm>
                  <a:off x="1362045" y="4056327"/>
                  <a:ext cx="3717797" cy="832104"/>
                  <a:chOff x="2028795" y="4418277"/>
                  <a:chExt cx="3717797" cy="832104"/>
                </a:xfrm>
              </p:grpSpPr>
              <p:sp>
                <p:nvSpPr>
                  <p:cNvPr id="59" name="Freeform 20">
                    <a:extLst>
                      <a:ext uri="{FF2B5EF4-FFF2-40B4-BE49-F238E27FC236}">
                        <a16:creationId xmlns:a16="http://schemas.microsoft.com/office/drawing/2014/main" id="{DE46C2C3-522B-47FC-87DB-0F271BB75173}"/>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2800" b="1">
                      <a:latin typeface="Arial" panose="020B0604020202020204" pitchFamily="34" charset="0"/>
                      <a:ea typeface="Tahoma" pitchFamily="34" charset="0"/>
                      <a:cs typeface="Arial" panose="020B0604020202020204" pitchFamily="34" charset="0"/>
                    </a:endParaRPr>
                  </a:p>
                </p:txBody>
              </p:sp>
              <p:sp>
                <p:nvSpPr>
                  <p:cNvPr id="60" name="TextBox 59">
                    <a:extLst>
                      <a:ext uri="{FF2B5EF4-FFF2-40B4-BE49-F238E27FC236}">
                        <a16:creationId xmlns:a16="http://schemas.microsoft.com/office/drawing/2014/main" id="{14F04C46-1D65-4E0E-BD66-A62FF65C2FF4}"/>
                      </a:ext>
                    </a:extLst>
                  </p:cNvPr>
                  <p:cNvSpPr txBox="1"/>
                  <p:nvPr/>
                </p:nvSpPr>
                <p:spPr>
                  <a:xfrm>
                    <a:off x="2218308" y="4441997"/>
                    <a:ext cx="3528284" cy="426158"/>
                  </a:xfrm>
                  <a:prstGeom prst="rect">
                    <a:avLst/>
                  </a:prstGeom>
                  <a:noFill/>
                </p:spPr>
                <p:txBody>
                  <a:bodyPr wrap="square" rtlCol="0">
                    <a:spAutoFit/>
                  </a:bodyPr>
                  <a:lstStyle/>
                  <a:p>
                    <a:pPr algn="ctr"/>
                    <a:r>
                      <a:rPr lang="vi-VN" sz="2800" b="1" dirty="0">
                        <a:latin typeface="Arial" panose="020B0604020202020204" pitchFamily="34" charset="0"/>
                        <a:ea typeface="Tahoma" pitchFamily="34" charset="0"/>
                        <a:cs typeface="Arial" panose="020B0604020202020204" pitchFamily="34" charset="0"/>
                      </a:rPr>
                      <a:t>CÂU </a:t>
                    </a:r>
                    <a:r>
                      <a:rPr lang="en-US" sz="2800" b="1" dirty="0">
                        <a:latin typeface="Arial" panose="020B0604020202020204" pitchFamily="34" charset="0"/>
                        <a:ea typeface="Tahoma" pitchFamily="34" charset="0"/>
                        <a:cs typeface="Arial" panose="020B0604020202020204" pitchFamily="34" charset="0"/>
                      </a:rPr>
                      <a:t>3.</a:t>
                    </a:r>
                  </a:p>
                </p:txBody>
              </p:sp>
            </p:grpSp>
            <p:pic>
              <p:nvPicPr>
                <p:cNvPr id="58" name="Picture 57">
                  <a:extLst>
                    <a:ext uri="{FF2B5EF4-FFF2-40B4-BE49-F238E27FC236}">
                      <a16:creationId xmlns:a16="http://schemas.microsoft.com/office/drawing/2014/main" id="{B3DC9923-2E17-48DA-80AD-99D512A6E9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2" name="TextBox 71">
              <a:extLst>
                <a:ext uri="{FF2B5EF4-FFF2-40B4-BE49-F238E27FC236}">
                  <a16:creationId xmlns:a16="http://schemas.microsoft.com/office/drawing/2014/main" id="{535470F9-FCBA-4E2F-9E2A-FDAEF6579305}"/>
                </a:ext>
              </a:extLst>
            </p:cNvPr>
            <p:cNvSpPr txBox="1"/>
            <p:nvPr/>
          </p:nvSpPr>
          <p:spPr>
            <a:xfrm>
              <a:off x="2340776" y="825897"/>
              <a:ext cx="9459086" cy="1108958"/>
            </a:xfrm>
            <a:prstGeom prst="rect">
              <a:avLst/>
            </a:prstGeom>
            <a:noFill/>
          </p:spPr>
          <p:txBody>
            <a:bodyPr wrap="square" rtlCol="0">
              <a:spAutoFit/>
            </a:bodyPr>
            <a:lstStyle/>
            <a:p>
              <a:pPr marR="0" algn="just">
                <a:lnSpc>
                  <a:spcPct val="115000"/>
                </a:lnSpc>
                <a:spcBef>
                  <a:spcPts val="0"/>
                </a:spcBef>
                <a:spcAft>
                  <a:spcPts val="0"/>
                </a:spcAft>
                <a:tabLst>
                  <a:tab pos="58738" algn="l"/>
                </a:tabLst>
              </a:pPr>
              <a:r>
                <a:rPr lang="en-US" sz="3000" b="1" dirty="0" err="1">
                  <a:latin typeface="Arial" panose="020B0604020202020204" pitchFamily="34" charset="0"/>
                  <a:ea typeface="Tahoma" panose="020B0604030504040204" pitchFamily="34" charset="0"/>
                  <a:cs typeface="Arial" panose="020B0604020202020204" pitchFamily="34" charset="0"/>
                </a:rPr>
                <a:t>Biết</a:t>
              </a:r>
              <a:r>
                <a:rPr lang="en-US" sz="3000" b="1" dirty="0">
                  <a:latin typeface="Arial" panose="020B0604020202020204" pitchFamily="34" charset="0"/>
                  <a:ea typeface="Tahoma" panose="020B0604030504040204" pitchFamily="34" charset="0"/>
                  <a:cs typeface="Arial" panose="020B0604020202020204" pitchFamily="34" charset="0"/>
                </a:rPr>
                <a:t> 2700 = 2</a:t>
              </a:r>
              <a:r>
                <a:rPr lang="en-US" sz="3000" b="1" baseline="30000" dirty="0">
                  <a:latin typeface="Arial" panose="020B0604020202020204" pitchFamily="34" charset="0"/>
                  <a:ea typeface="Tahoma" panose="020B0604030504040204" pitchFamily="34" charset="0"/>
                  <a:cs typeface="Arial" panose="020B0604020202020204" pitchFamily="34" charset="0"/>
                </a:rPr>
                <a:t>2</a:t>
              </a:r>
              <a:r>
                <a:rPr lang="en-US" sz="3000" b="1" dirty="0">
                  <a:latin typeface="Arial" panose="020B0604020202020204" pitchFamily="34" charset="0"/>
                  <a:ea typeface="Tahoma" panose="020B0604030504040204" pitchFamily="34" charset="0"/>
                  <a:cs typeface="Arial" panose="020B0604020202020204" pitchFamily="34" charset="0"/>
                </a:rPr>
                <a:t>.3</a:t>
              </a:r>
              <a:r>
                <a:rPr lang="en-US" sz="3000" b="1" baseline="30000" dirty="0">
                  <a:latin typeface="Arial" panose="020B0604020202020204" pitchFamily="34" charset="0"/>
                  <a:ea typeface="Tahoma" panose="020B0604030504040204" pitchFamily="34" charset="0"/>
                  <a:cs typeface="Arial" panose="020B0604020202020204" pitchFamily="34" charset="0"/>
                </a:rPr>
                <a:t>3</a:t>
              </a:r>
              <a:r>
                <a:rPr lang="en-US" sz="3000" b="1" dirty="0">
                  <a:latin typeface="Arial" panose="020B0604020202020204" pitchFamily="34" charset="0"/>
                  <a:ea typeface="Tahoma" panose="020B0604030504040204" pitchFamily="34" charset="0"/>
                  <a:cs typeface="Arial" panose="020B0604020202020204" pitchFamily="34" charset="0"/>
                </a:rPr>
                <a:t>.5</a:t>
              </a:r>
              <a:r>
                <a:rPr lang="en-US" sz="3000" b="1" baseline="30000" dirty="0">
                  <a:latin typeface="Arial" panose="020B0604020202020204" pitchFamily="34" charset="0"/>
                  <a:ea typeface="Tahoma" panose="020B0604030504040204" pitchFamily="34" charset="0"/>
                  <a:cs typeface="Arial" panose="020B0604020202020204" pitchFamily="34" charset="0"/>
                </a:rPr>
                <a:t>2</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Hãy</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viết</a:t>
              </a:r>
              <a:r>
                <a:rPr lang="en-US" sz="3000" b="1" dirty="0">
                  <a:latin typeface="Arial" panose="020B0604020202020204" pitchFamily="34" charset="0"/>
                  <a:ea typeface="Tahoma" panose="020B0604030504040204" pitchFamily="34" charset="0"/>
                  <a:cs typeface="Arial" panose="020B0604020202020204" pitchFamily="34" charset="0"/>
                </a:rPr>
                <a:t> 270 </a:t>
              </a:r>
              <a:r>
                <a:rPr lang="en-US" sz="3000" b="1" dirty="0" err="1">
                  <a:latin typeface="Arial" panose="020B0604020202020204" pitchFamily="34" charset="0"/>
                  <a:ea typeface="Tahoma" panose="020B0604030504040204" pitchFamily="34" charset="0"/>
                  <a:cs typeface="Arial" panose="020B0604020202020204" pitchFamily="34" charset="0"/>
                </a:rPr>
                <a:t>thành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73" name="Rectangle 72">
            <a:extLst>
              <a:ext uri="{FF2B5EF4-FFF2-40B4-BE49-F238E27FC236}">
                <a16:creationId xmlns:a16="http://schemas.microsoft.com/office/drawing/2014/main" id="{8AF4E94D-6FEB-49DD-99E8-F673742F84BA}"/>
              </a:ext>
            </a:extLst>
          </p:cNvPr>
          <p:cNvSpPr/>
          <p:nvPr/>
        </p:nvSpPr>
        <p:spPr>
          <a:xfrm>
            <a:off x="3816175" y="2296337"/>
            <a:ext cx="2388309"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 .3.5</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sp>
        <p:nvSpPr>
          <p:cNvPr id="74" name="Rectangle 73">
            <a:extLst>
              <a:ext uri="{FF2B5EF4-FFF2-40B4-BE49-F238E27FC236}">
                <a16:creationId xmlns:a16="http://schemas.microsoft.com/office/drawing/2014/main" id="{2F065DB6-ED92-42DA-88BA-3A9B65A2F73C}"/>
              </a:ext>
            </a:extLst>
          </p:cNvPr>
          <p:cNvSpPr/>
          <p:nvPr/>
        </p:nvSpPr>
        <p:spPr>
          <a:xfrm>
            <a:off x="6652955" y="2296337"/>
            <a:ext cx="2304135"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75" name="Rectangle 74">
            <a:extLst>
              <a:ext uri="{FF2B5EF4-FFF2-40B4-BE49-F238E27FC236}">
                <a16:creationId xmlns:a16="http://schemas.microsoft.com/office/drawing/2014/main" id="{338A6565-59F9-4816-8225-6ADB2E202B49}"/>
              </a:ext>
            </a:extLst>
          </p:cNvPr>
          <p:cNvSpPr/>
          <p:nvPr/>
        </p:nvSpPr>
        <p:spPr>
          <a:xfrm>
            <a:off x="9506843" y="2331928"/>
            <a:ext cx="2264069"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270=2.3</a:t>
            </a:r>
            <a:r>
              <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77" name="15s">
            <a:hlinkClick r:id="" action="ppaction://media"/>
            <a:extLst>
              <a:ext uri="{FF2B5EF4-FFF2-40B4-BE49-F238E27FC236}">
                <a16:creationId xmlns:a16="http://schemas.microsoft.com/office/drawing/2014/main" id="{EDC1529D-C4BB-4702-979A-96B20E335F51}"/>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67520" y="3076072"/>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grpSp>
        <p:nvGrpSpPr>
          <p:cNvPr id="84" name="Group 83">
            <a:extLst>
              <a:ext uri="{FF2B5EF4-FFF2-40B4-BE49-F238E27FC236}">
                <a16:creationId xmlns:a16="http://schemas.microsoft.com/office/drawing/2014/main" id="{C69887BF-DF83-4C6F-B742-D592F3972177}"/>
              </a:ext>
            </a:extLst>
          </p:cNvPr>
          <p:cNvGrpSpPr/>
          <p:nvPr/>
        </p:nvGrpSpPr>
        <p:grpSpPr>
          <a:xfrm>
            <a:off x="426088" y="4806113"/>
            <a:ext cx="11338130" cy="849260"/>
            <a:chOff x="241306" y="2452678"/>
            <a:chExt cx="11980092" cy="451310"/>
          </a:xfrm>
          <a:solidFill>
            <a:srgbClr val="327E3B"/>
          </a:solidFill>
        </p:grpSpPr>
        <p:sp>
          <p:nvSpPr>
            <p:cNvPr id="85" name="Rectangle 84">
              <a:extLst>
                <a:ext uri="{FF2B5EF4-FFF2-40B4-BE49-F238E27FC236}">
                  <a16:creationId xmlns:a16="http://schemas.microsoft.com/office/drawing/2014/main" id="{BC9EC969-7EF2-416B-9926-58F3BFA423EB}"/>
                </a:ext>
              </a:extLst>
            </p:cNvPr>
            <p:cNvSpPr/>
            <p:nvPr/>
          </p:nvSpPr>
          <p:spPr>
            <a:xfrm>
              <a:off x="3538287" y="2452678"/>
              <a:ext cx="2670238"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86" name="Oval 85">
              <a:extLst>
                <a:ext uri="{FF2B5EF4-FFF2-40B4-BE49-F238E27FC236}">
                  <a16:creationId xmlns:a16="http://schemas.microsoft.com/office/drawing/2014/main" id="{F11F6875-5E6B-4A02-994F-EB036B0847B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D367E9EE-AE40-4FAD-A942-DD1BDABA4A68}"/>
                </a:ext>
              </a:extLst>
            </p:cNvPr>
            <p:cNvSpPr/>
            <p:nvPr/>
          </p:nvSpPr>
          <p:spPr>
            <a:xfrm>
              <a:off x="531851" y="2464885"/>
              <a:ext cx="2574888"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sp>
          <p:nvSpPr>
            <p:cNvPr id="88" name="Oval 87">
              <a:extLst>
                <a:ext uri="{FF2B5EF4-FFF2-40B4-BE49-F238E27FC236}">
                  <a16:creationId xmlns:a16="http://schemas.microsoft.com/office/drawing/2014/main" id="{DD9A23D9-18C3-4C88-B604-A953795FD81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ea typeface="Tahoma"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70DC078C-30E8-4776-AAE3-D44B7EB2909B}"/>
                </a:ext>
              </a:extLst>
            </p:cNvPr>
            <p:cNvSpPr/>
            <p:nvPr/>
          </p:nvSpPr>
          <p:spPr>
            <a:xfrm>
              <a:off x="6544723" y="2452678"/>
              <a:ext cx="2670238"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sp>
          <p:nvSpPr>
            <p:cNvPr id="90" name="Oval 89">
              <a:extLst>
                <a:ext uri="{FF2B5EF4-FFF2-40B4-BE49-F238E27FC236}">
                  <a16:creationId xmlns:a16="http://schemas.microsoft.com/office/drawing/2014/main" id="{34C481A0-E387-4906-9CDC-48DD5EF66F5A}"/>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C</a:t>
              </a:r>
              <a:endParaRPr lang="en-US" sz="2800" dirty="0">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AFE3EEC4-0754-4FED-A878-F9955740C684}"/>
                </a:ext>
              </a:extLst>
            </p:cNvPr>
            <p:cNvSpPr/>
            <p:nvPr/>
          </p:nvSpPr>
          <p:spPr>
            <a:xfrm>
              <a:off x="9551160" y="2452678"/>
              <a:ext cx="2670238"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Arial" panose="020B0604020202020204" pitchFamily="34" charset="0"/>
                <a:ea typeface="Tahoma" pitchFamily="34" charset="0"/>
                <a:cs typeface="Arial" panose="020B0604020202020204" pitchFamily="34" charset="0"/>
              </a:endParaRPr>
            </a:p>
          </p:txBody>
        </p:sp>
        <p:sp>
          <p:nvSpPr>
            <p:cNvPr id="92" name="Oval 91">
              <a:extLst>
                <a:ext uri="{FF2B5EF4-FFF2-40B4-BE49-F238E27FC236}">
                  <a16:creationId xmlns:a16="http://schemas.microsoft.com/office/drawing/2014/main" id="{7E53943D-274E-462A-954F-2CE3C9BB756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ea typeface="Tahoma" pitchFamily="34" charset="0"/>
                  <a:cs typeface="Arial" panose="020B0604020202020204" pitchFamily="34" charset="0"/>
                </a:rPr>
                <a:t>D</a:t>
              </a:r>
              <a:endParaRPr lang="en-US" sz="2800" dirty="0">
                <a:latin typeface="Arial" panose="020B0604020202020204" pitchFamily="34" charset="0"/>
                <a:cs typeface="Arial" panose="020B0604020202020204" pitchFamily="34" charset="0"/>
              </a:endParaRPr>
            </a:p>
          </p:txBody>
        </p:sp>
      </p:grpSp>
      <p:sp>
        <p:nvSpPr>
          <p:cNvPr id="93" name="Oval 92">
            <a:extLst>
              <a:ext uri="{FF2B5EF4-FFF2-40B4-BE49-F238E27FC236}">
                <a16:creationId xmlns:a16="http://schemas.microsoft.com/office/drawing/2014/main" id="{C38E580B-2D87-48F0-BEA0-EC2626C9E2E0}"/>
              </a:ext>
            </a:extLst>
          </p:cNvPr>
          <p:cNvSpPr/>
          <p:nvPr/>
        </p:nvSpPr>
        <p:spPr>
          <a:xfrm>
            <a:off x="3232344" y="497309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B</a:t>
            </a:r>
            <a:endParaRPr lang="en-US" sz="2800" dirty="0">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F6698299-401C-4F52-A766-2FD48D3E7B9C}"/>
              </a:ext>
            </a:extLst>
          </p:cNvPr>
          <p:cNvSpPr/>
          <p:nvPr/>
        </p:nvSpPr>
        <p:spPr>
          <a:xfrm>
            <a:off x="982476" y="4973092"/>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6.</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 name="Group 4">
            <a:extLst>
              <a:ext uri="{FF2B5EF4-FFF2-40B4-BE49-F238E27FC236}">
                <a16:creationId xmlns:a16="http://schemas.microsoft.com/office/drawing/2014/main" id="{3107B083-EE7E-42C1-B638-F0E5FDF7139D}"/>
              </a:ext>
            </a:extLst>
          </p:cNvPr>
          <p:cNvGrpSpPr/>
          <p:nvPr/>
        </p:nvGrpSpPr>
        <p:grpSpPr>
          <a:xfrm>
            <a:off x="36141" y="3791065"/>
            <a:ext cx="11756571" cy="830997"/>
            <a:chOff x="36141" y="3568803"/>
            <a:chExt cx="11756571" cy="675692"/>
          </a:xfrm>
        </p:grpSpPr>
        <p:grpSp>
          <p:nvGrpSpPr>
            <p:cNvPr id="50" name="Group 49">
              <a:extLst>
                <a:ext uri="{FF2B5EF4-FFF2-40B4-BE49-F238E27FC236}">
                  <a16:creationId xmlns:a16="http://schemas.microsoft.com/office/drawing/2014/main" id="{B25B8B52-5416-48F0-A67D-F6287C7C4B07}"/>
                </a:ext>
              </a:extLst>
            </p:cNvPr>
            <p:cNvGrpSpPr/>
            <p:nvPr/>
          </p:nvGrpSpPr>
          <p:grpSpPr>
            <a:xfrm>
              <a:off x="36141" y="3568803"/>
              <a:ext cx="11756571" cy="675692"/>
              <a:chOff x="63654" y="1860878"/>
              <a:chExt cx="20757617" cy="1040476"/>
            </a:xfrm>
          </p:grpSpPr>
          <p:sp>
            <p:nvSpPr>
              <p:cNvPr id="78" name="Rounded Rectangle 53">
                <a:extLst>
                  <a:ext uri="{FF2B5EF4-FFF2-40B4-BE49-F238E27FC236}">
                    <a16:creationId xmlns:a16="http://schemas.microsoft.com/office/drawing/2014/main" id="{A4C5AFA7-4559-41BC-974F-BB5557A390F2}"/>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Arial" panose="020B0604020202020204" pitchFamily="34" charset="0"/>
                  <a:ea typeface="Tahoma"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93865BE2-5533-4610-A1D6-EE2C8EEB1BD0}"/>
                  </a:ext>
                </a:extLst>
              </p:cNvPr>
              <p:cNvGrpSpPr/>
              <p:nvPr/>
            </p:nvGrpSpPr>
            <p:grpSpPr>
              <a:xfrm>
                <a:off x="63654" y="1860878"/>
                <a:ext cx="4156839" cy="1040476"/>
                <a:chOff x="923003" y="3917552"/>
                <a:chExt cx="4156839" cy="1040476"/>
              </a:xfrm>
            </p:grpSpPr>
            <p:grpSp>
              <p:nvGrpSpPr>
                <p:cNvPr id="80" name="Group 79">
                  <a:extLst>
                    <a:ext uri="{FF2B5EF4-FFF2-40B4-BE49-F238E27FC236}">
                      <a16:creationId xmlns:a16="http://schemas.microsoft.com/office/drawing/2014/main" id="{733E9C5F-424D-41E7-9051-44832AB5A184}"/>
                    </a:ext>
                  </a:extLst>
                </p:cNvPr>
                <p:cNvGrpSpPr/>
                <p:nvPr/>
              </p:nvGrpSpPr>
              <p:grpSpPr>
                <a:xfrm>
                  <a:off x="1362045" y="4056327"/>
                  <a:ext cx="3717797" cy="832104"/>
                  <a:chOff x="2028795" y="4418277"/>
                  <a:chExt cx="3717797" cy="832104"/>
                </a:xfrm>
              </p:grpSpPr>
              <p:sp>
                <p:nvSpPr>
                  <p:cNvPr id="82" name="Freeform 20">
                    <a:extLst>
                      <a:ext uri="{FF2B5EF4-FFF2-40B4-BE49-F238E27FC236}">
                        <a16:creationId xmlns:a16="http://schemas.microsoft.com/office/drawing/2014/main" id="{1700E361-5213-4159-8037-8F9EBB546F57}"/>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2800" b="1">
                      <a:latin typeface="Arial" panose="020B0604020202020204" pitchFamily="34" charset="0"/>
                      <a:ea typeface="Tahoma" pitchFamily="34" charset="0"/>
                      <a:cs typeface="Arial" panose="020B0604020202020204" pitchFamily="34" charset="0"/>
                    </a:endParaRPr>
                  </a:p>
                </p:txBody>
              </p:sp>
              <p:sp>
                <p:nvSpPr>
                  <p:cNvPr id="83" name="TextBox 82">
                    <a:extLst>
                      <a:ext uri="{FF2B5EF4-FFF2-40B4-BE49-F238E27FC236}">
                        <a16:creationId xmlns:a16="http://schemas.microsoft.com/office/drawing/2014/main" id="{673E46E0-7FD6-443A-A10D-2E8F258C80AF}"/>
                      </a:ext>
                    </a:extLst>
                  </p:cNvPr>
                  <p:cNvSpPr txBox="1"/>
                  <p:nvPr/>
                </p:nvSpPr>
                <p:spPr>
                  <a:xfrm>
                    <a:off x="2218308" y="4441997"/>
                    <a:ext cx="3528284" cy="805689"/>
                  </a:xfrm>
                  <a:prstGeom prst="rect">
                    <a:avLst/>
                  </a:prstGeom>
                  <a:noFill/>
                </p:spPr>
                <p:txBody>
                  <a:bodyPr wrap="square" rtlCol="0">
                    <a:spAutoFit/>
                  </a:bodyPr>
                  <a:lstStyle/>
                  <a:p>
                    <a:pPr algn="ctr"/>
                    <a:r>
                      <a:rPr lang="vi-VN" sz="2800" b="1" dirty="0">
                        <a:latin typeface="Arial" panose="020B0604020202020204" pitchFamily="34" charset="0"/>
                        <a:ea typeface="Tahoma" pitchFamily="34" charset="0"/>
                        <a:cs typeface="Arial" panose="020B0604020202020204" pitchFamily="34" charset="0"/>
                      </a:rPr>
                      <a:t>CÂU </a:t>
                    </a:r>
                    <a:r>
                      <a:rPr lang="en-US" sz="2800" b="1" dirty="0">
                        <a:latin typeface="Arial" panose="020B0604020202020204" pitchFamily="34" charset="0"/>
                        <a:ea typeface="Tahoma" pitchFamily="34" charset="0"/>
                        <a:cs typeface="Arial" panose="020B0604020202020204" pitchFamily="34" charset="0"/>
                      </a:rPr>
                      <a:t>4.</a:t>
                    </a:r>
                  </a:p>
                </p:txBody>
              </p:sp>
            </p:grpSp>
            <p:pic>
              <p:nvPicPr>
                <p:cNvPr id="81" name="Picture 80">
                  <a:extLst>
                    <a:ext uri="{FF2B5EF4-FFF2-40B4-BE49-F238E27FC236}">
                      <a16:creationId xmlns:a16="http://schemas.microsoft.com/office/drawing/2014/main" id="{922B0802-AE3A-4A3E-858D-624911B932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95" name="TextBox 94">
              <a:extLst>
                <a:ext uri="{FF2B5EF4-FFF2-40B4-BE49-F238E27FC236}">
                  <a16:creationId xmlns:a16="http://schemas.microsoft.com/office/drawing/2014/main" id="{50E64646-8DE8-4551-83E0-B5DC9FFDFEF9}"/>
                </a:ext>
              </a:extLst>
            </p:cNvPr>
            <p:cNvSpPr txBox="1"/>
            <p:nvPr/>
          </p:nvSpPr>
          <p:spPr>
            <a:xfrm>
              <a:off x="2340776" y="3692824"/>
              <a:ext cx="7687216" cy="47001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24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96" name="Rectangle 95">
            <a:extLst>
              <a:ext uri="{FF2B5EF4-FFF2-40B4-BE49-F238E27FC236}">
                <a16:creationId xmlns:a16="http://schemas.microsoft.com/office/drawing/2014/main" id="{0DD4AF01-D64D-4A25-A81F-DD0E09866CE8}"/>
              </a:ext>
            </a:extLst>
          </p:cNvPr>
          <p:cNvSpPr/>
          <p:nvPr/>
        </p:nvSpPr>
        <p:spPr>
          <a:xfrm>
            <a:off x="3821175" y="4960441"/>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8.</a:t>
            </a:r>
          </a:p>
        </p:txBody>
      </p:sp>
      <p:sp>
        <p:nvSpPr>
          <p:cNvPr id="97" name="Rectangle 96">
            <a:extLst>
              <a:ext uri="{FF2B5EF4-FFF2-40B4-BE49-F238E27FC236}">
                <a16:creationId xmlns:a16="http://schemas.microsoft.com/office/drawing/2014/main" id="{4BE9C021-D25B-4C60-A25A-312B3BC7A89A}"/>
              </a:ext>
            </a:extLst>
          </p:cNvPr>
          <p:cNvSpPr/>
          <p:nvPr/>
        </p:nvSpPr>
        <p:spPr>
          <a:xfrm>
            <a:off x="6657955" y="4960441"/>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p>
        </p:txBody>
      </p:sp>
      <p:sp>
        <p:nvSpPr>
          <p:cNvPr id="98" name="Rectangle 97">
            <a:extLst>
              <a:ext uri="{FF2B5EF4-FFF2-40B4-BE49-F238E27FC236}">
                <a16:creationId xmlns:a16="http://schemas.microsoft.com/office/drawing/2014/main" id="{BA36AAFB-2760-4D08-9C82-2019DE99E2A4}"/>
              </a:ext>
            </a:extLst>
          </p:cNvPr>
          <p:cNvSpPr/>
          <p:nvPr/>
        </p:nvSpPr>
        <p:spPr>
          <a:xfrm>
            <a:off x="9511843" y="4996032"/>
            <a:ext cx="2026543" cy="523220"/>
          </a:xfrm>
          <a:prstGeom prst="rect">
            <a:avLst/>
          </a:prstGeom>
        </p:spPr>
        <p:txBody>
          <a:bodyPr wrap="square">
            <a:spAutoFit/>
          </a:bodyPr>
          <a:lstStyle/>
          <a:p>
            <a:r>
              <a:rPr lang="en-US" sz="28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endParaRPr lang="en-US" sz="28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99" name="15s">
            <a:hlinkClick r:id="" action="ppaction://media"/>
            <a:extLst>
              <a:ext uri="{FF2B5EF4-FFF2-40B4-BE49-F238E27FC236}">
                <a16:creationId xmlns:a16="http://schemas.microsoft.com/office/drawing/2014/main" id="{CD1C2921-977F-4E86-88D3-374534B6174A}"/>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372520" y="5740176"/>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194155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circle(in)">
                                      <p:cBhvr>
                                        <p:cTn id="18" dur="20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left)">
                                      <p:cBhvr>
                                        <p:cTn id="23" dur="500"/>
                                        <p:tgtEl>
                                          <p:spTgt spid="84"/>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circle(in)">
                                      <p:cBhvr>
                                        <p:cTn id="34"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77"/>
                </p:tgtEl>
              </p:cMediaNode>
            </p:video>
            <p:video>
              <p:cMediaNode vol="80000">
                <p:cTn id="36" fill="hold" display="0">
                  <p:stCondLst>
                    <p:cond delay="indefinite"/>
                  </p:stCondLst>
                </p:cTn>
                <p:tgtEl>
                  <p:spTgt spid="99"/>
                </p:tgtEl>
              </p:cMediaNode>
            </p:video>
          </p:childTnLst>
        </p:cTn>
      </p:par>
    </p:tnLst>
    <p:bldLst>
      <p:bldP spid="70" grpId="0" animBg="1"/>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975059" y="339358"/>
            <a:ext cx="6241881"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706287" y="1535226"/>
            <a:ext cx="10801772" cy="1374735"/>
          </a:xfrm>
          <a:prstGeom prst="rect">
            <a:avLst/>
          </a:prstGeom>
          <a:noFill/>
        </p:spPr>
        <p:txBody>
          <a:bodyPr wrap="square">
            <a:spAutoFit/>
          </a:bodyPr>
          <a:lstStyle/>
          <a:p>
            <a:pPr algn="just">
              <a:spcBef>
                <a:spcPts val="200"/>
              </a:spcBef>
              <a:spcAft>
                <a:spcPts val="200"/>
              </a:spcAft>
            </a:pPr>
            <a:r>
              <a:rPr lang="nl-NL" sz="4000" b="1" dirty="0">
                <a:solidFill>
                  <a:srgbClr val="0070C0"/>
                </a:solidFill>
                <a:latin typeface="Arial" panose="020B0604020202020204" pitchFamily="34" charset="0"/>
                <a:cs typeface="Arial" panose="020B0604020202020204" pitchFamily="34" charset="0"/>
              </a:rPr>
              <a:t>- Học bài theo SGK và vở ghi.</a:t>
            </a:r>
            <a:endParaRPr lang="en-US" sz="4000" b="1" dirty="0">
              <a:solidFill>
                <a:srgbClr val="0070C0"/>
              </a:solidFill>
              <a:latin typeface="Arial" panose="020B0604020202020204" pitchFamily="34" charset="0"/>
              <a:cs typeface="Arial" panose="020B0604020202020204" pitchFamily="34" charset="0"/>
            </a:endParaRPr>
          </a:p>
          <a:p>
            <a:pPr algn="just">
              <a:spcBef>
                <a:spcPts val="200"/>
              </a:spcBef>
              <a:spcAft>
                <a:spcPts val="200"/>
              </a:spcAft>
            </a:pPr>
            <a:r>
              <a:rPr lang="nl-NL" sz="4000" b="1" dirty="0">
                <a:solidFill>
                  <a:srgbClr val="0070C0"/>
                </a:solidFill>
                <a:latin typeface="Arial" panose="020B0604020202020204" pitchFamily="34" charset="0"/>
                <a:cs typeface="Arial" panose="020B0604020202020204" pitchFamily="34" charset="0"/>
              </a:rPr>
              <a:t>- Bài tập về nhà 1; 2; 3; 4; 5 trang 46/SGK.</a:t>
            </a:r>
            <a:endParaRPr lang="en-US"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fade">
                                      <p:cBhvr>
                                        <p:cTn id="10"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9">
            <a:extLst>
              <a:ext uri="{FF2B5EF4-FFF2-40B4-BE49-F238E27FC236}">
                <a16:creationId xmlns:a16="http://schemas.microsoft.com/office/drawing/2014/main" id="{F0B9D66F-5601-40B8-86B8-4B94AB7C2B0B}"/>
              </a:ext>
            </a:extLst>
          </p:cNvPr>
          <p:cNvSpPr/>
          <p:nvPr/>
        </p:nvSpPr>
        <p:spPr>
          <a:xfrm>
            <a:off x="83518" y="42037"/>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122"/>
            <a:ext cx="12192000" cy="5011436"/>
          </a:xfrm>
          <a:prstGeom prst="rect">
            <a:avLst/>
          </a:prstGeom>
        </p:spPr>
      </p:pic>
      <p:sp>
        <p:nvSpPr>
          <p:cNvPr id="6"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DDC451AC-D66B-42F1-959A-F916ED630A86}"/>
              </a:ext>
            </a:extLst>
          </p:cNvPr>
          <p:cNvSpPr/>
          <p:nvPr/>
        </p:nvSpPr>
        <p:spPr>
          <a:xfrm>
            <a:off x="83518" y="723309"/>
            <a:ext cx="7091518" cy="3642231"/>
          </a:xfrm>
          <a:prstGeom prst="wedgeEllipseCallout">
            <a:avLst>
              <a:gd name="adj1" fmla="val 84757"/>
              <a:gd name="adj2" fmla="val 79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rgbClr val="000000"/>
                </a:solidFill>
                <a:latin typeface="Times New Roman" panose="02020603050405020304" pitchFamily="18" charset="0"/>
                <a:ea typeface="Calibri" panose="020F0502020204030204" pitchFamily="34" charset="0"/>
              </a:rPr>
              <a:t>B</a:t>
            </a:r>
            <a:r>
              <a:rPr lang="vi-VN" sz="2400" dirty="0">
                <a:solidFill>
                  <a:srgbClr val="000000"/>
                </a:solidFill>
                <a:latin typeface="Times New Roman" panose="02020603050405020304" pitchFamily="18" charset="0"/>
                <a:ea typeface="Calibri" panose="020F0502020204030204" pitchFamily="34" charset="0"/>
              </a:rPr>
              <a:t>ắt đầu từ số 120 được tách thành hai nhánh, tức là ta viết được 120 =12.10; rồi lại tiếp tục từ các số 12 và 10 tách ra các nhánh, ... Cứ như thế, cuối cùng ta có thể phân tích được 120 thành tích các thừa số nguyên tố.</a:t>
            </a:r>
            <a:endParaRPr lang="en-US"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690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83" y="3219897"/>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3" name="Thought Bubble: Cloud 2">
            <a:extLst>
              <a:ext uri="{FF2B5EF4-FFF2-40B4-BE49-F238E27FC236}">
                <a16:creationId xmlns:a16="http://schemas.microsoft.com/office/drawing/2014/main" id="{95F34E9B-398D-43E5-A71A-CCF363F9641E}"/>
              </a:ext>
            </a:extLst>
          </p:cNvPr>
          <p:cNvSpPr/>
          <p:nvPr/>
        </p:nvSpPr>
        <p:spPr>
          <a:xfrm>
            <a:off x="856343" y="397292"/>
            <a:ext cx="10004945"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latin typeface="Arial" panose="020B0604020202020204" pitchFamily="34" charset="0"/>
                <a:cs typeface="Arial" panose="020B0604020202020204" pitchFamily="34" charset="0"/>
              </a:rPr>
              <a:t>Làm</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thế</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nào</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để</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viết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120 </a:t>
            </a:r>
            <a:r>
              <a:rPr lang="en-US" sz="3000" b="1" dirty="0" err="1">
                <a:latin typeface="Arial" panose="020B0604020202020204" pitchFamily="34" charset="0"/>
                <a:cs typeface="Arial" panose="020B0604020202020204" pitchFamily="34" charset="0"/>
              </a:rPr>
              <a:t>thành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tích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các</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thừa</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số</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nguyên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tố</a:t>
            </a:r>
            <a:r>
              <a:rPr lang="en-US" sz="3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289912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4" y="1002111"/>
            <a:ext cx="6942422" cy="2453853"/>
          </a:xfrm>
          <a:prstGeom prst="rect">
            <a:avLst/>
          </a:prstGeom>
        </p:spPr>
      </p:pic>
      <p:sp>
        <p:nvSpPr>
          <p:cNvPr id="20"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21"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I. CÁCH TÌM MỘT ƯỚC NGUYÊN TỐ CỦA MỘT SỐ</a:t>
            </a:r>
          </a:p>
        </p:txBody>
      </p:sp>
      <p:sp>
        <p:nvSpPr>
          <p:cNvPr id="13" name="TextBox 12"/>
          <p:cNvSpPr txBox="1"/>
          <p:nvPr/>
        </p:nvSpPr>
        <p:spPr>
          <a:xfrm>
            <a:off x="142240" y="3586480"/>
            <a:ext cx="11229404" cy="2554545"/>
          </a:xfrm>
          <a:prstGeom prst="rect">
            <a:avLst/>
          </a:prstGeom>
          <a:noFill/>
        </p:spPr>
        <p:txBody>
          <a:bodyPr wrap="square" rtlCol="0">
            <a:spAutoFit/>
          </a:bodyPr>
          <a:lstStyle/>
          <a:p>
            <a:pPr marL="342900" indent="-342900">
              <a:buAutoNum type="alphaLcParenR"/>
            </a:pP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hơn</a:t>
            </a:r>
            <a:r>
              <a:rPr lang="en-US" sz="3200" dirty="0">
                <a:solidFill>
                  <a:srgbClr val="0000FF"/>
                </a:solidFill>
                <a:latin typeface="Times New Roman" panose="02020603050405020304" pitchFamily="18" charset="0"/>
                <a:cs typeface="Times New Roman" panose="02020603050405020304" pitchFamily="18" charset="0"/>
              </a:rPr>
              <a:t> 30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 …..; …..; …..; …..; …..; …..; …..; …..; …..;</a:t>
            </a:r>
          </a:p>
          <a:p>
            <a:pPr marL="342900" indent="-342900">
              <a:buAutoNum type="alphaLcParenR"/>
            </a:pPr>
            <a:endParaRPr lang="en-US" sz="3200" dirty="0">
              <a:solidFill>
                <a:srgbClr val="0000FF"/>
              </a:solidFill>
              <a:latin typeface="Times New Roman" panose="02020603050405020304" pitchFamily="18" charset="0"/>
              <a:cs typeface="Times New Roman" panose="02020603050405020304" pitchFamily="18" charset="0"/>
            </a:endParaRPr>
          </a:p>
          <a:p>
            <a:pPr marL="342900" indent="-342900">
              <a:buAutoNum type="alphaLcParenR"/>
            </a:pPr>
            <a:r>
              <a:rPr lang="en-US" sz="3200" dirty="0" err="1">
                <a:solidFill>
                  <a:srgbClr val="0000FF"/>
                </a:solidFill>
                <a:latin typeface="Times New Roman" panose="02020603050405020304" pitchFamily="18" charset="0"/>
                <a:cs typeface="Times New Roman" panose="02020603050405020304" pitchFamily="18" charset="0"/>
              </a:rPr>
              <a:t>Ước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91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a:t>
            </a:r>
          </a:p>
          <a:p>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10" name="Rounded Rectangle 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11" name="Rounded Rectangle 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14" name="Rounded Rectangle 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15" name="Rounded Rectangle 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16" name="Rounded Rectangle 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17" name="Rounded Rectangle 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18" name="Rounded Rectangle 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19" name="Rounded Rectangle 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22" name="Rounded Rectangle 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23" name="Rounded Rectangle 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24" name="Rounded Rectangle 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25" name="Rounded Rectangle 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26" name="Rounded Rectangle 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27" name="Rounded Rectangle 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28" name="Rounded Rectangle 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32" name="Rounded Rectangle 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33" name="Rounded Rectangle 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34" name="Rounded Rectangle 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35" name="Rounded Rectangle 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36" name="Rounded Rectangle 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37" name="Rounded Rectangle 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38" name="Rounded Rectangle 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39" name="Rounded Rectangle 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40" name="Rounded Rectangle 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41" name="Rounded Rectangle 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42" name="Rounded Rectangle 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43" name="Rounded Rectangle 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44" name="Rounded Rectangle 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45" name="Rounded Rectangle 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46" name="Rounded Rectangle 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47" name="Rounded Rectangle 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48" name="Rounded Rectangle 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49" name="Rounded Rectangle 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50" name="Rounded Rectangle 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51" name="Rounded Rectangle 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52" name="Rounded Rectangle 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53" name="Rounded Rectangle 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54" name="Rounded Rectangle 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55" name="Rounded Rectangle 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56" name="Rounded Rectangle 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57" name="Rounded Rectangle 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58" name="Rounded Rectangle 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59" name="Rounded Rectangle 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60" name="Rounded Rectangle 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61" name="Rounded Rectangle 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62" name="Rounded Rectangle 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63" name="Rounded Rectangle 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64" name="Rounded Rectangle 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65" name="Rounded Rectangle 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66" name="Rounded Rectangle 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67" name="Rounded Rectangle 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68" name="Rounded Rectangle 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69" name="Rounded Rectangle 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70" name="Rounded Rectangle 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75" name="Rounded Rectangle 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17" name="Oval 316"/>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pic>
        <p:nvPicPr>
          <p:cNvPr id="318" name="Picture 317" descr="pngtree-group-discussion-learn-life-learning-life-png-image_3816255.jpg"/>
          <p:cNvPicPr>
            <a:picLocks noChangeAspect="1"/>
          </p:cNvPicPr>
          <p:nvPr/>
        </p:nvPicPr>
        <p:blipFill>
          <a:blip r:embed="rId5"/>
          <a:stretch>
            <a:fillRect/>
          </a:stretch>
        </p:blipFill>
        <p:spPr>
          <a:xfrm>
            <a:off x="9724130" y="1194484"/>
            <a:ext cx="1813301" cy="1255363"/>
          </a:xfrm>
          <a:prstGeom prst="rect">
            <a:avLst/>
          </a:prstGeom>
        </p:spPr>
      </p:pic>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1000"/>
                                        <p:tgtEl>
                                          <p:spTgt spid="21"/>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8" presetClass="entr" presetSubtype="16" fill="hold" nodeType="withEffect">
                                  <p:stCondLst>
                                    <p:cond delay="0"/>
                                  </p:stCondLst>
                                  <p:childTnLst>
                                    <p:set>
                                      <p:cBhvr>
                                        <p:cTn id="22" dur="1" fill="hold">
                                          <p:stCondLst>
                                            <p:cond delay="0"/>
                                          </p:stCondLst>
                                        </p:cTn>
                                        <p:tgtEl>
                                          <p:spTgt spid="318"/>
                                        </p:tgtEl>
                                        <p:attrNameLst>
                                          <p:attrName>style.visibility</p:attrName>
                                        </p:attrNameLst>
                                      </p:cBhvr>
                                      <p:to>
                                        <p:strVal val="visible"/>
                                      </p:to>
                                    </p:set>
                                    <p:animEffect transition="in" filter="diamond(in)">
                                      <p:cBhvr>
                                        <p:cTn id="23"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317"/>
                                        </p:tgtEl>
                                      </p:cBhvr>
                                    </p:animEffect>
                                    <p:set>
                                      <p:cBhvr>
                                        <p:cTn id="29" dur="1" fill="hold">
                                          <p:stCondLst>
                                            <p:cond delay="499"/>
                                          </p:stCondLst>
                                        </p:cTn>
                                        <p:tgtEl>
                                          <p:spTgt spid="317"/>
                                        </p:tgtEl>
                                        <p:attrNameLst>
                                          <p:attrName>style.visibility</p:attrName>
                                        </p:attrNameLst>
                                      </p:cBhvr>
                                      <p:to>
                                        <p:strVal val="hidden"/>
                                      </p:to>
                                    </p:set>
                                  </p:childTnLst>
                                </p:cTn>
                              </p:par>
                            </p:childTnLst>
                          </p:cTn>
                        </p:par>
                        <p:par>
                          <p:cTn id="30" fill="hold">
                            <p:stCondLst>
                              <p:cond delay="500"/>
                            </p:stCondLst>
                            <p:childTnLst>
                              <p:par>
                                <p:cTn id="31" presetID="11" presetClass="entr" presetSubtype="0" fill="hold" grpId="0" nodeType="afterEffect">
                                  <p:stCondLst>
                                    <p:cond delay="0"/>
                                  </p:stCondLst>
                                  <p:childTnLst>
                                    <p:set>
                                      <p:cBhvr>
                                        <p:cTn id="32" dur="1000">
                                          <p:stCondLst>
                                            <p:cond delay="0"/>
                                          </p:stCondLst>
                                        </p:cTn>
                                        <p:tgtEl>
                                          <p:spTgt spid="9"/>
                                        </p:tgtEl>
                                        <p:attrNameLst>
                                          <p:attrName>style.visibility</p:attrName>
                                        </p:attrNameLst>
                                      </p:cBhvr>
                                      <p:to>
                                        <p:strVal val="visible"/>
                                      </p:to>
                                    </p:set>
                                  </p:childTnLst>
                                </p:cTn>
                              </p:par>
                            </p:childTnLst>
                          </p:cTn>
                        </p:par>
                        <p:par>
                          <p:cTn id="33" fill="hold">
                            <p:stCondLst>
                              <p:cond delay="1500"/>
                            </p:stCondLst>
                            <p:childTnLst>
                              <p:par>
                                <p:cTn id="34" presetID="11" presetClass="entr" presetSubtype="0" fill="hold" grpId="0" nodeType="afterEffect">
                                  <p:stCondLst>
                                    <p:cond delay="0"/>
                                  </p:stCondLst>
                                  <p:childTnLst>
                                    <p:set>
                                      <p:cBhvr>
                                        <p:cTn id="35" dur="1000">
                                          <p:stCondLst>
                                            <p:cond delay="0"/>
                                          </p:stCondLst>
                                        </p:cTn>
                                        <p:tgtEl>
                                          <p:spTgt spid="10"/>
                                        </p:tgtEl>
                                        <p:attrNameLst>
                                          <p:attrName>style.visibility</p:attrName>
                                        </p:attrNameLst>
                                      </p:cBhvr>
                                      <p:to>
                                        <p:strVal val="visible"/>
                                      </p:to>
                                    </p:set>
                                  </p:childTnLst>
                                </p:cTn>
                              </p:par>
                            </p:childTnLst>
                          </p:cTn>
                        </p:par>
                        <p:par>
                          <p:cTn id="36" fill="hold">
                            <p:stCondLst>
                              <p:cond delay="2500"/>
                            </p:stCondLst>
                            <p:childTnLst>
                              <p:par>
                                <p:cTn id="37" presetID="11" presetClass="entr" presetSubtype="0" fill="hold" grpId="0" nodeType="afterEffect">
                                  <p:stCondLst>
                                    <p:cond delay="0"/>
                                  </p:stCondLst>
                                  <p:childTnLst>
                                    <p:set>
                                      <p:cBhvr>
                                        <p:cTn id="38" dur="1000">
                                          <p:stCondLst>
                                            <p:cond delay="0"/>
                                          </p:stCondLst>
                                        </p:cTn>
                                        <p:tgtEl>
                                          <p:spTgt spid="11"/>
                                        </p:tgtEl>
                                        <p:attrNameLst>
                                          <p:attrName>style.visibility</p:attrName>
                                        </p:attrNameLst>
                                      </p:cBhvr>
                                      <p:to>
                                        <p:strVal val="visible"/>
                                      </p:to>
                                    </p:set>
                                  </p:childTnLst>
                                </p:cTn>
                              </p:par>
                            </p:childTnLst>
                          </p:cTn>
                        </p:par>
                        <p:par>
                          <p:cTn id="39" fill="hold">
                            <p:stCondLst>
                              <p:cond delay="3500"/>
                            </p:stCondLst>
                            <p:childTnLst>
                              <p:par>
                                <p:cTn id="40" presetID="11" presetClass="entr" presetSubtype="0" fill="hold" grpId="0" nodeType="afterEffect">
                                  <p:stCondLst>
                                    <p:cond delay="0"/>
                                  </p:stCondLst>
                                  <p:childTnLst>
                                    <p:set>
                                      <p:cBhvr>
                                        <p:cTn id="41" dur="1000">
                                          <p:stCondLst>
                                            <p:cond delay="0"/>
                                          </p:stCondLst>
                                        </p:cTn>
                                        <p:tgtEl>
                                          <p:spTgt spid="14"/>
                                        </p:tgtEl>
                                        <p:attrNameLst>
                                          <p:attrName>style.visibility</p:attrName>
                                        </p:attrNameLst>
                                      </p:cBhvr>
                                      <p:to>
                                        <p:strVal val="visible"/>
                                      </p:to>
                                    </p:set>
                                  </p:childTnLst>
                                </p:cTn>
                              </p:par>
                            </p:childTnLst>
                          </p:cTn>
                        </p:par>
                        <p:par>
                          <p:cTn id="42" fill="hold">
                            <p:stCondLst>
                              <p:cond delay="4500"/>
                            </p:stCondLst>
                            <p:childTnLst>
                              <p:par>
                                <p:cTn id="43" presetID="11" presetClass="entr" presetSubtype="0" fill="hold" grpId="0" nodeType="afterEffect">
                                  <p:stCondLst>
                                    <p:cond delay="0"/>
                                  </p:stCondLst>
                                  <p:childTnLst>
                                    <p:set>
                                      <p:cBhvr>
                                        <p:cTn id="44" dur="1000">
                                          <p:stCondLst>
                                            <p:cond delay="0"/>
                                          </p:stCondLst>
                                        </p:cTn>
                                        <p:tgtEl>
                                          <p:spTgt spid="15"/>
                                        </p:tgtEl>
                                        <p:attrNameLst>
                                          <p:attrName>style.visibility</p:attrName>
                                        </p:attrNameLst>
                                      </p:cBhvr>
                                      <p:to>
                                        <p:strVal val="visible"/>
                                      </p:to>
                                    </p:set>
                                  </p:childTnLst>
                                </p:cTn>
                              </p:par>
                            </p:childTnLst>
                          </p:cTn>
                        </p:par>
                        <p:par>
                          <p:cTn id="45" fill="hold">
                            <p:stCondLst>
                              <p:cond delay="5500"/>
                            </p:stCondLst>
                            <p:childTnLst>
                              <p:par>
                                <p:cTn id="46" presetID="11" presetClass="entr" presetSubtype="0" fill="hold" grpId="0" nodeType="afterEffect">
                                  <p:stCondLst>
                                    <p:cond delay="0"/>
                                  </p:stCondLst>
                                  <p:childTnLst>
                                    <p:set>
                                      <p:cBhvr>
                                        <p:cTn id="47" dur="1000">
                                          <p:stCondLst>
                                            <p:cond delay="0"/>
                                          </p:stCondLst>
                                        </p:cTn>
                                        <p:tgtEl>
                                          <p:spTgt spid="16"/>
                                        </p:tgtEl>
                                        <p:attrNameLst>
                                          <p:attrName>style.visibility</p:attrName>
                                        </p:attrNameLst>
                                      </p:cBhvr>
                                      <p:to>
                                        <p:strVal val="visible"/>
                                      </p:to>
                                    </p:set>
                                  </p:childTnLst>
                                </p:cTn>
                              </p:par>
                            </p:childTnLst>
                          </p:cTn>
                        </p:par>
                        <p:par>
                          <p:cTn id="48" fill="hold">
                            <p:stCondLst>
                              <p:cond delay="6500"/>
                            </p:stCondLst>
                            <p:childTnLst>
                              <p:par>
                                <p:cTn id="49" presetID="11" presetClass="entr" presetSubtype="0" fill="hold" grpId="0" nodeType="afterEffect">
                                  <p:stCondLst>
                                    <p:cond delay="0"/>
                                  </p:stCondLst>
                                  <p:childTnLst>
                                    <p:set>
                                      <p:cBhvr>
                                        <p:cTn id="50" dur="1000">
                                          <p:stCondLst>
                                            <p:cond delay="0"/>
                                          </p:stCondLst>
                                        </p:cTn>
                                        <p:tgtEl>
                                          <p:spTgt spid="17"/>
                                        </p:tgtEl>
                                        <p:attrNameLst>
                                          <p:attrName>style.visibility</p:attrName>
                                        </p:attrNameLst>
                                      </p:cBhvr>
                                      <p:to>
                                        <p:strVal val="visible"/>
                                      </p:to>
                                    </p:set>
                                  </p:childTnLst>
                                </p:cTn>
                              </p:par>
                            </p:childTnLst>
                          </p:cTn>
                        </p:par>
                        <p:par>
                          <p:cTn id="51" fill="hold">
                            <p:stCondLst>
                              <p:cond delay="7500"/>
                            </p:stCondLst>
                            <p:childTnLst>
                              <p:par>
                                <p:cTn id="52" presetID="11" presetClass="entr" presetSubtype="0" fill="hold" grpId="0" nodeType="afterEffect">
                                  <p:stCondLst>
                                    <p:cond delay="0"/>
                                  </p:stCondLst>
                                  <p:childTnLst>
                                    <p:set>
                                      <p:cBhvr>
                                        <p:cTn id="53" dur="1000">
                                          <p:stCondLst>
                                            <p:cond delay="0"/>
                                          </p:stCondLst>
                                        </p:cTn>
                                        <p:tgtEl>
                                          <p:spTgt spid="18"/>
                                        </p:tgtEl>
                                        <p:attrNameLst>
                                          <p:attrName>style.visibility</p:attrName>
                                        </p:attrNameLst>
                                      </p:cBhvr>
                                      <p:to>
                                        <p:strVal val="visible"/>
                                      </p:to>
                                    </p:set>
                                  </p:childTnLst>
                                </p:cTn>
                              </p:par>
                            </p:childTnLst>
                          </p:cTn>
                        </p:par>
                        <p:par>
                          <p:cTn id="54" fill="hold">
                            <p:stCondLst>
                              <p:cond delay="8500"/>
                            </p:stCondLst>
                            <p:childTnLst>
                              <p:par>
                                <p:cTn id="55" presetID="11" presetClass="entr" presetSubtype="0" fill="hold" grpId="0" nodeType="afterEffect">
                                  <p:stCondLst>
                                    <p:cond delay="0"/>
                                  </p:stCondLst>
                                  <p:childTnLst>
                                    <p:set>
                                      <p:cBhvr>
                                        <p:cTn id="56" dur="1000">
                                          <p:stCondLst>
                                            <p:cond delay="0"/>
                                          </p:stCondLst>
                                        </p:cTn>
                                        <p:tgtEl>
                                          <p:spTgt spid="19"/>
                                        </p:tgtEl>
                                        <p:attrNameLst>
                                          <p:attrName>style.visibility</p:attrName>
                                        </p:attrNameLst>
                                      </p:cBhvr>
                                      <p:to>
                                        <p:strVal val="visible"/>
                                      </p:to>
                                    </p:set>
                                  </p:childTnLst>
                                </p:cTn>
                              </p:par>
                            </p:childTnLst>
                          </p:cTn>
                        </p:par>
                        <p:par>
                          <p:cTn id="57" fill="hold">
                            <p:stCondLst>
                              <p:cond delay="9500"/>
                            </p:stCondLst>
                            <p:childTnLst>
                              <p:par>
                                <p:cTn id="58" presetID="11" presetClass="entr" presetSubtype="0" fill="hold" grpId="0" nodeType="afterEffect">
                                  <p:stCondLst>
                                    <p:cond delay="0"/>
                                  </p:stCondLst>
                                  <p:childTnLst>
                                    <p:set>
                                      <p:cBhvr>
                                        <p:cTn id="59" dur="1000">
                                          <p:stCondLst>
                                            <p:cond delay="0"/>
                                          </p:stCondLst>
                                        </p:cTn>
                                        <p:tgtEl>
                                          <p:spTgt spid="22"/>
                                        </p:tgtEl>
                                        <p:attrNameLst>
                                          <p:attrName>style.visibility</p:attrName>
                                        </p:attrNameLst>
                                      </p:cBhvr>
                                      <p:to>
                                        <p:strVal val="visible"/>
                                      </p:to>
                                    </p:set>
                                  </p:childTnLst>
                                </p:cTn>
                              </p:par>
                            </p:childTnLst>
                          </p:cTn>
                        </p:par>
                        <p:par>
                          <p:cTn id="60" fill="hold">
                            <p:stCondLst>
                              <p:cond delay="10500"/>
                            </p:stCondLst>
                            <p:childTnLst>
                              <p:par>
                                <p:cTn id="61" presetID="11" presetClass="entr" presetSubtype="0" fill="hold" grpId="0" nodeType="afterEffect">
                                  <p:stCondLst>
                                    <p:cond delay="0"/>
                                  </p:stCondLst>
                                  <p:childTnLst>
                                    <p:set>
                                      <p:cBhvr>
                                        <p:cTn id="62" dur="1000">
                                          <p:stCondLst>
                                            <p:cond delay="0"/>
                                          </p:stCondLst>
                                        </p:cTn>
                                        <p:tgtEl>
                                          <p:spTgt spid="23"/>
                                        </p:tgtEl>
                                        <p:attrNameLst>
                                          <p:attrName>style.visibility</p:attrName>
                                        </p:attrNameLst>
                                      </p:cBhvr>
                                      <p:to>
                                        <p:strVal val="visible"/>
                                      </p:to>
                                    </p:set>
                                  </p:childTnLst>
                                </p:cTn>
                              </p:par>
                            </p:childTnLst>
                          </p:cTn>
                        </p:par>
                        <p:par>
                          <p:cTn id="63" fill="hold">
                            <p:stCondLst>
                              <p:cond delay="11500"/>
                            </p:stCondLst>
                            <p:childTnLst>
                              <p:par>
                                <p:cTn id="64" presetID="11" presetClass="entr" presetSubtype="0" fill="hold" grpId="0" nodeType="afterEffect">
                                  <p:stCondLst>
                                    <p:cond delay="0"/>
                                  </p:stCondLst>
                                  <p:childTnLst>
                                    <p:set>
                                      <p:cBhvr>
                                        <p:cTn id="65" dur="1000">
                                          <p:stCondLst>
                                            <p:cond delay="0"/>
                                          </p:stCondLst>
                                        </p:cTn>
                                        <p:tgtEl>
                                          <p:spTgt spid="24"/>
                                        </p:tgtEl>
                                        <p:attrNameLst>
                                          <p:attrName>style.visibility</p:attrName>
                                        </p:attrNameLst>
                                      </p:cBhvr>
                                      <p:to>
                                        <p:strVal val="visible"/>
                                      </p:to>
                                    </p:set>
                                  </p:childTnLst>
                                </p:cTn>
                              </p:par>
                            </p:childTnLst>
                          </p:cTn>
                        </p:par>
                        <p:par>
                          <p:cTn id="66" fill="hold">
                            <p:stCondLst>
                              <p:cond delay="12500"/>
                            </p:stCondLst>
                            <p:childTnLst>
                              <p:par>
                                <p:cTn id="67" presetID="11" presetClass="entr" presetSubtype="0" fill="hold" grpId="0" nodeType="afterEffect">
                                  <p:stCondLst>
                                    <p:cond delay="0"/>
                                  </p:stCondLst>
                                  <p:childTnLst>
                                    <p:set>
                                      <p:cBhvr>
                                        <p:cTn id="68" dur="1000">
                                          <p:stCondLst>
                                            <p:cond delay="0"/>
                                          </p:stCondLst>
                                        </p:cTn>
                                        <p:tgtEl>
                                          <p:spTgt spid="25"/>
                                        </p:tgtEl>
                                        <p:attrNameLst>
                                          <p:attrName>style.visibility</p:attrName>
                                        </p:attrNameLst>
                                      </p:cBhvr>
                                      <p:to>
                                        <p:strVal val="visible"/>
                                      </p:to>
                                    </p:set>
                                  </p:childTnLst>
                                </p:cTn>
                              </p:par>
                            </p:childTnLst>
                          </p:cTn>
                        </p:par>
                        <p:par>
                          <p:cTn id="69" fill="hold">
                            <p:stCondLst>
                              <p:cond delay="13500"/>
                            </p:stCondLst>
                            <p:childTnLst>
                              <p:par>
                                <p:cTn id="70" presetID="11" presetClass="entr" presetSubtype="0" fill="hold" grpId="0" nodeType="afterEffect">
                                  <p:stCondLst>
                                    <p:cond delay="0"/>
                                  </p:stCondLst>
                                  <p:childTnLst>
                                    <p:set>
                                      <p:cBhvr>
                                        <p:cTn id="71" dur="1000">
                                          <p:stCondLst>
                                            <p:cond delay="0"/>
                                          </p:stCondLst>
                                        </p:cTn>
                                        <p:tgtEl>
                                          <p:spTgt spid="26"/>
                                        </p:tgtEl>
                                        <p:attrNameLst>
                                          <p:attrName>style.visibility</p:attrName>
                                        </p:attrNameLst>
                                      </p:cBhvr>
                                      <p:to>
                                        <p:strVal val="visible"/>
                                      </p:to>
                                    </p:set>
                                  </p:childTnLst>
                                </p:cTn>
                              </p:par>
                            </p:childTnLst>
                          </p:cTn>
                        </p:par>
                        <p:par>
                          <p:cTn id="72" fill="hold">
                            <p:stCondLst>
                              <p:cond delay="14500"/>
                            </p:stCondLst>
                            <p:childTnLst>
                              <p:par>
                                <p:cTn id="73" presetID="11" presetClass="entr" presetSubtype="0" fill="hold" grpId="0" nodeType="afterEffect">
                                  <p:stCondLst>
                                    <p:cond delay="0"/>
                                  </p:stCondLst>
                                  <p:childTnLst>
                                    <p:set>
                                      <p:cBhvr>
                                        <p:cTn id="74" dur="1000">
                                          <p:stCondLst>
                                            <p:cond delay="0"/>
                                          </p:stCondLst>
                                        </p:cTn>
                                        <p:tgtEl>
                                          <p:spTgt spid="27"/>
                                        </p:tgtEl>
                                        <p:attrNameLst>
                                          <p:attrName>style.visibility</p:attrName>
                                        </p:attrNameLst>
                                      </p:cBhvr>
                                      <p:to>
                                        <p:strVal val="visible"/>
                                      </p:to>
                                    </p:set>
                                  </p:childTnLst>
                                </p:cTn>
                              </p:par>
                            </p:childTnLst>
                          </p:cTn>
                        </p:par>
                        <p:par>
                          <p:cTn id="75" fill="hold">
                            <p:stCondLst>
                              <p:cond delay="15500"/>
                            </p:stCondLst>
                            <p:childTnLst>
                              <p:par>
                                <p:cTn id="76" presetID="11" presetClass="entr" presetSubtype="0" fill="hold" grpId="0" nodeType="afterEffect">
                                  <p:stCondLst>
                                    <p:cond delay="0"/>
                                  </p:stCondLst>
                                  <p:childTnLst>
                                    <p:set>
                                      <p:cBhvr>
                                        <p:cTn id="77" dur="1000">
                                          <p:stCondLst>
                                            <p:cond delay="0"/>
                                          </p:stCondLst>
                                        </p:cTn>
                                        <p:tgtEl>
                                          <p:spTgt spid="28"/>
                                        </p:tgtEl>
                                        <p:attrNameLst>
                                          <p:attrName>style.visibility</p:attrName>
                                        </p:attrNameLst>
                                      </p:cBhvr>
                                      <p:to>
                                        <p:strVal val="visible"/>
                                      </p:to>
                                    </p:set>
                                  </p:childTnLst>
                                </p:cTn>
                              </p:par>
                            </p:childTnLst>
                          </p:cTn>
                        </p:par>
                        <p:par>
                          <p:cTn id="78" fill="hold">
                            <p:stCondLst>
                              <p:cond delay="16500"/>
                            </p:stCondLst>
                            <p:childTnLst>
                              <p:par>
                                <p:cTn id="79" presetID="11" presetClass="entr" presetSubtype="0" fill="hold" grpId="0" nodeType="afterEffect">
                                  <p:stCondLst>
                                    <p:cond delay="0"/>
                                  </p:stCondLst>
                                  <p:childTnLst>
                                    <p:set>
                                      <p:cBhvr>
                                        <p:cTn id="80" dur="1000">
                                          <p:stCondLst>
                                            <p:cond delay="0"/>
                                          </p:stCondLst>
                                        </p:cTn>
                                        <p:tgtEl>
                                          <p:spTgt spid="32"/>
                                        </p:tgtEl>
                                        <p:attrNameLst>
                                          <p:attrName>style.visibility</p:attrName>
                                        </p:attrNameLst>
                                      </p:cBhvr>
                                      <p:to>
                                        <p:strVal val="visible"/>
                                      </p:to>
                                    </p:set>
                                  </p:childTnLst>
                                </p:cTn>
                              </p:par>
                            </p:childTnLst>
                          </p:cTn>
                        </p:par>
                        <p:par>
                          <p:cTn id="81" fill="hold">
                            <p:stCondLst>
                              <p:cond delay="17500"/>
                            </p:stCondLst>
                            <p:childTnLst>
                              <p:par>
                                <p:cTn id="82" presetID="11" presetClass="entr" presetSubtype="0" fill="hold" grpId="0" nodeType="afterEffect">
                                  <p:stCondLst>
                                    <p:cond delay="0"/>
                                  </p:stCondLst>
                                  <p:childTnLst>
                                    <p:set>
                                      <p:cBhvr>
                                        <p:cTn id="83" dur="1000">
                                          <p:stCondLst>
                                            <p:cond delay="0"/>
                                          </p:stCondLst>
                                        </p:cTn>
                                        <p:tgtEl>
                                          <p:spTgt spid="33"/>
                                        </p:tgtEl>
                                        <p:attrNameLst>
                                          <p:attrName>style.visibility</p:attrName>
                                        </p:attrNameLst>
                                      </p:cBhvr>
                                      <p:to>
                                        <p:strVal val="visible"/>
                                      </p:to>
                                    </p:set>
                                  </p:childTnLst>
                                </p:cTn>
                              </p:par>
                            </p:childTnLst>
                          </p:cTn>
                        </p:par>
                        <p:par>
                          <p:cTn id="84" fill="hold">
                            <p:stCondLst>
                              <p:cond delay="18500"/>
                            </p:stCondLst>
                            <p:childTnLst>
                              <p:par>
                                <p:cTn id="85" presetID="11" presetClass="entr" presetSubtype="0" fill="hold" grpId="0" nodeType="afterEffect">
                                  <p:stCondLst>
                                    <p:cond delay="0"/>
                                  </p:stCondLst>
                                  <p:childTnLst>
                                    <p:set>
                                      <p:cBhvr>
                                        <p:cTn id="86" dur="1000">
                                          <p:stCondLst>
                                            <p:cond delay="0"/>
                                          </p:stCondLst>
                                        </p:cTn>
                                        <p:tgtEl>
                                          <p:spTgt spid="34"/>
                                        </p:tgtEl>
                                        <p:attrNameLst>
                                          <p:attrName>style.visibility</p:attrName>
                                        </p:attrNameLst>
                                      </p:cBhvr>
                                      <p:to>
                                        <p:strVal val="visible"/>
                                      </p:to>
                                    </p:set>
                                  </p:childTnLst>
                                </p:cTn>
                              </p:par>
                            </p:childTnLst>
                          </p:cTn>
                        </p:par>
                        <p:par>
                          <p:cTn id="87" fill="hold">
                            <p:stCondLst>
                              <p:cond delay="19500"/>
                            </p:stCondLst>
                            <p:childTnLst>
                              <p:par>
                                <p:cTn id="88" presetID="11" presetClass="entr" presetSubtype="0" fill="hold" grpId="0" nodeType="afterEffect">
                                  <p:stCondLst>
                                    <p:cond delay="0"/>
                                  </p:stCondLst>
                                  <p:childTnLst>
                                    <p:set>
                                      <p:cBhvr>
                                        <p:cTn id="89" dur="1000">
                                          <p:stCondLst>
                                            <p:cond delay="0"/>
                                          </p:stCondLst>
                                        </p:cTn>
                                        <p:tgtEl>
                                          <p:spTgt spid="35"/>
                                        </p:tgtEl>
                                        <p:attrNameLst>
                                          <p:attrName>style.visibility</p:attrName>
                                        </p:attrNameLst>
                                      </p:cBhvr>
                                      <p:to>
                                        <p:strVal val="visible"/>
                                      </p:to>
                                    </p:set>
                                  </p:childTnLst>
                                </p:cTn>
                              </p:par>
                            </p:childTnLst>
                          </p:cTn>
                        </p:par>
                        <p:par>
                          <p:cTn id="90" fill="hold">
                            <p:stCondLst>
                              <p:cond delay="20500"/>
                            </p:stCondLst>
                            <p:childTnLst>
                              <p:par>
                                <p:cTn id="91" presetID="11" presetClass="entr" presetSubtype="0" fill="hold" grpId="0" nodeType="afterEffect">
                                  <p:stCondLst>
                                    <p:cond delay="0"/>
                                  </p:stCondLst>
                                  <p:childTnLst>
                                    <p:set>
                                      <p:cBhvr>
                                        <p:cTn id="92" dur="1000">
                                          <p:stCondLst>
                                            <p:cond delay="0"/>
                                          </p:stCondLst>
                                        </p:cTn>
                                        <p:tgtEl>
                                          <p:spTgt spid="36"/>
                                        </p:tgtEl>
                                        <p:attrNameLst>
                                          <p:attrName>style.visibility</p:attrName>
                                        </p:attrNameLst>
                                      </p:cBhvr>
                                      <p:to>
                                        <p:strVal val="visible"/>
                                      </p:to>
                                    </p:set>
                                  </p:childTnLst>
                                </p:cTn>
                              </p:par>
                            </p:childTnLst>
                          </p:cTn>
                        </p:par>
                        <p:par>
                          <p:cTn id="93" fill="hold">
                            <p:stCondLst>
                              <p:cond delay="21500"/>
                            </p:stCondLst>
                            <p:childTnLst>
                              <p:par>
                                <p:cTn id="94" presetID="11" presetClass="entr" presetSubtype="0" fill="hold" grpId="0" nodeType="afterEffect">
                                  <p:stCondLst>
                                    <p:cond delay="0"/>
                                  </p:stCondLst>
                                  <p:childTnLst>
                                    <p:set>
                                      <p:cBhvr>
                                        <p:cTn id="95" dur="1000">
                                          <p:stCondLst>
                                            <p:cond delay="0"/>
                                          </p:stCondLst>
                                        </p:cTn>
                                        <p:tgtEl>
                                          <p:spTgt spid="37"/>
                                        </p:tgtEl>
                                        <p:attrNameLst>
                                          <p:attrName>style.visibility</p:attrName>
                                        </p:attrNameLst>
                                      </p:cBhvr>
                                      <p:to>
                                        <p:strVal val="visible"/>
                                      </p:to>
                                    </p:set>
                                  </p:childTnLst>
                                </p:cTn>
                              </p:par>
                            </p:childTnLst>
                          </p:cTn>
                        </p:par>
                        <p:par>
                          <p:cTn id="96" fill="hold">
                            <p:stCondLst>
                              <p:cond delay="22500"/>
                            </p:stCondLst>
                            <p:childTnLst>
                              <p:par>
                                <p:cTn id="97" presetID="11" presetClass="entr" presetSubtype="0" fill="hold" grpId="0" nodeType="afterEffect">
                                  <p:stCondLst>
                                    <p:cond delay="0"/>
                                  </p:stCondLst>
                                  <p:childTnLst>
                                    <p:set>
                                      <p:cBhvr>
                                        <p:cTn id="98" dur="1000">
                                          <p:stCondLst>
                                            <p:cond delay="0"/>
                                          </p:stCondLst>
                                        </p:cTn>
                                        <p:tgtEl>
                                          <p:spTgt spid="38"/>
                                        </p:tgtEl>
                                        <p:attrNameLst>
                                          <p:attrName>style.visibility</p:attrName>
                                        </p:attrNameLst>
                                      </p:cBhvr>
                                      <p:to>
                                        <p:strVal val="visible"/>
                                      </p:to>
                                    </p:set>
                                  </p:childTnLst>
                                </p:cTn>
                              </p:par>
                            </p:childTnLst>
                          </p:cTn>
                        </p:par>
                        <p:par>
                          <p:cTn id="99" fill="hold">
                            <p:stCondLst>
                              <p:cond delay="23500"/>
                            </p:stCondLst>
                            <p:childTnLst>
                              <p:par>
                                <p:cTn id="100" presetID="11" presetClass="entr" presetSubtype="0" fill="hold" grpId="0" nodeType="afterEffect">
                                  <p:stCondLst>
                                    <p:cond delay="0"/>
                                  </p:stCondLst>
                                  <p:childTnLst>
                                    <p:set>
                                      <p:cBhvr>
                                        <p:cTn id="101" dur="1000">
                                          <p:stCondLst>
                                            <p:cond delay="0"/>
                                          </p:stCondLst>
                                        </p:cTn>
                                        <p:tgtEl>
                                          <p:spTgt spid="39"/>
                                        </p:tgtEl>
                                        <p:attrNameLst>
                                          <p:attrName>style.visibility</p:attrName>
                                        </p:attrNameLst>
                                      </p:cBhvr>
                                      <p:to>
                                        <p:strVal val="visible"/>
                                      </p:to>
                                    </p:set>
                                  </p:childTnLst>
                                </p:cTn>
                              </p:par>
                            </p:childTnLst>
                          </p:cTn>
                        </p:par>
                        <p:par>
                          <p:cTn id="102" fill="hold">
                            <p:stCondLst>
                              <p:cond delay="24500"/>
                            </p:stCondLst>
                            <p:childTnLst>
                              <p:par>
                                <p:cTn id="103" presetID="11" presetClass="entr" presetSubtype="0" fill="hold" grpId="0" nodeType="afterEffect">
                                  <p:stCondLst>
                                    <p:cond delay="0"/>
                                  </p:stCondLst>
                                  <p:childTnLst>
                                    <p:set>
                                      <p:cBhvr>
                                        <p:cTn id="104" dur="1000">
                                          <p:stCondLst>
                                            <p:cond delay="0"/>
                                          </p:stCondLst>
                                        </p:cTn>
                                        <p:tgtEl>
                                          <p:spTgt spid="40"/>
                                        </p:tgtEl>
                                        <p:attrNameLst>
                                          <p:attrName>style.visibility</p:attrName>
                                        </p:attrNameLst>
                                      </p:cBhvr>
                                      <p:to>
                                        <p:strVal val="visible"/>
                                      </p:to>
                                    </p:set>
                                  </p:childTnLst>
                                </p:cTn>
                              </p:par>
                            </p:childTnLst>
                          </p:cTn>
                        </p:par>
                        <p:par>
                          <p:cTn id="105" fill="hold">
                            <p:stCondLst>
                              <p:cond delay="25500"/>
                            </p:stCondLst>
                            <p:childTnLst>
                              <p:par>
                                <p:cTn id="106" presetID="11" presetClass="entr" presetSubtype="0" fill="hold" grpId="0" nodeType="afterEffect">
                                  <p:stCondLst>
                                    <p:cond delay="0"/>
                                  </p:stCondLst>
                                  <p:childTnLst>
                                    <p:set>
                                      <p:cBhvr>
                                        <p:cTn id="107" dur="1000">
                                          <p:stCondLst>
                                            <p:cond delay="0"/>
                                          </p:stCondLst>
                                        </p:cTn>
                                        <p:tgtEl>
                                          <p:spTgt spid="41"/>
                                        </p:tgtEl>
                                        <p:attrNameLst>
                                          <p:attrName>style.visibility</p:attrName>
                                        </p:attrNameLst>
                                      </p:cBhvr>
                                      <p:to>
                                        <p:strVal val="visible"/>
                                      </p:to>
                                    </p:set>
                                  </p:childTnLst>
                                </p:cTn>
                              </p:par>
                            </p:childTnLst>
                          </p:cTn>
                        </p:par>
                        <p:par>
                          <p:cTn id="108" fill="hold">
                            <p:stCondLst>
                              <p:cond delay="26500"/>
                            </p:stCondLst>
                            <p:childTnLst>
                              <p:par>
                                <p:cTn id="109" presetID="11" presetClass="entr" presetSubtype="0" fill="hold" grpId="0" nodeType="afterEffect">
                                  <p:stCondLst>
                                    <p:cond delay="0"/>
                                  </p:stCondLst>
                                  <p:childTnLst>
                                    <p:set>
                                      <p:cBhvr>
                                        <p:cTn id="110" dur="1000">
                                          <p:stCondLst>
                                            <p:cond delay="0"/>
                                          </p:stCondLst>
                                        </p:cTn>
                                        <p:tgtEl>
                                          <p:spTgt spid="42"/>
                                        </p:tgtEl>
                                        <p:attrNameLst>
                                          <p:attrName>style.visibility</p:attrName>
                                        </p:attrNameLst>
                                      </p:cBhvr>
                                      <p:to>
                                        <p:strVal val="visible"/>
                                      </p:to>
                                    </p:set>
                                  </p:childTnLst>
                                </p:cTn>
                              </p:par>
                            </p:childTnLst>
                          </p:cTn>
                        </p:par>
                        <p:par>
                          <p:cTn id="111" fill="hold">
                            <p:stCondLst>
                              <p:cond delay="27500"/>
                            </p:stCondLst>
                            <p:childTnLst>
                              <p:par>
                                <p:cTn id="112" presetID="11" presetClass="entr" presetSubtype="0" fill="hold" grpId="0" nodeType="afterEffect">
                                  <p:stCondLst>
                                    <p:cond delay="0"/>
                                  </p:stCondLst>
                                  <p:childTnLst>
                                    <p:set>
                                      <p:cBhvr>
                                        <p:cTn id="113" dur="1000">
                                          <p:stCondLst>
                                            <p:cond delay="0"/>
                                          </p:stCondLst>
                                        </p:cTn>
                                        <p:tgtEl>
                                          <p:spTgt spid="43"/>
                                        </p:tgtEl>
                                        <p:attrNameLst>
                                          <p:attrName>style.visibility</p:attrName>
                                        </p:attrNameLst>
                                      </p:cBhvr>
                                      <p:to>
                                        <p:strVal val="visible"/>
                                      </p:to>
                                    </p:set>
                                  </p:childTnLst>
                                </p:cTn>
                              </p:par>
                            </p:childTnLst>
                          </p:cTn>
                        </p:par>
                        <p:par>
                          <p:cTn id="114" fill="hold">
                            <p:stCondLst>
                              <p:cond delay="28500"/>
                            </p:stCondLst>
                            <p:childTnLst>
                              <p:par>
                                <p:cTn id="115" presetID="11" presetClass="entr" presetSubtype="0" fill="hold" grpId="0" nodeType="afterEffect">
                                  <p:stCondLst>
                                    <p:cond delay="0"/>
                                  </p:stCondLst>
                                  <p:childTnLst>
                                    <p:set>
                                      <p:cBhvr>
                                        <p:cTn id="116" dur="1000">
                                          <p:stCondLst>
                                            <p:cond delay="0"/>
                                          </p:stCondLst>
                                        </p:cTn>
                                        <p:tgtEl>
                                          <p:spTgt spid="44"/>
                                        </p:tgtEl>
                                        <p:attrNameLst>
                                          <p:attrName>style.visibility</p:attrName>
                                        </p:attrNameLst>
                                      </p:cBhvr>
                                      <p:to>
                                        <p:strVal val="visible"/>
                                      </p:to>
                                    </p:set>
                                  </p:childTnLst>
                                </p:cTn>
                              </p:par>
                            </p:childTnLst>
                          </p:cTn>
                        </p:par>
                        <p:par>
                          <p:cTn id="117" fill="hold">
                            <p:stCondLst>
                              <p:cond delay="29500"/>
                            </p:stCondLst>
                            <p:childTnLst>
                              <p:par>
                                <p:cTn id="118" presetID="11" presetClass="entr" presetSubtype="0" fill="hold" grpId="0" nodeType="afterEffect">
                                  <p:stCondLst>
                                    <p:cond delay="0"/>
                                  </p:stCondLst>
                                  <p:childTnLst>
                                    <p:set>
                                      <p:cBhvr>
                                        <p:cTn id="119" dur="1000">
                                          <p:stCondLst>
                                            <p:cond delay="0"/>
                                          </p:stCondLst>
                                        </p:cTn>
                                        <p:tgtEl>
                                          <p:spTgt spid="45"/>
                                        </p:tgtEl>
                                        <p:attrNameLst>
                                          <p:attrName>style.visibility</p:attrName>
                                        </p:attrNameLst>
                                      </p:cBhvr>
                                      <p:to>
                                        <p:strVal val="visible"/>
                                      </p:to>
                                    </p:set>
                                  </p:childTnLst>
                                </p:cTn>
                              </p:par>
                            </p:childTnLst>
                          </p:cTn>
                        </p:par>
                        <p:par>
                          <p:cTn id="120" fill="hold">
                            <p:stCondLst>
                              <p:cond delay="30500"/>
                            </p:stCondLst>
                            <p:childTnLst>
                              <p:par>
                                <p:cTn id="121" presetID="11" presetClass="entr" presetSubtype="0" fill="hold" grpId="0" nodeType="afterEffect">
                                  <p:stCondLst>
                                    <p:cond delay="0"/>
                                  </p:stCondLst>
                                  <p:childTnLst>
                                    <p:set>
                                      <p:cBhvr>
                                        <p:cTn id="122" dur="1000">
                                          <p:stCondLst>
                                            <p:cond delay="0"/>
                                          </p:stCondLst>
                                        </p:cTn>
                                        <p:tgtEl>
                                          <p:spTgt spid="46"/>
                                        </p:tgtEl>
                                        <p:attrNameLst>
                                          <p:attrName>style.visibility</p:attrName>
                                        </p:attrNameLst>
                                      </p:cBhvr>
                                      <p:to>
                                        <p:strVal val="visible"/>
                                      </p:to>
                                    </p:set>
                                  </p:childTnLst>
                                </p:cTn>
                              </p:par>
                            </p:childTnLst>
                          </p:cTn>
                        </p:par>
                        <p:par>
                          <p:cTn id="123" fill="hold">
                            <p:stCondLst>
                              <p:cond delay="31500"/>
                            </p:stCondLst>
                            <p:childTnLst>
                              <p:par>
                                <p:cTn id="124" presetID="11" presetClass="entr" presetSubtype="0" fill="hold" grpId="0" nodeType="afterEffect">
                                  <p:stCondLst>
                                    <p:cond delay="0"/>
                                  </p:stCondLst>
                                  <p:childTnLst>
                                    <p:set>
                                      <p:cBhvr>
                                        <p:cTn id="125" dur="1000">
                                          <p:stCondLst>
                                            <p:cond delay="0"/>
                                          </p:stCondLst>
                                        </p:cTn>
                                        <p:tgtEl>
                                          <p:spTgt spid="47"/>
                                        </p:tgtEl>
                                        <p:attrNameLst>
                                          <p:attrName>style.visibility</p:attrName>
                                        </p:attrNameLst>
                                      </p:cBhvr>
                                      <p:to>
                                        <p:strVal val="visible"/>
                                      </p:to>
                                    </p:set>
                                  </p:childTnLst>
                                </p:cTn>
                              </p:par>
                            </p:childTnLst>
                          </p:cTn>
                        </p:par>
                        <p:par>
                          <p:cTn id="126" fill="hold">
                            <p:stCondLst>
                              <p:cond delay="32500"/>
                            </p:stCondLst>
                            <p:childTnLst>
                              <p:par>
                                <p:cTn id="127" presetID="11" presetClass="entr" presetSubtype="0" fill="hold" grpId="0" nodeType="afterEffect">
                                  <p:stCondLst>
                                    <p:cond delay="0"/>
                                  </p:stCondLst>
                                  <p:childTnLst>
                                    <p:set>
                                      <p:cBhvr>
                                        <p:cTn id="128" dur="1000">
                                          <p:stCondLst>
                                            <p:cond delay="0"/>
                                          </p:stCondLst>
                                        </p:cTn>
                                        <p:tgtEl>
                                          <p:spTgt spid="48"/>
                                        </p:tgtEl>
                                        <p:attrNameLst>
                                          <p:attrName>style.visibility</p:attrName>
                                        </p:attrNameLst>
                                      </p:cBhvr>
                                      <p:to>
                                        <p:strVal val="visible"/>
                                      </p:to>
                                    </p:set>
                                  </p:childTnLst>
                                </p:cTn>
                              </p:par>
                            </p:childTnLst>
                          </p:cTn>
                        </p:par>
                        <p:par>
                          <p:cTn id="129" fill="hold">
                            <p:stCondLst>
                              <p:cond delay="33500"/>
                            </p:stCondLst>
                            <p:childTnLst>
                              <p:par>
                                <p:cTn id="130" presetID="11" presetClass="entr" presetSubtype="0" fill="hold" grpId="0" nodeType="afterEffect">
                                  <p:stCondLst>
                                    <p:cond delay="0"/>
                                  </p:stCondLst>
                                  <p:childTnLst>
                                    <p:set>
                                      <p:cBhvr>
                                        <p:cTn id="131" dur="1000">
                                          <p:stCondLst>
                                            <p:cond delay="0"/>
                                          </p:stCondLst>
                                        </p:cTn>
                                        <p:tgtEl>
                                          <p:spTgt spid="49"/>
                                        </p:tgtEl>
                                        <p:attrNameLst>
                                          <p:attrName>style.visibility</p:attrName>
                                        </p:attrNameLst>
                                      </p:cBhvr>
                                      <p:to>
                                        <p:strVal val="visible"/>
                                      </p:to>
                                    </p:set>
                                  </p:childTnLst>
                                </p:cTn>
                              </p:par>
                            </p:childTnLst>
                          </p:cTn>
                        </p:par>
                        <p:par>
                          <p:cTn id="132" fill="hold">
                            <p:stCondLst>
                              <p:cond delay="34500"/>
                            </p:stCondLst>
                            <p:childTnLst>
                              <p:par>
                                <p:cTn id="133" presetID="11" presetClass="entr" presetSubtype="0" fill="hold" grpId="0" nodeType="afterEffect">
                                  <p:stCondLst>
                                    <p:cond delay="0"/>
                                  </p:stCondLst>
                                  <p:childTnLst>
                                    <p:set>
                                      <p:cBhvr>
                                        <p:cTn id="134" dur="1000">
                                          <p:stCondLst>
                                            <p:cond delay="0"/>
                                          </p:stCondLst>
                                        </p:cTn>
                                        <p:tgtEl>
                                          <p:spTgt spid="50"/>
                                        </p:tgtEl>
                                        <p:attrNameLst>
                                          <p:attrName>style.visibility</p:attrName>
                                        </p:attrNameLst>
                                      </p:cBhvr>
                                      <p:to>
                                        <p:strVal val="visible"/>
                                      </p:to>
                                    </p:set>
                                  </p:childTnLst>
                                </p:cTn>
                              </p:par>
                            </p:childTnLst>
                          </p:cTn>
                        </p:par>
                        <p:par>
                          <p:cTn id="135" fill="hold">
                            <p:stCondLst>
                              <p:cond delay="35500"/>
                            </p:stCondLst>
                            <p:childTnLst>
                              <p:par>
                                <p:cTn id="136" presetID="11" presetClass="entr" presetSubtype="0" fill="hold" grpId="0" nodeType="afterEffect">
                                  <p:stCondLst>
                                    <p:cond delay="0"/>
                                  </p:stCondLst>
                                  <p:childTnLst>
                                    <p:set>
                                      <p:cBhvr>
                                        <p:cTn id="137" dur="1000">
                                          <p:stCondLst>
                                            <p:cond delay="0"/>
                                          </p:stCondLst>
                                        </p:cTn>
                                        <p:tgtEl>
                                          <p:spTgt spid="51"/>
                                        </p:tgtEl>
                                        <p:attrNameLst>
                                          <p:attrName>style.visibility</p:attrName>
                                        </p:attrNameLst>
                                      </p:cBhvr>
                                      <p:to>
                                        <p:strVal val="visible"/>
                                      </p:to>
                                    </p:set>
                                  </p:childTnLst>
                                </p:cTn>
                              </p:par>
                            </p:childTnLst>
                          </p:cTn>
                        </p:par>
                        <p:par>
                          <p:cTn id="138" fill="hold">
                            <p:stCondLst>
                              <p:cond delay="36500"/>
                            </p:stCondLst>
                            <p:childTnLst>
                              <p:par>
                                <p:cTn id="139" presetID="11" presetClass="entr" presetSubtype="0" fill="hold" grpId="0" nodeType="afterEffect">
                                  <p:stCondLst>
                                    <p:cond delay="0"/>
                                  </p:stCondLst>
                                  <p:childTnLst>
                                    <p:set>
                                      <p:cBhvr>
                                        <p:cTn id="140" dur="1000">
                                          <p:stCondLst>
                                            <p:cond delay="0"/>
                                          </p:stCondLst>
                                        </p:cTn>
                                        <p:tgtEl>
                                          <p:spTgt spid="52"/>
                                        </p:tgtEl>
                                        <p:attrNameLst>
                                          <p:attrName>style.visibility</p:attrName>
                                        </p:attrNameLst>
                                      </p:cBhvr>
                                      <p:to>
                                        <p:strVal val="visible"/>
                                      </p:to>
                                    </p:set>
                                  </p:childTnLst>
                                </p:cTn>
                              </p:par>
                            </p:childTnLst>
                          </p:cTn>
                        </p:par>
                        <p:par>
                          <p:cTn id="141" fill="hold">
                            <p:stCondLst>
                              <p:cond delay="37500"/>
                            </p:stCondLst>
                            <p:childTnLst>
                              <p:par>
                                <p:cTn id="142" presetID="11" presetClass="entr" presetSubtype="0" fill="hold" grpId="0" nodeType="afterEffect">
                                  <p:stCondLst>
                                    <p:cond delay="0"/>
                                  </p:stCondLst>
                                  <p:childTnLst>
                                    <p:set>
                                      <p:cBhvr>
                                        <p:cTn id="143" dur="1000">
                                          <p:stCondLst>
                                            <p:cond delay="0"/>
                                          </p:stCondLst>
                                        </p:cTn>
                                        <p:tgtEl>
                                          <p:spTgt spid="53"/>
                                        </p:tgtEl>
                                        <p:attrNameLst>
                                          <p:attrName>style.visibility</p:attrName>
                                        </p:attrNameLst>
                                      </p:cBhvr>
                                      <p:to>
                                        <p:strVal val="visible"/>
                                      </p:to>
                                    </p:set>
                                  </p:childTnLst>
                                </p:cTn>
                              </p:par>
                            </p:childTnLst>
                          </p:cTn>
                        </p:par>
                        <p:par>
                          <p:cTn id="144" fill="hold">
                            <p:stCondLst>
                              <p:cond delay="38500"/>
                            </p:stCondLst>
                            <p:childTnLst>
                              <p:par>
                                <p:cTn id="145" presetID="11" presetClass="entr" presetSubtype="0" fill="hold" grpId="0" nodeType="afterEffect">
                                  <p:stCondLst>
                                    <p:cond delay="0"/>
                                  </p:stCondLst>
                                  <p:childTnLst>
                                    <p:set>
                                      <p:cBhvr>
                                        <p:cTn id="146" dur="1000">
                                          <p:stCondLst>
                                            <p:cond delay="0"/>
                                          </p:stCondLst>
                                        </p:cTn>
                                        <p:tgtEl>
                                          <p:spTgt spid="54"/>
                                        </p:tgtEl>
                                        <p:attrNameLst>
                                          <p:attrName>style.visibility</p:attrName>
                                        </p:attrNameLst>
                                      </p:cBhvr>
                                      <p:to>
                                        <p:strVal val="visible"/>
                                      </p:to>
                                    </p:set>
                                  </p:childTnLst>
                                </p:cTn>
                              </p:par>
                            </p:childTnLst>
                          </p:cTn>
                        </p:par>
                        <p:par>
                          <p:cTn id="147" fill="hold">
                            <p:stCondLst>
                              <p:cond delay="39500"/>
                            </p:stCondLst>
                            <p:childTnLst>
                              <p:par>
                                <p:cTn id="148" presetID="11" presetClass="entr" presetSubtype="0" fill="hold" grpId="0" nodeType="afterEffect">
                                  <p:stCondLst>
                                    <p:cond delay="0"/>
                                  </p:stCondLst>
                                  <p:childTnLst>
                                    <p:set>
                                      <p:cBhvr>
                                        <p:cTn id="149" dur="1000">
                                          <p:stCondLst>
                                            <p:cond delay="0"/>
                                          </p:stCondLst>
                                        </p:cTn>
                                        <p:tgtEl>
                                          <p:spTgt spid="55"/>
                                        </p:tgtEl>
                                        <p:attrNameLst>
                                          <p:attrName>style.visibility</p:attrName>
                                        </p:attrNameLst>
                                      </p:cBhvr>
                                      <p:to>
                                        <p:strVal val="visible"/>
                                      </p:to>
                                    </p:set>
                                  </p:childTnLst>
                                </p:cTn>
                              </p:par>
                            </p:childTnLst>
                          </p:cTn>
                        </p:par>
                        <p:par>
                          <p:cTn id="150" fill="hold">
                            <p:stCondLst>
                              <p:cond delay="40500"/>
                            </p:stCondLst>
                            <p:childTnLst>
                              <p:par>
                                <p:cTn id="151" presetID="11" presetClass="entr" presetSubtype="0" fill="hold" grpId="0" nodeType="afterEffect">
                                  <p:stCondLst>
                                    <p:cond delay="0"/>
                                  </p:stCondLst>
                                  <p:childTnLst>
                                    <p:set>
                                      <p:cBhvr>
                                        <p:cTn id="152" dur="1000">
                                          <p:stCondLst>
                                            <p:cond delay="0"/>
                                          </p:stCondLst>
                                        </p:cTn>
                                        <p:tgtEl>
                                          <p:spTgt spid="56"/>
                                        </p:tgtEl>
                                        <p:attrNameLst>
                                          <p:attrName>style.visibility</p:attrName>
                                        </p:attrNameLst>
                                      </p:cBhvr>
                                      <p:to>
                                        <p:strVal val="visible"/>
                                      </p:to>
                                    </p:set>
                                  </p:childTnLst>
                                </p:cTn>
                              </p:par>
                            </p:childTnLst>
                          </p:cTn>
                        </p:par>
                        <p:par>
                          <p:cTn id="153" fill="hold">
                            <p:stCondLst>
                              <p:cond delay="41500"/>
                            </p:stCondLst>
                            <p:childTnLst>
                              <p:par>
                                <p:cTn id="154" presetID="11" presetClass="entr" presetSubtype="0" fill="hold" grpId="0" nodeType="afterEffect">
                                  <p:stCondLst>
                                    <p:cond delay="0"/>
                                  </p:stCondLst>
                                  <p:childTnLst>
                                    <p:set>
                                      <p:cBhvr>
                                        <p:cTn id="155" dur="1000">
                                          <p:stCondLst>
                                            <p:cond delay="0"/>
                                          </p:stCondLst>
                                        </p:cTn>
                                        <p:tgtEl>
                                          <p:spTgt spid="57"/>
                                        </p:tgtEl>
                                        <p:attrNameLst>
                                          <p:attrName>style.visibility</p:attrName>
                                        </p:attrNameLst>
                                      </p:cBhvr>
                                      <p:to>
                                        <p:strVal val="visible"/>
                                      </p:to>
                                    </p:set>
                                  </p:childTnLst>
                                </p:cTn>
                              </p:par>
                            </p:childTnLst>
                          </p:cTn>
                        </p:par>
                        <p:par>
                          <p:cTn id="156" fill="hold">
                            <p:stCondLst>
                              <p:cond delay="42500"/>
                            </p:stCondLst>
                            <p:childTnLst>
                              <p:par>
                                <p:cTn id="157" presetID="11" presetClass="entr" presetSubtype="0" fill="hold" grpId="0" nodeType="afterEffect">
                                  <p:stCondLst>
                                    <p:cond delay="0"/>
                                  </p:stCondLst>
                                  <p:childTnLst>
                                    <p:set>
                                      <p:cBhvr>
                                        <p:cTn id="158" dur="1000">
                                          <p:stCondLst>
                                            <p:cond delay="0"/>
                                          </p:stCondLst>
                                        </p:cTn>
                                        <p:tgtEl>
                                          <p:spTgt spid="58"/>
                                        </p:tgtEl>
                                        <p:attrNameLst>
                                          <p:attrName>style.visibility</p:attrName>
                                        </p:attrNameLst>
                                      </p:cBhvr>
                                      <p:to>
                                        <p:strVal val="visible"/>
                                      </p:to>
                                    </p:set>
                                  </p:childTnLst>
                                </p:cTn>
                              </p:par>
                            </p:childTnLst>
                          </p:cTn>
                        </p:par>
                        <p:par>
                          <p:cTn id="159" fill="hold">
                            <p:stCondLst>
                              <p:cond delay="43500"/>
                            </p:stCondLst>
                            <p:childTnLst>
                              <p:par>
                                <p:cTn id="160" presetID="11" presetClass="entr" presetSubtype="0" fill="hold" grpId="0" nodeType="afterEffect">
                                  <p:stCondLst>
                                    <p:cond delay="0"/>
                                  </p:stCondLst>
                                  <p:childTnLst>
                                    <p:set>
                                      <p:cBhvr>
                                        <p:cTn id="161" dur="1000">
                                          <p:stCondLst>
                                            <p:cond delay="0"/>
                                          </p:stCondLst>
                                        </p:cTn>
                                        <p:tgtEl>
                                          <p:spTgt spid="59"/>
                                        </p:tgtEl>
                                        <p:attrNameLst>
                                          <p:attrName>style.visibility</p:attrName>
                                        </p:attrNameLst>
                                      </p:cBhvr>
                                      <p:to>
                                        <p:strVal val="visible"/>
                                      </p:to>
                                    </p:set>
                                  </p:childTnLst>
                                </p:cTn>
                              </p:par>
                            </p:childTnLst>
                          </p:cTn>
                        </p:par>
                        <p:par>
                          <p:cTn id="162" fill="hold">
                            <p:stCondLst>
                              <p:cond delay="44500"/>
                            </p:stCondLst>
                            <p:childTnLst>
                              <p:par>
                                <p:cTn id="163" presetID="11" presetClass="entr" presetSubtype="0" fill="hold" grpId="0" nodeType="afterEffect">
                                  <p:stCondLst>
                                    <p:cond delay="0"/>
                                  </p:stCondLst>
                                  <p:childTnLst>
                                    <p:set>
                                      <p:cBhvr>
                                        <p:cTn id="164" dur="1000">
                                          <p:stCondLst>
                                            <p:cond delay="0"/>
                                          </p:stCondLst>
                                        </p:cTn>
                                        <p:tgtEl>
                                          <p:spTgt spid="60"/>
                                        </p:tgtEl>
                                        <p:attrNameLst>
                                          <p:attrName>style.visibility</p:attrName>
                                        </p:attrNameLst>
                                      </p:cBhvr>
                                      <p:to>
                                        <p:strVal val="visible"/>
                                      </p:to>
                                    </p:set>
                                  </p:childTnLst>
                                </p:cTn>
                              </p:par>
                            </p:childTnLst>
                          </p:cTn>
                        </p:par>
                        <p:par>
                          <p:cTn id="165" fill="hold">
                            <p:stCondLst>
                              <p:cond delay="45500"/>
                            </p:stCondLst>
                            <p:childTnLst>
                              <p:par>
                                <p:cTn id="166" presetID="11" presetClass="entr" presetSubtype="0" fill="hold" grpId="0" nodeType="afterEffect">
                                  <p:stCondLst>
                                    <p:cond delay="0"/>
                                  </p:stCondLst>
                                  <p:childTnLst>
                                    <p:set>
                                      <p:cBhvr>
                                        <p:cTn id="167" dur="1000">
                                          <p:stCondLst>
                                            <p:cond delay="0"/>
                                          </p:stCondLst>
                                        </p:cTn>
                                        <p:tgtEl>
                                          <p:spTgt spid="61"/>
                                        </p:tgtEl>
                                        <p:attrNameLst>
                                          <p:attrName>style.visibility</p:attrName>
                                        </p:attrNameLst>
                                      </p:cBhvr>
                                      <p:to>
                                        <p:strVal val="visible"/>
                                      </p:to>
                                    </p:set>
                                  </p:childTnLst>
                                </p:cTn>
                              </p:par>
                            </p:childTnLst>
                          </p:cTn>
                        </p:par>
                        <p:par>
                          <p:cTn id="168" fill="hold">
                            <p:stCondLst>
                              <p:cond delay="46500"/>
                            </p:stCondLst>
                            <p:childTnLst>
                              <p:par>
                                <p:cTn id="169" presetID="11" presetClass="entr" presetSubtype="0" fill="hold" grpId="0" nodeType="afterEffect">
                                  <p:stCondLst>
                                    <p:cond delay="0"/>
                                  </p:stCondLst>
                                  <p:childTnLst>
                                    <p:set>
                                      <p:cBhvr>
                                        <p:cTn id="170" dur="1000">
                                          <p:stCondLst>
                                            <p:cond delay="0"/>
                                          </p:stCondLst>
                                        </p:cTn>
                                        <p:tgtEl>
                                          <p:spTgt spid="62"/>
                                        </p:tgtEl>
                                        <p:attrNameLst>
                                          <p:attrName>style.visibility</p:attrName>
                                        </p:attrNameLst>
                                      </p:cBhvr>
                                      <p:to>
                                        <p:strVal val="visible"/>
                                      </p:to>
                                    </p:set>
                                  </p:childTnLst>
                                </p:cTn>
                              </p:par>
                            </p:childTnLst>
                          </p:cTn>
                        </p:par>
                        <p:par>
                          <p:cTn id="171" fill="hold">
                            <p:stCondLst>
                              <p:cond delay="47500"/>
                            </p:stCondLst>
                            <p:childTnLst>
                              <p:par>
                                <p:cTn id="172" presetID="11" presetClass="entr" presetSubtype="0" fill="hold" grpId="0" nodeType="afterEffect">
                                  <p:stCondLst>
                                    <p:cond delay="0"/>
                                  </p:stCondLst>
                                  <p:childTnLst>
                                    <p:set>
                                      <p:cBhvr>
                                        <p:cTn id="173" dur="1000">
                                          <p:stCondLst>
                                            <p:cond delay="0"/>
                                          </p:stCondLst>
                                        </p:cTn>
                                        <p:tgtEl>
                                          <p:spTgt spid="63"/>
                                        </p:tgtEl>
                                        <p:attrNameLst>
                                          <p:attrName>style.visibility</p:attrName>
                                        </p:attrNameLst>
                                      </p:cBhvr>
                                      <p:to>
                                        <p:strVal val="visible"/>
                                      </p:to>
                                    </p:set>
                                  </p:childTnLst>
                                </p:cTn>
                              </p:par>
                            </p:childTnLst>
                          </p:cTn>
                        </p:par>
                        <p:par>
                          <p:cTn id="174" fill="hold">
                            <p:stCondLst>
                              <p:cond delay="48500"/>
                            </p:stCondLst>
                            <p:childTnLst>
                              <p:par>
                                <p:cTn id="175" presetID="11" presetClass="entr" presetSubtype="0" fill="hold" grpId="0" nodeType="afterEffect">
                                  <p:stCondLst>
                                    <p:cond delay="0"/>
                                  </p:stCondLst>
                                  <p:childTnLst>
                                    <p:set>
                                      <p:cBhvr>
                                        <p:cTn id="176" dur="1000">
                                          <p:stCondLst>
                                            <p:cond delay="0"/>
                                          </p:stCondLst>
                                        </p:cTn>
                                        <p:tgtEl>
                                          <p:spTgt spid="64"/>
                                        </p:tgtEl>
                                        <p:attrNameLst>
                                          <p:attrName>style.visibility</p:attrName>
                                        </p:attrNameLst>
                                      </p:cBhvr>
                                      <p:to>
                                        <p:strVal val="visible"/>
                                      </p:to>
                                    </p:set>
                                  </p:childTnLst>
                                </p:cTn>
                              </p:par>
                            </p:childTnLst>
                          </p:cTn>
                        </p:par>
                        <p:par>
                          <p:cTn id="177" fill="hold">
                            <p:stCondLst>
                              <p:cond delay="49500"/>
                            </p:stCondLst>
                            <p:childTnLst>
                              <p:par>
                                <p:cTn id="178" presetID="11" presetClass="entr" presetSubtype="0" fill="hold" grpId="0" nodeType="afterEffect">
                                  <p:stCondLst>
                                    <p:cond delay="0"/>
                                  </p:stCondLst>
                                  <p:childTnLst>
                                    <p:set>
                                      <p:cBhvr>
                                        <p:cTn id="179" dur="1000">
                                          <p:stCondLst>
                                            <p:cond delay="0"/>
                                          </p:stCondLst>
                                        </p:cTn>
                                        <p:tgtEl>
                                          <p:spTgt spid="65"/>
                                        </p:tgtEl>
                                        <p:attrNameLst>
                                          <p:attrName>style.visibility</p:attrName>
                                        </p:attrNameLst>
                                      </p:cBhvr>
                                      <p:to>
                                        <p:strVal val="visible"/>
                                      </p:to>
                                    </p:set>
                                  </p:childTnLst>
                                </p:cTn>
                              </p:par>
                            </p:childTnLst>
                          </p:cTn>
                        </p:par>
                        <p:par>
                          <p:cTn id="180" fill="hold">
                            <p:stCondLst>
                              <p:cond delay="50500"/>
                            </p:stCondLst>
                            <p:childTnLst>
                              <p:par>
                                <p:cTn id="181" presetID="11" presetClass="entr" presetSubtype="0" fill="hold" grpId="0" nodeType="afterEffect">
                                  <p:stCondLst>
                                    <p:cond delay="0"/>
                                  </p:stCondLst>
                                  <p:childTnLst>
                                    <p:set>
                                      <p:cBhvr>
                                        <p:cTn id="182" dur="1000">
                                          <p:stCondLst>
                                            <p:cond delay="0"/>
                                          </p:stCondLst>
                                        </p:cTn>
                                        <p:tgtEl>
                                          <p:spTgt spid="66"/>
                                        </p:tgtEl>
                                        <p:attrNameLst>
                                          <p:attrName>style.visibility</p:attrName>
                                        </p:attrNameLst>
                                      </p:cBhvr>
                                      <p:to>
                                        <p:strVal val="visible"/>
                                      </p:to>
                                    </p:set>
                                  </p:childTnLst>
                                </p:cTn>
                              </p:par>
                            </p:childTnLst>
                          </p:cTn>
                        </p:par>
                        <p:par>
                          <p:cTn id="183" fill="hold">
                            <p:stCondLst>
                              <p:cond delay="51500"/>
                            </p:stCondLst>
                            <p:childTnLst>
                              <p:par>
                                <p:cTn id="184" presetID="11" presetClass="entr" presetSubtype="0" fill="hold" grpId="0" nodeType="afterEffect">
                                  <p:stCondLst>
                                    <p:cond delay="0"/>
                                  </p:stCondLst>
                                  <p:childTnLst>
                                    <p:set>
                                      <p:cBhvr>
                                        <p:cTn id="185" dur="1000">
                                          <p:stCondLst>
                                            <p:cond delay="0"/>
                                          </p:stCondLst>
                                        </p:cTn>
                                        <p:tgtEl>
                                          <p:spTgt spid="67"/>
                                        </p:tgtEl>
                                        <p:attrNameLst>
                                          <p:attrName>style.visibility</p:attrName>
                                        </p:attrNameLst>
                                      </p:cBhvr>
                                      <p:to>
                                        <p:strVal val="visible"/>
                                      </p:to>
                                    </p:set>
                                  </p:childTnLst>
                                </p:cTn>
                              </p:par>
                            </p:childTnLst>
                          </p:cTn>
                        </p:par>
                        <p:par>
                          <p:cTn id="186" fill="hold">
                            <p:stCondLst>
                              <p:cond delay="52500"/>
                            </p:stCondLst>
                            <p:childTnLst>
                              <p:par>
                                <p:cTn id="187" presetID="11" presetClass="entr" presetSubtype="0" fill="hold" grpId="0" nodeType="afterEffect">
                                  <p:stCondLst>
                                    <p:cond delay="0"/>
                                  </p:stCondLst>
                                  <p:childTnLst>
                                    <p:set>
                                      <p:cBhvr>
                                        <p:cTn id="188" dur="1000">
                                          <p:stCondLst>
                                            <p:cond delay="0"/>
                                          </p:stCondLst>
                                        </p:cTn>
                                        <p:tgtEl>
                                          <p:spTgt spid="68"/>
                                        </p:tgtEl>
                                        <p:attrNameLst>
                                          <p:attrName>style.visibility</p:attrName>
                                        </p:attrNameLst>
                                      </p:cBhvr>
                                      <p:to>
                                        <p:strVal val="visible"/>
                                      </p:to>
                                    </p:set>
                                  </p:childTnLst>
                                </p:cTn>
                              </p:par>
                            </p:childTnLst>
                          </p:cTn>
                        </p:par>
                        <p:par>
                          <p:cTn id="189" fill="hold">
                            <p:stCondLst>
                              <p:cond delay="53500"/>
                            </p:stCondLst>
                            <p:childTnLst>
                              <p:par>
                                <p:cTn id="190" presetID="11" presetClass="entr" presetSubtype="0" fill="hold" grpId="0" nodeType="afterEffect">
                                  <p:stCondLst>
                                    <p:cond delay="0"/>
                                  </p:stCondLst>
                                  <p:childTnLst>
                                    <p:set>
                                      <p:cBhvr>
                                        <p:cTn id="191" dur="1000">
                                          <p:stCondLst>
                                            <p:cond delay="0"/>
                                          </p:stCondLst>
                                        </p:cTn>
                                        <p:tgtEl>
                                          <p:spTgt spid="69"/>
                                        </p:tgtEl>
                                        <p:attrNameLst>
                                          <p:attrName>style.visibility</p:attrName>
                                        </p:attrNameLst>
                                      </p:cBhvr>
                                      <p:to>
                                        <p:strVal val="visible"/>
                                      </p:to>
                                    </p:set>
                                  </p:childTnLst>
                                </p:cTn>
                              </p:par>
                            </p:childTnLst>
                          </p:cTn>
                        </p:par>
                        <p:par>
                          <p:cTn id="192" fill="hold">
                            <p:stCondLst>
                              <p:cond delay="54500"/>
                            </p:stCondLst>
                            <p:childTnLst>
                              <p:par>
                                <p:cTn id="193" presetID="11" presetClass="entr" presetSubtype="0" fill="hold" grpId="0" nodeType="afterEffect">
                                  <p:stCondLst>
                                    <p:cond delay="0"/>
                                  </p:stCondLst>
                                  <p:childTnLst>
                                    <p:set>
                                      <p:cBhvr>
                                        <p:cTn id="194" dur="1000">
                                          <p:stCondLst>
                                            <p:cond delay="0"/>
                                          </p:stCondLst>
                                        </p:cTn>
                                        <p:tgtEl>
                                          <p:spTgt spid="70"/>
                                        </p:tgtEl>
                                        <p:attrNameLst>
                                          <p:attrName>style.visibility</p:attrName>
                                        </p:attrNameLst>
                                      </p:cBhvr>
                                      <p:to>
                                        <p:strVal val="visible"/>
                                      </p:to>
                                    </p:set>
                                  </p:childTnLst>
                                </p:cTn>
                              </p:par>
                            </p:childTnLst>
                          </p:cTn>
                        </p:par>
                        <p:par>
                          <p:cTn id="195" fill="hold">
                            <p:stCondLst>
                              <p:cond delay="55500"/>
                            </p:stCondLst>
                            <p:childTnLst>
                              <p:par>
                                <p:cTn id="196" presetID="11" presetClass="entr" presetSubtype="0" fill="hold" grpId="0" nodeType="afterEffect">
                                  <p:stCondLst>
                                    <p:cond delay="0"/>
                                  </p:stCondLst>
                                  <p:childTnLst>
                                    <p:set>
                                      <p:cBhvr>
                                        <p:cTn id="197" dur="1000">
                                          <p:stCondLst>
                                            <p:cond delay="0"/>
                                          </p:stCondLst>
                                        </p:cTn>
                                        <p:tgtEl>
                                          <p:spTgt spid="71"/>
                                        </p:tgtEl>
                                        <p:attrNameLst>
                                          <p:attrName>style.visibility</p:attrName>
                                        </p:attrNameLst>
                                      </p:cBhvr>
                                      <p:to>
                                        <p:strVal val="visible"/>
                                      </p:to>
                                    </p:set>
                                  </p:childTnLst>
                                </p:cTn>
                              </p:par>
                            </p:childTnLst>
                          </p:cTn>
                        </p:par>
                        <p:par>
                          <p:cTn id="198" fill="hold">
                            <p:stCondLst>
                              <p:cond delay="56500"/>
                            </p:stCondLst>
                            <p:childTnLst>
                              <p:par>
                                <p:cTn id="199" presetID="11" presetClass="entr" presetSubtype="0" fill="hold" grpId="0" nodeType="afterEffect">
                                  <p:stCondLst>
                                    <p:cond delay="0"/>
                                  </p:stCondLst>
                                  <p:childTnLst>
                                    <p:set>
                                      <p:cBhvr>
                                        <p:cTn id="200" dur="1000">
                                          <p:stCondLst>
                                            <p:cond delay="0"/>
                                          </p:stCondLst>
                                        </p:cTn>
                                        <p:tgtEl>
                                          <p:spTgt spid="72"/>
                                        </p:tgtEl>
                                        <p:attrNameLst>
                                          <p:attrName>style.visibility</p:attrName>
                                        </p:attrNameLst>
                                      </p:cBhvr>
                                      <p:to>
                                        <p:strVal val="visible"/>
                                      </p:to>
                                    </p:set>
                                  </p:childTnLst>
                                </p:cTn>
                              </p:par>
                            </p:childTnLst>
                          </p:cTn>
                        </p:par>
                        <p:par>
                          <p:cTn id="201" fill="hold">
                            <p:stCondLst>
                              <p:cond delay="57500"/>
                            </p:stCondLst>
                            <p:childTnLst>
                              <p:par>
                                <p:cTn id="202" presetID="11" presetClass="entr" presetSubtype="0" fill="hold" grpId="0" nodeType="afterEffect">
                                  <p:stCondLst>
                                    <p:cond delay="0"/>
                                  </p:stCondLst>
                                  <p:childTnLst>
                                    <p:set>
                                      <p:cBhvr>
                                        <p:cTn id="203" dur="1000">
                                          <p:stCondLst>
                                            <p:cond delay="0"/>
                                          </p:stCondLst>
                                        </p:cTn>
                                        <p:tgtEl>
                                          <p:spTgt spid="73"/>
                                        </p:tgtEl>
                                        <p:attrNameLst>
                                          <p:attrName>style.visibility</p:attrName>
                                        </p:attrNameLst>
                                      </p:cBhvr>
                                      <p:to>
                                        <p:strVal val="visible"/>
                                      </p:to>
                                    </p:set>
                                  </p:childTnLst>
                                </p:cTn>
                              </p:par>
                            </p:childTnLst>
                          </p:cTn>
                        </p:par>
                        <p:par>
                          <p:cTn id="204" fill="hold">
                            <p:stCondLst>
                              <p:cond delay="58500"/>
                            </p:stCondLst>
                            <p:childTnLst>
                              <p:par>
                                <p:cTn id="205" presetID="11" presetClass="entr" presetSubtype="0" fill="hold" grpId="0" nodeType="afterEffect">
                                  <p:stCondLst>
                                    <p:cond delay="0"/>
                                  </p:stCondLst>
                                  <p:childTnLst>
                                    <p:set>
                                      <p:cBhvr>
                                        <p:cTn id="206" dur="1000">
                                          <p:stCondLst>
                                            <p:cond delay="0"/>
                                          </p:stCondLst>
                                        </p:cTn>
                                        <p:tgtEl>
                                          <p:spTgt spid="74"/>
                                        </p:tgtEl>
                                        <p:attrNameLst>
                                          <p:attrName>style.visibility</p:attrName>
                                        </p:attrNameLst>
                                      </p:cBhvr>
                                      <p:to>
                                        <p:strVal val="visible"/>
                                      </p:to>
                                    </p:set>
                                  </p:childTnLst>
                                </p:cTn>
                              </p:par>
                            </p:childTnLst>
                          </p:cTn>
                        </p:par>
                        <p:par>
                          <p:cTn id="207" fill="hold">
                            <p:stCondLst>
                              <p:cond delay="59500"/>
                            </p:stCondLst>
                            <p:childTnLst>
                              <p:par>
                                <p:cTn id="208" presetID="11" presetClass="entr" presetSubtype="0" fill="hold" grpId="0" nodeType="afterEffect">
                                  <p:stCondLst>
                                    <p:cond delay="0"/>
                                  </p:stCondLst>
                                  <p:childTnLst>
                                    <p:set>
                                      <p:cBhvr>
                                        <p:cTn id="209" dur="1000">
                                          <p:stCondLst>
                                            <p:cond delay="0"/>
                                          </p:stCondLst>
                                        </p:cTn>
                                        <p:tgtEl>
                                          <p:spTgt spid="75"/>
                                        </p:tgtEl>
                                        <p:attrNameLst>
                                          <p:attrName>style.visibility</p:attrName>
                                        </p:attrNameLst>
                                      </p:cBhvr>
                                      <p:to>
                                        <p:strVal val="visible"/>
                                      </p:to>
                                    </p:set>
                                  </p:childTnLst>
                                </p:cTn>
                              </p:par>
                            </p:childTnLst>
                          </p:cTn>
                        </p:par>
                        <p:par>
                          <p:cTn id="210" fill="hold">
                            <p:stCondLst>
                              <p:cond delay="60500"/>
                            </p:stCondLst>
                            <p:childTnLst>
                              <p:par>
                                <p:cTn id="211" presetID="11" presetClass="entr" presetSubtype="0" fill="hold" grpId="0" nodeType="afterEffect">
                                  <p:stCondLst>
                                    <p:cond delay="0"/>
                                  </p:stCondLst>
                                  <p:childTnLst>
                                    <p:set>
                                      <p:cBhvr>
                                        <p:cTn id="212" dur="1000">
                                          <p:stCondLst>
                                            <p:cond delay="0"/>
                                          </p:stCondLst>
                                        </p:cTn>
                                        <p:tgtEl>
                                          <p:spTgt spid="76"/>
                                        </p:tgtEl>
                                        <p:attrNameLst>
                                          <p:attrName>style.visibility</p:attrName>
                                        </p:attrNameLst>
                                      </p:cBhvr>
                                      <p:to>
                                        <p:strVal val="visible"/>
                                      </p:to>
                                    </p:set>
                                  </p:childTnLst>
                                </p:cTn>
                              </p:par>
                            </p:childTnLst>
                          </p:cTn>
                        </p:par>
                        <p:par>
                          <p:cTn id="213" fill="hold">
                            <p:stCondLst>
                              <p:cond delay="61500"/>
                            </p:stCondLst>
                            <p:childTnLst>
                              <p:par>
                                <p:cTn id="214" presetID="11" presetClass="entr" presetSubtype="0" fill="hold" grpId="0" nodeType="afterEffect">
                                  <p:stCondLst>
                                    <p:cond delay="0"/>
                                  </p:stCondLst>
                                  <p:childTnLst>
                                    <p:set>
                                      <p:cBhvr>
                                        <p:cTn id="215" dur="1000">
                                          <p:stCondLst>
                                            <p:cond delay="0"/>
                                          </p:stCondLst>
                                        </p:cTn>
                                        <p:tgtEl>
                                          <p:spTgt spid="77"/>
                                        </p:tgtEl>
                                        <p:attrNameLst>
                                          <p:attrName>style.visibility</p:attrName>
                                        </p:attrNameLst>
                                      </p:cBhvr>
                                      <p:to>
                                        <p:strVal val="visible"/>
                                      </p:to>
                                    </p:set>
                                  </p:childTnLst>
                                </p:cTn>
                              </p:par>
                            </p:childTnLst>
                          </p:cTn>
                        </p:par>
                        <p:par>
                          <p:cTn id="216" fill="hold">
                            <p:stCondLst>
                              <p:cond delay="62500"/>
                            </p:stCondLst>
                            <p:childTnLst>
                              <p:par>
                                <p:cTn id="217" presetID="11" presetClass="entr" presetSubtype="0" fill="hold" grpId="0" nodeType="afterEffect">
                                  <p:stCondLst>
                                    <p:cond delay="0"/>
                                  </p:stCondLst>
                                  <p:childTnLst>
                                    <p:set>
                                      <p:cBhvr>
                                        <p:cTn id="218" dur="1000">
                                          <p:stCondLst>
                                            <p:cond delay="0"/>
                                          </p:stCondLst>
                                        </p:cTn>
                                        <p:tgtEl>
                                          <p:spTgt spid="78"/>
                                        </p:tgtEl>
                                        <p:attrNameLst>
                                          <p:attrName>style.visibility</p:attrName>
                                        </p:attrNameLst>
                                      </p:cBhvr>
                                      <p:to>
                                        <p:strVal val="visible"/>
                                      </p:to>
                                    </p:set>
                                  </p:childTnLst>
                                </p:cTn>
                              </p:par>
                            </p:childTnLst>
                          </p:cTn>
                        </p:par>
                        <p:par>
                          <p:cTn id="219" fill="hold">
                            <p:stCondLst>
                              <p:cond delay="63500"/>
                            </p:stCondLst>
                            <p:childTnLst>
                              <p:par>
                                <p:cTn id="220" presetID="11" presetClass="entr" presetSubtype="0" fill="hold" grpId="0" nodeType="afterEffect">
                                  <p:stCondLst>
                                    <p:cond delay="0"/>
                                  </p:stCondLst>
                                  <p:childTnLst>
                                    <p:set>
                                      <p:cBhvr>
                                        <p:cTn id="221" dur="1000">
                                          <p:stCondLst>
                                            <p:cond delay="0"/>
                                          </p:stCondLst>
                                        </p:cTn>
                                        <p:tgtEl>
                                          <p:spTgt spid="79"/>
                                        </p:tgtEl>
                                        <p:attrNameLst>
                                          <p:attrName>style.visibility</p:attrName>
                                        </p:attrNameLst>
                                      </p:cBhvr>
                                      <p:to>
                                        <p:strVal val="visible"/>
                                      </p:to>
                                    </p:set>
                                  </p:childTnLst>
                                </p:cTn>
                              </p:par>
                            </p:childTnLst>
                          </p:cTn>
                        </p:par>
                        <p:par>
                          <p:cTn id="222" fill="hold">
                            <p:stCondLst>
                              <p:cond delay="64500"/>
                            </p:stCondLst>
                            <p:childTnLst>
                              <p:par>
                                <p:cTn id="223" presetID="11" presetClass="entr" presetSubtype="0" fill="hold" grpId="0" nodeType="afterEffect">
                                  <p:stCondLst>
                                    <p:cond delay="0"/>
                                  </p:stCondLst>
                                  <p:childTnLst>
                                    <p:set>
                                      <p:cBhvr>
                                        <p:cTn id="224" dur="1000">
                                          <p:stCondLst>
                                            <p:cond delay="0"/>
                                          </p:stCondLst>
                                        </p:cTn>
                                        <p:tgtEl>
                                          <p:spTgt spid="80"/>
                                        </p:tgtEl>
                                        <p:attrNameLst>
                                          <p:attrName>style.visibility</p:attrName>
                                        </p:attrNameLst>
                                      </p:cBhvr>
                                      <p:to>
                                        <p:strVal val="visible"/>
                                      </p:to>
                                    </p:set>
                                  </p:childTnLst>
                                </p:cTn>
                              </p:par>
                            </p:childTnLst>
                          </p:cTn>
                        </p:par>
                        <p:par>
                          <p:cTn id="225" fill="hold">
                            <p:stCondLst>
                              <p:cond delay="65500"/>
                            </p:stCondLst>
                            <p:childTnLst>
                              <p:par>
                                <p:cTn id="226" presetID="11" presetClass="entr" presetSubtype="0" fill="hold" grpId="0" nodeType="afterEffect">
                                  <p:stCondLst>
                                    <p:cond delay="0"/>
                                  </p:stCondLst>
                                  <p:childTnLst>
                                    <p:set>
                                      <p:cBhvr>
                                        <p:cTn id="227" dur="1000">
                                          <p:stCondLst>
                                            <p:cond delay="0"/>
                                          </p:stCondLst>
                                        </p:cTn>
                                        <p:tgtEl>
                                          <p:spTgt spid="81"/>
                                        </p:tgtEl>
                                        <p:attrNameLst>
                                          <p:attrName>style.visibility</p:attrName>
                                        </p:attrNameLst>
                                      </p:cBhvr>
                                      <p:to>
                                        <p:strVal val="visible"/>
                                      </p:to>
                                    </p:set>
                                  </p:childTnLst>
                                </p:cTn>
                              </p:par>
                            </p:childTnLst>
                          </p:cTn>
                        </p:par>
                        <p:par>
                          <p:cTn id="228" fill="hold">
                            <p:stCondLst>
                              <p:cond delay="66500"/>
                            </p:stCondLst>
                            <p:childTnLst>
                              <p:par>
                                <p:cTn id="229" presetID="11" presetClass="entr" presetSubtype="0" fill="hold" grpId="0" nodeType="afterEffect">
                                  <p:stCondLst>
                                    <p:cond delay="0"/>
                                  </p:stCondLst>
                                  <p:childTnLst>
                                    <p:set>
                                      <p:cBhvr>
                                        <p:cTn id="230" dur="1000">
                                          <p:stCondLst>
                                            <p:cond delay="0"/>
                                          </p:stCondLst>
                                        </p:cTn>
                                        <p:tgtEl>
                                          <p:spTgt spid="82"/>
                                        </p:tgtEl>
                                        <p:attrNameLst>
                                          <p:attrName>style.visibility</p:attrName>
                                        </p:attrNameLst>
                                      </p:cBhvr>
                                      <p:to>
                                        <p:strVal val="visible"/>
                                      </p:to>
                                    </p:set>
                                  </p:childTnLst>
                                </p:cTn>
                              </p:par>
                            </p:childTnLst>
                          </p:cTn>
                        </p:par>
                        <p:par>
                          <p:cTn id="231" fill="hold">
                            <p:stCondLst>
                              <p:cond delay="67500"/>
                            </p:stCondLst>
                            <p:childTnLst>
                              <p:par>
                                <p:cTn id="232" presetID="11" presetClass="entr" presetSubtype="0" fill="hold" grpId="0" nodeType="afterEffect">
                                  <p:stCondLst>
                                    <p:cond delay="0"/>
                                  </p:stCondLst>
                                  <p:childTnLst>
                                    <p:set>
                                      <p:cBhvr>
                                        <p:cTn id="233" dur="1000">
                                          <p:stCondLst>
                                            <p:cond delay="0"/>
                                          </p:stCondLst>
                                        </p:cTn>
                                        <p:tgtEl>
                                          <p:spTgt spid="83"/>
                                        </p:tgtEl>
                                        <p:attrNameLst>
                                          <p:attrName>style.visibility</p:attrName>
                                        </p:attrNameLst>
                                      </p:cBhvr>
                                      <p:to>
                                        <p:strVal val="visible"/>
                                      </p:to>
                                    </p:set>
                                  </p:childTnLst>
                                </p:cTn>
                              </p:par>
                            </p:childTnLst>
                          </p:cTn>
                        </p:par>
                        <p:par>
                          <p:cTn id="234" fill="hold">
                            <p:stCondLst>
                              <p:cond delay="68500"/>
                            </p:stCondLst>
                            <p:childTnLst>
                              <p:par>
                                <p:cTn id="235" presetID="11" presetClass="entr" presetSubtype="0" fill="hold" grpId="0" nodeType="afterEffect">
                                  <p:stCondLst>
                                    <p:cond delay="0"/>
                                  </p:stCondLst>
                                  <p:childTnLst>
                                    <p:set>
                                      <p:cBhvr>
                                        <p:cTn id="236" dur="1000">
                                          <p:stCondLst>
                                            <p:cond delay="0"/>
                                          </p:stCondLst>
                                        </p:cTn>
                                        <p:tgtEl>
                                          <p:spTgt spid="84"/>
                                        </p:tgtEl>
                                        <p:attrNameLst>
                                          <p:attrName>style.visibility</p:attrName>
                                        </p:attrNameLst>
                                      </p:cBhvr>
                                      <p:to>
                                        <p:strVal val="visible"/>
                                      </p:to>
                                    </p:set>
                                  </p:childTnLst>
                                </p:cTn>
                              </p:par>
                            </p:childTnLst>
                          </p:cTn>
                        </p:par>
                        <p:par>
                          <p:cTn id="237" fill="hold">
                            <p:stCondLst>
                              <p:cond delay="69500"/>
                            </p:stCondLst>
                            <p:childTnLst>
                              <p:par>
                                <p:cTn id="238" presetID="11" presetClass="entr" presetSubtype="0" fill="hold" grpId="0" nodeType="afterEffect">
                                  <p:stCondLst>
                                    <p:cond delay="0"/>
                                  </p:stCondLst>
                                  <p:childTnLst>
                                    <p:set>
                                      <p:cBhvr>
                                        <p:cTn id="239" dur="1000">
                                          <p:stCondLst>
                                            <p:cond delay="0"/>
                                          </p:stCondLst>
                                        </p:cTn>
                                        <p:tgtEl>
                                          <p:spTgt spid="85"/>
                                        </p:tgtEl>
                                        <p:attrNameLst>
                                          <p:attrName>style.visibility</p:attrName>
                                        </p:attrNameLst>
                                      </p:cBhvr>
                                      <p:to>
                                        <p:strVal val="visible"/>
                                      </p:to>
                                    </p:set>
                                  </p:childTnLst>
                                </p:cTn>
                              </p:par>
                            </p:childTnLst>
                          </p:cTn>
                        </p:par>
                        <p:par>
                          <p:cTn id="240" fill="hold">
                            <p:stCondLst>
                              <p:cond delay="70500"/>
                            </p:stCondLst>
                            <p:childTnLst>
                              <p:par>
                                <p:cTn id="241" presetID="11" presetClass="entr" presetSubtype="0" fill="hold" grpId="0" nodeType="afterEffect">
                                  <p:stCondLst>
                                    <p:cond delay="0"/>
                                  </p:stCondLst>
                                  <p:childTnLst>
                                    <p:set>
                                      <p:cBhvr>
                                        <p:cTn id="242" dur="1000">
                                          <p:stCondLst>
                                            <p:cond delay="0"/>
                                          </p:stCondLst>
                                        </p:cTn>
                                        <p:tgtEl>
                                          <p:spTgt spid="86"/>
                                        </p:tgtEl>
                                        <p:attrNameLst>
                                          <p:attrName>style.visibility</p:attrName>
                                        </p:attrNameLst>
                                      </p:cBhvr>
                                      <p:to>
                                        <p:strVal val="visible"/>
                                      </p:to>
                                    </p:set>
                                  </p:childTnLst>
                                </p:cTn>
                              </p:par>
                            </p:childTnLst>
                          </p:cTn>
                        </p:par>
                        <p:par>
                          <p:cTn id="243" fill="hold">
                            <p:stCondLst>
                              <p:cond delay="71500"/>
                            </p:stCondLst>
                            <p:childTnLst>
                              <p:par>
                                <p:cTn id="244" presetID="11" presetClass="entr" presetSubtype="0" fill="hold" grpId="0" nodeType="afterEffect">
                                  <p:stCondLst>
                                    <p:cond delay="0"/>
                                  </p:stCondLst>
                                  <p:childTnLst>
                                    <p:set>
                                      <p:cBhvr>
                                        <p:cTn id="245" dur="1000">
                                          <p:stCondLst>
                                            <p:cond delay="0"/>
                                          </p:stCondLst>
                                        </p:cTn>
                                        <p:tgtEl>
                                          <p:spTgt spid="87"/>
                                        </p:tgtEl>
                                        <p:attrNameLst>
                                          <p:attrName>style.visibility</p:attrName>
                                        </p:attrNameLst>
                                      </p:cBhvr>
                                      <p:to>
                                        <p:strVal val="visible"/>
                                      </p:to>
                                    </p:set>
                                  </p:childTnLst>
                                </p:cTn>
                              </p:par>
                            </p:childTnLst>
                          </p:cTn>
                        </p:par>
                        <p:par>
                          <p:cTn id="246" fill="hold">
                            <p:stCondLst>
                              <p:cond delay="72500"/>
                            </p:stCondLst>
                            <p:childTnLst>
                              <p:par>
                                <p:cTn id="247" presetID="11" presetClass="entr" presetSubtype="0" fill="hold" grpId="0" nodeType="afterEffect">
                                  <p:stCondLst>
                                    <p:cond delay="0"/>
                                  </p:stCondLst>
                                  <p:childTnLst>
                                    <p:set>
                                      <p:cBhvr>
                                        <p:cTn id="248" dur="1000">
                                          <p:stCondLst>
                                            <p:cond delay="0"/>
                                          </p:stCondLst>
                                        </p:cTn>
                                        <p:tgtEl>
                                          <p:spTgt spid="88"/>
                                        </p:tgtEl>
                                        <p:attrNameLst>
                                          <p:attrName>style.visibility</p:attrName>
                                        </p:attrNameLst>
                                      </p:cBhvr>
                                      <p:to>
                                        <p:strVal val="visible"/>
                                      </p:to>
                                    </p:set>
                                  </p:childTnLst>
                                </p:cTn>
                              </p:par>
                            </p:childTnLst>
                          </p:cTn>
                        </p:par>
                        <p:par>
                          <p:cTn id="249" fill="hold">
                            <p:stCondLst>
                              <p:cond delay="73500"/>
                            </p:stCondLst>
                            <p:childTnLst>
                              <p:par>
                                <p:cTn id="250" presetID="11" presetClass="entr" presetSubtype="0" fill="hold" grpId="0" nodeType="afterEffect">
                                  <p:stCondLst>
                                    <p:cond delay="0"/>
                                  </p:stCondLst>
                                  <p:childTnLst>
                                    <p:set>
                                      <p:cBhvr>
                                        <p:cTn id="251" dur="1000">
                                          <p:stCondLst>
                                            <p:cond delay="0"/>
                                          </p:stCondLst>
                                        </p:cTn>
                                        <p:tgtEl>
                                          <p:spTgt spid="89"/>
                                        </p:tgtEl>
                                        <p:attrNameLst>
                                          <p:attrName>style.visibility</p:attrName>
                                        </p:attrNameLst>
                                      </p:cBhvr>
                                      <p:to>
                                        <p:strVal val="visible"/>
                                      </p:to>
                                    </p:set>
                                  </p:childTnLst>
                                </p:cTn>
                              </p:par>
                            </p:childTnLst>
                          </p:cTn>
                        </p:par>
                        <p:par>
                          <p:cTn id="252" fill="hold">
                            <p:stCondLst>
                              <p:cond delay="74500"/>
                            </p:stCondLst>
                            <p:childTnLst>
                              <p:par>
                                <p:cTn id="253" presetID="11" presetClass="entr" presetSubtype="0" fill="hold" grpId="0" nodeType="afterEffect">
                                  <p:stCondLst>
                                    <p:cond delay="0"/>
                                  </p:stCondLst>
                                  <p:childTnLst>
                                    <p:set>
                                      <p:cBhvr>
                                        <p:cTn id="254" dur="1000">
                                          <p:stCondLst>
                                            <p:cond delay="0"/>
                                          </p:stCondLst>
                                        </p:cTn>
                                        <p:tgtEl>
                                          <p:spTgt spid="90"/>
                                        </p:tgtEl>
                                        <p:attrNameLst>
                                          <p:attrName>style.visibility</p:attrName>
                                        </p:attrNameLst>
                                      </p:cBhvr>
                                      <p:to>
                                        <p:strVal val="visible"/>
                                      </p:to>
                                    </p:set>
                                  </p:childTnLst>
                                </p:cTn>
                              </p:par>
                            </p:childTnLst>
                          </p:cTn>
                        </p:par>
                        <p:par>
                          <p:cTn id="255" fill="hold">
                            <p:stCondLst>
                              <p:cond delay="75500"/>
                            </p:stCondLst>
                            <p:childTnLst>
                              <p:par>
                                <p:cTn id="256" presetID="11" presetClass="entr" presetSubtype="0" fill="hold" grpId="0" nodeType="afterEffect">
                                  <p:stCondLst>
                                    <p:cond delay="0"/>
                                  </p:stCondLst>
                                  <p:childTnLst>
                                    <p:set>
                                      <p:cBhvr>
                                        <p:cTn id="257" dur="1000">
                                          <p:stCondLst>
                                            <p:cond delay="0"/>
                                          </p:stCondLst>
                                        </p:cTn>
                                        <p:tgtEl>
                                          <p:spTgt spid="91"/>
                                        </p:tgtEl>
                                        <p:attrNameLst>
                                          <p:attrName>style.visibility</p:attrName>
                                        </p:attrNameLst>
                                      </p:cBhvr>
                                      <p:to>
                                        <p:strVal val="visible"/>
                                      </p:to>
                                    </p:set>
                                  </p:childTnLst>
                                </p:cTn>
                              </p:par>
                            </p:childTnLst>
                          </p:cTn>
                        </p:par>
                        <p:par>
                          <p:cTn id="258" fill="hold">
                            <p:stCondLst>
                              <p:cond delay="76500"/>
                            </p:stCondLst>
                            <p:childTnLst>
                              <p:par>
                                <p:cTn id="259" presetID="11" presetClass="entr" presetSubtype="0" fill="hold" grpId="0" nodeType="afterEffect">
                                  <p:stCondLst>
                                    <p:cond delay="0"/>
                                  </p:stCondLst>
                                  <p:childTnLst>
                                    <p:set>
                                      <p:cBhvr>
                                        <p:cTn id="260" dur="1000">
                                          <p:stCondLst>
                                            <p:cond delay="0"/>
                                          </p:stCondLst>
                                        </p:cTn>
                                        <p:tgtEl>
                                          <p:spTgt spid="92"/>
                                        </p:tgtEl>
                                        <p:attrNameLst>
                                          <p:attrName>style.visibility</p:attrName>
                                        </p:attrNameLst>
                                      </p:cBhvr>
                                      <p:to>
                                        <p:strVal val="visible"/>
                                      </p:to>
                                    </p:set>
                                  </p:childTnLst>
                                </p:cTn>
                              </p:par>
                            </p:childTnLst>
                          </p:cTn>
                        </p:par>
                        <p:par>
                          <p:cTn id="261" fill="hold">
                            <p:stCondLst>
                              <p:cond delay="77500"/>
                            </p:stCondLst>
                            <p:childTnLst>
                              <p:par>
                                <p:cTn id="262" presetID="11" presetClass="entr" presetSubtype="0" fill="hold" grpId="0" nodeType="afterEffect">
                                  <p:stCondLst>
                                    <p:cond delay="0"/>
                                  </p:stCondLst>
                                  <p:childTnLst>
                                    <p:set>
                                      <p:cBhvr>
                                        <p:cTn id="263" dur="1000">
                                          <p:stCondLst>
                                            <p:cond delay="0"/>
                                          </p:stCondLst>
                                        </p:cTn>
                                        <p:tgtEl>
                                          <p:spTgt spid="93"/>
                                        </p:tgtEl>
                                        <p:attrNameLst>
                                          <p:attrName>style.visibility</p:attrName>
                                        </p:attrNameLst>
                                      </p:cBhvr>
                                      <p:to>
                                        <p:strVal val="visible"/>
                                      </p:to>
                                    </p:set>
                                  </p:childTnLst>
                                </p:cTn>
                              </p:par>
                            </p:childTnLst>
                          </p:cTn>
                        </p:par>
                        <p:par>
                          <p:cTn id="264" fill="hold">
                            <p:stCondLst>
                              <p:cond delay="78500"/>
                            </p:stCondLst>
                            <p:childTnLst>
                              <p:par>
                                <p:cTn id="265" presetID="11" presetClass="entr" presetSubtype="0" fill="hold" grpId="0" nodeType="afterEffect">
                                  <p:stCondLst>
                                    <p:cond delay="0"/>
                                  </p:stCondLst>
                                  <p:childTnLst>
                                    <p:set>
                                      <p:cBhvr>
                                        <p:cTn id="266" dur="1000">
                                          <p:stCondLst>
                                            <p:cond delay="0"/>
                                          </p:stCondLst>
                                        </p:cTn>
                                        <p:tgtEl>
                                          <p:spTgt spid="94"/>
                                        </p:tgtEl>
                                        <p:attrNameLst>
                                          <p:attrName>style.visibility</p:attrName>
                                        </p:attrNameLst>
                                      </p:cBhvr>
                                      <p:to>
                                        <p:strVal val="visible"/>
                                      </p:to>
                                    </p:set>
                                  </p:childTnLst>
                                </p:cTn>
                              </p:par>
                            </p:childTnLst>
                          </p:cTn>
                        </p:par>
                        <p:par>
                          <p:cTn id="267" fill="hold">
                            <p:stCondLst>
                              <p:cond delay="79500"/>
                            </p:stCondLst>
                            <p:childTnLst>
                              <p:par>
                                <p:cTn id="268" presetID="11" presetClass="entr" presetSubtype="0" fill="hold" grpId="0" nodeType="afterEffect">
                                  <p:stCondLst>
                                    <p:cond delay="0"/>
                                  </p:stCondLst>
                                  <p:childTnLst>
                                    <p:set>
                                      <p:cBhvr>
                                        <p:cTn id="269" dur="1000">
                                          <p:stCondLst>
                                            <p:cond delay="0"/>
                                          </p:stCondLst>
                                        </p:cTn>
                                        <p:tgtEl>
                                          <p:spTgt spid="95"/>
                                        </p:tgtEl>
                                        <p:attrNameLst>
                                          <p:attrName>style.visibility</p:attrName>
                                        </p:attrNameLst>
                                      </p:cBhvr>
                                      <p:to>
                                        <p:strVal val="visible"/>
                                      </p:to>
                                    </p:set>
                                  </p:childTnLst>
                                </p:cTn>
                              </p:par>
                            </p:childTnLst>
                          </p:cTn>
                        </p:par>
                        <p:par>
                          <p:cTn id="270" fill="hold">
                            <p:stCondLst>
                              <p:cond delay="80500"/>
                            </p:stCondLst>
                            <p:childTnLst>
                              <p:par>
                                <p:cTn id="271" presetID="11" presetClass="entr" presetSubtype="0" fill="hold" grpId="0" nodeType="afterEffect">
                                  <p:stCondLst>
                                    <p:cond delay="0"/>
                                  </p:stCondLst>
                                  <p:childTnLst>
                                    <p:set>
                                      <p:cBhvr>
                                        <p:cTn id="272" dur="1000">
                                          <p:stCondLst>
                                            <p:cond delay="0"/>
                                          </p:stCondLst>
                                        </p:cTn>
                                        <p:tgtEl>
                                          <p:spTgt spid="96"/>
                                        </p:tgtEl>
                                        <p:attrNameLst>
                                          <p:attrName>style.visibility</p:attrName>
                                        </p:attrNameLst>
                                      </p:cBhvr>
                                      <p:to>
                                        <p:strVal val="visible"/>
                                      </p:to>
                                    </p:set>
                                  </p:childTnLst>
                                </p:cTn>
                              </p:par>
                            </p:childTnLst>
                          </p:cTn>
                        </p:par>
                        <p:par>
                          <p:cTn id="273" fill="hold">
                            <p:stCondLst>
                              <p:cond delay="81500"/>
                            </p:stCondLst>
                            <p:childTnLst>
                              <p:par>
                                <p:cTn id="274" presetID="11" presetClass="entr" presetSubtype="0" fill="hold" grpId="0" nodeType="afterEffect">
                                  <p:stCondLst>
                                    <p:cond delay="0"/>
                                  </p:stCondLst>
                                  <p:childTnLst>
                                    <p:set>
                                      <p:cBhvr>
                                        <p:cTn id="275" dur="1000">
                                          <p:stCondLst>
                                            <p:cond delay="0"/>
                                          </p:stCondLst>
                                        </p:cTn>
                                        <p:tgtEl>
                                          <p:spTgt spid="97"/>
                                        </p:tgtEl>
                                        <p:attrNameLst>
                                          <p:attrName>style.visibility</p:attrName>
                                        </p:attrNameLst>
                                      </p:cBhvr>
                                      <p:to>
                                        <p:strVal val="visible"/>
                                      </p:to>
                                    </p:set>
                                  </p:childTnLst>
                                </p:cTn>
                              </p:par>
                            </p:childTnLst>
                          </p:cTn>
                        </p:par>
                        <p:par>
                          <p:cTn id="276" fill="hold">
                            <p:stCondLst>
                              <p:cond delay="82500"/>
                            </p:stCondLst>
                            <p:childTnLst>
                              <p:par>
                                <p:cTn id="277" presetID="11" presetClass="entr" presetSubtype="0" fill="hold" grpId="0" nodeType="afterEffect">
                                  <p:stCondLst>
                                    <p:cond delay="0"/>
                                  </p:stCondLst>
                                  <p:childTnLst>
                                    <p:set>
                                      <p:cBhvr>
                                        <p:cTn id="278" dur="1000">
                                          <p:stCondLst>
                                            <p:cond delay="0"/>
                                          </p:stCondLst>
                                        </p:cTn>
                                        <p:tgtEl>
                                          <p:spTgt spid="98"/>
                                        </p:tgtEl>
                                        <p:attrNameLst>
                                          <p:attrName>style.visibility</p:attrName>
                                        </p:attrNameLst>
                                      </p:cBhvr>
                                      <p:to>
                                        <p:strVal val="visible"/>
                                      </p:to>
                                    </p:set>
                                  </p:childTnLst>
                                </p:cTn>
                              </p:par>
                            </p:childTnLst>
                          </p:cTn>
                        </p:par>
                        <p:par>
                          <p:cTn id="279" fill="hold">
                            <p:stCondLst>
                              <p:cond delay="83500"/>
                            </p:stCondLst>
                            <p:childTnLst>
                              <p:par>
                                <p:cTn id="280" presetID="11" presetClass="entr" presetSubtype="0" fill="hold" grpId="0" nodeType="afterEffect">
                                  <p:stCondLst>
                                    <p:cond delay="0"/>
                                  </p:stCondLst>
                                  <p:childTnLst>
                                    <p:set>
                                      <p:cBhvr>
                                        <p:cTn id="281" dur="1000">
                                          <p:stCondLst>
                                            <p:cond delay="0"/>
                                          </p:stCondLst>
                                        </p:cTn>
                                        <p:tgtEl>
                                          <p:spTgt spid="99"/>
                                        </p:tgtEl>
                                        <p:attrNameLst>
                                          <p:attrName>style.visibility</p:attrName>
                                        </p:attrNameLst>
                                      </p:cBhvr>
                                      <p:to>
                                        <p:strVal val="visible"/>
                                      </p:to>
                                    </p:set>
                                  </p:childTnLst>
                                </p:cTn>
                              </p:par>
                            </p:childTnLst>
                          </p:cTn>
                        </p:par>
                        <p:par>
                          <p:cTn id="282" fill="hold">
                            <p:stCondLst>
                              <p:cond delay="84500"/>
                            </p:stCondLst>
                            <p:childTnLst>
                              <p:par>
                                <p:cTn id="283" presetID="11" presetClass="entr" presetSubtype="0" fill="hold" grpId="0" nodeType="afterEffect">
                                  <p:stCondLst>
                                    <p:cond delay="0"/>
                                  </p:stCondLst>
                                  <p:childTnLst>
                                    <p:set>
                                      <p:cBhvr>
                                        <p:cTn id="284" dur="1000">
                                          <p:stCondLst>
                                            <p:cond delay="0"/>
                                          </p:stCondLst>
                                        </p:cTn>
                                        <p:tgtEl>
                                          <p:spTgt spid="100"/>
                                        </p:tgtEl>
                                        <p:attrNameLst>
                                          <p:attrName>style.visibility</p:attrName>
                                        </p:attrNameLst>
                                      </p:cBhvr>
                                      <p:to>
                                        <p:strVal val="visible"/>
                                      </p:to>
                                    </p:set>
                                  </p:childTnLst>
                                </p:cTn>
                              </p:par>
                            </p:childTnLst>
                          </p:cTn>
                        </p:par>
                        <p:par>
                          <p:cTn id="285" fill="hold">
                            <p:stCondLst>
                              <p:cond delay="85500"/>
                            </p:stCondLst>
                            <p:childTnLst>
                              <p:par>
                                <p:cTn id="286" presetID="11" presetClass="entr" presetSubtype="0" fill="hold" grpId="0" nodeType="afterEffect">
                                  <p:stCondLst>
                                    <p:cond delay="0"/>
                                  </p:stCondLst>
                                  <p:childTnLst>
                                    <p:set>
                                      <p:cBhvr>
                                        <p:cTn id="287" dur="1000">
                                          <p:stCondLst>
                                            <p:cond delay="0"/>
                                          </p:stCondLst>
                                        </p:cTn>
                                        <p:tgtEl>
                                          <p:spTgt spid="101"/>
                                        </p:tgtEl>
                                        <p:attrNameLst>
                                          <p:attrName>style.visibility</p:attrName>
                                        </p:attrNameLst>
                                      </p:cBhvr>
                                      <p:to>
                                        <p:strVal val="visible"/>
                                      </p:to>
                                    </p:set>
                                  </p:childTnLst>
                                </p:cTn>
                              </p:par>
                            </p:childTnLst>
                          </p:cTn>
                        </p:par>
                        <p:par>
                          <p:cTn id="288" fill="hold">
                            <p:stCondLst>
                              <p:cond delay="86500"/>
                            </p:stCondLst>
                            <p:childTnLst>
                              <p:par>
                                <p:cTn id="289" presetID="11" presetClass="entr" presetSubtype="0" fill="hold" grpId="0" nodeType="afterEffect">
                                  <p:stCondLst>
                                    <p:cond delay="0"/>
                                  </p:stCondLst>
                                  <p:childTnLst>
                                    <p:set>
                                      <p:cBhvr>
                                        <p:cTn id="290" dur="1000">
                                          <p:stCondLst>
                                            <p:cond delay="0"/>
                                          </p:stCondLst>
                                        </p:cTn>
                                        <p:tgtEl>
                                          <p:spTgt spid="102"/>
                                        </p:tgtEl>
                                        <p:attrNameLst>
                                          <p:attrName>style.visibility</p:attrName>
                                        </p:attrNameLst>
                                      </p:cBhvr>
                                      <p:to>
                                        <p:strVal val="visible"/>
                                      </p:to>
                                    </p:set>
                                  </p:childTnLst>
                                </p:cTn>
                              </p:par>
                            </p:childTnLst>
                          </p:cTn>
                        </p:par>
                        <p:par>
                          <p:cTn id="291" fill="hold">
                            <p:stCondLst>
                              <p:cond delay="87500"/>
                            </p:stCondLst>
                            <p:childTnLst>
                              <p:par>
                                <p:cTn id="292" presetID="11" presetClass="entr" presetSubtype="0" fill="hold" grpId="0" nodeType="afterEffect">
                                  <p:stCondLst>
                                    <p:cond delay="0"/>
                                  </p:stCondLst>
                                  <p:childTnLst>
                                    <p:set>
                                      <p:cBhvr>
                                        <p:cTn id="293" dur="1000">
                                          <p:stCondLst>
                                            <p:cond delay="0"/>
                                          </p:stCondLst>
                                        </p:cTn>
                                        <p:tgtEl>
                                          <p:spTgt spid="103"/>
                                        </p:tgtEl>
                                        <p:attrNameLst>
                                          <p:attrName>style.visibility</p:attrName>
                                        </p:attrNameLst>
                                      </p:cBhvr>
                                      <p:to>
                                        <p:strVal val="visible"/>
                                      </p:to>
                                    </p:set>
                                  </p:childTnLst>
                                </p:cTn>
                              </p:par>
                            </p:childTnLst>
                          </p:cTn>
                        </p:par>
                        <p:par>
                          <p:cTn id="294" fill="hold">
                            <p:stCondLst>
                              <p:cond delay="88500"/>
                            </p:stCondLst>
                            <p:childTnLst>
                              <p:par>
                                <p:cTn id="295" presetID="11" presetClass="entr" presetSubtype="0" fill="hold" grpId="0" nodeType="afterEffect">
                                  <p:stCondLst>
                                    <p:cond delay="0"/>
                                  </p:stCondLst>
                                  <p:childTnLst>
                                    <p:set>
                                      <p:cBhvr>
                                        <p:cTn id="296" dur="1000">
                                          <p:stCondLst>
                                            <p:cond delay="0"/>
                                          </p:stCondLst>
                                        </p:cTn>
                                        <p:tgtEl>
                                          <p:spTgt spid="104"/>
                                        </p:tgtEl>
                                        <p:attrNameLst>
                                          <p:attrName>style.visibility</p:attrName>
                                        </p:attrNameLst>
                                      </p:cBhvr>
                                      <p:to>
                                        <p:strVal val="visible"/>
                                      </p:to>
                                    </p:set>
                                  </p:childTnLst>
                                </p:cTn>
                              </p:par>
                            </p:childTnLst>
                          </p:cTn>
                        </p:par>
                        <p:par>
                          <p:cTn id="297" fill="hold">
                            <p:stCondLst>
                              <p:cond delay="89500"/>
                            </p:stCondLst>
                            <p:childTnLst>
                              <p:par>
                                <p:cTn id="298" presetID="11" presetClass="entr" presetSubtype="0" fill="hold" grpId="0" nodeType="afterEffect">
                                  <p:stCondLst>
                                    <p:cond delay="0"/>
                                  </p:stCondLst>
                                  <p:childTnLst>
                                    <p:set>
                                      <p:cBhvr>
                                        <p:cTn id="299" dur="1000">
                                          <p:stCondLst>
                                            <p:cond delay="0"/>
                                          </p:stCondLst>
                                        </p:cTn>
                                        <p:tgtEl>
                                          <p:spTgt spid="105"/>
                                        </p:tgtEl>
                                        <p:attrNameLst>
                                          <p:attrName>style.visibility</p:attrName>
                                        </p:attrNameLst>
                                      </p:cBhvr>
                                      <p:to>
                                        <p:strVal val="visible"/>
                                      </p:to>
                                    </p:set>
                                  </p:childTnLst>
                                </p:cTn>
                              </p:par>
                            </p:childTnLst>
                          </p:cTn>
                        </p:par>
                        <p:par>
                          <p:cTn id="300" fill="hold">
                            <p:stCondLst>
                              <p:cond delay="90500"/>
                            </p:stCondLst>
                            <p:childTnLst>
                              <p:par>
                                <p:cTn id="301" presetID="11" presetClass="entr" presetSubtype="0" fill="hold" grpId="0" nodeType="afterEffect">
                                  <p:stCondLst>
                                    <p:cond delay="0"/>
                                  </p:stCondLst>
                                  <p:childTnLst>
                                    <p:set>
                                      <p:cBhvr>
                                        <p:cTn id="302" dur="1000">
                                          <p:stCondLst>
                                            <p:cond delay="0"/>
                                          </p:stCondLst>
                                        </p:cTn>
                                        <p:tgtEl>
                                          <p:spTgt spid="106"/>
                                        </p:tgtEl>
                                        <p:attrNameLst>
                                          <p:attrName>style.visibility</p:attrName>
                                        </p:attrNameLst>
                                      </p:cBhvr>
                                      <p:to>
                                        <p:strVal val="visible"/>
                                      </p:to>
                                    </p:set>
                                  </p:childTnLst>
                                </p:cTn>
                              </p:par>
                            </p:childTnLst>
                          </p:cTn>
                        </p:par>
                        <p:par>
                          <p:cTn id="303" fill="hold">
                            <p:stCondLst>
                              <p:cond delay="91500"/>
                            </p:stCondLst>
                            <p:childTnLst>
                              <p:par>
                                <p:cTn id="304" presetID="11" presetClass="entr" presetSubtype="0" fill="hold" grpId="0" nodeType="afterEffect">
                                  <p:stCondLst>
                                    <p:cond delay="0"/>
                                  </p:stCondLst>
                                  <p:childTnLst>
                                    <p:set>
                                      <p:cBhvr>
                                        <p:cTn id="305" dur="1000">
                                          <p:stCondLst>
                                            <p:cond delay="0"/>
                                          </p:stCondLst>
                                        </p:cTn>
                                        <p:tgtEl>
                                          <p:spTgt spid="107"/>
                                        </p:tgtEl>
                                        <p:attrNameLst>
                                          <p:attrName>style.visibility</p:attrName>
                                        </p:attrNameLst>
                                      </p:cBhvr>
                                      <p:to>
                                        <p:strVal val="visible"/>
                                      </p:to>
                                    </p:set>
                                  </p:childTnLst>
                                </p:cTn>
                              </p:par>
                            </p:childTnLst>
                          </p:cTn>
                        </p:par>
                        <p:par>
                          <p:cTn id="306" fill="hold">
                            <p:stCondLst>
                              <p:cond delay="92500"/>
                            </p:stCondLst>
                            <p:childTnLst>
                              <p:par>
                                <p:cTn id="307" presetID="11" presetClass="entr" presetSubtype="0" fill="hold" grpId="0" nodeType="afterEffect">
                                  <p:stCondLst>
                                    <p:cond delay="0"/>
                                  </p:stCondLst>
                                  <p:childTnLst>
                                    <p:set>
                                      <p:cBhvr>
                                        <p:cTn id="308" dur="1000">
                                          <p:stCondLst>
                                            <p:cond delay="0"/>
                                          </p:stCondLst>
                                        </p:cTn>
                                        <p:tgtEl>
                                          <p:spTgt spid="108"/>
                                        </p:tgtEl>
                                        <p:attrNameLst>
                                          <p:attrName>style.visibility</p:attrName>
                                        </p:attrNameLst>
                                      </p:cBhvr>
                                      <p:to>
                                        <p:strVal val="visible"/>
                                      </p:to>
                                    </p:set>
                                  </p:childTnLst>
                                </p:cTn>
                              </p:par>
                            </p:childTnLst>
                          </p:cTn>
                        </p:par>
                        <p:par>
                          <p:cTn id="309" fill="hold">
                            <p:stCondLst>
                              <p:cond delay="93500"/>
                            </p:stCondLst>
                            <p:childTnLst>
                              <p:par>
                                <p:cTn id="310" presetID="11" presetClass="entr" presetSubtype="0" fill="hold" grpId="0" nodeType="afterEffect">
                                  <p:stCondLst>
                                    <p:cond delay="0"/>
                                  </p:stCondLst>
                                  <p:childTnLst>
                                    <p:set>
                                      <p:cBhvr>
                                        <p:cTn id="311" dur="1000">
                                          <p:stCondLst>
                                            <p:cond delay="0"/>
                                          </p:stCondLst>
                                        </p:cTn>
                                        <p:tgtEl>
                                          <p:spTgt spid="109"/>
                                        </p:tgtEl>
                                        <p:attrNameLst>
                                          <p:attrName>style.visibility</p:attrName>
                                        </p:attrNameLst>
                                      </p:cBhvr>
                                      <p:to>
                                        <p:strVal val="visible"/>
                                      </p:to>
                                    </p:set>
                                  </p:childTnLst>
                                </p:cTn>
                              </p:par>
                            </p:childTnLst>
                          </p:cTn>
                        </p:par>
                        <p:par>
                          <p:cTn id="312" fill="hold">
                            <p:stCondLst>
                              <p:cond delay="94500"/>
                            </p:stCondLst>
                            <p:childTnLst>
                              <p:par>
                                <p:cTn id="313" presetID="11" presetClass="entr" presetSubtype="0" fill="hold" grpId="0" nodeType="afterEffect">
                                  <p:stCondLst>
                                    <p:cond delay="0"/>
                                  </p:stCondLst>
                                  <p:childTnLst>
                                    <p:set>
                                      <p:cBhvr>
                                        <p:cTn id="314" dur="1000">
                                          <p:stCondLst>
                                            <p:cond delay="0"/>
                                          </p:stCondLst>
                                        </p:cTn>
                                        <p:tgtEl>
                                          <p:spTgt spid="110"/>
                                        </p:tgtEl>
                                        <p:attrNameLst>
                                          <p:attrName>style.visibility</p:attrName>
                                        </p:attrNameLst>
                                      </p:cBhvr>
                                      <p:to>
                                        <p:strVal val="visible"/>
                                      </p:to>
                                    </p:set>
                                  </p:childTnLst>
                                </p:cTn>
                              </p:par>
                            </p:childTnLst>
                          </p:cTn>
                        </p:par>
                        <p:par>
                          <p:cTn id="315" fill="hold">
                            <p:stCondLst>
                              <p:cond delay="95500"/>
                            </p:stCondLst>
                            <p:childTnLst>
                              <p:par>
                                <p:cTn id="316" presetID="11" presetClass="entr" presetSubtype="0" fill="hold" grpId="0" nodeType="afterEffect">
                                  <p:stCondLst>
                                    <p:cond delay="0"/>
                                  </p:stCondLst>
                                  <p:childTnLst>
                                    <p:set>
                                      <p:cBhvr>
                                        <p:cTn id="317" dur="1000">
                                          <p:stCondLst>
                                            <p:cond delay="0"/>
                                          </p:stCondLst>
                                        </p:cTn>
                                        <p:tgtEl>
                                          <p:spTgt spid="111"/>
                                        </p:tgtEl>
                                        <p:attrNameLst>
                                          <p:attrName>style.visibility</p:attrName>
                                        </p:attrNameLst>
                                      </p:cBhvr>
                                      <p:to>
                                        <p:strVal val="visible"/>
                                      </p:to>
                                    </p:set>
                                  </p:childTnLst>
                                </p:cTn>
                              </p:par>
                            </p:childTnLst>
                          </p:cTn>
                        </p:par>
                        <p:par>
                          <p:cTn id="318" fill="hold">
                            <p:stCondLst>
                              <p:cond delay="96500"/>
                            </p:stCondLst>
                            <p:childTnLst>
                              <p:par>
                                <p:cTn id="319" presetID="11" presetClass="entr" presetSubtype="0" fill="hold" grpId="0" nodeType="afterEffect">
                                  <p:stCondLst>
                                    <p:cond delay="0"/>
                                  </p:stCondLst>
                                  <p:childTnLst>
                                    <p:set>
                                      <p:cBhvr>
                                        <p:cTn id="320" dur="1000">
                                          <p:stCondLst>
                                            <p:cond delay="0"/>
                                          </p:stCondLst>
                                        </p:cTn>
                                        <p:tgtEl>
                                          <p:spTgt spid="112"/>
                                        </p:tgtEl>
                                        <p:attrNameLst>
                                          <p:attrName>style.visibility</p:attrName>
                                        </p:attrNameLst>
                                      </p:cBhvr>
                                      <p:to>
                                        <p:strVal val="visible"/>
                                      </p:to>
                                    </p:set>
                                  </p:childTnLst>
                                </p:cTn>
                              </p:par>
                            </p:childTnLst>
                          </p:cTn>
                        </p:par>
                        <p:par>
                          <p:cTn id="321" fill="hold">
                            <p:stCondLst>
                              <p:cond delay="97500"/>
                            </p:stCondLst>
                            <p:childTnLst>
                              <p:par>
                                <p:cTn id="322" presetID="11" presetClass="entr" presetSubtype="0" fill="hold" grpId="0" nodeType="afterEffect">
                                  <p:stCondLst>
                                    <p:cond delay="0"/>
                                  </p:stCondLst>
                                  <p:childTnLst>
                                    <p:set>
                                      <p:cBhvr>
                                        <p:cTn id="323" dur="1000">
                                          <p:stCondLst>
                                            <p:cond delay="0"/>
                                          </p:stCondLst>
                                        </p:cTn>
                                        <p:tgtEl>
                                          <p:spTgt spid="113"/>
                                        </p:tgtEl>
                                        <p:attrNameLst>
                                          <p:attrName>style.visibility</p:attrName>
                                        </p:attrNameLst>
                                      </p:cBhvr>
                                      <p:to>
                                        <p:strVal val="visible"/>
                                      </p:to>
                                    </p:set>
                                  </p:childTnLst>
                                </p:cTn>
                              </p:par>
                            </p:childTnLst>
                          </p:cTn>
                        </p:par>
                        <p:par>
                          <p:cTn id="324" fill="hold">
                            <p:stCondLst>
                              <p:cond delay="98500"/>
                            </p:stCondLst>
                            <p:childTnLst>
                              <p:par>
                                <p:cTn id="325" presetID="11" presetClass="entr" presetSubtype="0" fill="hold" grpId="0" nodeType="afterEffect">
                                  <p:stCondLst>
                                    <p:cond delay="0"/>
                                  </p:stCondLst>
                                  <p:childTnLst>
                                    <p:set>
                                      <p:cBhvr>
                                        <p:cTn id="326" dur="1000">
                                          <p:stCondLst>
                                            <p:cond delay="0"/>
                                          </p:stCondLst>
                                        </p:cTn>
                                        <p:tgtEl>
                                          <p:spTgt spid="114"/>
                                        </p:tgtEl>
                                        <p:attrNameLst>
                                          <p:attrName>style.visibility</p:attrName>
                                        </p:attrNameLst>
                                      </p:cBhvr>
                                      <p:to>
                                        <p:strVal val="visible"/>
                                      </p:to>
                                    </p:set>
                                  </p:childTnLst>
                                </p:cTn>
                              </p:par>
                            </p:childTnLst>
                          </p:cTn>
                        </p:par>
                        <p:par>
                          <p:cTn id="327" fill="hold">
                            <p:stCondLst>
                              <p:cond delay="99500"/>
                            </p:stCondLst>
                            <p:childTnLst>
                              <p:par>
                                <p:cTn id="328" presetID="11" presetClass="entr" presetSubtype="0" fill="hold" grpId="0" nodeType="afterEffect">
                                  <p:stCondLst>
                                    <p:cond delay="0"/>
                                  </p:stCondLst>
                                  <p:childTnLst>
                                    <p:set>
                                      <p:cBhvr>
                                        <p:cTn id="329" dur="1000">
                                          <p:stCondLst>
                                            <p:cond delay="0"/>
                                          </p:stCondLst>
                                        </p:cTn>
                                        <p:tgtEl>
                                          <p:spTgt spid="115"/>
                                        </p:tgtEl>
                                        <p:attrNameLst>
                                          <p:attrName>style.visibility</p:attrName>
                                        </p:attrNameLst>
                                      </p:cBhvr>
                                      <p:to>
                                        <p:strVal val="visible"/>
                                      </p:to>
                                    </p:set>
                                  </p:childTnLst>
                                </p:cTn>
                              </p:par>
                            </p:childTnLst>
                          </p:cTn>
                        </p:par>
                        <p:par>
                          <p:cTn id="330" fill="hold">
                            <p:stCondLst>
                              <p:cond delay="100500"/>
                            </p:stCondLst>
                            <p:childTnLst>
                              <p:par>
                                <p:cTn id="331" presetID="11" presetClass="entr" presetSubtype="0" fill="hold" grpId="0" nodeType="afterEffect">
                                  <p:stCondLst>
                                    <p:cond delay="0"/>
                                  </p:stCondLst>
                                  <p:childTnLst>
                                    <p:set>
                                      <p:cBhvr>
                                        <p:cTn id="332" dur="1000">
                                          <p:stCondLst>
                                            <p:cond delay="0"/>
                                          </p:stCondLst>
                                        </p:cTn>
                                        <p:tgtEl>
                                          <p:spTgt spid="116"/>
                                        </p:tgtEl>
                                        <p:attrNameLst>
                                          <p:attrName>style.visibility</p:attrName>
                                        </p:attrNameLst>
                                      </p:cBhvr>
                                      <p:to>
                                        <p:strVal val="visible"/>
                                      </p:to>
                                    </p:set>
                                  </p:childTnLst>
                                </p:cTn>
                              </p:par>
                            </p:childTnLst>
                          </p:cTn>
                        </p:par>
                        <p:par>
                          <p:cTn id="333" fill="hold">
                            <p:stCondLst>
                              <p:cond delay="101500"/>
                            </p:stCondLst>
                            <p:childTnLst>
                              <p:par>
                                <p:cTn id="334" presetID="11" presetClass="entr" presetSubtype="0" fill="hold" grpId="0" nodeType="afterEffect">
                                  <p:stCondLst>
                                    <p:cond delay="0"/>
                                  </p:stCondLst>
                                  <p:childTnLst>
                                    <p:set>
                                      <p:cBhvr>
                                        <p:cTn id="335" dur="1000">
                                          <p:stCondLst>
                                            <p:cond delay="0"/>
                                          </p:stCondLst>
                                        </p:cTn>
                                        <p:tgtEl>
                                          <p:spTgt spid="117"/>
                                        </p:tgtEl>
                                        <p:attrNameLst>
                                          <p:attrName>style.visibility</p:attrName>
                                        </p:attrNameLst>
                                      </p:cBhvr>
                                      <p:to>
                                        <p:strVal val="visible"/>
                                      </p:to>
                                    </p:set>
                                  </p:childTnLst>
                                </p:cTn>
                              </p:par>
                            </p:childTnLst>
                          </p:cTn>
                        </p:par>
                        <p:par>
                          <p:cTn id="336" fill="hold">
                            <p:stCondLst>
                              <p:cond delay="102500"/>
                            </p:stCondLst>
                            <p:childTnLst>
                              <p:par>
                                <p:cTn id="337" presetID="11" presetClass="entr" presetSubtype="0" fill="hold" grpId="0" nodeType="afterEffect">
                                  <p:stCondLst>
                                    <p:cond delay="0"/>
                                  </p:stCondLst>
                                  <p:childTnLst>
                                    <p:set>
                                      <p:cBhvr>
                                        <p:cTn id="338" dur="1000">
                                          <p:stCondLst>
                                            <p:cond delay="0"/>
                                          </p:stCondLst>
                                        </p:cTn>
                                        <p:tgtEl>
                                          <p:spTgt spid="118"/>
                                        </p:tgtEl>
                                        <p:attrNameLst>
                                          <p:attrName>style.visibility</p:attrName>
                                        </p:attrNameLst>
                                      </p:cBhvr>
                                      <p:to>
                                        <p:strVal val="visible"/>
                                      </p:to>
                                    </p:set>
                                  </p:childTnLst>
                                </p:cTn>
                              </p:par>
                            </p:childTnLst>
                          </p:cTn>
                        </p:par>
                        <p:par>
                          <p:cTn id="339" fill="hold">
                            <p:stCondLst>
                              <p:cond delay="103500"/>
                            </p:stCondLst>
                            <p:childTnLst>
                              <p:par>
                                <p:cTn id="340" presetID="11" presetClass="entr" presetSubtype="0" fill="hold" grpId="0" nodeType="afterEffect">
                                  <p:stCondLst>
                                    <p:cond delay="0"/>
                                  </p:stCondLst>
                                  <p:childTnLst>
                                    <p:set>
                                      <p:cBhvr>
                                        <p:cTn id="341" dur="1000">
                                          <p:stCondLst>
                                            <p:cond delay="0"/>
                                          </p:stCondLst>
                                        </p:cTn>
                                        <p:tgtEl>
                                          <p:spTgt spid="119"/>
                                        </p:tgtEl>
                                        <p:attrNameLst>
                                          <p:attrName>style.visibility</p:attrName>
                                        </p:attrNameLst>
                                      </p:cBhvr>
                                      <p:to>
                                        <p:strVal val="visible"/>
                                      </p:to>
                                    </p:set>
                                  </p:childTnLst>
                                </p:cTn>
                              </p:par>
                            </p:childTnLst>
                          </p:cTn>
                        </p:par>
                        <p:par>
                          <p:cTn id="342" fill="hold">
                            <p:stCondLst>
                              <p:cond delay="104500"/>
                            </p:stCondLst>
                            <p:childTnLst>
                              <p:par>
                                <p:cTn id="343" presetID="11" presetClass="entr" presetSubtype="0" fill="hold" grpId="0" nodeType="afterEffect">
                                  <p:stCondLst>
                                    <p:cond delay="0"/>
                                  </p:stCondLst>
                                  <p:childTnLst>
                                    <p:set>
                                      <p:cBhvr>
                                        <p:cTn id="344" dur="1000">
                                          <p:stCondLst>
                                            <p:cond delay="0"/>
                                          </p:stCondLst>
                                        </p:cTn>
                                        <p:tgtEl>
                                          <p:spTgt spid="120"/>
                                        </p:tgtEl>
                                        <p:attrNameLst>
                                          <p:attrName>style.visibility</p:attrName>
                                        </p:attrNameLst>
                                      </p:cBhvr>
                                      <p:to>
                                        <p:strVal val="visible"/>
                                      </p:to>
                                    </p:set>
                                  </p:childTnLst>
                                </p:cTn>
                              </p:par>
                            </p:childTnLst>
                          </p:cTn>
                        </p:par>
                        <p:par>
                          <p:cTn id="345" fill="hold">
                            <p:stCondLst>
                              <p:cond delay="105500"/>
                            </p:stCondLst>
                            <p:childTnLst>
                              <p:par>
                                <p:cTn id="346" presetID="11" presetClass="entr" presetSubtype="0" fill="hold" grpId="0" nodeType="afterEffect">
                                  <p:stCondLst>
                                    <p:cond delay="0"/>
                                  </p:stCondLst>
                                  <p:childTnLst>
                                    <p:set>
                                      <p:cBhvr>
                                        <p:cTn id="347" dur="1000">
                                          <p:stCondLst>
                                            <p:cond delay="0"/>
                                          </p:stCondLst>
                                        </p:cTn>
                                        <p:tgtEl>
                                          <p:spTgt spid="121"/>
                                        </p:tgtEl>
                                        <p:attrNameLst>
                                          <p:attrName>style.visibility</p:attrName>
                                        </p:attrNameLst>
                                      </p:cBhvr>
                                      <p:to>
                                        <p:strVal val="visible"/>
                                      </p:to>
                                    </p:set>
                                  </p:childTnLst>
                                </p:cTn>
                              </p:par>
                            </p:childTnLst>
                          </p:cTn>
                        </p:par>
                        <p:par>
                          <p:cTn id="348" fill="hold">
                            <p:stCondLst>
                              <p:cond delay="106500"/>
                            </p:stCondLst>
                            <p:childTnLst>
                              <p:par>
                                <p:cTn id="349" presetID="11" presetClass="entr" presetSubtype="0" fill="hold" grpId="0" nodeType="afterEffect">
                                  <p:stCondLst>
                                    <p:cond delay="0"/>
                                  </p:stCondLst>
                                  <p:childTnLst>
                                    <p:set>
                                      <p:cBhvr>
                                        <p:cTn id="350" dur="1000">
                                          <p:stCondLst>
                                            <p:cond delay="0"/>
                                          </p:stCondLst>
                                        </p:cTn>
                                        <p:tgtEl>
                                          <p:spTgt spid="122"/>
                                        </p:tgtEl>
                                        <p:attrNameLst>
                                          <p:attrName>style.visibility</p:attrName>
                                        </p:attrNameLst>
                                      </p:cBhvr>
                                      <p:to>
                                        <p:strVal val="visible"/>
                                      </p:to>
                                    </p:set>
                                  </p:childTnLst>
                                </p:cTn>
                              </p:par>
                            </p:childTnLst>
                          </p:cTn>
                        </p:par>
                        <p:par>
                          <p:cTn id="351" fill="hold">
                            <p:stCondLst>
                              <p:cond delay="107500"/>
                            </p:stCondLst>
                            <p:childTnLst>
                              <p:par>
                                <p:cTn id="352" presetID="11" presetClass="entr" presetSubtype="0" fill="hold" grpId="0" nodeType="afterEffect">
                                  <p:stCondLst>
                                    <p:cond delay="0"/>
                                  </p:stCondLst>
                                  <p:childTnLst>
                                    <p:set>
                                      <p:cBhvr>
                                        <p:cTn id="353" dur="1000">
                                          <p:stCondLst>
                                            <p:cond delay="0"/>
                                          </p:stCondLst>
                                        </p:cTn>
                                        <p:tgtEl>
                                          <p:spTgt spid="123"/>
                                        </p:tgtEl>
                                        <p:attrNameLst>
                                          <p:attrName>style.visibility</p:attrName>
                                        </p:attrNameLst>
                                      </p:cBhvr>
                                      <p:to>
                                        <p:strVal val="visible"/>
                                      </p:to>
                                    </p:set>
                                  </p:childTnLst>
                                </p:cTn>
                              </p:par>
                            </p:childTnLst>
                          </p:cTn>
                        </p:par>
                        <p:par>
                          <p:cTn id="354" fill="hold">
                            <p:stCondLst>
                              <p:cond delay="108500"/>
                            </p:stCondLst>
                            <p:childTnLst>
                              <p:par>
                                <p:cTn id="355" presetID="11" presetClass="entr" presetSubtype="0" fill="hold" grpId="0" nodeType="afterEffect">
                                  <p:stCondLst>
                                    <p:cond delay="0"/>
                                  </p:stCondLst>
                                  <p:childTnLst>
                                    <p:set>
                                      <p:cBhvr>
                                        <p:cTn id="356" dur="1000">
                                          <p:stCondLst>
                                            <p:cond delay="0"/>
                                          </p:stCondLst>
                                        </p:cTn>
                                        <p:tgtEl>
                                          <p:spTgt spid="124"/>
                                        </p:tgtEl>
                                        <p:attrNameLst>
                                          <p:attrName>style.visibility</p:attrName>
                                        </p:attrNameLst>
                                      </p:cBhvr>
                                      <p:to>
                                        <p:strVal val="visible"/>
                                      </p:to>
                                    </p:set>
                                  </p:childTnLst>
                                </p:cTn>
                              </p:par>
                            </p:childTnLst>
                          </p:cTn>
                        </p:par>
                        <p:par>
                          <p:cTn id="357" fill="hold">
                            <p:stCondLst>
                              <p:cond delay="109500"/>
                            </p:stCondLst>
                            <p:childTnLst>
                              <p:par>
                                <p:cTn id="358" presetID="11" presetClass="entr" presetSubtype="0" fill="hold" grpId="0" nodeType="afterEffect">
                                  <p:stCondLst>
                                    <p:cond delay="0"/>
                                  </p:stCondLst>
                                  <p:childTnLst>
                                    <p:set>
                                      <p:cBhvr>
                                        <p:cTn id="359" dur="1000">
                                          <p:stCondLst>
                                            <p:cond delay="0"/>
                                          </p:stCondLst>
                                        </p:cTn>
                                        <p:tgtEl>
                                          <p:spTgt spid="125"/>
                                        </p:tgtEl>
                                        <p:attrNameLst>
                                          <p:attrName>style.visibility</p:attrName>
                                        </p:attrNameLst>
                                      </p:cBhvr>
                                      <p:to>
                                        <p:strVal val="visible"/>
                                      </p:to>
                                    </p:set>
                                  </p:childTnLst>
                                </p:cTn>
                              </p:par>
                            </p:childTnLst>
                          </p:cTn>
                        </p:par>
                        <p:par>
                          <p:cTn id="360" fill="hold">
                            <p:stCondLst>
                              <p:cond delay="110500"/>
                            </p:stCondLst>
                            <p:childTnLst>
                              <p:par>
                                <p:cTn id="361" presetID="11" presetClass="entr" presetSubtype="0" fill="hold" grpId="0" nodeType="afterEffect">
                                  <p:stCondLst>
                                    <p:cond delay="0"/>
                                  </p:stCondLst>
                                  <p:childTnLst>
                                    <p:set>
                                      <p:cBhvr>
                                        <p:cTn id="362" dur="1000">
                                          <p:stCondLst>
                                            <p:cond delay="0"/>
                                          </p:stCondLst>
                                        </p:cTn>
                                        <p:tgtEl>
                                          <p:spTgt spid="126"/>
                                        </p:tgtEl>
                                        <p:attrNameLst>
                                          <p:attrName>style.visibility</p:attrName>
                                        </p:attrNameLst>
                                      </p:cBhvr>
                                      <p:to>
                                        <p:strVal val="visible"/>
                                      </p:to>
                                    </p:set>
                                  </p:childTnLst>
                                </p:cTn>
                              </p:par>
                            </p:childTnLst>
                          </p:cTn>
                        </p:par>
                        <p:par>
                          <p:cTn id="363" fill="hold">
                            <p:stCondLst>
                              <p:cond delay="111500"/>
                            </p:stCondLst>
                            <p:childTnLst>
                              <p:par>
                                <p:cTn id="364" presetID="11" presetClass="entr" presetSubtype="0" fill="hold" grpId="0" nodeType="afterEffect">
                                  <p:stCondLst>
                                    <p:cond delay="0"/>
                                  </p:stCondLst>
                                  <p:childTnLst>
                                    <p:set>
                                      <p:cBhvr>
                                        <p:cTn id="365" dur="1000">
                                          <p:stCondLst>
                                            <p:cond delay="0"/>
                                          </p:stCondLst>
                                        </p:cTn>
                                        <p:tgtEl>
                                          <p:spTgt spid="127"/>
                                        </p:tgtEl>
                                        <p:attrNameLst>
                                          <p:attrName>style.visibility</p:attrName>
                                        </p:attrNameLst>
                                      </p:cBhvr>
                                      <p:to>
                                        <p:strVal val="visible"/>
                                      </p:to>
                                    </p:set>
                                  </p:childTnLst>
                                </p:cTn>
                              </p:par>
                            </p:childTnLst>
                          </p:cTn>
                        </p:par>
                        <p:par>
                          <p:cTn id="366" fill="hold">
                            <p:stCondLst>
                              <p:cond delay="112500"/>
                            </p:stCondLst>
                            <p:childTnLst>
                              <p:par>
                                <p:cTn id="367" presetID="11" presetClass="entr" presetSubtype="0" fill="hold" grpId="0" nodeType="afterEffect">
                                  <p:stCondLst>
                                    <p:cond delay="0"/>
                                  </p:stCondLst>
                                  <p:childTnLst>
                                    <p:set>
                                      <p:cBhvr>
                                        <p:cTn id="368" dur="1000">
                                          <p:stCondLst>
                                            <p:cond delay="0"/>
                                          </p:stCondLst>
                                        </p:cTn>
                                        <p:tgtEl>
                                          <p:spTgt spid="128"/>
                                        </p:tgtEl>
                                        <p:attrNameLst>
                                          <p:attrName>style.visibility</p:attrName>
                                        </p:attrNameLst>
                                      </p:cBhvr>
                                      <p:to>
                                        <p:strVal val="visible"/>
                                      </p:to>
                                    </p:set>
                                  </p:childTnLst>
                                </p:cTn>
                              </p:par>
                            </p:childTnLst>
                          </p:cTn>
                        </p:par>
                        <p:par>
                          <p:cTn id="369" fill="hold">
                            <p:stCondLst>
                              <p:cond delay="113500"/>
                            </p:stCondLst>
                            <p:childTnLst>
                              <p:par>
                                <p:cTn id="370" presetID="11" presetClass="entr" presetSubtype="0" fill="hold" grpId="0" nodeType="afterEffect">
                                  <p:stCondLst>
                                    <p:cond delay="0"/>
                                  </p:stCondLst>
                                  <p:childTnLst>
                                    <p:set>
                                      <p:cBhvr>
                                        <p:cTn id="371" dur="1000">
                                          <p:stCondLst>
                                            <p:cond delay="0"/>
                                          </p:stCondLst>
                                        </p:cTn>
                                        <p:tgtEl>
                                          <p:spTgt spid="129"/>
                                        </p:tgtEl>
                                        <p:attrNameLst>
                                          <p:attrName>style.visibility</p:attrName>
                                        </p:attrNameLst>
                                      </p:cBhvr>
                                      <p:to>
                                        <p:strVal val="visible"/>
                                      </p:to>
                                    </p:set>
                                  </p:childTnLst>
                                </p:cTn>
                              </p:par>
                            </p:childTnLst>
                          </p:cTn>
                        </p:par>
                        <p:par>
                          <p:cTn id="372" fill="hold">
                            <p:stCondLst>
                              <p:cond delay="114500"/>
                            </p:stCondLst>
                            <p:childTnLst>
                              <p:par>
                                <p:cTn id="373" presetID="11" presetClass="entr" presetSubtype="0" fill="hold" grpId="0" nodeType="afterEffect">
                                  <p:stCondLst>
                                    <p:cond delay="0"/>
                                  </p:stCondLst>
                                  <p:childTnLst>
                                    <p:set>
                                      <p:cBhvr>
                                        <p:cTn id="374" dur="1000">
                                          <p:stCondLst>
                                            <p:cond delay="0"/>
                                          </p:stCondLst>
                                        </p:cTn>
                                        <p:tgtEl>
                                          <p:spTgt spid="130"/>
                                        </p:tgtEl>
                                        <p:attrNameLst>
                                          <p:attrName>style.visibility</p:attrName>
                                        </p:attrNameLst>
                                      </p:cBhvr>
                                      <p:to>
                                        <p:strVal val="visible"/>
                                      </p:to>
                                    </p:set>
                                  </p:childTnLst>
                                </p:cTn>
                              </p:par>
                            </p:childTnLst>
                          </p:cTn>
                        </p:par>
                        <p:par>
                          <p:cTn id="375" fill="hold">
                            <p:stCondLst>
                              <p:cond delay="115500"/>
                            </p:stCondLst>
                            <p:childTnLst>
                              <p:par>
                                <p:cTn id="376" presetID="11" presetClass="entr" presetSubtype="0" fill="hold" grpId="0" nodeType="afterEffect">
                                  <p:stCondLst>
                                    <p:cond delay="0"/>
                                  </p:stCondLst>
                                  <p:childTnLst>
                                    <p:set>
                                      <p:cBhvr>
                                        <p:cTn id="377" dur="1000">
                                          <p:stCondLst>
                                            <p:cond delay="0"/>
                                          </p:stCondLst>
                                        </p:cTn>
                                        <p:tgtEl>
                                          <p:spTgt spid="131"/>
                                        </p:tgtEl>
                                        <p:attrNameLst>
                                          <p:attrName>style.visibility</p:attrName>
                                        </p:attrNameLst>
                                      </p:cBhvr>
                                      <p:to>
                                        <p:strVal val="visible"/>
                                      </p:to>
                                    </p:set>
                                  </p:childTnLst>
                                </p:cTn>
                              </p:par>
                            </p:childTnLst>
                          </p:cTn>
                        </p:par>
                        <p:par>
                          <p:cTn id="378" fill="hold">
                            <p:stCondLst>
                              <p:cond delay="116500"/>
                            </p:stCondLst>
                            <p:childTnLst>
                              <p:par>
                                <p:cTn id="379" presetID="11" presetClass="entr" presetSubtype="0" fill="hold" grpId="0" nodeType="afterEffect">
                                  <p:stCondLst>
                                    <p:cond delay="0"/>
                                  </p:stCondLst>
                                  <p:childTnLst>
                                    <p:set>
                                      <p:cBhvr>
                                        <p:cTn id="380" dur="1000">
                                          <p:stCondLst>
                                            <p:cond delay="0"/>
                                          </p:stCondLst>
                                        </p:cTn>
                                        <p:tgtEl>
                                          <p:spTgt spid="132"/>
                                        </p:tgtEl>
                                        <p:attrNameLst>
                                          <p:attrName>style.visibility</p:attrName>
                                        </p:attrNameLst>
                                      </p:cBhvr>
                                      <p:to>
                                        <p:strVal val="visible"/>
                                      </p:to>
                                    </p:set>
                                  </p:childTnLst>
                                </p:cTn>
                              </p:par>
                            </p:childTnLst>
                          </p:cTn>
                        </p:par>
                        <p:par>
                          <p:cTn id="381" fill="hold">
                            <p:stCondLst>
                              <p:cond delay="117500"/>
                            </p:stCondLst>
                            <p:childTnLst>
                              <p:par>
                                <p:cTn id="382" presetID="11" presetClass="entr" presetSubtype="0" fill="hold" grpId="0" nodeType="afterEffect">
                                  <p:stCondLst>
                                    <p:cond delay="0"/>
                                  </p:stCondLst>
                                  <p:childTnLst>
                                    <p:set>
                                      <p:cBhvr>
                                        <p:cTn id="383" dur="1000">
                                          <p:stCondLst>
                                            <p:cond delay="0"/>
                                          </p:stCondLst>
                                        </p:cTn>
                                        <p:tgtEl>
                                          <p:spTgt spid="133"/>
                                        </p:tgtEl>
                                        <p:attrNameLst>
                                          <p:attrName>style.visibility</p:attrName>
                                        </p:attrNameLst>
                                      </p:cBhvr>
                                      <p:to>
                                        <p:strVal val="visible"/>
                                      </p:to>
                                    </p:set>
                                  </p:childTnLst>
                                </p:cTn>
                              </p:par>
                            </p:childTnLst>
                          </p:cTn>
                        </p:par>
                        <p:par>
                          <p:cTn id="384" fill="hold">
                            <p:stCondLst>
                              <p:cond delay="118500"/>
                            </p:stCondLst>
                            <p:childTnLst>
                              <p:par>
                                <p:cTn id="385" presetID="11" presetClass="entr" presetSubtype="0" fill="hold" grpId="0" nodeType="afterEffect">
                                  <p:stCondLst>
                                    <p:cond delay="0"/>
                                  </p:stCondLst>
                                  <p:childTnLst>
                                    <p:set>
                                      <p:cBhvr>
                                        <p:cTn id="386" dur="1000">
                                          <p:stCondLst>
                                            <p:cond delay="0"/>
                                          </p:stCondLst>
                                        </p:cTn>
                                        <p:tgtEl>
                                          <p:spTgt spid="134"/>
                                        </p:tgtEl>
                                        <p:attrNameLst>
                                          <p:attrName>style.visibility</p:attrName>
                                        </p:attrNameLst>
                                      </p:cBhvr>
                                      <p:to>
                                        <p:strVal val="visible"/>
                                      </p:to>
                                    </p:set>
                                  </p:childTnLst>
                                </p:cTn>
                              </p:par>
                            </p:childTnLst>
                          </p:cTn>
                        </p:par>
                        <p:par>
                          <p:cTn id="387" fill="hold">
                            <p:stCondLst>
                              <p:cond delay="119500"/>
                            </p:stCondLst>
                            <p:childTnLst>
                              <p:par>
                                <p:cTn id="388" presetID="11" presetClass="entr" presetSubtype="0" fill="hold" grpId="0" nodeType="afterEffect">
                                  <p:stCondLst>
                                    <p:cond delay="0"/>
                                  </p:stCondLst>
                                  <p:childTnLst>
                                    <p:set>
                                      <p:cBhvr>
                                        <p:cTn id="389" dur="1000">
                                          <p:stCondLst>
                                            <p:cond delay="0"/>
                                          </p:stCondLst>
                                        </p:cTn>
                                        <p:tgtEl>
                                          <p:spTgt spid="135"/>
                                        </p:tgtEl>
                                        <p:attrNameLst>
                                          <p:attrName>style.visibility</p:attrName>
                                        </p:attrNameLst>
                                      </p:cBhvr>
                                      <p:to>
                                        <p:strVal val="visible"/>
                                      </p:to>
                                    </p:set>
                                  </p:childTnLst>
                                </p:cTn>
                              </p:par>
                            </p:childTnLst>
                          </p:cTn>
                        </p:par>
                        <p:par>
                          <p:cTn id="390" fill="hold">
                            <p:stCondLst>
                              <p:cond delay="120500"/>
                            </p:stCondLst>
                            <p:childTnLst>
                              <p:par>
                                <p:cTn id="391" presetID="11" presetClass="entr" presetSubtype="0" fill="hold" grpId="0" nodeType="afterEffect">
                                  <p:stCondLst>
                                    <p:cond delay="0"/>
                                  </p:stCondLst>
                                  <p:childTnLst>
                                    <p:set>
                                      <p:cBhvr>
                                        <p:cTn id="392" dur="1000">
                                          <p:stCondLst>
                                            <p:cond delay="0"/>
                                          </p:stCondLst>
                                        </p:cTn>
                                        <p:tgtEl>
                                          <p:spTgt spid="136"/>
                                        </p:tgtEl>
                                        <p:attrNameLst>
                                          <p:attrName>style.visibility</p:attrName>
                                        </p:attrNameLst>
                                      </p:cBhvr>
                                      <p:to>
                                        <p:strVal val="visible"/>
                                      </p:to>
                                    </p:set>
                                  </p:childTnLst>
                                </p:cTn>
                              </p:par>
                            </p:childTnLst>
                          </p:cTn>
                        </p:par>
                        <p:par>
                          <p:cTn id="393" fill="hold">
                            <p:stCondLst>
                              <p:cond delay="121500"/>
                            </p:stCondLst>
                            <p:childTnLst>
                              <p:par>
                                <p:cTn id="394" presetID="11" presetClass="entr" presetSubtype="0" fill="hold" grpId="0" nodeType="afterEffect">
                                  <p:stCondLst>
                                    <p:cond delay="0"/>
                                  </p:stCondLst>
                                  <p:childTnLst>
                                    <p:set>
                                      <p:cBhvr>
                                        <p:cTn id="395" dur="1000">
                                          <p:stCondLst>
                                            <p:cond delay="0"/>
                                          </p:stCondLst>
                                        </p:cTn>
                                        <p:tgtEl>
                                          <p:spTgt spid="137"/>
                                        </p:tgtEl>
                                        <p:attrNameLst>
                                          <p:attrName>style.visibility</p:attrName>
                                        </p:attrNameLst>
                                      </p:cBhvr>
                                      <p:to>
                                        <p:strVal val="visible"/>
                                      </p:to>
                                    </p:set>
                                  </p:childTnLst>
                                </p:cTn>
                              </p:par>
                            </p:childTnLst>
                          </p:cTn>
                        </p:par>
                        <p:par>
                          <p:cTn id="396" fill="hold">
                            <p:stCondLst>
                              <p:cond delay="122500"/>
                            </p:stCondLst>
                            <p:childTnLst>
                              <p:par>
                                <p:cTn id="397" presetID="11" presetClass="entr" presetSubtype="0" fill="hold" grpId="0" nodeType="afterEffect">
                                  <p:stCondLst>
                                    <p:cond delay="0"/>
                                  </p:stCondLst>
                                  <p:childTnLst>
                                    <p:set>
                                      <p:cBhvr>
                                        <p:cTn id="398" dur="1000">
                                          <p:stCondLst>
                                            <p:cond delay="0"/>
                                          </p:stCondLst>
                                        </p:cTn>
                                        <p:tgtEl>
                                          <p:spTgt spid="138"/>
                                        </p:tgtEl>
                                        <p:attrNameLst>
                                          <p:attrName>style.visibility</p:attrName>
                                        </p:attrNameLst>
                                      </p:cBhvr>
                                      <p:to>
                                        <p:strVal val="visible"/>
                                      </p:to>
                                    </p:set>
                                  </p:childTnLst>
                                </p:cTn>
                              </p:par>
                            </p:childTnLst>
                          </p:cTn>
                        </p:par>
                        <p:par>
                          <p:cTn id="399" fill="hold">
                            <p:stCondLst>
                              <p:cond delay="123500"/>
                            </p:stCondLst>
                            <p:childTnLst>
                              <p:par>
                                <p:cTn id="400" presetID="11" presetClass="entr" presetSubtype="0" fill="hold" grpId="0" nodeType="afterEffect">
                                  <p:stCondLst>
                                    <p:cond delay="0"/>
                                  </p:stCondLst>
                                  <p:childTnLst>
                                    <p:set>
                                      <p:cBhvr>
                                        <p:cTn id="401" dur="1000">
                                          <p:stCondLst>
                                            <p:cond delay="0"/>
                                          </p:stCondLst>
                                        </p:cTn>
                                        <p:tgtEl>
                                          <p:spTgt spid="139"/>
                                        </p:tgtEl>
                                        <p:attrNameLst>
                                          <p:attrName>style.visibility</p:attrName>
                                        </p:attrNameLst>
                                      </p:cBhvr>
                                      <p:to>
                                        <p:strVal val="visible"/>
                                      </p:to>
                                    </p:set>
                                  </p:childTnLst>
                                </p:cTn>
                              </p:par>
                            </p:childTnLst>
                          </p:cTn>
                        </p:par>
                        <p:par>
                          <p:cTn id="402" fill="hold">
                            <p:stCondLst>
                              <p:cond delay="124500"/>
                            </p:stCondLst>
                            <p:childTnLst>
                              <p:par>
                                <p:cTn id="403" presetID="11" presetClass="entr" presetSubtype="0" fill="hold" grpId="0" nodeType="afterEffect">
                                  <p:stCondLst>
                                    <p:cond delay="0"/>
                                  </p:stCondLst>
                                  <p:childTnLst>
                                    <p:set>
                                      <p:cBhvr>
                                        <p:cTn id="404" dur="1000">
                                          <p:stCondLst>
                                            <p:cond delay="0"/>
                                          </p:stCondLst>
                                        </p:cTn>
                                        <p:tgtEl>
                                          <p:spTgt spid="140"/>
                                        </p:tgtEl>
                                        <p:attrNameLst>
                                          <p:attrName>style.visibility</p:attrName>
                                        </p:attrNameLst>
                                      </p:cBhvr>
                                      <p:to>
                                        <p:strVal val="visible"/>
                                      </p:to>
                                    </p:set>
                                  </p:childTnLst>
                                </p:cTn>
                              </p:par>
                            </p:childTnLst>
                          </p:cTn>
                        </p:par>
                        <p:par>
                          <p:cTn id="405" fill="hold">
                            <p:stCondLst>
                              <p:cond delay="125500"/>
                            </p:stCondLst>
                            <p:childTnLst>
                              <p:par>
                                <p:cTn id="406" presetID="11" presetClass="entr" presetSubtype="0" fill="hold" grpId="0" nodeType="afterEffect">
                                  <p:stCondLst>
                                    <p:cond delay="0"/>
                                  </p:stCondLst>
                                  <p:childTnLst>
                                    <p:set>
                                      <p:cBhvr>
                                        <p:cTn id="407" dur="1000">
                                          <p:stCondLst>
                                            <p:cond delay="0"/>
                                          </p:stCondLst>
                                        </p:cTn>
                                        <p:tgtEl>
                                          <p:spTgt spid="141"/>
                                        </p:tgtEl>
                                        <p:attrNameLst>
                                          <p:attrName>style.visibility</p:attrName>
                                        </p:attrNameLst>
                                      </p:cBhvr>
                                      <p:to>
                                        <p:strVal val="visible"/>
                                      </p:to>
                                    </p:set>
                                  </p:childTnLst>
                                </p:cTn>
                              </p:par>
                            </p:childTnLst>
                          </p:cTn>
                        </p:par>
                        <p:par>
                          <p:cTn id="408" fill="hold">
                            <p:stCondLst>
                              <p:cond delay="126500"/>
                            </p:stCondLst>
                            <p:childTnLst>
                              <p:par>
                                <p:cTn id="409" presetID="11" presetClass="entr" presetSubtype="0" fill="hold" grpId="0" nodeType="afterEffect">
                                  <p:stCondLst>
                                    <p:cond delay="0"/>
                                  </p:stCondLst>
                                  <p:childTnLst>
                                    <p:set>
                                      <p:cBhvr>
                                        <p:cTn id="410" dur="1000">
                                          <p:stCondLst>
                                            <p:cond delay="0"/>
                                          </p:stCondLst>
                                        </p:cTn>
                                        <p:tgtEl>
                                          <p:spTgt spid="142"/>
                                        </p:tgtEl>
                                        <p:attrNameLst>
                                          <p:attrName>style.visibility</p:attrName>
                                        </p:attrNameLst>
                                      </p:cBhvr>
                                      <p:to>
                                        <p:strVal val="visible"/>
                                      </p:to>
                                    </p:set>
                                  </p:childTnLst>
                                </p:cTn>
                              </p:par>
                            </p:childTnLst>
                          </p:cTn>
                        </p:par>
                        <p:par>
                          <p:cTn id="411" fill="hold">
                            <p:stCondLst>
                              <p:cond delay="127500"/>
                            </p:stCondLst>
                            <p:childTnLst>
                              <p:par>
                                <p:cTn id="412" presetID="11" presetClass="entr" presetSubtype="0" fill="hold" grpId="0" nodeType="afterEffect">
                                  <p:stCondLst>
                                    <p:cond delay="0"/>
                                  </p:stCondLst>
                                  <p:childTnLst>
                                    <p:set>
                                      <p:cBhvr>
                                        <p:cTn id="413" dur="1000">
                                          <p:stCondLst>
                                            <p:cond delay="0"/>
                                          </p:stCondLst>
                                        </p:cTn>
                                        <p:tgtEl>
                                          <p:spTgt spid="143"/>
                                        </p:tgtEl>
                                        <p:attrNameLst>
                                          <p:attrName>style.visibility</p:attrName>
                                        </p:attrNameLst>
                                      </p:cBhvr>
                                      <p:to>
                                        <p:strVal val="visible"/>
                                      </p:to>
                                    </p:set>
                                  </p:childTnLst>
                                </p:cTn>
                              </p:par>
                            </p:childTnLst>
                          </p:cTn>
                        </p:par>
                        <p:par>
                          <p:cTn id="414" fill="hold">
                            <p:stCondLst>
                              <p:cond delay="128500"/>
                            </p:stCondLst>
                            <p:childTnLst>
                              <p:par>
                                <p:cTn id="415" presetID="11" presetClass="entr" presetSubtype="0" fill="hold" grpId="0" nodeType="afterEffect">
                                  <p:stCondLst>
                                    <p:cond delay="0"/>
                                  </p:stCondLst>
                                  <p:childTnLst>
                                    <p:set>
                                      <p:cBhvr>
                                        <p:cTn id="416" dur="1000">
                                          <p:stCondLst>
                                            <p:cond delay="0"/>
                                          </p:stCondLst>
                                        </p:cTn>
                                        <p:tgtEl>
                                          <p:spTgt spid="144"/>
                                        </p:tgtEl>
                                        <p:attrNameLst>
                                          <p:attrName>style.visibility</p:attrName>
                                        </p:attrNameLst>
                                      </p:cBhvr>
                                      <p:to>
                                        <p:strVal val="visible"/>
                                      </p:to>
                                    </p:set>
                                  </p:childTnLst>
                                </p:cTn>
                              </p:par>
                            </p:childTnLst>
                          </p:cTn>
                        </p:par>
                        <p:par>
                          <p:cTn id="417" fill="hold">
                            <p:stCondLst>
                              <p:cond delay="129500"/>
                            </p:stCondLst>
                            <p:childTnLst>
                              <p:par>
                                <p:cTn id="418" presetID="11" presetClass="entr" presetSubtype="0" fill="hold" grpId="0" nodeType="afterEffect">
                                  <p:stCondLst>
                                    <p:cond delay="0"/>
                                  </p:stCondLst>
                                  <p:childTnLst>
                                    <p:set>
                                      <p:cBhvr>
                                        <p:cTn id="419" dur="1000">
                                          <p:stCondLst>
                                            <p:cond delay="0"/>
                                          </p:stCondLst>
                                        </p:cTn>
                                        <p:tgtEl>
                                          <p:spTgt spid="145"/>
                                        </p:tgtEl>
                                        <p:attrNameLst>
                                          <p:attrName>style.visibility</p:attrName>
                                        </p:attrNameLst>
                                      </p:cBhvr>
                                      <p:to>
                                        <p:strVal val="visible"/>
                                      </p:to>
                                    </p:set>
                                  </p:childTnLst>
                                </p:cTn>
                              </p:par>
                            </p:childTnLst>
                          </p:cTn>
                        </p:par>
                        <p:par>
                          <p:cTn id="420" fill="hold">
                            <p:stCondLst>
                              <p:cond delay="130500"/>
                            </p:stCondLst>
                            <p:childTnLst>
                              <p:par>
                                <p:cTn id="421" presetID="11" presetClass="entr" presetSubtype="0" fill="hold" grpId="0" nodeType="afterEffect">
                                  <p:stCondLst>
                                    <p:cond delay="0"/>
                                  </p:stCondLst>
                                  <p:childTnLst>
                                    <p:set>
                                      <p:cBhvr>
                                        <p:cTn id="422" dur="1000">
                                          <p:stCondLst>
                                            <p:cond delay="0"/>
                                          </p:stCondLst>
                                        </p:cTn>
                                        <p:tgtEl>
                                          <p:spTgt spid="146"/>
                                        </p:tgtEl>
                                        <p:attrNameLst>
                                          <p:attrName>style.visibility</p:attrName>
                                        </p:attrNameLst>
                                      </p:cBhvr>
                                      <p:to>
                                        <p:strVal val="visible"/>
                                      </p:to>
                                    </p:set>
                                  </p:childTnLst>
                                </p:cTn>
                              </p:par>
                            </p:childTnLst>
                          </p:cTn>
                        </p:par>
                        <p:par>
                          <p:cTn id="423" fill="hold">
                            <p:stCondLst>
                              <p:cond delay="131500"/>
                            </p:stCondLst>
                            <p:childTnLst>
                              <p:par>
                                <p:cTn id="424" presetID="11" presetClass="entr" presetSubtype="0" fill="hold" grpId="0" nodeType="afterEffect">
                                  <p:stCondLst>
                                    <p:cond delay="0"/>
                                  </p:stCondLst>
                                  <p:childTnLst>
                                    <p:set>
                                      <p:cBhvr>
                                        <p:cTn id="425" dur="1000">
                                          <p:stCondLst>
                                            <p:cond delay="0"/>
                                          </p:stCondLst>
                                        </p:cTn>
                                        <p:tgtEl>
                                          <p:spTgt spid="147"/>
                                        </p:tgtEl>
                                        <p:attrNameLst>
                                          <p:attrName>style.visibility</p:attrName>
                                        </p:attrNameLst>
                                      </p:cBhvr>
                                      <p:to>
                                        <p:strVal val="visible"/>
                                      </p:to>
                                    </p:set>
                                  </p:childTnLst>
                                </p:cTn>
                              </p:par>
                            </p:childTnLst>
                          </p:cTn>
                        </p:par>
                        <p:par>
                          <p:cTn id="426" fill="hold">
                            <p:stCondLst>
                              <p:cond delay="132500"/>
                            </p:stCondLst>
                            <p:childTnLst>
                              <p:par>
                                <p:cTn id="427" presetID="11" presetClass="entr" presetSubtype="0" fill="hold" grpId="0" nodeType="afterEffect">
                                  <p:stCondLst>
                                    <p:cond delay="0"/>
                                  </p:stCondLst>
                                  <p:childTnLst>
                                    <p:set>
                                      <p:cBhvr>
                                        <p:cTn id="428" dur="1000">
                                          <p:stCondLst>
                                            <p:cond delay="0"/>
                                          </p:stCondLst>
                                        </p:cTn>
                                        <p:tgtEl>
                                          <p:spTgt spid="148"/>
                                        </p:tgtEl>
                                        <p:attrNameLst>
                                          <p:attrName>style.visibility</p:attrName>
                                        </p:attrNameLst>
                                      </p:cBhvr>
                                      <p:to>
                                        <p:strVal val="visible"/>
                                      </p:to>
                                    </p:set>
                                  </p:childTnLst>
                                </p:cTn>
                              </p:par>
                            </p:childTnLst>
                          </p:cTn>
                        </p:par>
                        <p:par>
                          <p:cTn id="429" fill="hold">
                            <p:stCondLst>
                              <p:cond delay="133500"/>
                            </p:stCondLst>
                            <p:childTnLst>
                              <p:par>
                                <p:cTn id="430" presetID="11" presetClass="entr" presetSubtype="0" fill="hold" grpId="0" nodeType="afterEffect">
                                  <p:stCondLst>
                                    <p:cond delay="0"/>
                                  </p:stCondLst>
                                  <p:childTnLst>
                                    <p:set>
                                      <p:cBhvr>
                                        <p:cTn id="431" dur="1000">
                                          <p:stCondLst>
                                            <p:cond delay="0"/>
                                          </p:stCondLst>
                                        </p:cTn>
                                        <p:tgtEl>
                                          <p:spTgt spid="149"/>
                                        </p:tgtEl>
                                        <p:attrNameLst>
                                          <p:attrName>style.visibility</p:attrName>
                                        </p:attrNameLst>
                                      </p:cBhvr>
                                      <p:to>
                                        <p:strVal val="visible"/>
                                      </p:to>
                                    </p:set>
                                  </p:childTnLst>
                                </p:cTn>
                              </p:par>
                            </p:childTnLst>
                          </p:cTn>
                        </p:par>
                        <p:par>
                          <p:cTn id="432" fill="hold">
                            <p:stCondLst>
                              <p:cond delay="134500"/>
                            </p:stCondLst>
                            <p:childTnLst>
                              <p:par>
                                <p:cTn id="433" presetID="11" presetClass="entr" presetSubtype="0" fill="hold" grpId="0" nodeType="afterEffect">
                                  <p:stCondLst>
                                    <p:cond delay="0"/>
                                  </p:stCondLst>
                                  <p:childTnLst>
                                    <p:set>
                                      <p:cBhvr>
                                        <p:cTn id="434" dur="1000">
                                          <p:stCondLst>
                                            <p:cond delay="0"/>
                                          </p:stCondLst>
                                        </p:cTn>
                                        <p:tgtEl>
                                          <p:spTgt spid="150"/>
                                        </p:tgtEl>
                                        <p:attrNameLst>
                                          <p:attrName>style.visibility</p:attrName>
                                        </p:attrNameLst>
                                      </p:cBhvr>
                                      <p:to>
                                        <p:strVal val="visible"/>
                                      </p:to>
                                    </p:set>
                                  </p:childTnLst>
                                </p:cTn>
                              </p:par>
                            </p:childTnLst>
                          </p:cTn>
                        </p:par>
                        <p:par>
                          <p:cTn id="435" fill="hold">
                            <p:stCondLst>
                              <p:cond delay="135500"/>
                            </p:stCondLst>
                            <p:childTnLst>
                              <p:par>
                                <p:cTn id="436" presetID="11" presetClass="entr" presetSubtype="0" fill="hold" grpId="0" nodeType="afterEffect">
                                  <p:stCondLst>
                                    <p:cond delay="0"/>
                                  </p:stCondLst>
                                  <p:childTnLst>
                                    <p:set>
                                      <p:cBhvr>
                                        <p:cTn id="437" dur="1000">
                                          <p:stCondLst>
                                            <p:cond delay="0"/>
                                          </p:stCondLst>
                                        </p:cTn>
                                        <p:tgtEl>
                                          <p:spTgt spid="151"/>
                                        </p:tgtEl>
                                        <p:attrNameLst>
                                          <p:attrName>style.visibility</p:attrName>
                                        </p:attrNameLst>
                                      </p:cBhvr>
                                      <p:to>
                                        <p:strVal val="visible"/>
                                      </p:to>
                                    </p:set>
                                  </p:childTnLst>
                                </p:cTn>
                              </p:par>
                            </p:childTnLst>
                          </p:cTn>
                        </p:par>
                        <p:par>
                          <p:cTn id="438" fill="hold">
                            <p:stCondLst>
                              <p:cond delay="136500"/>
                            </p:stCondLst>
                            <p:childTnLst>
                              <p:par>
                                <p:cTn id="439" presetID="11" presetClass="entr" presetSubtype="0" fill="hold" grpId="0" nodeType="afterEffect">
                                  <p:stCondLst>
                                    <p:cond delay="0"/>
                                  </p:stCondLst>
                                  <p:childTnLst>
                                    <p:set>
                                      <p:cBhvr>
                                        <p:cTn id="440" dur="1000">
                                          <p:stCondLst>
                                            <p:cond delay="0"/>
                                          </p:stCondLst>
                                        </p:cTn>
                                        <p:tgtEl>
                                          <p:spTgt spid="152"/>
                                        </p:tgtEl>
                                        <p:attrNameLst>
                                          <p:attrName>style.visibility</p:attrName>
                                        </p:attrNameLst>
                                      </p:cBhvr>
                                      <p:to>
                                        <p:strVal val="visible"/>
                                      </p:to>
                                    </p:set>
                                  </p:childTnLst>
                                </p:cTn>
                              </p:par>
                            </p:childTnLst>
                          </p:cTn>
                        </p:par>
                        <p:par>
                          <p:cTn id="441" fill="hold">
                            <p:stCondLst>
                              <p:cond delay="137500"/>
                            </p:stCondLst>
                            <p:childTnLst>
                              <p:par>
                                <p:cTn id="442" presetID="11" presetClass="entr" presetSubtype="0" fill="hold" grpId="0" nodeType="afterEffect">
                                  <p:stCondLst>
                                    <p:cond delay="0"/>
                                  </p:stCondLst>
                                  <p:childTnLst>
                                    <p:set>
                                      <p:cBhvr>
                                        <p:cTn id="443" dur="1000">
                                          <p:stCondLst>
                                            <p:cond delay="0"/>
                                          </p:stCondLst>
                                        </p:cTn>
                                        <p:tgtEl>
                                          <p:spTgt spid="153"/>
                                        </p:tgtEl>
                                        <p:attrNameLst>
                                          <p:attrName>style.visibility</p:attrName>
                                        </p:attrNameLst>
                                      </p:cBhvr>
                                      <p:to>
                                        <p:strVal val="visible"/>
                                      </p:to>
                                    </p:set>
                                  </p:childTnLst>
                                </p:cTn>
                              </p:par>
                            </p:childTnLst>
                          </p:cTn>
                        </p:par>
                        <p:par>
                          <p:cTn id="444" fill="hold">
                            <p:stCondLst>
                              <p:cond delay="138500"/>
                            </p:stCondLst>
                            <p:childTnLst>
                              <p:par>
                                <p:cTn id="445" presetID="11" presetClass="entr" presetSubtype="0" fill="hold" grpId="0" nodeType="afterEffect">
                                  <p:stCondLst>
                                    <p:cond delay="0"/>
                                  </p:stCondLst>
                                  <p:childTnLst>
                                    <p:set>
                                      <p:cBhvr>
                                        <p:cTn id="446" dur="1000">
                                          <p:stCondLst>
                                            <p:cond delay="0"/>
                                          </p:stCondLst>
                                        </p:cTn>
                                        <p:tgtEl>
                                          <p:spTgt spid="154"/>
                                        </p:tgtEl>
                                        <p:attrNameLst>
                                          <p:attrName>style.visibility</p:attrName>
                                        </p:attrNameLst>
                                      </p:cBhvr>
                                      <p:to>
                                        <p:strVal val="visible"/>
                                      </p:to>
                                    </p:set>
                                  </p:childTnLst>
                                </p:cTn>
                              </p:par>
                            </p:childTnLst>
                          </p:cTn>
                        </p:par>
                        <p:par>
                          <p:cTn id="447" fill="hold">
                            <p:stCondLst>
                              <p:cond delay="139500"/>
                            </p:stCondLst>
                            <p:childTnLst>
                              <p:par>
                                <p:cTn id="448" presetID="11" presetClass="entr" presetSubtype="0" fill="hold" grpId="0" nodeType="afterEffect">
                                  <p:stCondLst>
                                    <p:cond delay="0"/>
                                  </p:stCondLst>
                                  <p:childTnLst>
                                    <p:set>
                                      <p:cBhvr>
                                        <p:cTn id="449" dur="1000">
                                          <p:stCondLst>
                                            <p:cond delay="0"/>
                                          </p:stCondLst>
                                        </p:cTn>
                                        <p:tgtEl>
                                          <p:spTgt spid="155"/>
                                        </p:tgtEl>
                                        <p:attrNameLst>
                                          <p:attrName>style.visibility</p:attrName>
                                        </p:attrNameLst>
                                      </p:cBhvr>
                                      <p:to>
                                        <p:strVal val="visible"/>
                                      </p:to>
                                    </p:set>
                                  </p:childTnLst>
                                </p:cTn>
                              </p:par>
                            </p:childTnLst>
                          </p:cTn>
                        </p:par>
                        <p:par>
                          <p:cTn id="450" fill="hold">
                            <p:stCondLst>
                              <p:cond delay="140500"/>
                            </p:stCondLst>
                            <p:childTnLst>
                              <p:par>
                                <p:cTn id="451" presetID="11" presetClass="entr" presetSubtype="0" fill="hold" grpId="0" nodeType="afterEffect">
                                  <p:stCondLst>
                                    <p:cond delay="0"/>
                                  </p:stCondLst>
                                  <p:childTnLst>
                                    <p:set>
                                      <p:cBhvr>
                                        <p:cTn id="452" dur="1000">
                                          <p:stCondLst>
                                            <p:cond delay="0"/>
                                          </p:stCondLst>
                                        </p:cTn>
                                        <p:tgtEl>
                                          <p:spTgt spid="156"/>
                                        </p:tgtEl>
                                        <p:attrNameLst>
                                          <p:attrName>style.visibility</p:attrName>
                                        </p:attrNameLst>
                                      </p:cBhvr>
                                      <p:to>
                                        <p:strVal val="visible"/>
                                      </p:to>
                                    </p:set>
                                  </p:childTnLst>
                                </p:cTn>
                              </p:par>
                            </p:childTnLst>
                          </p:cTn>
                        </p:par>
                        <p:par>
                          <p:cTn id="453" fill="hold">
                            <p:stCondLst>
                              <p:cond delay="141500"/>
                            </p:stCondLst>
                            <p:childTnLst>
                              <p:par>
                                <p:cTn id="454" presetID="11" presetClass="entr" presetSubtype="0" fill="hold" grpId="0" nodeType="afterEffect">
                                  <p:stCondLst>
                                    <p:cond delay="0"/>
                                  </p:stCondLst>
                                  <p:childTnLst>
                                    <p:set>
                                      <p:cBhvr>
                                        <p:cTn id="455" dur="1000">
                                          <p:stCondLst>
                                            <p:cond delay="0"/>
                                          </p:stCondLst>
                                        </p:cTn>
                                        <p:tgtEl>
                                          <p:spTgt spid="157"/>
                                        </p:tgtEl>
                                        <p:attrNameLst>
                                          <p:attrName>style.visibility</p:attrName>
                                        </p:attrNameLst>
                                      </p:cBhvr>
                                      <p:to>
                                        <p:strVal val="visible"/>
                                      </p:to>
                                    </p:set>
                                  </p:childTnLst>
                                </p:cTn>
                              </p:par>
                            </p:childTnLst>
                          </p:cTn>
                        </p:par>
                        <p:par>
                          <p:cTn id="456" fill="hold">
                            <p:stCondLst>
                              <p:cond delay="142500"/>
                            </p:stCondLst>
                            <p:childTnLst>
                              <p:par>
                                <p:cTn id="457" presetID="11" presetClass="entr" presetSubtype="0" fill="hold" grpId="0" nodeType="afterEffect">
                                  <p:stCondLst>
                                    <p:cond delay="0"/>
                                  </p:stCondLst>
                                  <p:childTnLst>
                                    <p:set>
                                      <p:cBhvr>
                                        <p:cTn id="458" dur="1000">
                                          <p:stCondLst>
                                            <p:cond delay="0"/>
                                          </p:stCondLst>
                                        </p:cTn>
                                        <p:tgtEl>
                                          <p:spTgt spid="158"/>
                                        </p:tgtEl>
                                        <p:attrNameLst>
                                          <p:attrName>style.visibility</p:attrName>
                                        </p:attrNameLst>
                                      </p:cBhvr>
                                      <p:to>
                                        <p:strVal val="visible"/>
                                      </p:to>
                                    </p:set>
                                  </p:childTnLst>
                                </p:cTn>
                              </p:par>
                            </p:childTnLst>
                          </p:cTn>
                        </p:par>
                        <p:par>
                          <p:cTn id="459" fill="hold">
                            <p:stCondLst>
                              <p:cond delay="143500"/>
                            </p:stCondLst>
                            <p:childTnLst>
                              <p:par>
                                <p:cTn id="460" presetID="11" presetClass="entr" presetSubtype="0" fill="hold" grpId="0" nodeType="afterEffect">
                                  <p:stCondLst>
                                    <p:cond delay="0"/>
                                  </p:stCondLst>
                                  <p:childTnLst>
                                    <p:set>
                                      <p:cBhvr>
                                        <p:cTn id="461" dur="1000">
                                          <p:stCondLst>
                                            <p:cond delay="0"/>
                                          </p:stCondLst>
                                        </p:cTn>
                                        <p:tgtEl>
                                          <p:spTgt spid="159"/>
                                        </p:tgtEl>
                                        <p:attrNameLst>
                                          <p:attrName>style.visibility</p:attrName>
                                        </p:attrNameLst>
                                      </p:cBhvr>
                                      <p:to>
                                        <p:strVal val="visible"/>
                                      </p:to>
                                    </p:set>
                                  </p:childTnLst>
                                </p:cTn>
                              </p:par>
                            </p:childTnLst>
                          </p:cTn>
                        </p:par>
                        <p:par>
                          <p:cTn id="462" fill="hold">
                            <p:stCondLst>
                              <p:cond delay="144500"/>
                            </p:stCondLst>
                            <p:childTnLst>
                              <p:par>
                                <p:cTn id="463" presetID="11" presetClass="entr" presetSubtype="0" fill="hold" grpId="0" nodeType="afterEffect">
                                  <p:stCondLst>
                                    <p:cond delay="0"/>
                                  </p:stCondLst>
                                  <p:childTnLst>
                                    <p:set>
                                      <p:cBhvr>
                                        <p:cTn id="464" dur="1000">
                                          <p:stCondLst>
                                            <p:cond delay="0"/>
                                          </p:stCondLst>
                                        </p:cTn>
                                        <p:tgtEl>
                                          <p:spTgt spid="160"/>
                                        </p:tgtEl>
                                        <p:attrNameLst>
                                          <p:attrName>style.visibility</p:attrName>
                                        </p:attrNameLst>
                                      </p:cBhvr>
                                      <p:to>
                                        <p:strVal val="visible"/>
                                      </p:to>
                                    </p:set>
                                  </p:childTnLst>
                                </p:cTn>
                              </p:par>
                            </p:childTnLst>
                          </p:cTn>
                        </p:par>
                        <p:par>
                          <p:cTn id="465" fill="hold">
                            <p:stCondLst>
                              <p:cond delay="145500"/>
                            </p:stCondLst>
                            <p:childTnLst>
                              <p:par>
                                <p:cTn id="466" presetID="11" presetClass="entr" presetSubtype="0" fill="hold" grpId="0" nodeType="afterEffect">
                                  <p:stCondLst>
                                    <p:cond delay="0"/>
                                  </p:stCondLst>
                                  <p:childTnLst>
                                    <p:set>
                                      <p:cBhvr>
                                        <p:cTn id="467" dur="1000">
                                          <p:stCondLst>
                                            <p:cond delay="0"/>
                                          </p:stCondLst>
                                        </p:cTn>
                                        <p:tgtEl>
                                          <p:spTgt spid="161"/>
                                        </p:tgtEl>
                                        <p:attrNameLst>
                                          <p:attrName>style.visibility</p:attrName>
                                        </p:attrNameLst>
                                      </p:cBhvr>
                                      <p:to>
                                        <p:strVal val="visible"/>
                                      </p:to>
                                    </p:set>
                                  </p:childTnLst>
                                </p:cTn>
                              </p:par>
                            </p:childTnLst>
                          </p:cTn>
                        </p:par>
                        <p:par>
                          <p:cTn id="468" fill="hold">
                            <p:stCondLst>
                              <p:cond delay="146500"/>
                            </p:stCondLst>
                            <p:childTnLst>
                              <p:par>
                                <p:cTn id="469" presetID="11" presetClass="entr" presetSubtype="0" fill="hold" grpId="0" nodeType="afterEffect">
                                  <p:stCondLst>
                                    <p:cond delay="0"/>
                                  </p:stCondLst>
                                  <p:childTnLst>
                                    <p:set>
                                      <p:cBhvr>
                                        <p:cTn id="470" dur="1000">
                                          <p:stCondLst>
                                            <p:cond delay="0"/>
                                          </p:stCondLst>
                                        </p:cTn>
                                        <p:tgtEl>
                                          <p:spTgt spid="162"/>
                                        </p:tgtEl>
                                        <p:attrNameLst>
                                          <p:attrName>style.visibility</p:attrName>
                                        </p:attrNameLst>
                                      </p:cBhvr>
                                      <p:to>
                                        <p:strVal val="visible"/>
                                      </p:to>
                                    </p:set>
                                  </p:childTnLst>
                                </p:cTn>
                              </p:par>
                            </p:childTnLst>
                          </p:cTn>
                        </p:par>
                        <p:par>
                          <p:cTn id="471" fill="hold">
                            <p:stCondLst>
                              <p:cond delay="147500"/>
                            </p:stCondLst>
                            <p:childTnLst>
                              <p:par>
                                <p:cTn id="472" presetID="11" presetClass="entr" presetSubtype="0" fill="hold" grpId="0" nodeType="afterEffect">
                                  <p:stCondLst>
                                    <p:cond delay="0"/>
                                  </p:stCondLst>
                                  <p:childTnLst>
                                    <p:set>
                                      <p:cBhvr>
                                        <p:cTn id="473" dur="1000">
                                          <p:stCondLst>
                                            <p:cond delay="0"/>
                                          </p:stCondLst>
                                        </p:cTn>
                                        <p:tgtEl>
                                          <p:spTgt spid="163"/>
                                        </p:tgtEl>
                                        <p:attrNameLst>
                                          <p:attrName>style.visibility</p:attrName>
                                        </p:attrNameLst>
                                      </p:cBhvr>
                                      <p:to>
                                        <p:strVal val="visible"/>
                                      </p:to>
                                    </p:set>
                                  </p:childTnLst>
                                </p:cTn>
                              </p:par>
                            </p:childTnLst>
                          </p:cTn>
                        </p:par>
                        <p:par>
                          <p:cTn id="474" fill="hold">
                            <p:stCondLst>
                              <p:cond delay="148500"/>
                            </p:stCondLst>
                            <p:childTnLst>
                              <p:par>
                                <p:cTn id="475" presetID="11" presetClass="entr" presetSubtype="0" fill="hold" grpId="0" nodeType="afterEffect">
                                  <p:stCondLst>
                                    <p:cond delay="0"/>
                                  </p:stCondLst>
                                  <p:childTnLst>
                                    <p:set>
                                      <p:cBhvr>
                                        <p:cTn id="476" dur="1000">
                                          <p:stCondLst>
                                            <p:cond delay="0"/>
                                          </p:stCondLst>
                                        </p:cTn>
                                        <p:tgtEl>
                                          <p:spTgt spid="164"/>
                                        </p:tgtEl>
                                        <p:attrNameLst>
                                          <p:attrName>style.visibility</p:attrName>
                                        </p:attrNameLst>
                                      </p:cBhvr>
                                      <p:to>
                                        <p:strVal val="visible"/>
                                      </p:to>
                                    </p:set>
                                  </p:childTnLst>
                                </p:cTn>
                              </p:par>
                            </p:childTnLst>
                          </p:cTn>
                        </p:par>
                        <p:par>
                          <p:cTn id="477" fill="hold">
                            <p:stCondLst>
                              <p:cond delay="149500"/>
                            </p:stCondLst>
                            <p:childTnLst>
                              <p:par>
                                <p:cTn id="478" presetID="11" presetClass="entr" presetSubtype="0" fill="hold" grpId="0" nodeType="afterEffect">
                                  <p:stCondLst>
                                    <p:cond delay="0"/>
                                  </p:stCondLst>
                                  <p:childTnLst>
                                    <p:set>
                                      <p:cBhvr>
                                        <p:cTn id="479" dur="1000">
                                          <p:stCondLst>
                                            <p:cond delay="0"/>
                                          </p:stCondLst>
                                        </p:cTn>
                                        <p:tgtEl>
                                          <p:spTgt spid="165"/>
                                        </p:tgtEl>
                                        <p:attrNameLst>
                                          <p:attrName>style.visibility</p:attrName>
                                        </p:attrNameLst>
                                      </p:cBhvr>
                                      <p:to>
                                        <p:strVal val="visible"/>
                                      </p:to>
                                    </p:set>
                                  </p:childTnLst>
                                </p:cTn>
                              </p:par>
                            </p:childTnLst>
                          </p:cTn>
                        </p:par>
                        <p:par>
                          <p:cTn id="480" fill="hold">
                            <p:stCondLst>
                              <p:cond delay="150500"/>
                            </p:stCondLst>
                            <p:childTnLst>
                              <p:par>
                                <p:cTn id="481" presetID="11" presetClass="entr" presetSubtype="0" fill="hold" grpId="0" nodeType="afterEffect">
                                  <p:stCondLst>
                                    <p:cond delay="0"/>
                                  </p:stCondLst>
                                  <p:childTnLst>
                                    <p:set>
                                      <p:cBhvr>
                                        <p:cTn id="482" dur="1000">
                                          <p:stCondLst>
                                            <p:cond delay="0"/>
                                          </p:stCondLst>
                                        </p:cTn>
                                        <p:tgtEl>
                                          <p:spTgt spid="166"/>
                                        </p:tgtEl>
                                        <p:attrNameLst>
                                          <p:attrName>style.visibility</p:attrName>
                                        </p:attrNameLst>
                                      </p:cBhvr>
                                      <p:to>
                                        <p:strVal val="visible"/>
                                      </p:to>
                                    </p:set>
                                  </p:childTnLst>
                                </p:cTn>
                              </p:par>
                            </p:childTnLst>
                          </p:cTn>
                        </p:par>
                        <p:par>
                          <p:cTn id="483" fill="hold">
                            <p:stCondLst>
                              <p:cond delay="151500"/>
                            </p:stCondLst>
                            <p:childTnLst>
                              <p:par>
                                <p:cTn id="484" presetID="11" presetClass="entr" presetSubtype="0" fill="hold" grpId="0" nodeType="afterEffect">
                                  <p:stCondLst>
                                    <p:cond delay="0"/>
                                  </p:stCondLst>
                                  <p:childTnLst>
                                    <p:set>
                                      <p:cBhvr>
                                        <p:cTn id="485" dur="1000">
                                          <p:stCondLst>
                                            <p:cond delay="0"/>
                                          </p:stCondLst>
                                        </p:cTn>
                                        <p:tgtEl>
                                          <p:spTgt spid="167"/>
                                        </p:tgtEl>
                                        <p:attrNameLst>
                                          <p:attrName>style.visibility</p:attrName>
                                        </p:attrNameLst>
                                      </p:cBhvr>
                                      <p:to>
                                        <p:strVal val="visible"/>
                                      </p:to>
                                    </p:set>
                                  </p:childTnLst>
                                </p:cTn>
                              </p:par>
                            </p:childTnLst>
                          </p:cTn>
                        </p:par>
                        <p:par>
                          <p:cTn id="486" fill="hold">
                            <p:stCondLst>
                              <p:cond delay="152500"/>
                            </p:stCondLst>
                            <p:childTnLst>
                              <p:par>
                                <p:cTn id="487" presetID="11" presetClass="entr" presetSubtype="0" fill="hold" grpId="0" nodeType="afterEffect">
                                  <p:stCondLst>
                                    <p:cond delay="0"/>
                                  </p:stCondLst>
                                  <p:childTnLst>
                                    <p:set>
                                      <p:cBhvr>
                                        <p:cTn id="488" dur="1000">
                                          <p:stCondLst>
                                            <p:cond delay="0"/>
                                          </p:stCondLst>
                                        </p:cTn>
                                        <p:tgtEl>
                                          <p:spTgt spid="168"/>
                                        </p:tgtEl>
                                        <p:attrNameLst>
                                          <p:attrName>style.visibility</p:attrName>
                                        </p:attrNameLst>
                                      </p:cBhvr>
                                      <p:to>
                                        <p:strVal val="visible"/>
                                      </p:to>
                                    </p:set>
                                  </p:childTnLst>
                                </p:cTn>
                              </p:par>
                            </p:childTnLst>
                          </p:cTn>
                        </p:par>
                        <p:par>
                          <p:cTn id="489" fill="hold">
                            <p:stCondLst>
                              <p:cond delay="153500"/>
                            </p:stCondLst>
                            <p:childTnLst>
                              <p:par>
                                <p:cTn id="490" presetID="11" presetClass="entr" presetSubtype="0" fill="hold" grpId="0" nodeType="afterEffect">
                                  <p:stCondLst>
                                    <p:cond delay="0"/>
                                  </p:stCondLst>
                                  <p:childTnLst>
                                    <p:set>
                                      <p:cBhvr>
                                        <p:cTn id="491" dur="1000">
                                          <p:stCondLst>
                                            <p:cond delay="0"/>
                                          </p:stCondLst>
                                        </p:cTn>
                                        <p:tgtEl>
                                          <p:spTgt spid="169"/>
                                        </p:tgtEl>
                                        <p:attrNameLst>
                                          <p:attrName>style.visibility</p:attrName>
                                        </p:attrNameLst>
                                      </p:cBhvr>
                                      <p:to>
                                        <p:strVal val="visible"/>
                                      </p:to>
                                    </p:set>
                                  </p:childTnLst>
                                </p:cTn>
                              </p:par>
                            </p:childTnLst>
                          </p:cTn>
                        </p:par>
                        <p:par>
                          <p:cTn id="492" fill="hold">
                            <p:stCondLst>
                              <p:cond delay="154500"/>
                            </p:stCondLst>
                            <p:childTnLst>
                              <p:par>
                                <p:cTn id="493" presetID="11" presetClass="entr" presetSubtype="0" fill="hold" grpId="0" nodeType="afterEffect">
                                  <p:stCondLst>
                                    <p:cond delay="0"/>
                                  </p:stCondLst>
                                  <p:childTnLst>
                                    <p:set>
                                      <p:cBhvr>
                                        <p:cTn id="494" dur="1000">
                                          <p:stCondLst>
                                            <p:cond delay="0"/>
                                          </p:stCondLst>
                                        </p:cTn>
                                        <p:tgtEl>
                                          <p:spTgt spid="170"/>
                                        </p:tgtEl>
                                        <p:attrNameLst>
                                          <p:attrName>style.visibility</p:attrName>
                                        </p:attrNameLst>
                                      </p:cBhvr>
                                      <p:to>
                                        <p:strVal val="visible"/>
                                      </p:to>
                                    </p:set>
                                  </p:childTnLst>
                                </p:cTn>
                              </p:par>
                            </p:childTnLst>
                          </p:cTn>
                        </p:par>
                        <p:par>
                          <p:cTn id="495" fill="hold">
                            <p:stCondLst>
                              <p:cond delay="155500"/>
                            </p:stCondLst>
                            <p:childTnLst>
                              <p:par>
                                <p:cTn id="496" presetID="11" presetClass="entr" presetSubtype="0" fill="hold" grpId="0" nodeType="afterEffect">
                                  <p:stCondLst>
                                    <p:cond delay="0"/>
                                  </p:stCondLst>
                                  <p:childTnLst>
                                    <p:set>
                                      <p:cBhvr>
                                        <p:cTn id="497" dur="1000">
                                          <p:stCondLst>
                                            <p:cond delay="0"/>
                                          </p:stCondLst>
                                        </p:cTn>
                                        <p:tgtEl>
                                          <p:spTgt spid="171"/>
                                        </p:tgtEl>
                                        <p:attrNameLst>
                                          <p:attrName>style.visibility</p:attrName>
                                        </p:attrNameLst>
                                      </p:cBhvr>
                                      <p:to>
                                        <p:strVal val="visible"/>
                                      </p:to>
                                    </p:set>
                                  </p:childTnLst>
                                </p:cTn>
                              </p:par>
                            </p:childTnLst>
                          </p:cTn>
                        </p:par>
                        <p:par>
                          <p:cTn id="498" fill="hold">
                            <p:stCondLst>
                              <p:cond delay="156500"/>
                            </p:stCondLst>
                            <p:childTnLst>
                              <p:par>
                                <p:cTn id="499" presetID="11" presetClass="entr" presetSubtype="0" fill="hold" grpId="0" nodeType="afterEffect">
                                  <p:stCondLst>
                                    <p:cond delay="0"/>
                                  </p:stCondLst>
                                  <p:childTnLst>
                                    <p:set>
                                      <p:cBhvr>
                                        <p:cTn id="500" dur="1000">
                                          <p:stCondLst>
                                            <p:cond delay="0"/>
                                          </p:stCondLst>
                                        </p:cTn>
                                        <p:tgtEl>
                                          <p:spTgt spid="172"/>
                                        </p:tgtEl>
                                        <p:attrNameLst>
                                          <p:attrName>style.visibility</p:attrName>
                                        </p:attrNameLst>
                                      </p:cBhvr>
                                      <p:to>
                                        <p:strVal val="visible"/>
                                      </p:to>
                                    </p:set>
                                  </p:childTnLst>
                                </p:cTn>
                              </p:par>
                            </p:childTnLst>
                          </p:cTn>
                        </p:par>
                        <p:par>
                          <p:cTn id="501" fill="hold">
                            <p:stCondLst>
                              <p:cond delay="157500"/>
                            </p:stCondLst>
                            <p:childTnLst>
                              <p:par>
                                <p:cTn id="502" presetID="11" presetClass="entr" presetSubtype="0" fill="hold" grpId="0" nodeType="afterEffect">
                                  <p:stCondLst>
                                    <p:cond delay="0"/>
                                  </p:stCondLst>
                                  <p:childTnLst>
                                    <p:set>
                                      <p:cBhvr>
                                        <p:cTn id="503" dur="1000">
                                          <p:stCondLst>
                                            <p:cond delay="0"/>
                                          </p:stCondLst>
                                        </p:cTn>
                                        <p:tgtEl>
                                          <p:spTgt spid="173"/>
                                        </p:tgtEl>
                                        <p:attrNameLst>
                                          <p:attrName>style.visibility</p:attrName>
                                        </p:attrNameLst>
                                      </p:cBhvr>
                                      <p:to>
                                        <p:strVal val="visible"/>
                                      </p:to>
                                    </p:set>
                                  </p:childTnLst>
                                </p:cTn>
                              </p:par>
                            </p:childTnLst>
                          </p:cTn>
                        </p:par>
                        <p:par>
                          <p:cTn id="504" fill="hold">
                            <p:stCondLst>
                              <p:cond delay="158500"/>
                            </p:stCondLst>
                            <p:childTnLst>
                              <p:par>
                                <p:cTn id="505" presetID="11" presetClass="entr" presetSubtype="0" fill="hold" grpId="0" nodeType="afterEffect">
                                  <p:stCondLst>
                                    <p:cond delay="0"/>
                                  </p:stCondLst>
                                  <p:childTnLst>
                                    <p:set>
                                      <p:cBhvr>
                                        <p:cTn id="506" dur="1000">
                                          <p:stCondLst>
                                            <p:cond delay="0"/>
                                          </p:stCondLst>
                                        </p:cTn>
                                        <p:tgtEl>
                                          <p:spTgt spid="174"/>
                                        </p:tgtEl>
                                        <p:attrNameLst>
                                          <p:attrName>style.visibility</p:attrName>
                                        </p:attrNameLst>
                                      </p:cBhvr>
                                      <p:to>
                                        <p:strVal val="visible"/>
                                      </p:to>
                                    </p:set>
                                  </p:childTnLst>
                                </p:cTn>
                              </p:par>
                            </p:childTnLst>
                          </p:cTn>
                        </p:par>
                        <p:par>
                          <p:cTn id="507" fill="hold">
                            <p:stCondLst>
                              <p:cond delay="159500"/>
                            </p:stCondLst>
                            <p:childTnLst>
                              <p:par>
                                <p:cTn id="508" presetID="11" presetClass="entr" presetSubtype="0" fill="hold" grpId="0" nodeType="afterEffect">
                                  <p:stCondLst>
                                    <p:cond delay="0"/>
                                  </p:stCondLst>
                                  <p:childTnLst>
                                    <p:set>
                                      <p:cBhvr>
                                        <p:cTn id="509" dur="1000">
                                          <p:stCondLst>
                                            <p:cond delay="0"/>
                                          </p:stCondLst>
                                        </p:cTn>
                                        <p:tgtEl>
                                          <p:spTgt spid="175"/>
                                        </p:tgtEl>
                                        <p:attrNameLst>
                                          <p:attrName>style.visibility</p:attrName>
                                        </p:attrNameLst>
                                      </p:cBhvr>
                                      <p:to>
                                        <p:strVal val="visible"/>
                                      </p:to>
                                    </p:set>
                                  </p:childTnLst>
                                </p:cTn>
                              </p:par>
                            </p:childTnLst>
                          </p:cTn>
                        </p:par>
                        <p:par>
                          <p:cTn id="510" fill="hold">
                            <p:stCondLst>
                              <p:cond delay="160500"/>
                            </p:stCondLst>
                            <p:childTnLst>
                              <p:par>
                                <p:cTn id="511" presetID="11" presetClass="entr" presetSubtype="0" fill="hold" grpId="0" nodeType="afterEffect">
                                  <p:stCondLst>
                                    <p:cond delay="0"/>
                                  </p:stCondLst>
                                  <p:childTnLst>
                                    <p:set>
                                      <p:cBhvr>
                                        <p:cTn id="512" dur="1000">
                                          <p:stCondLst>
                                            <p:cond delay="0"/>
                                          </p:stCondLst>
                                        </p:cTn>
                                        <p:tgtEl>
                                          <p:spTgt spid="176"/>
                                        </p:tgtEl>
                                        <p:attrNameLst>
                                          <p:attrName>style.visibility</p:attrName>
                                        </p:attrNameLst>
                                      </p:cBhvr>
                                      <p:to>
                                        <p:strVal val="visible"/>
                                      </p:to>
                                    </p:set>
                                  </p:childTnLst>
                                </p:cTn>
                              </p:par>
                            </p:childTnLst>
                          </p:cTn>
                        </p:par>
                        <p:par>
                          <p:cTn id="513" fill="hold">
                            <p:stCondLst>
                              <p:cond delay="161500"/>
                            </p:stCondLst>
                            <p:childTnLst>
                              <p:par>
                                <p:cTn id="514" presetID="11" presetClass="entr" presetSubtype="0" fill="hold" grpId="0" nodeType="afterEffect">
                                  <p:stCondLst>
                                    <p:cond delay="0"/>
                                  </p:stCondLst>
                                  <p:childTnLst>
                                    <p:set>
                                      <p:cBhvr>
                                        <p:cTn id="515" dur="1000">
                                          <p:stCondLst>
                                            <p:cond delay="0"/>
                                          </p:stCondLst>
                                        </p:cTn>
                                        <p:tgtEl>
                                          <p:spTgt spid="177"/>
                                        </p:tgtEl>
                                        <p:attrNameLst>
                                          <p:attrName>style.visibility</p:attrName>
                                        </p:attrNameLst>
                                      </p:cBhvr>
                                      <p:to>
                                        <p:strVal val="visible"/>
                                      </p:to>
                                    </p:set>
                                  </p:childTnLst>
                                </p:cTn>
                              </p:par>
                            </p:childTnLst>
                          </p:cTn>
                        </p:par>
                        <p:par>
                          <p:cTn id="516" fill="hold">
                            <p:stCondLst>
                              <p:cond delay="162500"/>
                            </p:stCondLst>
                            <p:childTnLst>
                              <p:par>
                                <p:cTn id="517" presetID="11" presetClass="entr" presetSubtype="0" fill="hold" grpId="0" nodeType="afterEffect">
                                  <p:stCondLst>
                                    <p:cond delay="0"/>
                                  </p:stCondLst>
                                  <p:childTnLst>
                                    <p:set>
                                      <p:cBhvr>
                                        <p:cTn id="518" dur="1000">
                                          <p:stCondLst>
                                            <p:cond delay="0"/>
                                          </p:stCondLst>
                                        </p:cTn>
                                        <p:tgtEl>
                                          <p:spTgt spid="178"/>
                                        </p:tgtEl>
                                        <p:attrNameLst>
                                          <p:attrName>style.visibility</p:attrName>
                                        </p:attrNameLst>
                                      </p:cBhvr>
                                      <p:to>
                                        <p:strVal val="visible"/>
                                      </p:to>
                                    </p:set>
                                  </p:childTnLst>
                                </p:cTn>
                              </p:par>
                            </p:childTnLst>
                          </p:cTn>
                        </p:par>
                        <p:par>
                          <p:cTn id="519" fill="hold">
                            <p:stCondLst>
                              <p:cond delay="163500"/>
                            </p:stCondLst>
                            <p:childTnLst>
                              <p:par>
                                <p:cTn id="520" presetID="11" presetClass="entr" presetSubtype="0" fill="hold" grpId="0" nodeType="afterEffect">
                                  <p:stCondLst>
                                    <p:cond delay="0"/>
                                  </p:stCondLst>
                                  <p:childTnLst>
                                    <p:set>
                                      <p:cBhvr>
                                        <p:cTn id="521" dur="1000">
                                          <p:stCondLst>
                                            <p:cond delay="0"/>
                                          </p:stCondLst>
                                        </p:cTn>
                                        <p:tgtEl>
                                          <p:spTgt spid="179"/>
                                        </p:tgtEl>
                                        <p:attrNameLst>
                                          <p:attrName>style.visibility</p:attrName>
                                        </p:attrNameLst>
                                      </p:cBhvr>
                                      <p:to>
                                        <p:strVal val="visible"/>
                                      </p:to>
                                    </p:set>
                                  </p:childTnLst>
                                </p:cTn>
                              </p:par>
                            </p:childTnLst>
                          </p:cTn>
                        </p:par>
                        <p:par>
                          <p:cTn id="522" fill="hold">
                            <p:stCondLst>
                              <p:cond delay="164500"/>
                            </p:stCondLst>
                            <p:childTnLst>
                              <p:par>
                                <p:cTn id="523" presetID="11" presetClass="entr" presetSubtype="0" fill="hold" grpId="0" nodeType="afterEffect">
                                  <p:stCondLst>
                                    <p:cond delay="0"/>
                                  </p:stCondLst>
                                  <p:childTnLst>
                                    <p:set>
                                      <p:cBhvr>
                                        <p:cTn id="524" dur="1000">
                                          <p:stCondLst>
                                            <p:cond delay="0"/>
                                          </p:stCondLst>
                                        </p:cTn>
                                        <p:tgtEl>
                                          <p:spTgt spid="180"/>
                                        </p:tgtEl>
                                        <p:attrNameLst>
                                          <p:attrName>style.visibility</p:attrName>
                                        </p:attrNameLst>
                                      </p:cBhvr>
                                      <p:to>
                                        <p:strVal val="visible"/>
                                      </p:to>
                                    </p:set>
                                  </p:childTnLst>
                                </p:cTn>
                              </p:par>
                            </p:childTnLst>
                          </p:cTn>
                        </p:par>
                        <p:par>
                          <p:cTn id="525" fill="hold">
                            <p:stCondLst>
                              <p:cond delay="165500"/>
                            </p:stCondLst>
                            <p:childTnLst>
                              <p:par>
                                <p:cTn id="526" presetID="11" presetClass="entr" presetSubtype="0" fill="hold" grpId="0" nodeType="afterEffect">
                                  <p:stCondLst>
                                    <p:cond delay="0"/>
                                  </p:stCondLst>
                                  <p:childTnLst>
                                    <p:set>
                                      <p:cBhvr>
                                        <p:cTn id="527" dur="1000">
                                          <p:stCondLst>
                                            <p:cond delay="0"/>
                                          </p:stCondLst>
                                        </p:cTn>
                                        <p:tgtEl>
                                          <p:spTgt spid="181"/>
                                        </p:tgtEl>
                                        <p:attrNameLst>
                                          <p:attrName>style.visibility</p:attrName>
                                        </p:attrNameLst>
                                      </p:cBhvr>
                                      <p:to>
                                        <p:strVal val="visible"/>
                                      </p:to>
                                    </p:set>
                                  </p:childTnLst>
                                </p:cTn>
                              </p:par>
                            </p:childTnLst>
                          </p:cTn>
                        </p:par>
                        <p:par>
                          <p:cTn id="528" fill="hold">
                            <p:stCondLst>
                              <p:cond delay="166500"/>
                            </p:stCondLst>
                            <p:childTnLst>
                              <p:par>
                                <p:cTn id="529" presetID="11" presetClass="entr" presetSubtype="0" fill="hold" grpId="0" nodeType="afterEffect">
                                  <p:stCondLst>
                                    <p:cond delay="0"/>
                                  </p:stCondLst>
                                  <p:childTnLst>
                                    <p:set>
                                      <p:cBhvr>
                                        <p:cTn id="530" dur="1000">
                                          <p:stCondLst>
                                            <p:cond delay="0"/>
                                          </p:stCondLst>
                                        </p:cTn>
                                        <p:tgtEl>
                                          <p:spTgt spid="182"/>
                                        </p:tgtEl>
                                        <p:attrNameLst>
                                          <p:attrName>style.visibility</p:attrName>
                                        </p:attrNameLst>
                                      </p:cBhvr>
                                      <p:to>
                                        <p:strVal val="visible"/>
                                      </p:to>
                                    </p:set>
                                  </p:childTnLst>
                                </p:cTn>
                              </p:par>
                            </p:childTnLst>
                          </p:cTn>
                        </p:par>
                        <p:par>
                          <p:cTn id="531" fill="hold">
                            <p:stCondLst>
                              <p:cond delay="167500"/>
                            </p:stCondLst>
                            <p:childTnLst>
                              <p:par>
                                <p:cTn id="532" presetID="11" presetClass="entr" presetSubtype="0" fill="hold" grpId="0" nodeType="afterEffect">
                                  <p:stCondLst>
                                    <p:cond delay="0"/>
                                  </p:stCondLst>
                                  <p:childTnLst>
                                    <p:set>
                                      <p:cBhvr>
                                        <p:cTn id="533" dur="1000">
                                          <p:stCondLst>
                                            <p:cond delay="0"/>
                                          </p:stCondLst>
                                        </p:cTn>
                                        <p:tgtEl>
                                          <p:spTgt spid="183"/>
                                        </p:tgtEl>
                                        <p:attrNameLst>
                                          <p:attrName>style.visibility</p:attrName>
                                        </p:attrNameLst>
                                      </p:cBhvr>
                                      <p:to>
                                        <p:strVal val="visible"/>
                                      </p:to>
                                    </p:set>
                                  </p:childTnLst>
                                </p:cTn>
                              </p:par>
                            </p:childTnLst>
                          </p:cTn>
                        </p:par>
                        <p:par>
                          <p:cTn id="534" fill="hold">
                            <p:stCondLst>
                              <p:cond delay="168500"/>
                            </p:stCondLst>
                            <p:childTnLst>
                              <p:par>
                                <p:cTn id="535" presetID="11" presetClass="entr" presetSubtype="0" fill="hold" grpId="0" nodeType="afterEffect">
                                  <p:stCondLst>
                                    <p:cond delay="0"/>
                                  </p:stCondLst>
                                  <p:childTnLst>
                                    <p:set>
                                      <p:cBhvr>
                                        <p:cTn id="536" dur="1000">
                                          <p:stCondLst>
                                            <p:cond delay="0"/>
                                          </p:stCondLst>
                                        </p:cTn>
                                        <p:tgtEl>
                                          <p:spTgt spid="184"/>
                                        </p:tgtEl>
                                        <p:attrNameLst>
                                          <p:attrName>style.visibility</p:attrName>
                                        </p:attrNameLst>
                                      </p:cBhvr>
                                      <p:to>
                                        <p:strVal val="visible"/>
                                      </p:to>
                                    </p:set>
                                  </p:childTnLst>
                                </p:cTn>
                              </p:par>
                            </p:childTnLst>
                          </p:cTn>
                        </p:par>
                        <p:par>
                          <p:cTn id="537" fill="hold">
                            <p:stCondLst>
                              <p:cond delay="169500"/>
                            </p:stCondLst>
                            <p:childTnLst>
                              <p:par>
                                <p:cTn id="538" presetID="11" presetClass="entr" presetSubtype="0" fill="hold" grpId="0" nodeType="afterEffect">
                                  <p:stCondLst>
                                    <p:cond delay="0"/>
                                  </p:stCondLst>
                                  <p:childTnLst>
                                    <p:set>
                                      <p:cBhvr>
                                        <p:cTn id="539" dur="1000">
                                          <p:stCondLst>
                                            <p:cond delay="0"/>
                                          </p:stCondLst>
                                        </p:cTn>
                                        <p:tgtEl>
                                          <p:spTgt spid="185"/>
                                        </p:tgtEl>
                                        <p:attrNameLst>
                                          <p:attrName>style.visibility</p:attrName>
                                        </p:attrNameLst>
                                      </p:cBhvr>
                                      <p:to>
                                        <p:strVal val="visible"/>
                                      </p:to>
                                    </p:set>
                                  </p:childTnLst>
                                </p:cTn>
                              </p:par>
                            </p:childTnLst>
                          </p:cTn>
                        </p:par>
                        <p:par>
                          <p:cTn id="540" fill="hold">
                            <p:stCondLst>
                              <p:cond delay="170500"/>
                            </p:stCondLst>
                            <p:childTnLst>
                              <p:par>
                                <p:cTn id="541" presetID="11" presetClass="entr" presetSubtype="0" fill="hold" grpId="0" nodeType="afterEffect">
                                  <p:stCondLst>
                                    <p:cond delay="0"/>
                                  </p:stCondLst>
                                  <p:childTnLst>
                                    <p:set>
                                      <p:cBhvr>
                                        <p:cTn id="542" dur="1000">
                                          <p:stCondLst>
                                            <p:cond delay="0"/>
                                          </p:stCondLst>
                                        </p:cTn>
                                        <p:tgtEl>
                                          <p:spTgt spid="186"/>
                                        </p:tgtEl>
                                        <p:attrNameLst>
                                          <p:attrName>style.visibility</p:attrName>
                                        </p:attrNameLst>
                                      </p:cBhvr>
                                      <p:to>
                                        <p:strVal val="visible"/>
                                      </p:to>
                                    </p:set>
                                  </p:childTnLst>
                                </p:cTn>
                              </p:par>
                            </p:childTnLst>
                          </p:cTn>
                        </p:par>
                        <p:par>
                          <p:cTn id="543" fill="hold">
                            <p:stCondLst>
                              <p:cond delay="171500"/>
                            </p:stCondLst>
                            <p:childTnLst>
                              <p:par>
                                <p:cTn id="544" presetID="11" presetClass="entr" presetSubtype="0" fill="hold" grpId="0" nodeType="afterEffect">
                                  <p:stCondLst>
                                    <p:cond delay="0"/>
                                  </p:stCondLst>
                                  <p:childTnLst>
                                    <p:set>
                                      <p:cBhvr>
                                        <p:cTn id="545" dur="1000">
                                          <p:stCondLst>
                                            <p:cond delay="0"/>
                                          </p:stCondLst>
                                        </p:cTn>
                                        <p:tgtEl>
                                          <p:spTgt spid="187"/>
                                        </p:tgtEl>
                                        <p:attrNameLst>
                                          <p:attrName>style.visibility</p:attrName>
                                        </p:attrNameLst>
                                      </p:cBhvr>
                                      <p:to>
                                        <p:strVal val="visible"/>
                                      </p:to>
                                    </p:set>
                                  </p:childTnLst>
                                </p:cTn>
                              </p:par>
                            </p:childTnLst>
                          </p:cTn>
                        </p:par>
                        <p:par>
                          <p:cTn id="546" fill="hold">
                            <p:stCondLst>
                              <p:cond delay="172500"/>
                            </p:stCondLst>
                            <p:childTnLst>
                              <p:par>
                                <p:cTn id="547" presetID="11" presetClass="entr" presetSubtype="0" fill="hold" grpId="0" nodeType="afterEffect">
                                  <p:stCondLst>
                                    <p:cond delay="0"/>
                                  </p:stCondLst>
                                  <p:childTnLst>
                                    <p:set>
                                      <p:cBhvr>
                                        <p:cTn id="548" dur="1000">
                                          <p:stCondLst>
                                            <p:cond delay="0"/>
                                          </p:stCondLst>
                                        </p:cTn>
                                        <p:tgtEl>
                                          <p:spTgt spid="188"/>
                                        </p:tgtEl>
                                        <p:attrNameLst>
                                          <p:attrName>style.visibility</p:attrName>
                                        </p:attrNameLst>
                                      </p:cBhvr>
                                      <p:to>
                                        <p:strVal val="visible"/>
                                      </p:to>
                                    </p:set>
                                  </p:childTnLst>
                                </p:cTn>
                              </p:par>
                            </p:childTnLst>
                          </p:cTn>
                        </p:par>
                        <p:par>
                          <p:cTn id="549" fill="hold">
                            <p:stCondLst>
                              <p:cond delay="173500"/>
                            </p:stCondLst>
                            <p:childTnLst>
                              <p:par>
                                <p:cTn id="550" presetID="11" presetClass="entr" presetSubtype="0" fill="hold" grpId="0" nodeType="afterEffect">
                                  <p:stCondLst>
                                    <p:cond delay="0"/>
                                  </p:stCondLst>
                                  <p:childTnLst>
                                    <p:set>
                                      <p:cBhvr>
                                        <p:cTn id="551" dur="1000">
                                          <p:stCondLst>
                                            <p:cond delay="0"/>
                                          </p:stCondLst>
                                        </p:cTn>
                                        <p:tgtEl>
                                          <p:spTgt spid="189"/>
                                        </p:tgtEl>
                                        <p:attrNameLst>
                                          <p:attrName>style.visibility</p:attrName>
                                        </p:attrNameLst>
                                      </p:cBhvr>
                                      <p:to>
                                        <p:strVal val="visible"/>
                                      </p:to>
                                    </p:set>
                                  </p:childTnLst>
                                </p:cTn>
                              </p:par>
                            </p:childTnLst>
                          </p:cTn>
                        </p:par>
                        <p:par>
                          <p:cTn id="552" fill="hold">
                            <p:stCondLst>
                              <p:cond delay="174500"/>
                            </p:stCondLst>
                            <p:childTnLst>
                              <p:par>
                                <p:cTn id="553" presetID="11" presetClass="entr" presetSubtype="0" fill="hold" grpId="0" nodeType="afterEffect">
                                  <p:stCondLst>
                                    <p:cond delay="0"/>
                                  </p:stCondLst>
                                  <p:childTnLst>
                                    <p:set>
                                      <p:cBhvr>
                                        <p:cTn id="554" dur="1000">
                                          <p:stCondLst>
                                            <p:cond delay="0"/>
                                          </p:stCondLst>
                                        </p:cTn>
                                        <p:tgtEl>
                                          <p:spTgt spid="190"/>
                                        </p:tgtEl>
                                        <p:attrNameLst>
                                          <p:attrName>style.visibility</p:attrName>
                                        </p:attrNameLst>
                                      </p:cBhvr>
                                      <p:to>
                                        <p:strVal val="visible"/>
                                      </p:to>
                                    </p:set>
                                  </p:childTnLst>
                                </p:cTn>
                              </p:par>
                            </p:childTnLst>
                          </p:cTn>
                        </p:par>
                        <p:par>
                          <p:cTn id="555" fill="hold">
                            <p:stCondLst>
                              <p:cond delay="175500"/>
                            </p:stCondLst>
                            <p:childTnLst>
                              <p:par>
                                <p:cTn id="556" presetID="11" presetClass="entr" presetSubtype="0" fill="hold" grpId="0" nodeType="afterEffect">
                                  <p:stCondLst>
                                    <p:cond delay="0"/>
                                  </p:stCondLst>
                                  <p:childTnLst>
                                    <p:set>
                                      <p:cBhvr>
                                        <p:cTn id="557" dur="1000">
                                          <p:stCondLst>
                                            <p:cond delay="0"/>
                                          </p:stCondLst>
                                        </p:cTn>
                                        <p:tgtEl>
                                          <p:spTgt spid="191"/>
                                        </p:tgtEl>
                                        <p:attrNameLst>
                                          <p:attrName>style.visibility</p:attrName>
                                        </p:attrNameLst>
                                      </p:cBhvr>
                                      <p:to>
                                        <p:strVal val="visible"/>
                                      </p:to>
                                    </p:set>
                                  </p:childTnLst>
                                </p:cTn>
                              </p:par>
                            </p:childTnLst>
                          </p:cTn>
                        </p:par>
                        <p:par>
                          <p:cTn id="558" fill="hold">
                            <p:stCondLst>
                              <p:cond delay="176500"/>
                            </p:stCondLst>
                            <p:childTnLst>
                              <p:par>
                                <p:cTn id="559" presetID="11" presetClass="entr" presetSubtype="0" fill="hold" grpId="0" nodeType="afterEffect">
                                  <p:stCondLst>
                                    <p:cond delay="0"/>
                                  </p:stCondLst>
                                  <p:childTnLst>
                                    <p:set>
                                      <p:cBhvr>
                                        <p:cTn id="560" dur="1000">
                                          <p:stCondLst>
                                            <p:cond delay="0"/>
                                          </p:stCondLst>
                                        </p:cTn>
                                        <p:tgtEl>
                                          <p:spTgt spid="192"/>
                                        </p:tgtEl>
                                        <p:attrNameLst>
                                          <p:attrName>style.visibility</p:attrName>
                                        </p:attrNameLst>
                                      </p:cBhvr>
                                      <p:to>
                                        <p:strVal val="visible"/>
                                      </p:to>
                                    </p:set>
                                  </p:childTnLst>
                                </p:cTn>
                              </p:par>
                            </p:childTnLst>
                          </p:cTn>
                        </p:par>
                        <p:par>
                          <p:cTn id="561" fill="hold">
                            <p:stCondLst>
                              <p:cond delay="177500"/>
                            </p:stCondLst>
                            <p:childTnLst>
                              <p:par>
                                <p:cTn id="562" presetID="11" presetClass="entr" presetSubtype="0" fill="hold" grpId="0" nodeType="afterEffect">
                                  <p:stCondLst>
                                    <p:cond delay="0"/>
                                  </p:stCondLst>
                                  <p:childTnLst>
                                    <p:set>
                                      <p:cBhvr>
                                        <p:cTn id="563" dur="1000">
                                          <p:stCondLst>
                                            <p:cond delay="0"/>
                                          </p:stCondLst>
                                        </p:cTn>
                                        <p:tgtEl>
                                          <p:spTgt spid="193"/>
                                        </p:tgtEl>
                                        <p:attrNameLst>
                                          <p:attrName>style.visibility</p:attrName>
                                        </p:attrNameLst>
                                      </p:cBhvr>
                                      <p:to>
                                        <p:strVal val="visible"/>
                                      </p:to>
                                    </p:set>
                                  </p:childTnLst>
                                </p:cTn>
                              </p:par>
                            </p:childTnLst>
                          </p:cTn>
                        </p:par>
                        <p:par>
                          <p:cTn id="564" fill="hold">
                            <p:stCondLst>
                              <p:cond delay="178500"/>
                            </p:stCondLst>
                            <p:childTnLst>
                              <p:par>
                                <p:cTn id="565" presetID="11" presetClass="entr" presetSubtype="0" fill="hold" grpId="0" nodeType="afterEffect">
                                  <p:stCondLst>
                                    <p:cond delay="0"/>
                                  </p:stCondLst>
                                  <p:childTnLst>
                                    <p:set>
                                      <p:cBhvr>
                                        <p:cTn id="566" dur="1000">
                                          <p:stCondLst>
                                            <p:cond delay="0"/>
                                          </p:stCondLst>
                                        </p:cTn>
                                        <p:tgtEl>
                                          <p:spTgt spid="194"/>
                                        </p:tgtEl>
                                        <p:attrNameLst>
                                          <p:attrName>style.visibility</p:attrName>
                                        </p:attrNameLst>
                                      </p:cBhvr>
                                      <p:to>
                                        <p:strVal val="visible"/>
                                      </p:to>
                                    </p:set>
                                  </p:childTnLst>
                                </p:cTn>
                              </p:par>
                            </p:childTnLst>
                          </p:cTn>
                        </p:par>
                        <p:par>
                          <p:cTn id="567" fill="hold">
                            <p:stCondLst>
                              <p:cond delay="179500"/>
                            </p:stCondLst>
                            <p:childTnLst>
                              <p:par>
                                <p:cTn id="568" presetID="11" presetClass="entr" presetSubtype="0" fill="hold" grpId="0" nodeType="afterEffect">
                                  <p:stCondLst>
                                    <p:cond delay="0"/>
                                  </p:stCondLst>
                                  <p:childTnLst>
                                    <p:set>
                                      <p:cBhvr>
                                        <p:cTn id="569" dur="1000">
                                          <p:stCondLst>
                                            <p:cond delay="0"/>
                                          </p:stCondLst>
                                        </p:cTn>
                                        <p:tgtEl>
                                          <p:spTgt spid="195"/>
                                        </p:tgtEl>
                                        <p:attrNameLst>
                                          <p:attrName>style.visibility</p:attrName>
                                        </p:attrNameLst>
                                      </p:cBhvr>
                                      <p:to>
                                        <p:strVal val="visible"/>
                                      </p:to>
                                    </p:set>
                                  </p:childTnLst>
                                </p:cTn>
                              </p:par>
                            </p:childTnLst>
                          </p:cTn>
                        </p:par>
                        <p:par>
                          <p:cTn id="570" fill="hold">
                            <p:stCondLst>
                              <p:cond delay="180500"/>
                            </p:stCondLst>
                            <p:childTnLst>
                              <p:par>
                                <p:cTn id="571" presetID="11" presetClass="entr" presetSubtype="0" fill="hold" grpId="0" nodeType="afterEffect">
                                  <p:stCondLst>
                                    <p:cond delay="0"/>
                                  </p:stCondLst>
                                  <p:childTnLst>
                                    <p:set>
                                      <p:cBhvr>
                                        <p:cTn id="572" dur="1000">
                                          <p:stCondLst>
                                            <p:cond delay="0"/>
                                          </p:stCondLst>
                                        </p:cTn>
                                        <p:tgtEl>
                                          <p:spTgt spid="196"/>
                                        </p:tgtEl>
                                        <p:attrNameLst>
                                          <p:attrName>style.visibility</p:attrName>
                                        </p:attrNameLst>
                                      </p:cBhvr>
                                      <p:to>
                                        <p:strVal val="visible"/>
                                      </p:to>
                                    </p:set>
                                  </p:childTnLst>
                                </p:cTn>
                              </p:par>
                            </p:childTnLst>
                          </p:cTn>
                        </p:par>
                        <p:par>
                          <p:cTn id="573" fill="hold">
                            <p:stCondLst>
                              <p:cond delay="181500"/>
                            </p:stCondLst>
                            <p:childTnLst>
                              <p:par>
                                <p:cTn id="574" presetID="11" presetClass="entr" presetSubtype="0" fill="hold" grpId="0" nodeType="afterEffect">
                                  <p:stCondLst>
                                    <p:cond delay="0"/>
                                  </p:stCondLst>
                                  <p:childTnLst>
                                    <p:set>
                                      <p:cBhvr>
                                        <p:cTn id="575" dur="1000">
                                          <p:stCondLst>
                                            <p:cond delay="0"/>
                                          </p:stCondLst>
                                        </p:cTn>
                                        <p:tgtEl>
                                          <p:spTgt spid="197"/>
                                        </p:tgtEl>
                                        <p:attrNameLst>
                                          <p:attrName>style.visibility</p:attrName>
                                        </p:attrNameLst>
                                      </p:cBhvr>
                                      <p:to>
                                        <p:strVal val="visible"/>
                                      </p:to>
                                    </p:set>
                                  </p:childTnLst>
                                </p:cTn>
                              </p:par>
                            </p:childTnLst>
                          </p:cTn>
                        </p:par>
                        <p:par>
                          <p:cTn id="576" fill="hold">
                            <p:stCondLst>
                              <p:cond delay="182500"/>
                            </p:stCondLst>
                            <p:childTnLst>
                              <p:par>
                                <p:cTn id="577" presetID="11" presetClass="entr" presetSubtype="0" fill="hold" grpId="0" nodeType="afterEffect">
                                  <p:stCondLst>
                                    <p:cond delay="0"/>
                                  </p:stCondLst>
                                  <p:childTnLst>
                                    <p:set>
                                      <p:cBhvr>
                                        <p:cTn id="578" dur="1000">
                                          <p:stCondLst>
                                            <p:cond delay="0"/>
                                          </p:stCondLst>
                                        </p:cTn>
                                        <p:tgtEl>
                                          <p:spTgt spid="198"/>
                                        </p:tgtEl>
                                        <p:attrNameLst>
                                          <p:attrName>style.visibility</p:attrName>
                                        </p:attrNameLst>
                                      </p:cBhvr>
                                      <p:to>
                                        <p:strVal val="visible"/>
                                      </p:to>
                                    </p:set>
                                  </p:childTnLst>
                                </p:cTn>
                              </p:par>
                            </p:childTnLst>
                          </p:cTn>
                        </p:par>
                        <p:par>
                          <p:cTn id="579" fill="hold">
                            <p:stCondLst>
                              <p:cond delay="183500"/>
                            </p:stCondLst>
                            <p:childTnLst>
                              <p:par>
                                <p:cTn id="580" presetID="11" presetClass="entr" presetSubtype="0" fill="hold" grpId="0" nodeType="afterEffect">
                                  <p:stCondLst>
                                    <p:cond delay="0"/>
                                  </p:stCondLst>
                                  <p:childTnLst>
                                    <p:set>
                                      <p:cBhvr>
                                        <p:cTn id="581" dur="1000">
                                          <p:stCondLst>
                                            <p:cond delay="0"/>
                                          </p:stCondLst>
                                        </p:cTn>
                                        <p:tgtEl>
                                          <p:spTgt spid="199"/>
                                        </p:tgtEl>
                                        <p:attrNameLst>
                                          <p:attrName>style.visibility</p:attrName>
                                        </p:attrNameLst>
                                      </p:cBhvr>
                                      <p:to>
                                        <p:strVal val="visible"/>
                                      </p:to>
                                    </p:set>
                                  </p:childTnLst>
                                </p:cTn>
                              </p:par>
                            </p:childTnLst>
                          </p:cTn>
                        </p:par>
                        <p:par>
                          <p:cTn id="582" fill="hold">
                            <p:stCondLst>
                              <p:cond delay="184500"/>
                            </p:stCondLst>
                            <p:childTnLst>
                              <p:par>
                                <p:cTn id="583" presetID="11" presetClass="entr" presetSubtype="0" fill="hold" grpId="0" nodeType="afterEffect">
                                  <p:stCondLst>
                                    <p:cond delay="0"/>
                                  </p:stCondLst>
                                  <p:childTnLst>
                                    <p:set>
                                      <p:cBhvr>
                                        <p:cTn id="584" dur="1000">
                                          <p:stCondLst>
                                            <p:cond delay="0"/>
                                          </p:stCondLst>
                                        </p:cTn>
                                        <p:tgtEl>
                                          <p:spTgt spid="200"/>
                                        </p:tgtEl>
                                        <p:attrNameLst>
                                          <p:attrName>style.visibility</p:attrName>
                                        </p:attrNameLst>
                                      </p:cBhvr>
                                      <p:to>
                                        <p:strVal val="visible"/>
                                      </p:to>
                                    </p:set>
                                  </p:childTnLst>
                                </p:cTn>
                              </p:par>
                            </p:childTnLst>
                          </p:cTn>
                        </p:par>
                        <p:par>
                          <p:cTn id="585" fill="hold">
                            <p:stCondLst>
                              <p:cond delay="185500"/>
                            </p:stCondLst>
                            <p:childTnLst>
                              <p:par>
                                <p:cTn id="586" presetID="11" presetClass="entr" presetSubtype="0" fill="hold" grpId="0" nodeType="afterEffect">
                                  <p:stCondLst>
                                    <p:cond delay="0"/>
                                  </p:stCondLst>
                                  <p:childTnLst>
                                    <p:set>
                                      <p:cBhvr>
                                        <p:cTn id="587" dur="1000">
                                          <p:stCondLst>
                                            <p:cond delay="0"/>
                                          </p:stCondLst>
                                        </p:cTn>
                                        <p:tgtEl>
                                          <p:spTgt spid="201"/>
                                        </p:tgtEl>
                                        <p:attrNameLst>
                                          <p:attrName>style.visibility</p:attrName>
                                        </p:attrNameLst>
                                      </p:cBhvr>
                                      <p:to>
                                        <p:strVal val="visible"/>
                                      </p:to>
                                    </p:set>
                                  </p:childTnLst>
                                </p:cTn>
                              </p:par>
                            </p:childTnLst>
                          </p:cTn>
                        </p:par>
                        <p:par>
                          <p:cTn id="588" fill="hold">
                            <p:stCondLst>
                              <p:cond delay="186500"/>
                            </p:stCondLst>
                            <p:childTnLst>
                              <p:par>
                                <p:cTn id="589" presetID="11" presetClass="entr" presetSubtype="0" fill="hold" grpId="0" nodeType="afterEffect">
                                  <p:stCondLst>
                                    <p:cond delay="0"/>
                                  </p:stCondLst>
                                  <p:childTnLst>
                                    <p:set>
                                      <p:cBhvr>
                                        <p:cTn id="590" dur="1000">
                                          <p:stCondLst>
                                            <p:cond delay="0"/>
                                          </p:stCondLst>
                                        </p:cTn>
                                        <p:tgtEl>
                                          <p:spTgt spid="202"/>
                                        </p:tgtEl>
                                        <p:attrNameLst>
                                          <p:attrName>style.visibility</p:attrName>
                                        </p:attrNameLst>
                                      </p:cBhvr>
                                      <p:to>
                                        <p:strVal val="visible"/>
                                      </p:to>
                                    </p:set>
                                  </p:childTnLst>
                                </p:cTn>
                              </p:par>
                            </p:childTnLst>
                          </p:cTn>
                        </p:par>
                        <p:par>
                          <p:cTn id="591" fill="hold">
                            <p:stCondLst>
                              <p:cond delay="187500"/>
                            </p:stCondLst>
                            <p:childTnLst>
                              <p:par>
                                <p:cTn id="592" presetID="11" presetClass="entr" presetSubtype="0" fill="hold" grpId="0" nodeType="afterEffect">
                                  <p:stCondLst>
                                    <p:cond delay="0"/>
                                  </p:stCondLst>
                                  <p:childTnLst>
                                    <p:set>
                                      <p:cBhvr>
                                        <p:cTn id="593" dur="1000">
                                          <p:stCondLst>
                                            <p:cond delay="0"/>
                                          </p:stCondLst>
                                        </p:cTn>
                                        <p:tgtEl>
                                          <p:spTgt spid="203"/>
                                        </p:tgtEl>
                                        <p:attrNameLst>
                                          <p:attrName>style.visibility</p:attrName>
                                        </p:attrNameLst>
                                      </p:cBhvr>
                                      <p:to>
                                        <p:strVal val="visible"/>
                                      </p:to>
                                    </p:set>
                                  </p:childTnLst>
                                </p:cTn>
                              </p:par>
                            </p:childTnLst>
                          </p:cTn>
                        </p:par>
                        <p:par>
                          <p:cTn id="594" fill="hold">
                            <p:stCondLst>
                              <p:cond delay="188500"/>
                            </p:stCondLst>
                            <p:childTnLst>
                              <p:par>
                                <p:cTn id="595" presetID="11" presetClass="entr" presetSubtype="0" fill="hold" grpId="0" nodeType="afterEffect">
                                  <p:stCondLst>
                                    <p:cond delay="0"/>
                                  </p:stCondLst>
                                  <p:childTnLst>
                                    <p:set>
                                      <p:cBhvr>
                                        <p:cTn id="596" dur="1000">
                                          <p:stCondLst>
                                            <p:cond delay="0"/>
                                          </p:stCondLst>
                                        </p:cTn>
                                        <p:tgtEl>
                                          <p:spTgt spid="204"/>
                                        </p:tgtEl>
                                        <p:attrNameLst>
                                          <p:attrName>style.visibility</p:attrName>
                                        </p:attrNameLst>
                                      </p:cBhvr>
                                      <p:to>
                                        <p:strVal val="visible"/>
                                      </p:to>
                                    </p:set>
                                  </p:childTnLst>
                                </p:cTn>
                              </p:par>
                            </p:childTnLst>
                          </p:cTn>
                        </p:par>
                        <p:par>
                          <p:cTn id="597" fill="hold">
                            <p:stCondLst>
                              <p:cond delay="189500"/>
                            </p:stCondLst>
                            <p:childTnLst>
                              <p:par>
                                <p:cTn id="598" presetID="11" presetClass="entr" presetSubtype="0" fill="hold" grpId="0" nodeType="afterEffect">
                                  <p:stCondLst>
                                    <p:cond delay="0"/>
                                  </p:stCondLst>
                                  <p:childTnLst>
                                    <p:set>
                                      <p:cBhvr>
                                        <p:cTn id="599" dur="1000">
                                          <p:stCondLst>
                                            <p:cond delay="0"/>
                                          </p:stCondLst>
                                        </p:cTn>
                                        <p:tgtEl>
                                          <p:spTgt spid="205"/>
                                        </p:tgtEl>
                                        <p:attrNameLst>
                                          <p:attrName>style.visibility</p:attrName>
                                        </p:attrNameLst>
                                      </p:cBhvr>
                                      <p:to>
                                        <p:strVal val="visible"/>
                                      </p:to>
                                    </p:set>
                                  </p:childTnLst>
                                </p:cTn>
                              </p:par>
                            </p:childTnLst>
                          </p:cTn>
                        </p:par>
                        <p:par>
                          <p:cTn id="600" fill="hold">
                            <p:stCondLst>
                              <p:cond delay="190500"/>
                            </p:stCondLst>
                            <p:childTnLst>
                              <p:par>
                                <p:cTn id="601" presetID="11" presetClass="entr" presetSubtype="0" fill="hold" grpId="0" nodeType="afterEffect">
                                  <p:stCondLst>
                                    <p:cond delay="0"/>
                                  </p:stCondLst>
                                  <p:childTnLst>
                                    <p:set>
                                      <p:cBhvr>
                                        <p:cTn id="602" dur="1000">
                                          <p:stCondLst>
                                            <p:cond delay="0"/>
                                          </p:stCondLst>
                                        </p:cTn>
                                        <p:tgtEl>
                                          <p:spTgt spid="206"/>
                                        </p:tgtEl>
                                        <p:attrNameLst>
                                          <p:attrName>style.visibility</p:attrName>
                                        </p:attrNameLst>
                                      </p:cBhvr>
                                      <p:to>
                                        <p:strVal val="visible"/>
                                      </p:to>
                                    </p:set>
                                  </p:childTnLst>
                                </p:cTn>
                              </p:par>
                            </p:childTnLst>
                          </p:cTn>
                        </p:par>
                        <p:par>
                          <p:cTn id="603" fill="hold">
                            <p:stCondLst>
                              <p:cond delay="191500"/>
                            </p:stCondLst>
                            <p:childTnLst>
                              <p:par>
                                <p:cTn id="604" presetID="11" presetClass="entr" presetSubtype="0" fill="hold" grpId="0" nodeType="afterEffect">
                                  <p:stCondLst>
                                    <p:cond delay="0"/>
                                  </p:stCondLst>
                                  <p:childTnLst>
                                    <p:set>
                                      <p:cBhvr>
                                        <p:cTn id="605" dur="1000">
                                          <p:stCondLst>
                                            <p:cond delay="0"/>
                                          </p:stCondLst>
                                        </p:cTn>
                                        <p:tgtEl>
                                          <p:spTgt spid="207"/>
                                        </p:tgtEl>
                                        <p:attrNameLst>
                                          <p:attrName>style.visibility</p:attrName>
                                        </p:attrNameLst>
                                      </p:cBhvr>
                                      <p:to>
                                        <p:strVal val="visible"/>
                                      </p:to>
                                    </p:set>
                                  </p:childTnLst>
                                </p:cTn>
                              </p:par>
                            </p:childTnLst>
                          </p:cTn>
                        </p:par>
                        <p:par>
                          <p:cTn id="606" fill="hold">
                            <p:stCondLst>
                              <p:cond delay="192500"/>
                            </p:stCondLst>
                            <p:childTnLst>
                              <p:par>
                                <p:cTn id="607" presetID="11" presetClass="entr" presetSubtype="0" fill="hold" grpId="0" nodeType="afterEffect">
                                  <p:stCondLst>
                                    <p:cond delay="0"/>
                                  </p:stCondLst>
                                  <p:childTnLst>
                                    <p:set>
                                      <p:cBhvr>
                                        <p:cTn id="608" dur="1000">
                                          <p:stCondLst>
                                            <p:cond delay="0"/>
                                          </p:stCondLst>
                                        </p:cTn>
                                        <p:tgtEl>
                                          <p:spTgt spid="208"/>
                                        </p:tgtEl>
                                        <p:attrNameLst>
                                          <p:attrName>style.visibility</p:attrName>
                                        </p:attrNameLst>
                                      </p:cBhvr>
                                      <p:to>
                                        <p:strVal val="visible"/>
                                      </p:to>
                                    </p:set>
                                  </p:childTnLst>
                                </p:cTn>
                              </p:par>
                            </p:childTnLst>
                          </p:cTn>
                        </p:par>
                        <p:par>
                          <p:cTn id="609" fill="hold">
                            <p:stCondLst>
                              <p:cond delay="193500"/>
                            </p:stCondLst>
                            <p:childTnLst>
                              <p:par>
                                <p:cTn id="610" presetID="11" presetClass="entr" presetSubtype="0" fill="hold" grpId="0" nodeType="afterEffect">
                                  <p:stCondLst>
                                    <p:cond delay="0"/>
                                  </p:stCondLst>
                                  <p:childTnLst>
                                    <p:set>
                                      <p:cBhvr>
                                        <p:cTn id="611" dur="1000">
                                          <p:stCondLst>
                                            <p:cond delay="0"/>
                                          </p:stCondLst>
                                        </p:cTn>
                                        <p:tgtEl>
                                          <p:spTgt spid="209"/>
                                        </p:tgtEl>
                                        <p:attrNameLst>
                                          <p:attrName>style.visibility</p:attrName>
                                        </p:attrNameLst>
                                      </p:cBhvr>
                                      <p:to>
                                        <p:strVal val="visible"/>
                                      </p:to>
                                    </p:set>
                                  </p:childTnLst>
                                </p:cTn>
                              </p:par>
                            </p:childTnLst>
                          </p:cTn>
                        </p:par>
                        <p:par>
                          <p:cTn id="612" fill="hold">
                            <p:stCondLst>
                              <p:cond delay="194500"/>
                            </p:stCondLst>
                            <p:childTnLst>
                              <p:par>
                                <p:cTn id="613" presetID="11" presetClass="entr" presetSubtype="0" fill="hold" grpId="0" nodeType="afterEffect">
                                  <p:stCondLst>
                                    <p:cond delay="0"/>
                                  </p:stCondLst>
                                  <p:childTnLst>
                                    <p:set>
                                      <p:cBhvr>
                                        <p:cTn id="614" dur="1000">
                                          <p:stCondLst>
                                            <p:cond delay="0"/>
                                          </p:stCondLst>
                                        </p:cTn>
                                        <p:tgtEl>
                                          <p:spTgt spid="210"/>
                                        </p:tgtEl>
                                        <p:attrNameLst>
                                          <p:attrName>style.visibility</p:attrName>
                                        </p:attrNameLst>
                                      </p:cBhvr>
                                      <p:to>
                                        <p:strVal val="visible"/>
                                      </p:to>
                                    </p:set>
                                  </p:childTnLst>
                                </p:cTn>
                              </p:par>
                            </p:childTnLst>
                          </p:cTn>
                        </p:par>
                        <p:par>
                          <p:cTn id="615" fill="hold">
                            <p:stCondLst>
                              <p:cond delay="195500"/>
                            </p:stCondLst>
                            <p:childTnLst>
                              <p:par>
                                <p:cTn id="616" presetID="11" presetClass="entr" presetSubtype="0" fill="hold" grpId="0" nodeType="afterEffect">
                                  <p:stCondLst>
                                    <p:cond delay="0"/>
                                  </p:stCondLst>
                                  <p:childTnLst>
                                    <p:set>
                                      <p:cBhvr>
                                        <p:cTn id="617" dur="1000">
                                          <p:stCondLst>
                                            <p:cond delay="0"/>
                                          </p:stCondLst>
                                        </p:cTn>
                                        <p:tgtEl>
                                          <p:spTgt spid="211"/>
                                        </p:tgtEl>
                                        <p:attrNameLst>
                                          <p:attrName>style.visibility</p:attrName>
                                        </p:attrNameLst>
                                      </p:cBhvr>
                                      <p:to>
                                        <p:strVal val="visible"/>
                                      </p:to>
                                    </p:set>
                                  </p:childTnLst>
                                </p:cTn>
                              </p:par>
                            </p:childTnLst>
                          </p:cTn>
                        </p:par>
                        <p:par>
                          <p:cTn id="618" fill="hold">
                            <p:stCondLst>
                              <p:cond delay="196500"/>
                            </p:stCondLst>
                            <p:childTnLst>
                              <p:par>
                                <p:cTn id="619" presetID="11" presetClass="entr" presetSubtype="0" fill="hold" grpId="0" nodeType="afterEffect">
                                  <p:stCondLst>
                                    <p:cond delay="0"/>
                                  </p:stCondLst>
                                  <p:childTnLst>
                                    <p:set>
                                      <p:cBhvr>
                                        <p:cTn id="620" dur="1000">
                                          <p:stCondLst>
                                            <p:cond delay="0"/>
                                          </p:stCondLst>
                                        </p:cTn>
                                        <p:tgtEl>
                                          <p:spTgt spid="212"/>
                                        </p:tgtEl>
                                        <p:attrNameLst>
                                          <p:attrName>style.visibility</p:attrName>
                                        </p:attrNameLst>
                                      </p:cBhvr>
                                      <p:to>
                                        <p:strVal val="visible"/>
                                      </p:to>
                                    </p:set>
                                  </p:childTnLst>
                                </p:cTn>
                              </p:par>
                            </p:childTnLst>
                          </p:cTn>
                        </p:par>
                        <p:par>
                          <p:cTn id="621" fill="hold">
                            <p:stCondLst>
                              <p:cond delay="197500"/>
                            </p:stCondLst>
                            <p:childTnLst>
                              <p:par>
                                <p:cTn id="622" presetID="11" presetClass="entr" presetSubtype="0" fill="hold" grpId="0" nodeType="afterEffect">
                                  <p:stCondLst>
                                    <p:cond delay="0"/>
                                  </p:stCondLst>
                                  <p:childTnLst>
                                    <p:set>
                                      <p:cBhvr>
                                        <p:cTn id="623" dur="1000">
                                          <p:stCondLst>
                                            <p:cond delay="0"/>
                                          </p:stCondLst>
                                        </p:cTn>
                                        <p:tgtEl>
                                          <p:spTgt spid="213"/>
                                        </p:tgtEl>
                                        <p:attrNameLst>
                                          <p:attrName>style.visibility</p:attrName>
                                        </p:attrNameLst>
                                      </p:cBhvr>
                                      <p:to>
                                        <p:strVal val="visible"/>
                                      </p:to>
                                    </p:set>
                                  </p:childTnLst>
                                </p:cTn>
                              </p:par>
                            </p:childTnLst>
                          </p:cTn>
                        </p:par>
                        <p:par>
                          <p:cTn id="624" fill="hold">
                            <p:stCondLst>
                              <p:cond delay="198500"/>
                            </p:stCondLst>
                            <p:childTnLst>
                              <p:par>
                                <p:cTn id="625" presetID="11" presetClass="entr" presetSubtype="0" fill="hold" grpId="0" nodeType="afterEffect">
                                  <p:stCondLst>
                                    <p:cond delay="0"/>
                                  </p:stCondLst>
                                  <p:childTnLst>
                                    <p:set>
                                      <p:cBhvr>
                                        <p:cTn id="626" dur="1000">
                                          <p:stCondLst>
                                            <p:cond delay="0"/>
                                          </p:stCondLst>
                                        </p:cTn>
                                        <p:tgtEl>
                                          <p:spTgt spid="214"/>
                                        </p:tgtEl>
                                        <p:attrNameLst>
                                          <p:attrName>style.visibility</p:attrName>
                                        </p:attrNameLst>
                                      </p:cBhvr>
                                      <p:to>
                                        <p:strVal val="visible"/>
                                      </p:to>
                                    </p:set>
                                  </p:childTnLst>
                                </p:cTn>
                              </p:par>
                            </p:childTnLst>
                          </p:cTn>
                        </p:par>
                        <p:par>
                          <p:cTn id="627" fill="hold">
                            <p:stCondLst>
                              <p:cond delay="199500"/>
                            </p:stCondLst>
                            <p:childTnLst>
                              <p:par>
                                <p:cTn id="628" presetID="11" presetClass="entr" presetSubtype="0" fill="hold" grpId="0" nodeType="afterEffect">
                                  <p:stCondLst>
                                    <p:cond delay="0"/>
                                  </p:stCondLst>
                                  <p:childTnLst>
                                    <p:set>
                                      <p:cBhvr>
                                        <p:cTn id="629" dur="1000">
                                          <p:stCondLst>
                                            <p:cond delay="0"/>
                                          </p:stCondLst>
                                        </p:cTn>
                                        <p:tgtEl>
                                          <p:spTgt spid="215"/>
                                        </p:tgtEl>
                                        <p:attrNameLst>
                                          <p:attrName>style.visibility</p:attrName>
                                        </p:attrNameLst>
                                      </p:cBhvr>
                                      <p:to>
                                        <p:strVal val="visible"/>
                                      </p:to>
                                    </p:set>
                                  </p:childTnLst>
                                </p:cTn>
                              </p:par>
                            </p:childTnLst>
                          </p:cTn>
                        </p:par>
                        <p:par>
                          <p:cTn id="630" fill="hold">
                            <p:stCondLst>
                              <p:cond delay="200500"/>
                            </p:stCondLst>
                            <p:childTnLst>
                              <p:par>
                                <p:cTn id="631" presetID="11" presetClass="entr" presetSubtype="0" fill="hold" grpId="0" nodeType="afterEffect">
                                  <p:stCondLst>
                                    <p:cond delay="0"/>
                                  </p:stCondLst>
                                  <p:childTnLst>
                                    <p:set>
                                      <p:cBhvr>
                                        <p:cTn id="632" dur="1000">
                                          <p:stCondLst>
                                            <p:cond delay="0"/>
                                          </p:stCondLst>
                                        </p:cTn>
                                        <p:tgtEl>
                                          <p:spTgt spid="216"/>
                                        </p:tgtEl>
                                        <p:attrNameLst>
                                          <p:attrName>style.visibility</p:attrName>
                                        </p:attrNameLst>
                                      </p:cBhvr>
                                      <p:to>
                                        <p:strVal val="visible"/>
                                      </p:to>
                                    </p:set>
                                  </p:childTnLst>
                                </p:cTn>
                              </p:par>
                            </p:childTnLst>
                          </p:cTn>
                        </p:par>
                        <p:par>
                          <p:cTn id="633" fill="hold">
                            <p:stCondLst>
                              <p:cond delay="201500"/>
                            </p:stCondLst>
                            <p:childTnLst>
                              <p:par>
                                <p:cTn id="634" presetID="11" presetClass="entr" presetSubtype="0" fill="hold" grpId="0" nodeType="afterEffect">
                                  <p:stCondLst>
                                    <p:cond delay="0"/>
                                  </p:stCondLst>
                                  <p:childTnLst>
                                    <p:set>
                                      <p:cBhvr>
                                        <p:cTn id="635" dur="1000">
                                          <p:stCondLst>
                                            <p:cond delay="0"/>
                                          </p:stCondLst>
                                        </p:cTn>
                                        <p:tgtEl>
                                          <p:spTgt spid="217"/>
                                        </p:tgtEl>
                                        <p:attrNameLst>
                                          <p:attrName>style.visibility</p:attrName>
                                        </p:attrNameLst>
                                      </p:cBhvr>
                                      <p:to>
                                        <p:strVal val="visible"/>
                                      </p:to>
                                    </p:set>
                                  </p:childTnLst>
                                </p:cTn>
                              </p:par>
                            </p:childTnLst>
                          </p:cTn>
                        </p:par>
                        <p:par>
                          <p:cTn id="636" fill="hold">
                            <p:stCondLst>
                              <p:cond delay="202500"/>
                            </p:stCondLst>
                            <p:childTnLst>
                              <p:par>
                                <p:cTn id="637" presetID="11" presetClass="entr" presetSubtype="0" fill="hold" grpId="0" nodeType="afterEffect">
                                  <p:stCondLst>
                                    <p:cond delay="0"/>
                                  </p:stCondLst>
                                  <p:childTnLst>
                                    <p:set>
                                      <p:cBhvr>
                                        <p:cTn id="638" dur="1000">
                                          <p:stCondLst>
                                            <p:cond delay="0"/>
                                          </p:stCondLst>
                                        </p:cTn>
                                        <p:tgtEl>
                                          <p:spTgt spid="218"/>
                                        </p:tgtEl>
                                        <p:attrNameLst>
                                          <p:attrName>style.visibility</p:attrName>
                                        </p:attrNameLst>
                                      </p:cBhvr>
                                      <p:to>
                                        <p:strVal val="visible"/>
                                      </p:to>
                                    </p:set>
                                  </p:childTnLst>
                                </p:cTn>
                              </p:par>
                            </p:childTnLst>
                          </p:cTn>
                        </p:par>
                        <p:par>
                          <p:cTn id="639" fill="hold">
                            <p:stCondLst>
                              <p:cond delay="203500"/>
                            </p:stCondLst>
                            <p:childTnLst>
                              <p:par>
                                <p:cTn id="640" presetID="11" presetClass="entr" presetSubtype="0" fill="hold" grpId="0" nodeType="afterEffect">
                                  <p:stCondLst>
                                    <p:cond delay="0"/>
                                  </p:stCondLst>
                                  <p:childTnLst>
                                    <p:set>
                                      <p:cBhvr>
                                        <p:cTn id="641" dur="1000">
                                          <p:stCondLst>
                                            <p:cond delay="0"/>
                                          </p:stCondLst>
                                        </p:cTn>
                                        <p:tgtEl>
                                          <p:spTgt spid="219"/>
                                        </p:tgtEl>
                                        <p:attrNameLst>
                                          <p:attrName>style.visibility</p:attrName>
                                        </p:attrNameLst>
                                      </p:cBhvr>
                                      <p:to>
                                        <p:strVal val="visible"/>
                                      </p:to>
                                    </p:set>
                                  </p:childTnLst>
                                </p:cTn>
                              </p:par>
                            </p:childTnLst>
                          </p:cTn>
                        </p:par>
                        <p:par>
                          <p:cTn id="642" fill="hold">
                            <p:stCondLst>
                              <p:cond delay="204500"/>
                            </p:stCondLst>
                            <p:childTnLst>
                              <p:par>
                                <p:cTn id="643" presetID="11" presetClass="entr" presetSubtype="0" fill="hold" grpId="0" nodeType="afterEffect">
                                  <p:stCondLst>
                                    <p:cond delay="0"/>
                                  </p:stCondLst>
                                  <p:childTnLst>
                                    <p:set>
                                      <p:cBhvr>
                                        <p:cTn id="644" dur="1000">
                                          <p:stCondLst>
                                            <p:cond delay="0"/>
                                          </p:stCondLst>
                                        </p:cTn>
                                        <p:tgtEl>
                                          <p:spTgt spid="220"/>
                                        </p:tgtEl>
                                        <p:attrNameLst>
                                          <p:attrName>style.visibility</p:attrName>
                                        </p:attrNameLst>
                                      </p:cBhvr>
                                      <p:to>
                                        <p:strVal val="visible"/>
                                      </p:to>
                                    </p:set>
                                  </p:childTnLst>
                                </p:cTn>
                              </p:par>
                            </p:childTnLst>
                          </p:cTn>
                        </p:par>
                        <p:par>
                          <p:cTn id="645" fill="hold">
                            <p:stCondLst>
                              <p:cond delay="205500"/>
                            </p:stCondLst>
                            <p:childTnLst>
                              <p:par>
                                <p:cTn id="646" presetID="11" presetClass="entr" presetSubtype="0" fill="hold" grpId="0" nodeType="afterEffect">
                                  <p:stCondLst>
                                    <p:cond delay="0"/>
                                  </p:stCondLst>
                                  <p:childTnLst>
                                    <p:set>
                                      <p:cBhvr>
                                        <p:cTn id="647" dur="1000">
                                          <p:stCondLst>
                                            <p:cond delay="0"/>
                                          </p:stCondLst>
                                        </p:cTn>
                                        <p:tgtEl>
                                          <p:spTgt spid="221"/>
                                        </p:tgtEl>
                                        <p:attrNameLst>
                                          <p:attrName>style.visibility</p:attrName>
                                        </p:attrNameLst>
                                      </p:cBhvr>
                                      <p:to>
                                        <p:strVal val="visible"/>
                                      </p:to>
                                    </p:set>
                                  </p:childTnLst>
                                </p:cTn>
                              </p:par>
                            </p:childTnLst>
                          </p:cTn>
                        </p:par>
                        <p:par>
                          <p:cTn id="648" fill="hold">
                            <p:stCondLst>
                              <p:cond delay="206500"/>
                            </p:stCondLst>
                            <p:childTnLst>
                              <p:par>
                                <p:cTn id="649" presetID="11" presetClass="entr" presetSubtype="0" fill="hold" grpId="0" nodeType="afterEffect">
                                  <p:stCondLst>
                                    <p:cond delay="0"/>
                                  </p:stCondLst>
                                  <p:childTnLst>
                                    <p:set>
                                      <p:cBhvr>
                                        <p:cTn id="650" dur="1000">
                                          <p:stCondLst>
                                            <p:cond delay="0"/>
                                          </p:stCondLst>
                                        </p:cTn>
                                        <p:tgtEl>
                                          <p:spTgt spid="222"/>
                                        </p:tgtEl>
                                        <p:attrNameLst>
                                          <p:attrName>style.visibility</p:attrName>
                                        </p:attrNameLst>
                                      </p:cBhvr>
                                      <p:to>
                                        <p:strVal val="visible"/>
                                      </p:to>
                                    </p:set>
                                  </p:childTnLst>
                                </p:cTn>
                              </p:par>
                            </p:childTnLst>
                          </p:cTn>
                        </p:par>
                        <p:par>
                          <p:cTn id="651" fill="hold">
                            <p:stCondLst>
                              <p:cond delay="207500"/>
                            </p:stCondLst>
                            <p:childTnLst>
                              <p:par>
                                <p:cTn id="652" presetID="11" presetClass="entr" presetSubtype="0" fill="hold" grpId="0" nodeType="afterEffect">
                                  <p:stCondLst>
                                    <p:cond delay="0"/>
                                  </p:stCondLst>
                                  <p:childTnLst>
                                    <p:set>
                                      <p:cBhvr>
                                        <p:cTn id="653" dur="1000">
                                          <p:stCondLst>
                                            <p:cond delay="0"/>
                                          </p:stCondLst>
                                        </p:cTn>
                                        <p:tgtEl>
                                          <p:spTgt spid="223"/>
                                        </p:tgtEl>
                                        <p:attrNameLst>
                                          <p:attrName>style.visibility</p:attrName>
                                        </p:attrNameLst>
                                      </p:cBhvr>
                                      <p:to>
                                        <p:strVal val="visible"/>
                                      </p:to>
                                    </p:set>
                                  </p:childTnLst>
                                </p:cTn>
                              </p:par>
                            </p:childTnLst>
                          </p:cTn>
                        </p:par>
                        <p:par>
                          <p:cTn id="654" fill="hold">
                            <p:stCondLst>
                              <p:cond delay="208500"/>
                            </p:stCondLst>
                            <p:childTnLst>
                              <p:par>
                                <p:cTn id="655" presetID="11" presetClass="entr" presetSubtype="0" fill="hold" grpId="0" nodeType="afterEffect">
                                  <p:stCondLst>
                                    <p:cond delay="0"/>
                                  </p:stCondLst>
                                  <p:childTnLst>
                                    <p:set>
                                      <p:cBhvr>
                                        <p:cTn id="656" dur="1000">
                                          <p:stCondLst>
                                            <p:cond delay="0"/>
                                          </p:stCondLst>
                                        </p:cTn>
                                        <p:tgtEl>
                                          <p:spTgt spid="224"/>
                                        </p:tgtEl>
                                        <p:attrNameLst>
                                          <p:attrName>style.visibility</p:attrName>
                                        </p:attrNameLst>
                                      </p:cBhvr>
                                      <p:to>
                                        <p:strVal val="visible"/>
                                      </p:to>
                                    </p:set>
                                  </p:childTnLst>
                                </p:cTn>
                              </p:par>
                            </p:childTnLst>
                          </p:cTn>
                        </p:par>
                        <p:par>
                          <p:cTn id="657" fill="hold">
                            <p:stCondLst>
                              <p:cond delay="209500"/>
                            </p:stCondLst>
                            <p:childTnLst>
                              <p:par>
                                <p:cTn id="658" presetID="11" presetClass="entr" presetSubtype="0" fill="hold" grpId="0" nodeType="afterEffect">
                                  <p:stCondLst>
                                    <p:cond delay="0"/>
                                  </p:stCondLst>
                                  <p:childTnLst>
                                    <p:set>
                                      <p:cBhvr>
                                        <p:cTn id="659" dur="1000">
                                          <p:stCondLst>
                                            <p:cond delay="0"/>
                                          </p:stCondLst>
                                        </p:cTn>
                                        <p:tgtEl>
                                          <p:spTgt spid="225"/>
                                        </p:tgtEl>
                                        <p:attrNameLst>
                                          <p:attrName>style.visibility</p:attrName>
                                        </p:attrNameLst>
                                      </p:cBhvr>
                                      <p:to>
                                        <p:strVal val="visible"/>
                                      </p:to>
                                    </p:set>
                                  </p:childTnLst>
                                </p:cTn>
                              </p:par>
                            </p:childTnLst>
                          </p:cTn>
                        </p:par>
                        <p:par>
                          <p:cTn id="660" fill="hold">
                            <p:stCondLst>
                              <p:cond delay="210500"/>
                            </p:stCondLst>
                            <p:childTnLst>
                              <p:par>
                                <p:cTn id="661" presetID="11" presetClass="entr" presetSubtype="0" fill="hold" grpId="0" nodeType="afterEffect">
                                  <p:stCondLst>
                                    <p:cond delay="0"/>
                                  </p:stCondLst>
                                  <p:childTnLst>
                                    <p:set>
                                      <p:cBhvr>
                                        <p:cTn id="662" dur="1000">
                                          <p:stCondLst>
                                            <p:cond delay="0"/>
                                          </p:stCondLst>
                                        </p:cTn>
                                        <p:tgtEl>
                                          <p:spTgt spid="226"/>
                                        </p:tgtEl>
                                        <p:attrNameLst>
                                          <p:attrName>style.visibility</p:attrName>
                                        </p:attrNameLst>
                                      </p:cBhvr>
                                      <p:to>
                                        <p:strVal val="visible"/>
                                      </p:to>
                                    </p:set>
                                  </p:childTnLst>
                                </p:cTn>
                              </p:par>
                            </p:childTnLst>
                          </p:cTn>
                        </p:par>
                        <p:par>
                          <p:cTn id="663" fill="hold">
                            <p:stCondLst>
                              <p:cond delay="211500"/>
                            </p:stCondLst>
                            <p:childTnLst>
                              <p:par>
                                <p:cTn id="664" presetID="11" presetClass="entr" presetSubtype="0" fill="hold" grpId="0" nodeType="afterEffect">
                                  <p:stCondLst>
                                    <p:cond delay="0"/>
                                  </p:stCondLst>
                                  <p:childTnLst>
                                    <p:set>
                                      <p:cBhvr>
                                        <p:cTn id="665" dur="1000">
                                          <p:stCondLst>
                                            <p:cond delay="0"/>
                                          </p:stCondLst>
                                        </p:cTn>
                                        <p:tgtEl>
                                          <p:spTgt spid="227"/>
                                        </p:tgtEl>
                                        <p:attrNameLst>
                                          <p:attrName>style.visibility</p:attrName>
                                        </p:attrNameLst>
                                      </p:cBhvr>
                                      <p:to>
                                        <p:strVal val="visible"/>
                                      </p:to>
                                    </p:set>
                                  </p:childTnLst>
                                </p:cTn>
                              </p:par>
                            </p:childTnLst>
                          </p:cTn>
                        </p:par>
                        <p:par>
                          <p:cTn id="666" fill="hold">
                            <p:stCondLst>
                              <p:cond delay="212500"/>
                            </p:stCondLst>
                            <p:childTnLst>
                              <p:par>
                                <p:cTn id="667" presetID="11" presetClass="entr" presetSubtype="0" fill="hold" grpId="0" nodeType="afterEffect">
                                  <p:stCondLst>
                                    <p:cond delay="0"/>
                                  </p:stCondLst>
                                  <p:childTnLst>
                                    <p:set>
                                      <p:cBhvr>
                                        <p:cTn id="668" dur="1000">
                                          <p:stCondLst>
                                            <p:cond delay="0"/>
                                          </p:stCondLst>
                                        </p:cTn>
                                        <p:tgtEl>
                                          <p:spTgt spid="228"/>
                                        </p:tgtEl>
                                        <p:attrNameLst>
                                          <p:attrName>style.visibility</p:attrName>
                                        </p:attrNameLst>
                                      </p:cBhvr>
                                      <p:to>
                                        <p:strVal val="visible"/>
                                      </p:to>
                                    </p:set>
                                  </p:childTnLst>
                                </p:cTn>
                              </p:par>
                            </p:childTnLst>
                          </p:cTn>
                        </p:par>
                        <p:par>
                          <p:cTn id="669" fill="hold">
                            <p:stCondLst>
                              <p:cond delay="213500"/>
                            </p:stCondLst>
                            <p:childTnLst>
                              <p:par>
                                <p:cTn id="670" presetID="11" presetClass="entr" presetSubtype="0" fill="hold" grpId="0" nodeType="afterEffect">
                                  <p:stCondLst>
                                    <p:cond delay="0"/>
                                  </p:stCondLst>
                                  <p:childTnLst>
                                    <p:set>
                                      <p:cBhvr>
                                        <p:cTn id="671" dur="1000">
                                          <p:stCondLst>
                                            <p:cond delay="0"/>
                                          </p:stCondLst>
                                        </p:cTn>
                                        <p:tgtEl>
                                          <p:spTgt spid="229"/>
                                        </p:tgtEl>
                                        <p:attrNameLst>
                                          <p:attrName>style.visibility</p:attrName>
                                        </p:attrNameLst>
                                      </p:cBhvr>
                                      <p:to>
                                        <p:strVal val="visible"/>
                                      </p:to>
                                    </p:set>
                                  </p:childTnLst>
                                </p:cTn>
                              </p:par>
                            </p:childTnLst>
                          </p:cTn>
                        </p:par>
                        <p:par>
                          <p:cTn id="672" fill="hold">
                            <p:stCondLst>
                              <p:cond delay="214500"/>
                            </p:stCondLst>
                            <p:childTnLst>
                              <p:par>
                                <p:cTn id="673" presetID="11" presetClass="entr" presetSubtype="0" fill="hold" grpId="0" nodeType="afterEffect">
                                  <p:stCondLst>
                                    <p:cond delay="0"/>
                                  </p:stCondLst>
                                  <p:childTnLst>
                                    <p:set>
                                      <p:cBhvr>
                                        <p:cTn id="674" dur="1000">
                                          <p:stCondLst>
                                            <p:cond delay="0"/>
                                          </p:stCondLst>
                                        </p:cTn>
                                        <p:tgtEl>
                                          <p:spTgt spid="230"/>
                                        </p:tgtEl>
                                        <p:attrNameLst>
                                          <p:attrName>style.visibility</p:attrName>
                                        </p:attrNameLst>
                                      </p:cBhvr>
                                      <p:to>
                                        <p:strVal val="visible"/>
                                      </p:to>
                                    </p:set>
                                  </p:childTnLst>
                                </p:cTn>
                              </p:par>
                            </p:childTnLst>
                          </p:cTn>
                        </p:par>
                        <p:par>
                          <p:cTn id="675" fill="hold">
                            <p:stCondLst>
                              <p:cond delay="215500"/>
                            </p:stCondLst>
                            <p:childTnLst>
                              <p:par>
                                <p:cTn id="676" presetID="11" presetClass="entr" presetSubtype="0" fill="hold" grpId="0" nodeType="afterEffect">
                                  <p:stCondLst>
                                    <p:cond delay="0"/>
                                  </p:stCondLst>
                                  <p:childTnLst>
                                    <p:set>
                                      <p:cBhvr>
                                        <p:cTn id="677" dur="1000">
                                          <p:stCondLst>
                                            <p:cond delay="0"/>
                                          </p:stCondLst>
                                        </p:cTn>
                                        <p:tgtEl>
                                          <p:spTgt spid="231"/>
                                        </p:tgtEl>
                                        <p:attrNameLst>
                                          <p:attrName>style.visibility</p:attrName>
                                        </p:attrNameLst>
                                      </p:cBhvr>
                                      <p:to>
                                        <p:strVal val="visible"/>
                                      </p:to>
                                    </p:set>
                                  </p:childTnLst>
                                </p:cTn>
                              </p:par>
                            </p:childTnLst>
                          </p:cTn>
                        </p:par>
                        <p:par>
                          <p:cTn id="678" fill="hold">
                            <p:stCondLst>
                              <p:cond delay="216500"/>
                            </p:stCondLst>
                            <p:childTnLst>
                              <p:par>
                                <p:cTn id="679" presetID="11" presetClass="entr" presetSubtype="0" fill="hold" grpId="0" nodeType="afterEffect">
                                  <p:stCondLst>
                                    <p:cond delay="0"/>
                                  </p:stCondLst>
                                  <p:childTnLst>
                                    <p:set>
                                      <p:cBhvr>
                                        <p:cTn id="680" dur="1000">
                                          <p:stCondLst>
                                            <p:cond delay="0"/>
                                          </p:stCondLst>
                                        </p:cTn>
                                        <p:tgtEl>
                                          <p:spTgt spid="232"/>
                                        </p:tgtEl>
                                        <p:attrNameLst>
                                          <p:attrName>style.visibility</p:attrName>
                                        </p:attrNameLst>
                                      </p:cBhvr>
                                      <p:to>
                                        <p:strVal val="visible"/>
                                      </p:to>
                                    </p:set>
                                  </p:childTnLst>
                                </p:cTn>
                              </p:par>
                            </p:childTnLst>
                          </p:cTn>
                        </p:par>
                        <p:par>
                          <p:cTn id="681" fill="hold">
                            <p:stCondLst>
                              <p:cond delay="217500"/>
                            </p:stCondLst>
                            <p:childTnLst>
                              <p:par>
                                <p:cTn id="682" presetID="11" presetClass="entr" presetSubtype="0" fill="hold" grpId="0" nodeType="afterEffect">
                                  <p:stCondLst>
                                    <p:cond delay="0"/>
                                  </p:stCondLst>
                                  <p:childTnLst>
                                    <p:set>
                                      <p:cBhvr>
                                        <p:cTn id="683" dur="1000">
                                          <p:stCondLst>
                                            <p:cond delay="0"/>
                                          </p:stCondLst>
                                        </p:cTn>
                                        <p:tgtEl>
                                          <p:spTgt spid="233"/>
                                        </p:tgtEl>
                                        <p:attrNameLst>
                                          <p:attrName>style.visibility</p:attrName>
                                        </p:attrNameLst>
                                      </p:cBhvr>
                                      <p:to>
                                        <p:strVal val="visible"/>
                                      </p:to>
                                    </p:set>
                                  </p:childTnLst>
                                </p:cTn>
                              </p:par>
                            </p:childTnLst>
                          </p:cTn>
                        </p:par>
                        <p:par>
                          <p:cTn id="684" fill="hold">
                            <p:stCondLst>
                              <p:cond delay="218500"/>
                            </p:stCondLst>
                            <p:childTnLst>
                              <p:par>
                                <p:cTn id="685" presetID="11" presetClass="entr" presetSubtype="0" fill="hold" grpId="0" nodeType="afterEffect">
                                  <p:stCondLst>
                                    <p:cond delay="0"/>
                                  </p:stCondLst>
                                  <p:childTnLst>
                                    <p:set>
                                      <p:cBhvr>
                                        <p:cTn id="686" dur="1000">
                                          <p:stCondLst>
                                            <p:cond delay="0"/>
                                          </p:stCondLst>
                                        </p:cTn>
                                        <p:tgtEl>
                                          <p:spTgt spid="234"/>
                                        </p:tgtEl>
                                        <p:attrNameLst>
                                          <p:attrName>style.visibility</p:attrName>
                                        </p:attrNameLst>
                                      </p:cBhvr>
                                      <p:to>
                                        <p:strVal val="visible"/>
                                      </p:to>
                                    </p:set>
                                  </p:childTnLst>
                                </p:cTn>
                              </p:par>
                            </p:childTnLst>
                          </p:cTn>
                        </p:par>
                        <p:par>
                          <p:cTn id="687" fill="hold">
                            <p:stCondLst>
                              <p:cond delay="219500"/>
                            </p:stCondLst>
                            <p:childTnLst>
                              <p:par>
                                <p:cTn id="688" presetID="11" presetClass="entr" presetSubtype="0" fill="hold" grpId="0" nodeType="afterEffect">
                                  <p:stCondLst>
                                    <p:cond delay="0"/>
                                  </p:stCondLst>
                                  <p:childTnLst>
                                    <p:set>
                                      <p:cBhvr>
                                        <p:cTn id="689" dur="1000">
                                          <p:stCondLst>
                                            <p:cond delay="0"/>
                                          </p:stCondLst>
                                        </p:cTn>
                                        <p:tgtEl>
                                          <p:spTgt spid="235"/>
                                        </p:tgtEl>
                                        <p:attrNameLst>
                                          <p:attrName>style.visibility</p:attrName>
                                        </p:attrNameLst>
                                      </p:cBhvr>
                                      <p:to>
                                        <p:strVal val="visible"/>
                                      </p:to>
                                    </p:set>
                                  </p:childTnLst>
                                </p:cTn>
                              </p:par>
                            </p:childTnLst>
                          </p:cTn>
                        </p:par>
                        <p:par>
                          <p:cTn id="690" fill="hold">
                            <p:stCondLst>
                              <p:cond delay="220500"/>
                            </p:stCondLst>
                            <p:childTnLst>
                              <p:par>
                                <p:cTn id="691" presetID="11" presetClass="entr" presetSubtype="0" fill="hold" grpId="0" nodeType="afterEffect">
                                  <p:stCondLst>
                                    <p:cond delay="0"/>
                                  </p:stCondLst>
                                  <p:childTnLst>
                                    <p:set>
                                      <p:cBhvr>
                                        <p:cTn id="692" dur="1000">
                                          <p:stCondLst>
                                            <p:cond delay="0"/>
                                          </p:stCondLst>
                                        </p:cTn>
                                        <p:tgtEl>
                                          <p:spTgt spid="236"/>
                                        </p:tgtEl>
                                        <p:attrNameLst>
                                          <p:attrName>style.visibility</p:attrName>
                                        </p:attrNameLst>
                                      </p:cBhvr>
                                      <p:to>
                                        <p:strVal val="visible"/>
                                      </p:to>
                                    </p:set>
                                  </p:childTnLst>
                                </p:cTn>
                              </p:par>
                            </p:childTnLst>
                          </p:cTn>
                        </p:par>
                        <p:par>
                          <p:cTn id="693" fill="hold">
                            <p:stCondLst>
                              <p:cond delay="221500"/>
                            </p:stCondLst>
                            <p:childTnLst>
                              <p:par>
                                <p:cTn id="694" presetID="11" presetClass="entr" presetSubtype="0" fill="hold" grpId="0" nodeType="afterEffect">
                                  <p:stCondLst>
                                    <p:cond delay="0"/>
                                  </p:stCondLst>
                                  <p:childTnLst>
                                    <p:set>
                                      <p:cBhvr>
                                        <p:cTn id="695" dur="1000">
                                          <p:stCondLst>
                                            <p:cond delay="0"/>
                                          </p:stCondLst>
                                        </p:cTn>
                                        <p:tgtEl>
                                          <p:spTgt spid="237"/>
                                        </p:tgtEl>
                                        <p:attrNameLst>
                                          <p:attrName>style.visibility</p:attrName>
                                        </p:attrNameLst>
                                      </p:cBhvr>
                                      <p:to>
                                        <p:strVal val="visible"/>
                                      </p:to>
                                    </p:set>
                                  </p:childTnLst>
                                </p:cTn>
                              </p:par>
                            </p:childTnLst>
                          </p:cTn>
                        </p:par>
                        <p:par>
                          <p:cTn id="696" fill="hold">
                            <p:stCondLst>
                              <p:cond delay="222500"/>
                            </p:stCondLst>
                            <p:childTnLst>
                              <p:par>
                                <p:cTn id="697" presetID="11" presetClass="entr" presetSubtype="0" fill="hold" grpId="0" nodeType="afterEffect">
                                  <p:stCondLst>
                                    <p:cond delay="0"/>
                                  </p:stCondLst>
                                  <p:childTnLst>
                                    <p:set>
                                      <p:cBhvr>
                                        <p:cTn id="698" dur="1000">
                                          <p:stCondLst>
                                            <p:cond delay="0"/>
                                          </p:stCondLst>
                                        </p:cTn>
                                        <p:tgtEl>
                                          <p:spTgt spid="238"/>
                                        </p:tgtEl>
                                        <p:attrNameLst>
                                          <p:attrName>style.visibility</p:attrName>
                                        </p:attrNameLst>
                                      </p:cBhvr>
                                      <p:to>
                                        <p:strVal val="visible"/>
                                      </p:to>
                                    </p:set>
                                  </p:childTnLst>
                                </p:cTn>
                              </p:par>
                            </p:childTnLst>
                          </p:cTn>
                        </p:par>
                        <p:par>
                          <p:cTn id="699" fill="hold">
                            <p:stCondLst>
                              <p:cond delay="223500"/>
                            </p:stCondLst>
                            <p:childTnLst>
                              <p:par>
                                <p:cTn id="700" presetID="11" presetClass="entr" presetSubtype="0" fill="hold" grpId="0" nodeType="afterEffect">
                                  <p:stCondLst>
                                    <p:cond delay="0"/>
                                  </p:stCondLst>
                                  <p:childTnLst>
                                    <p:set>
                                      <p:cBhvr>
                                        <p:cTn id="701" dur="1000">
                                          <p:stCondLst>
                                            <p:cond delay="0"/>
                                          </p:stCondLst>
                                        </p:cTn>
                                        <p:tgtEl>
                                          <p:spTgt spid="239"/>
                                        </p:tgtEl>
                                        <p:attrNameLst>
                                          <p:attrName>style.visibility</p:attrName>
                                        </p:attrNameLst>
                                      </p:cBhvr>
                                      <p:to>
                                        <p:strVal val="visible"/>
                                      </p:to>
                                    </p:set>
                                  </p:childTnLst>
                                </p:cTn>
                              </p:par>
                            </p:childTnLst>
                          </p:cTn>
                        </p:par>
                        <p:par>
                          <p:cTn id="702" fill="hold">
                            <p:stCondLst>
                              <p:cond delay="224500"/>
                            </p:stCondLst>
                            <p:childTnLst>
                              <p:par>
                                <p:cTn id="703" presetID="11" presetClass="entr" presetSubtype="0" fill="hold" grpId="0" nodeType="afterEffect">
                                  <p:stCondLst>
                                    <p:cond delay="0"/>
                                  </p:stCondLst>
                                  <p:childTnLst>
                                    <p:set>
                                      <p:cBhvr>
                                        <p:cTn id="704" dur="1000">
                                          <p:stCondLst>
                                            <p:cond delay="0"/>
                                          </p:stCondLst>
                                        </p:cTn>
                                        <p:tgtEl>
                                          <p:spTgt spid="240"/>
                                        </p:tgtEl>
                                        <p:attrNameLst>
                                          <p:attrName>style.visibility</p:attrName>
                                        </p:attrNameLst>
                                      </p:cBhvr>
                                      <p:to>
                                        <p:strVal val="visible"/>
                                      </p:to>
                                    </p:set>
                                  </p:childTnLst>
                                </p:cTn>
                              </p:par>
                            </p:childTnLst>
                          </p:cTn>
                        </p:par>
                        <p:par>
                          <p:cTn id="705" fill="hold">
                            <p:stCondLst>
                              <p:cond delay="225500"/>
                            </p:stCondLst>
                            <p:childTnLst>
                              <p:par>
                                <p:cTn id="706" presetID="11" presetClass="entr" presetSubtype="0" fill="hold" grpId="0" nodeType="afterEffect">
                                  <p:stCondLst>
                                    <p:cond delay="0"/>
                                  </p:stCondLst>
                                  <p:childTnLst>
                                    <p:set>
                                      <p:cBhvr>
                                        <p:cTn id="707" dur="1000">
                                          <p:stCondLst>
                                            <p:cond delay="0"/>
                                          </p:stCondLst>
                                        </p:cTn>
                                        <p:tgtEl>
                                          <p:spTgt spid="241"/>
                                        </p:tgtEl>
                                        <p:attrNameLst>
                                          <p:attrName>style.visibility</p:attrName>
                                        </p:attrNameLst>
                                      </p:cBhvr>
                                      <p:to>
                                        <p:strVal val="visible"/>
                                      </p:to>
                                    </p:set>
                                  </p:childTnLst>
                                </p:cTn>
                              </p:par>
                            </p:childTnLst>
                          </p:cTn>
                        </p:par>
                        <p:par>
                          <p:cTn id="708" fill="hold">
                            <p:stCondLst>
                              <p:cond delay="226500"/>
                            </p:stCondLst>
                            <p:childTnLst>
                              <p:par>
                                <p:cTn id="709" presetID="11" presetClass="entr" presetSubtype="0" fill="hold" grpId="0" nodeType="afterEffect">
                                  <p:stCondLst>
                                    <p:cond delay="0"/>
                                  </p:stCondLst>
                                  <p:childTnLst>
                                    <p:set>
                                      <p:cBhvr>
                                        <p:cTn id="710" dur="1000">
                                          <p:stCondLst>
                                            <p:cond delay="0"/>
                                          </p:stCondLst>
                                        </p:cTn>
                                        <p:tgtEl>
                                          <p:spTgt spid="242"/>
                                        </p:tgtEl>
                                        <p:attrNameLst>
                                          <p:attrName>style.visibility</p:attrName>
                                        </p:attrNameLst>
                                      </p:cBhvr>
                                      <p:to>
                                        <p:strVal val="visible"/>
                                      </p:to>
                                    </p:set>
                                  </p:childTnLst>
                                </p:cTn>
                              </p:par>
                            </p:childTnLst>
                          </p:cTn>
                        </p:par>
                        <p:par>
                          <p:cTn id="711" fill="hold">
                            <p:stCondLst>
                              <p:cond delay="227500"/>
                            </p:stCondLst>
                            <p:childTnLst>
                              <p:par>
                                <p:cTn id="712" presetID="11" presetClass="entr" presetSubtype="0" fill="hold" grpId="0" nodeType="afterEffect">
                                  <p:stCondLst>
                                    <p:cond delay="0"/>
                                  </p:stCondLst>
                                  <p:childTnLst>
                                    <p:set>
                                      <p:cBhvr>
                                        <p:cTn id="713" dur="1000">
                                          <p:stCondLst>
                                            <p:cond delay="0"/>
                                          </p:stCondLst>
                                        </p:cTn>
                                        <p:tgtEl>
                                          <p:spTgt spid="243"/>
                                        </p:tgtEl>
                                        <p:attrNameLst>
                                          <p:attrName>style.visibility</p:attrName>
                                        </p:attrNameLst>
                                      </p:cBhvr>
                                      <p:to>
                                        <p:strVal val="visible"/>
                                      </p:to>
                                    </p:set>
                                  </p:childTnLst>
                                </p:cTn>
                              </p:par>
                            </p:childTnLst>
                          </p:cTn>
                        </p:par>
                        <p:par>
                          <p:cTn id="714" fill="hold">
                            <p:stCondLst>
                              <p:cond delay="228500"/>
                            </p:stCondLst>
                            <p:childTnLst>
                              <p:par>
                                <p:cTn id="715" presetID="11" presetClass="entr" presetSubtype="0" fill="hold" grpId="0" nodeType="afterEffect">
                                  <p:stCondLst>
                                    <p:cond delay="0"/>
                                  </p:stCondLst>
                                  <p:childTnLst>
                                    <p:set>
                                      <p:cBhvr>
                                        <p:cTn id="716" dur="1000">
                                          <p:stCondLst>
                                            <p:cond delay="0"/>
                                          </p:stCondLst>
                                        </p:cTn>
                                        <p:tgtEl>
                                          <p:spTgt spid="244"/>
                                        </p:tgtEl>
                                        <p:attrNameLst>
                                          <p:attrName>style.visibility</p:attrName>
                                        </p:attrNameLst>
                                      </p:cBhvr>
                                      <p:to>
                                        <p:strVal val="visible"/>
                                      </p:to>
                                    </p:set>
                                  </p:childTnLst>
                                </p:cTn>
                              </p:par>
                            </p:childTnLst>
                          </p:cTn>
                        </p:par>
                        <p:par>
                          <p:cTn id="717" fill="hold">
                            <p:stCondLst>
                              <p:cond delay="229500"/>
                            </p:stCondLst>
                            <p:childTnLst>
                              <p:par>
                                <p:cTn id="718" presetID="11" presetClass="entr" presetSubtype="0" fill="hold" grpId="0" nodeType="afterEffect">
                                  <p:stCondLst>
                                    <p:cond delay="0"/>
                                  </p:stCondLst>
                                  <p:childTnLst>
                                    <p:set>
                                      <p:cBhvr>
                                        <p:cTn id="719" dur="1000">
                                          <p:stCondLst>
                                            <p:cond delay="0"/>
                                          </p:stCondLst>
                                        </p:cTn>
                                        <p:tgtEl>
                                          <p:spTgt spid="245"/>
                                        </p:tgtEl>
                                        <p:attrNameLst>
                                          <p:attrName>style.visibility</p:attrName>
                                        </p:attrNameLst>
                                      </p:cBhvr>
                                      <p:to>
                                        <p:strVal val="visible"/>
                                      </p:to>
                                    </p:set>
                                  </p:childTnLst>
                                </p:cTn>
                              </p:par>
                            </p:childTnLst>
                          </p:cTn>
                        </p:par>
                        <p:par>
                          <p:cTn id="720" fill="hold">
                            <p:stCondLst>
                              <p:cond delay="230500"/>
                            </p:stCondLst>
                            <p:childTnLst>
                              <p:par>
                                <p:cTn id="721" presetID="11" presetClass="entr" presetSubtype="0" fill="hold" grpId="0" nodeType="afterEffect">
                                  <p:stCondLst>
                                    <p:cond delay="0"/>
                                  </p:stCondLst>
                                  <p:childTnLst>
                                    <p:set>
                                      <p:cBhvr>
                                        <p:cTn id="722" dur="1000">
                                          <p:stCondLst>
                                            <p:cond delay="0"/>
                                          </p:stCondLst>
                                        </p:cTn>
                                        <p:tgtEl>
                                          <p:spTgt spid="246"/>
                                        </p:tgtEl>
                                        <p:attrNameLst>
                                          <p:attrName>style.visibility</p:attrName>
                                        </p:attrNameLst>
                                      </p:cBhvr>
                                      <p:to>
                                        <p:strVal val="visible"/>
                                      </p:to>
                                    </p:set>
                                  </p:childTnLst>
                                </p:cTn>
                              </p:par>
                            </p:childTnLst>
                          </p:cTn>
                        </p:par>
                        <p:par>
                          <p:cTn id="723" fill="hold">
                            <p:stCondLst>
                              <p:cond delay="231500"/>
                            </p:stCondLst>
                            <p:childTnLst>
                              <p:par>
                                <p:cTn id="724" presetID="11" presetClass="entr" presetSubtype="0" fill="hold" grpId="0" nodeType="afterEffect">
                                  <p:stCondLst>
                                    <p:cond delay="0"/>
                                  </p:stCondLst>
                                  <p:childTnLst>
                                    <p:set>
                                      <p:cBhvr>
                                        <p:cTn id="725" dur="1000">
                                          <p:stCondLst>
                                            <p:cond delay="0"/>
                                          </p:stCondLst>
                                        </p:cTn>
                                        <p:tgtEl>
                                          <p:spTgt spid="247"/>
                                        </p:tgtEl>
                                        <p:attrNameLst>
                                          <p:attrName>style.visibility</p:attrName>
                                        </p:attrNameLst>
                                      </p:cBhvr>
                                      <p:to>
                                        <p:strVal val="visible"/>
                                      </p:to>
                                    </p:set>
                                  </p:childTnLst>
                                </p:cTn>
                              </p:par>
                            </p:childTnLst>
                          </p:cTn>
                        </p:par>
                        <p:par>
                          <p:cTn id="726" fill="hold">
                            <p:stCondLst>
                              <p:cond delay="232500"/>
                            </p:stCondLst>
                            <p:childTnLst>
                              <p:par>
                                <p:cTn id="727" presetID="11" presetClass="entr" presetSubtype="0" fill="hold" grpId="0" nodeType="afterEffect">
                                  <p:stCondLst>
                                    <p:cond delay="0"/>
                                  </p:stCondLst>
                                  <p:childTnLst>
                                    <p:set>
                                      <p:cBhvr>
                                        <p:cTn id="728" dur="1000">
                                          <p:stCondLst>
                                            <p:cond delay="0"/>
                                          </p:stCondLst>
                                        </p:cTn>
                                        <p:tgtEl>
                                          <p:spTgt spid="248"/>
                                        </p:tgtEl>
                                        <p:attrNameLst>
                                          <p:attrName>style.visibility</p:attrName>
                                        </p:attrNameLst>
                                      </p:cBhvr>
                                      <p:to>
                                        <p:strVal val="visible"/>
                                      </p:to>
                                    </p:set>
                                  </p:childTnLst>
                                </p:cTn>
                              </p:par>
                            </p:childTnLst>
                          </p:cTn>
                        </p:par>
                        <p:par>
                          <p:cTn id="729" fill="hold">
                            <p:stCondLst>
                              <p:cond delay="233500"/>
                            </p:stCondLst>
                            <p:childTnLst>
                              <p:par>
                                <p:cTn id="730" presetID="11" presetClass="entr" presetSubtype="0" fill="hold" grpId="0" nodeType="afterEffect">
                                  <p:stCondLst>
                                    <p:cond delay="0"/>
                                  </p:stCondLst>
                                  <p:childTnLst>
                                    <p:set>
                                      <p:cBhvr>
                                        <p:cTn id="731" dur="1000">
                                          <p:stCondLst>
                                            <p:cond delay="0"/>
                                          </p:stCondLst>
                                        </p:cTn>
                                        <p:tgtEl>
                                          <p:spTgt spid="249"/>
                                        </p:tgtEl>
                                        <p:attrNameLst>
                                          <p:attrName>style.visibility</p:attrName>
                                        </p:attrNameLst>
                                      </p:cBhvr>
                                      <p:to>
                                        <p:strVal val="visible"/>
                                      </p:to>
                                    </p:set>
                                  </p:childTnLst>
                                </p:cTn>
                              </p:par>
                            </p:childTnLst>
                          </p:cTn>
                        </p:par>
                        <p:par>
                          <p:cTn id="732" fill="hold">
                            <p:stCondLst>
                              <p:cond delay="234500"/>
                            </p:stCondLst>
                            <p:childTnLst>
                              <p:par>
                                <p:cTn id="733" presetID="11" presetClass="entr" presetSubtype="0" fill="hold" grpId="0" nodeType="afterEffect">
                                  <p:stCondLst>
                                    <p:cond delay="0"/>
                                  </p:stCondLst>
                                  <p:childTnLst>
                                    <p:set>
                                      <p:cBhvr>
                                        <p:cTn id="734" dur="1000">
                                          <p:stCondLst>
                                            <p:cond delay="0"/>
                                          </p:stCondLst>
                                        </p:cTn>
                                        <p:tgtEl>
                                          <p:spTgt spid="250"/>
                                        </p:tgtEl>
                                        <p:attrNameLst>
                                          <p:attrName>style.visibility</p:attrName>
                                        </p:attrNameLst>
                                      </p:cBhvr>
                                      <p:to>
                                        <p:strVal val="visible"/>
                                      </p:to>
                                    </p:set>
                                  </p:childTnLst>
                                </p:cTn>
                              </p:par>
                            </p:childTnLst>
                          </p:cTn>
                        </p:par>
                        <p:par>
                          <p:cTn id="735" fill="hold">
                            <p:stCondLst>
                              <p:cond delay="235500"/>
                            </p:stCondLst>
                            <p:childTnLst>
                              <p:par>
                                <p:cTn id="736" presetID="11" presetClass="entr" presetSubtype="0" fill="hold" grpId="0" nodeType="afterEffect">
                                  <p:stCondLst>
                                    <p:cond delay="0"/>
                                  </p:stCondLst>
                                  <p:childTnLst>
                                    <p:set>
                                      <p:cBhvr>
                                        <p:cTn id="737" dur="1000">
                                          <p:stCondLst>
                                            <p:cond delay="0"/>
                                          </p:stCondLst>
                                        </p:cTn>
                                        <p:tgtEl>
                                          <p:spTgt spid="251"/>
                                        </p:tgtEl>
                                        <p:attrNameLst>
                                          <p:attrName>style.visibility</p:attrName>
                                        </p:attrNameLst>
                                      </p:cBhvr>
                                      <p:to>
                                        <p:strVal val="visible"/>
                                      </p:to>
                                    </p:set>
                                  </p:childTnLst>
                                </p:cTn>
                              </p:par>
                            </p:childTnLst>
                          </p:cTn>
                        </p:par>
                        <p:par>
                          <p:cTn id="738" fill="hold">
                            <p:stCondLst>
                              <p:cond delay="236500"/>
                            </p:stCondLst>
                            <p:childTnLst>
                              <p:par>
                                <p:cTn id="739" presetID="11" presetClass="entr" presetSubtype="0" fill="hold" grpId="0" nodeType="afterEffect">
                                  <p:stCondLst>
                                    <p:cond delay="0"/>
                                  </p:stCondLst>
                                  <p:childTnLst>
                                    <p:set>
                                      <p:cBhvr>
                                        <p:cTn id="740" dur="1000">
                                          <p:stCondLst>
                                            <p:cond delay="0"/>
                                          </p:stCondLst>
                                        </p:cTn>
                                        <p:tgtEl>
                                          <p:spTgt spid="252"/>
                                        </p:tgtEl>
                                        <p:attrNameLst>
                                          <p:attrName>style.visibility</p:attrName>
                                        </p:attrNameLst>
                                      </p:cBhvr>
                                      <p:to>
                                        <p:strVal val="visible"/>
                                      </p:to>
                                    </p:set>
                                  </p:childTnLst>
                                </p:cTn>
                              </p:par>
                            </p:childTnLst>
                          </p:cTn>
                        </p:par>
                        <p:par>
                          <p:cTn id="741" fill="hold">
                            <p:stCondLst>
                              <p:cond delay="237500"/>
                            </p:stCondLst>
                            <p:childTnLst>
                              <p:par>
                                <p:cTn id="742" presetID="11" presetClass="entr" presetSubtype="0" fill="hold" grpId="0" nodeType="afterEffect">
                                  <p:stCondLst>
                                    <p:cond delay="0"/>
                                  </p:stCondLst>
                                  <p:childTnLst>
                                    <p:set>
                                      <p:cBhvr>
                                        <p:cTn id="743" dur="1000">
                                          <p:stCondLst>
                                            <p:cond delay="0"/>
                                          </p:stCondLst>
                                        </p:cTn>
                                        <p:tgtEl>
                                          <p:spTgt spid="253"/>
                                        </p:tgtEl>
                                        <p:attrNameLst>
                                          <p:attrName>style.visibility</p:attrName>
                                        </p:attrNameLst>
                                      </p:cBhvr>
                                      <p:to>
                                        <p:strVal val="visible"/>
                                      </p:to>
                                    </p:set>
                                  </p:childTnLst>
                                </p:cTn>
                              </p:par>
                            </p:childTnLst>
                          </p:cTn>
                        </p:par>
                        <p:par>
                          <p:cTn id="744" fill="hold">
                            <p:stCondLst>
                              <p:cond delay="238500"/>
                            </p:stCondLst>
                            <p:childTnLst>
                              <p:par>
                                <p:cTn id="745" presetID="11" presetClass="entr" presetSubtype="0" fill="hold" grpId="0" nodeType="afterEffect">
                                  <p:stCondLst>
                                    <p:cond delay="0"/>
                                  </p:stCondLst>
                                  <p:childTnLst>
                                    <p:set>
                                      <p:cBhvr>
                                        <p:cTn id="746" dur="1000">
                                          <p:stCondLst>
                                            <p:cond delay="0"/>
                                          </p:stCondLst>
                                        </p:cTn>
                                        <p:tgtEl>
                                          <p:spTgt spid="254"/>
                                        </p:tgtEl>
                                        <p:attrNameLst>
                                          <p:attrName>style.visibility</p:attrName>
                                        </p:attrNameLst>
                                      </p:cBhvr>
                                      <p:to>
                                        <p:strVal val="visible"/>
                                      </p:to>
                                    </p:set>
                                  </p:childTnLst>
                                </p:cTn>
                              </p:par>
                            </p:childTnLst>
                          </p:cTn>
                        </p:par>
                        <p:par>
                          <p:cTn id="747" fill="hold">
                            <p:stCondLst>
                              <p:cond delay="239500"/>
                            </p:stCondLst>
                            <p:childTnLst>
                              <p:par>
                                <p:cTn id="748" presetID="11" presetClass="entr" presetSubtype="0" fill="hold" grpId="0" nodeType="afterEffect">
                                  <p:stCondLst>
                                    <p:cond delay="0"/>
                                  </p:stCondLst>
                                  <p:childTnLst>
                                    <p:set>
                                      <p:cBhvr>
                                        <p:cTn id="749" dur="1000">
                                          <p:stCondLst>
                                            <p:cond delay="0"/>
                                          </p:stCondLst>
                                        </p:cTn>
                                        <p:tgtEl>
                                          <p:spTgt spid="255"/>
                                        </p:tgtEl>
                                        <p:attrNameLst>
                                          <p:attrName>style.visibility</p:attrName>
                                        </p:attrNameLst>
                                      </p:cBhvr>
                                      <p:to>
                                        <p:strVal val="visible"/>
                                      </p:to>
                                    </p:set>
                                  </p:childTnLst>
                                </p:cTn>
                              </p:par>
                            </p:childTnLst>
                          </p:cTn>
                        </p:par>
                        <p:par>
                          <p:cTn id="750" fill="hold">
                            <p:stCondLst>
                              <p:cond delay="240500"/>
                            </p:stCondLst>
                            <p:childTnLst>
                              <p:par>
                                <p:cTn id="751" presetID="11" presetClass="entr" presetSubtype="0" fill="hold" grpId="0" nodeType="afterEffect">
                                  <p:stCondLst>
                                    <p:cond delay="0"/>
                                  </p:stCondLst>
                                  <p:childTnLst>
                                    <p:set>
                                      <p:cBhvr>
                                        <p:cTn id="752" dur="1000">
                                          <p:stCondLst>
                                            <p:cond delay="0"/>
                                          </p:stCondLst>
                                        </p:cTn>
                                        <p:tgtEl>
                                          <p:spTgt spid="256"/>
                                        </p:tgtEl>
                                        <p:attrNameLst>
                                          <p:attrName>style.visibility</p:attrName>
                                        </p:attrNameLst>
                                      </p:cBhvr>
                                      <p:to>
                                        <p:strVal val="visible"/>
                                      </p:to>
                                    </p:set>
                                  </p:childTnLst>
                                </p:cTn>
                              </p:par>
                            </p:childTnLst>
                          </p:cTn>
                        </p:par>
                        <p:par>
                          <p:cTn id="753" fill="hold">
                            <p:stCondLst>
                              <p:cond delay="241500"/>
                            </p:stCondLst>
                            <p:childTnLst>
                              <p:par>
                                <p:cTn id="754" presetID="11" presetClass="entr" presetSubtype="0" fill="hold" grpId="0" nodeType="afterEffect">
                                  <p:stCondLst>
                                    <p:cond delay="0"/>
                                  </p:stCondLst>
                                  <p:childTnLst>
                                    <p:set>
                                      <p:cBhvr>
                                        <p:cTn id="755" dur="1000">
                                          <p:stCondLst>
                                            <p:cond delay="0"/>
                                          </p:stCondLst>
                                        </p:cTn>
                                        <p:tgtEl>
                                          <p:spTgt spid="257"/>
                                        </p:tgtEl>
                                        <p:attrNameLst>
                                          <p:attrName>style.visibility</p:attrName>
                                        </p:attrNameLst>
                                      </p:cBhvr>
                                      <p:to>
                                        <p:strVal val="visible"/>
                                      </p:to>
                                    </p:set>
                                  </p:childTnLst>
                                </p:cTn>
                              </p:par>
                            </p:childTnLst>
                          </p:cTn>
                        </p:par>
                        <p:par>
                          <p:cTn id="756" fill="hold">
                            <p:stCondLst>
                              <p:cond delay="242500"/>
                            </p:stCondLst>
                            <p:childTnLst>
                              <p:par>
                                <p:cTn id="757" presetID="11" presetClass="entr" presetSubtype="0" fill="hold" grpId="0" nodeType="afterEffect">
                                  <p:stCondLst>
                                    <p:cond delay="0"/>
                                  </p:stCondLst>
                                  <p:childTnLst>
                                    <p:set>
                                      <p:cBhvr>
                                        <p:cTn id="758" dur="1000">
                                          <p:stCondLst>
                                            <p:cond delay="0"/>
                                          </p:stCondLst>
                                        </p:cTn>
                                        <p:tgtEl>
                                          <p:spTgt spid="258"/>
                                        </p:tgtEl>
                                        <p:attrNameLst>
                                          <p:attrName>style.visibility</p:attrName>
                                        </p:attrNameLst>
                                      </p:cBhvr>
                                      <p:to>
                                        <p:strVal val="visible"/>
                                      </p:to>
                                    </p:set>
                                  </p:childTnLst>
                                </p:cTn>
                              </p:par>
                            </p:childTnLst>
                          </p:cTn>
                        </p:par>
                        <p:par>
                          <p:cTn id="759" fill="hold">
                            <p:stCondLst>
                              <p:cond delay="243500"/>
                            </p:stCondLst>
                            <p:childTnLst>
                              <p:par>
                                <p:cTn id="760" presetID="11" presetClass="entr" presetSubtype="0" fill="hold" grpId="0" nodeType="afterEffect">
                                  <p:stCondLst>
                                    <p:cond delay="0"/>
                                  </p:stCondLst>
                                  <p:childTnLst>
                                    <p:set>
                                      <p:cBhvr>
                                        <p:cTn id="761" dur="1000">
                                          <p:stCondLst>
                                            <p:cond delay="0"/>
                                          </p:stCondLst>
                                        </p:cTn>
                                        <p:tgtEl>
                                          <p:spTgt spid="259"/>
                                        </p:tgtEl>
                                        <p:attrNameLst>
                                          <p:attrName>style.visibility</p:attrName>
                                        </p:attrNameLst>
                                      </p:cBhvr>
                                      <p:to>
                                        <p:strVal val="visible"/>
                                      </p:to>
                                    </p:set>
                                  </p:childTnLst>
                                </p:cTn>
                              </p:par>
                            </p:childTnLst>
                          </p:cTn>
                        </p:par>
                        <p:par>
                          <p:cTn id="762" fill="hold">
                            <p:stCondLst>
                              <p:cond delay="244500"/>
                            </p:stCondLst>
                            <p:childTnLst>
                              <p:par>
                                <p:cTn id="763" presetID="11" presetClass="entr" presetSubtype="0" fill="hold" grpId="0" nodeType="afterEffect">
                                  <p:stCondLst>
                                    <p:cond delay="0"/>
                                  </p:stCondLst>
                                  <p:childTnLst>
                                    <p:set>
                                      <p:cBhvr>
                                        <p:cTn id="764" dur="1000">
                                          <p:stCondLst>
                                            <p:cond delay="0"/>
                                          </p:stCondLst>
                                        </p:cTn>
                                        <p:tgtEl>
                                          <p:spTgt spid="260"/>
                                        </p:tgtEl>
                                        <p:attrNameLst>
                                          <p:attrName>style.visibility</p:attrName>
                                        </p:attrNameLst>
                                      </p:cBhvr>
                                      <p:to>
                                        <p:strVal val="visible"/>
                                      </p:to>
                                    </p:set>
                                  </p:childTnLst>
                                </p:cTn>
                              </p:par>
                            </p:childTnLst>
                          </p:cTn>
                        </p:par>
                        <p:par>
                          <p:cTn id="765" fill="hold">
                            <p:stCondLst>
                              <p:cond delay="245500"/>
                            </p:stCondLst>
                            <p:childTnLst>
                              <p:par>
                                <p:cTn id="766" presetID="11" presetClass="entr" presetSubtype="0" fill="hold" grpId="0" nodeType="afterEffect">
                                  <p:stCondLst>
                                    <p:cond delay="0"/>
                                  </p:stCondLst>
                                  <p:childTnLst>
                                    <p:set>
                                      <p:cBhvr>
                                        <p:cTn id="767" dur="1000">
                                          <p:stCondLst>
                                            <p:cond delay="0"/>
                                          </p:stCondLst>
                                        </p:cTn>
                                        <p:tgtEl>
                                          <p:spTgt spid="261"/>
                                        </p:tgtEl>
                                        <p:attrNameLst>
                                          <p:attrName>style.visibility</p:attrName>
                                        </p:attrNameLst>
                                      </p:cBhvr>
                                      <p:to>
                                        <p:strVal val="visible"/>
                                      </p:to>
                                    </p:set>
                                  </p:childTnLst>
                                </p:cTn>
                              </p:par>
                            </p:childTnLst>
                          </p:cTn>
                        </p:par>
                        <p:par>
                          <p:cTn id="768" fill="hold">
                            <p:stCondLst>
                              <p:cond delay="246500"/>
                            </p:stCondLst>
                            <p:childTnLst>
                              <p:par>
                                <p:cTn id="769" presetID="11" presetClass="entr" presetSubtype="0" fill="hold" grpId="0" nodeType="afterEffect">
                                  <p:stCondLst>
                                    <p:cond delay="0"/>
                                  </p:stCondLst>
                                  <p:childTnLst>
                                    <p:set>
                                      <p:cBhvr>
                                        <p:cTn id="770" dur="1000">
                                          <p:stCondLst>
                                            <p:cond delay="0"/>
                                          </p:stCondLst>
                                        </p:cTn>
                                        <p:tgtEl>
                                          <p:spTgt spid="262"/>
                                        </p:tgtEl>
                                        <p:attrNameLst>
                                          <p:attrName>style.visibility</p:attrName>
                                        </p:attrNameLst>
                                      </p:cBhvr>
                                      <p:to>
                                        <p:strVal val="visible"/>
                                      </p:to>
                                    </p:set>
                                  </p:childTnLst>
                                </p:cTn>
                              </p:par>
                            </p:childTnLst>
                          </p:cTn>
                        </p:par>
                        <p:par>
                          <p:cTn id="771" fill="hold">
                            <p:stCondLst>
                              <p:cond delay="247500"/>
                            </p:stCondLst>
                            <p:childTnLst>
                              <p:par>
                                <p:cTn id="772" presetID="11" presetClass="entr" presetSubtype="0" fill="hold" grpId="0" nodeType="afterEffect">
                                  <p:stCondLst>
                                    <p:cond delay="0"/>
                                  </p:stCondLst>
                                  <p:childTnLst>
                                    <p:set>
                                      <p:cBhvr>
                                        <p:cTn id="773" dur="1000">
                                          <p:stCondLst>
                                            <p:cond delay="0"/>
                                          </p:stCondLst>
                                        </p:cTn>
                                        <p:tgtEl>
                                          <p:spTgt spid="263"/>
                                        </p:tgtEl>
                                        <p:attrNameLst>
                                          <p:attrName>style.visibility</p:attrName>
                                        </p:attrNameLst>
                                      </p:cBhvr>
                                      <p:to>
                                        <p:strVal val="visible"/>
                                      </p:to>
                                    </p:set>
                                  </p:childTnLst>
                                </p:cTn>
                              </p:par>
                            </p:childTnLst>
                          </p:cTn>
                        </p:par>
                        <p:par>
                          <p:cTn id="774" fill="hold">
                            <p:stCondLst>
                              <p:cond delay="248500"/>
                            </p:stCondLst>
                            <p:childTnLst>
                              <p:par>
                                <p:cTn id="775" presetID="11" presetClass="entr" presetSubtype="0" fill="hold" grpId="0" nodeType="afterEffect">
                                  <p:stCondLst>
                                    <p:cond delay="0"/>
                                  </p:stCondLst>
                                  <p:childTnLst>
                                    <p:set>
                                      <p:cBhvr>
                                        <p:cTn id="776" dur="1000">
                                          <p:stCondLst>
                                            <p:cond delay="0"/>
                                          </p:stCondLst>
                                        </p:cTn>
                                        <p:tgtEl>
                                          <p:spTgt spid="264"/>
                                        </p:tgtEl>
                                        <p:attrNameLst>
                                          <p:attrName>style.visibility</p:attrName>
                                        </p:attrNameLst>
                                      </p:cBhvr>
                                      <p:to>
                                        <p:strVal val="visible"/>
                                      </p:to>
                                    </p:set>
                                  </p:childTnLst>
                                </p:cTn>
                              </p:par>
                            </p:childTnLst>
                          </p:cTn>
                        </p:par>
                        <p:par>
                          <p:cTn id="777" fill="hold">
                            <p:stCondLst>
                              <p:cond delay="249500"/>
                            </p:stCondLst>
                            <p:childTnLst>
                              <p:par>
                                <p:cTn id="778" presetID="11" presetClass="entr" presetSubtype="0" fill="hold" grpId="0" nodeType="afterEffect">
                                  <p:stCondLst>
                                    <p:cond delay="0"/>
                                  </p:stCondLst>
                                  <p:childTnLst>
                                    <p:set>
                                      <p:cBhvr>
                                        <p:cTn id="779" dur="1000">
                                          <p:stCondLst>
                                            <p:cond delay="0"/>
                                          </p:stCondLst>
                                        </p:cTn>
                                        <p:tgtEl>
                                          <p:spTgt spid="265"/>
                                        </p:tgtEl>
                                        <p:attrNameLst>
                                          <p:attrName>style.visibility</p:attrName>
                                        </p:attrNameLst>
                                      </p:cBhvr>
                                      <p:to>
                                        <p:strVal val="visible"/>
                                      </p:to>
                                    </p:set>
                                  </p:childTnLst>
                                </p:cTn>
                              </p:par>
                            </p:childTnLst>
                          </p:cTn>
                        </p:par>
                        <p:par>
                          <p:cTn id="780" fill="hold">
                            <p:stCondLst>
                              <p:cond delay="250500"/>
                            </p:stCondLst>
                            <p:childTnLst>
                              <p:par>
                                <p:cTn id="781" presetID="11" presetClass="entr" presetSubtype="0" fill="hold" grpId="0" nodeType="afterEffect">
                                  <p:stCondLst>
                                    <p:cond delay="0"/>
                                  </p:stCondLst>
                                  <p:childTnLst>
                                    <p:set>
                                      <p:cBhvr>
                                        <p:cTn id="782" dur="1000">
                                          <p:stCondLst>
                                            <p:cond delay="0"/>
                                          </p:stCondLst>
                                        </p:cTn>
                                        <p:tgtEl>
                                          <p:spTgt spid="266"/>
                                        </p:tgtEl>
                                        <p:attrNameLst>
                                          <p:attrName>style.visibility</p:attrName>
                                        </p:attrNameLst>
                                      </p:cBhvr>
                                      <p:to>
                                        <p:strVal val="visible"/>
                                      </p:to>
                                    </p:set>
                                  </p:childTnLst>
                                </p:cTn>
                              </p:par>
                            </p:childTnLst>
                          </p:cTn>
                        </p:par>
                        <p:par>
                          <p:cTn id="783" fill="hold">
                            <p:stCondLst>
                              <p:cond delay="251500"/>
                            </p:stCondLst>
                            <p:childTnLst>
                              <p:par>
                                <p:cTn id="784" presetID="11" presetClass="entr" presetSubtype="0" fill="hold" grpId="0" nodeType="afterEffect">
                                  <p:stCondLst>
                                    <p:cond delay="0"/>
                                  </p:stCondLst>
                                  <p:childTnLst>
                                    <p:set>
                                      <p:cBhvr>
                                        <p:cTn id="785" dur="1000">
                                          <p:stCondLst>
                                            <p:cond delay="0"/>
                                          </p:stCondLst>
                                        </p:cTn>
                                        <p:tgtEl>
                                          <p:spTgt spid="267"/>
                                        </p:tgtEl>
                                        <p:attrNameLst>
                                          <p:attrName>style.visibility</p:attrName>
                                        </p:attrNameLst>
                                      </p:cBhvr>
                                      <p:to>
                                        <p:strVal val="visible"/>
                                      </p:to>
                                    </p:set>
                                  </p:childTnLst>
                                </p:cTn>
                              </p:par>
                            </p:childTnLst>
                          </p:cTn>
                        </p:par>
                        <p:par>
                          <p:cTn id="786" fill="hold">
                            <p:stCondLst>
                              <p:cond delay="252500"/>
                            </p:stCondLst>
                            <p:childTnLst>
                              <p:par>
                                <p:cTn id="787" presetID="11" presetClass="entr" presetSubtype="0" fill="hold" grpId="0" nodeType="afterEffect">
                                  <p:stCondLst>
                                    <p:cond delay="0"/>
                                  </p:stCondLst>
                                  <p:childTnLst>
                                    <p:set>
                                      <p:cBhvr>
                                        <p:cTn id="788" dur="1000">
                                          <p:stCondLst>
                                            <p:cond delay="0"/>
                                          </p:stCondLst>
                                        </p:cTn>
                                        <p:tgtEl>
                                          <p:spTgt spid="268"/>
                                        </p:tgtEl>
                                        <p:attrNameLst>
                                          <p:attrName>style.visibility</p:attrName>
                                        </p:attrNameLst>
                                      </p:cBhvr>
                                      <p:to>
                                        <p:strVal val="visible"/>
                                      </p:to>
                                    </p:set>
                                  </p:childTnLst>
                                </p:cTn>
                              </p:par>
                            </p:childTnLst>
                          </p:cTn>
                        </p:par>
                        <p:par>
                          <p:cTn id="789" fill="hold">
                            <p:stCondLst>
                              <p:cond delay="253500"/>
                            </p:stCondLst>
                            <p:childTnLst>
                              <p:par>
                                <p:cTn id="790" presetID="11" presetClass="entr" presetSubtype="0" fill="hold" grpId="0" nodeType="afterEffect">
                                  <p:stCondLst>
                                    <p:cond delay="0"/>
                                  </p:stCondLst>
                                  <p:childTnLst>
                                    <p:set>
                                      <p:cBhvr>
                                        <p:cTn id="791" dur="1000">
                                          <p:stCondLst>
                                            <p:cond delay="0"/>
                                          </p:stCondLst>
                                        </p:cTn>
                                        <p:tgtEl>
                                          <p:spTgt spid="269"/>
                                        </p:tgtEl>
                                        <p:attrNameLst>
                                          <p:attrName>style.visibility</p:attrName>
                                        </p:attrNameLst>
                                      </p:cBhvr>
                                      <p:to>
                                        <p:strVal val="visible"/>
                                      </p:to>
                                    </p:set>
                                  </p:childTnLst>
                                </p:cTn>
                              </p:par>
                            </p:childTnLst>
                          </p:cTn>
                        </p:par>
                        <p:par>
                          <p:cTn id="792" fill="hold">
                            <p:stCondLst>
                              <p:cond delay="254500"/>
                            </p:stCondLst>
                            <p:childTnLst>
                              <p:par>
                                <p:cTn id="793" presetID="11" presetClass="entr" presetSubtype="0" fill="hold" grpId="0" nodeType="afterEffect">
                                  <p:stCondLst>
                                    <p:cond delay="0"/>
                                  </p:stCondLst>
                                  <p:childTnLst>
                                    <p:set>
                                      <p:cBhvr>
                                        <p:cTn id="794" dur="1000">
                                          <p:stCondLst>
                                            <p:cond delay="0"/>
                                          </p:stCondLst>
                                        </p:cTn>
                                        <p:tgtEl>
                                          <p:spTgt spid="270"/>
                                        </p:tgtEl>
                                        <p:attrNameLst>
                                          <p:attrName>style.visibility</p:attrName>
                                        </p:attrNameLst>
                                      </p:cBhvr>
                                      <p:to>
                                        <p:strVal val="visible"/>
                                      </p:to>
                                    </p:set>
                                  </p:childTnLst>
                                </p:cTn>
                              </p:par>
                            </p:childTnLst>
                          </p:cTn>
                        </p:par>
                        <p:par>
                          <p:cTn id="795" fill="hold">
                            <p:stCondLst>
                              <p:cond delay="255500"/>
                            </p:stCondLst>
                            <p:childTnLst>
                              <p:par>
                                <p:cTn id="796" presetID="11" presetClass="entr" presetSubtype="0" fill="hold" grpId="0" nodeType="afterEffect">
                                  <p:stCondLst>
                                    <p:cond delay="0"/>
                                  </p:stCondLst>
                                  <p:childTnLst>
                                    <p:set>
                                      <p:cBhvr>
                                        <p:cTn id="797" dur="1000">
                                          <p:stCondLst>
                                            <p:cond delay="0"/>
                                          </p:stCondLst>
                                        </p:cTn>
                                        <p:tgtEl>
                                          <p:spTgt spid="271"/>
                                        </p:tgtEl>
                                        <p:attrNameLst>
                                          <p:attrName>style.visibility</p:attrName>
                                        </p:attrNameLst>
                                      </p:cBhvr>
                                      <p:to>
                                        <p:strVal val="visible"/>
                                      </p:to>
                                    </p:set>
                                  </p:childTnLst>
                                </p:cTn>
                              </p:par>
                            </p:childTnLst>
                          </p:cTn>
                        </p:par>
                        <p:par>
                          <p:cTn id="798" fill="hold">
                            <p:stCondLst>
                              <p:cond delay="256500"/>
                            </p:stCondLst>
                            <p:childTnLst>
                              <p:par>
                                <p:cTn id="799" presetID="11" presetClass="entr" presetSubtype="0" fill="hold" grpId="0" nodeType="afterEffect">
                                  <p:stCondLst>
                                    <p:cond delay="0"/>
                                  </p:stCondLst>
                                  <p:childTnLst>
                                    <p:set>
                                      <p:cBhvr>
                                        <p:cTn id="800" dur="1000">
                                          <p:stCondLst>
                                            <p:cond delay="0"/>
                                          </p:stCondLst>
                                        </p:cTn>
                                        <p:tgtEl>
                                          <p:spTgt spid="272"/>
                                        </p:tgtEl>
                                        <p:attrNameLst>
                                          <p:attrName>style.visibility</p:attrName>
                                        </p:attrNameLst>
                                      </p:cBhvr>
                                      <p:to>
                                        <p:strVal val="visible"/>
                                      </p:to>
                                    </p:set>
                                  </p:childTnLst>
                                </p:cTn>
                              </p:par>
                            </p:childTnLst>
                          </p:cTn>
                        </p:par>
                        <p:par>
                          <p:cTn id="801" fill="hold">
                            <p:stCondLst>
                              <p:cond delay="257500"/>
                            </p:stCondLst>
                            <p:childTnLst>
                              <p:par>
                                <p:cTn id="802" presetID="11" presetClass="entr" presetSubtype="0" fill="hold" grpId="0" nodeType="afterEffect">
                                  <p:stCondLst>
                                    <p:cond delay="0"/>
                                  </p:stCondLst>
                                  <p:childTnLst>
                                    <p:set>
                                      <p:cBhvr>
                                        <p:cTn id="803" dur="1000">
                                          <p:stCondLst>
                                            <p:cond delay="0"/>
                                          </p:stCondLst>
                                        </p:cTn>
                                        <p:tgtEl>
                                          <p:spTgt spid="273"/>
                                        </p:tgtEl>
                                        <p:attrNameLst>
                                          <p:attrName>style.visibility</p:attrName>
                                        </p:attrNameLst>
                                      </p:cBhvr>
                                      <p:to>
                                        <p:strVal val="visible"/>
                                      </p:to>
                                    </p:set>
                                  </p:childTnLst>
                                </p:cTn>
                              </p:par>
                            </p:childTnLst>
                          </p:cTn>
                        </p:par>
                        <p:par>
                          <p:cTn id="804" fill="hold">
                            <p:stCondLst>
                              <p:cond delay="258500"/>
                            </p:stCondLst>
                            <p:childTnLst>
                              <p:par>
                                <p:cTn id="805" presetID="11" presetClass="entr" presetSubtype="0" fill="hold" grpId="0" nodeType="afterEffect">
                                  <p:stCondLst>
                                    <p:cond delay="0"/>
                                  </p:stCondLst>
                                  <p:childTnLst>
                                    <p:set>
                                      <p:cBhvr>
                                        <p:cTn id="806" dur="1000">
                                          <p:stCondLst>
                                            <p:cond delay="0"/>
                                          </p:stCondLst>
                                        </p:cTn>
                                        <p:tgtEl>
                                          <p:spTgt spid="274"/>
                                        </p:tgtEl>
                                        <p:attrNameLst>
                                          <p:attrName>style.visibility</p:attrName>
                                        </p:attrNameLst>
                                      </p:cBhvr>
                                      <p:to>
                                        <p:strVal val="visible"/>
                                      </p:to>
                                    </p:set>
                                  </p:childTnLst>
                                </p:cTn>
                              </p:par>
                            </p:childTnLst>
                          </p:cTn>
                        </p:par>
                        <p:par>
                          <p:cTn id="807" fill="hold">
                            <p:stCondLst>
                              <p:cond delay="259500"/>
                            </p:stCondLst>
                            <p:childTnLst>
                              <p:par>
                                <p:cTn id="808" presetID="11" presetClass="entr" presetSubtype="0" fill="hold" grpId="0" nodeType="afterEffect">
                                  <p:stCondLst>
                                    <p:cond delay="0"/>
                                  </p:stCondLst>
                                  <p:childTnLst>
                                    <p:set>
                                      <p:cBhvr>
                                        <p:cTn id="809" dur="1000">
                                          <p:stCondLst>
                                            <p:cond delay="0"/>
                                          </p:stCondLst>
                                        </p:cTn>
                                        <p:tgtEl>
                                          <p:spTgt spid="275"/>
                                        </p:tgtEl>
                                        <p:attrNameLst>
                                          <p:attrName>style.visibility</p:attrName>
                                        </p:attrNameLst>
                                      </p:cBhvr>
                                      <p:to>
                                        <p:strVal val="visible"/>
                                      </p:to>
                                    </p:set>
                                  </p:childTnLst>
                                </p:cTn>
                              </p:par>
                            </p:childTnLst>
                          </p:cTn>
                        </p:par>
                        <p:par>
                          <p:cTn id="810" fill="hold">
                            <p:stCondLst>
                              <p:cond delay="260500"/>
                            </p:stCondLst>
                            <p:childTnLst>
                              <p:par>
                                <p:cTn id="811" presetID="11" presetClass="entr" presetSubtype="0" fill="hold" grpId="0" nodeType="afterEffect">
                                  <p:stCondLst>
                                    <p:cond delay="0"/>
                                  </p:stCondLst>
                                  <p:childTnLst>
                                    <p:set>
                                      <p:cBhvr>
                                        <p:cTn id="812" dur="1000">
                                          <p:stCondLst>
                                            <p:cond delay="0"/>
                                          </p:stCondLst>
                                        </p:cTn>
                                        <p:tgtEl>
                                          <p:spTgt spid="276"/>
                                        </p:tgtEl>
                                        <p:attrNameLst>
                                          <p:attrName>style.visibility</p:attrName>
                                        </p:attrNameLst>
                                      </p:cBhvr>
                                      <p:to>
                                        <p:strVal val="visible"/>
                                      </p:to>
                                    </p:set>
                                  </p:childTnLst>
                                </p:cTn>
                              </p:par>
                            </p:childTnLst>
                          </p:cTn>
                        </p:par>
                        <p:par>
                          <p:cTn id="813" fill="hold">
                            <p:stCondLst>
                              <p:cond delay="261500"/>
                            </p:stCondLst>
                            <p:childTnLst>
                              <p:par>
                                <p:cTn id="814" presetID="11" presetClass="entr" presetSubtype="0" fill="hold" grpId="0" nodeType="afterEffect">
                                  <p:stCondLst>
                                    <p:cond delay="0"/>
                                  </p:stCondLst>
                                  <p:childTnLst>
                                    <p:set>
                                      <p:cBhvr>
                                        <p:cTn id="815" dur="1000">
                                          <p:stCondLst>
                                            <p:cond delay="0"/>
                                          </p:stCondLst>
                                        </p:cTn>
                                        <p:tgtEl>
                                          <p:spTgt spid="277"/>
                                        </p:tgtEl>
                                        <p:attrNameLst>
                                          <p:attrName>style.visibility</p:attrName>
                                        </p:attrNameLst>
                                      </p:cBhvr>
                                      <p:to>
                                        <p:strVal val="visible"/>
                                      </p:to>
                                    </p:set>
                                  </p:childTnLst>
                                </p:cTn>
                              </p:par>
                            </p:childTnLst>
                          </p:cTn>
                        </p:par>
                        <p:par>
                          <p:cTn id="816" fill="hold">
                            <p:stCondLst>
                              <p:cond delay="262500"/>
                            </p:stCondLst>
                            <p:childTnLst>
                              <p:par>
                                <p:cTn id="817" presetID="11" presetClass="entr" presetSubtype="0" fill="hold" grpId="0" nodeType="afterEffect">
                                  <p:stCondLst>
                                    <p:cond delay="0"/>
                                  </p:stCondLst>
                                  <p:childTnLst>
                                    <p:set>
                                      <p:cBhvr>
                                        <p:cTn id="818" dur="1000">
                                          <p:stCondLst>
                                            <p:cond delay="0"/>
                                          </p:stCondLst>
                                        </p:cTn>
                                        <p:tgtEl>
                                          <p:spTgt spid="278"/>
                                        </p:tgtEl>
                                        <p:attrNameLst>
                                          <p:attrName>style.visibility</p:attrName>
                                        </p:attrNameLst>
                                      </p:cBhvr>
                                      <p:to>
                                        <p:strVal val="visible"/>
                                      </p:to>
                                    </p:set>
                                  </p:childTnLst>
                                </p:cTn>
                              </p:par>
                            </p:childTnLst>
                          </p:cTn>
                        </p:par>
                        <p:par>
                          <p:cTn id="819" fill="hold">
                            <p:stCondLst>
                              <p:cond delay="263500"/>
                            </p:stCondLst>
                            <p:childTnLst>
                              <p:par>
                                <p:cTn id="820" presetID="11" presetClass="entr" presetSubtype="0" fill="hold" grpId="0" nodeType="afterEffect">
                                  <p:stCondLst>
                                    <p:cond delay="0"/>
                                  </p:stCondLst>
                                  <p:childTnLst>
                                    <p:set>
                                      <p:cBhvr>
                                        <p:cTn id="821" dur="1000">
                                          <p:stCondLst>
                                            <p:cond delay="0"/>
                                          </p:stCondLst>
                                        </p:cTn>
                                        <p:tgtEl>
                                          <p:spTgt spid="279"/>
                                        </p:tgtEl>
                                        <p:attrNameLst>
                                          <p:attrName>style.visibility</p:attrName>
                                        </p:attrNameLst>
                                      </p:cBhvr>
                                      <p:to>
                                        <p:strVal val="visible"/>
                                      </p:to>
                                    </p:set>
                                  </p:childTnLst>
                                </p:cTn>
                              </p:par>
                            </p:childTnLst>
                          </p:cTn>
                        </p:par>
                        <p:par>
                          <p:cTn id="822" fill="hold">
                            <p:stCondLst>
                              <p:cond delay="264500"/>
                            </p:stCondLst>
                            <p:childTnLst>
                              <p:par>
                                <p:cTn id="823" presetID="11" presetClass="entr" presetSubtype="0" fill="hold" grpId="0" nodeType="afterEffect">
                                  <p:stCondLst>
                                    <p:cond delay="0"/>
                                  </p:stCondLst>
                                  <p:childTnLst>
                                    <p:set>
                                      <p:cBhvr>
                                        <p:cTn id="824" dur="1000">
                                          <p:stCondLst>
                                            <p:cond delay="0"/>
                                          </p:stCondLst>
                                        </p:cTn>
                                        <p:tgtEl>
                                          <p:spTgt spid="280"/>
                                        </p:tgtEl>
                                        <p:attrNameLst>
                                          <p:attrName>style.visibility</p:attrName>
                                        </p:attrNameLst>
                                      </p:cBhvr>
                                      <p:to>
                                        <p:strVal val="visible"/>
                                      </p:to>
                                    </p:set>
                                  </p:childTnLst>
                                </p:cTn>
                              </p:par>
                            </p:childTnLst>
                          </p:cTn>
                        </p:par>
                        <p:par>
                          <p:cTn id="825" fill="hold">
                            <p:stCondLst>
                              <p:cond delay="265500"/>
                            </p:stCondLst>
                            <p:childTnLst>
                              <p:par>
                                <p:cTn id="826" presetID="11" presetClass="entr" presetSubtype="0" fill="hold" grpId="0" nodeType="afterEffect">
                                  <p:stCondLst>
                                    <p:cond delay="0"/>
                                  </p:stCondLst>
                                  <p:childTnLst>
                                    <p:set>
                                      <p:cBhvr>
                                        <p:cTn id="827" dur="1000">
                                          <p:stCondLst>
                                            <p:cond delay="0"/>
                                          </p:stCondLst>
                                        </p:cTn>
                                        <p:tgtEl>
                                          <p:spTgt spid="281"/>
                                        </p:tgtEl>
                                        <p:attrNameLst>
                                          <p:attrName>style.visibility</p:attrName>
                                        </p:attrNameLst>
                                      </p:cBhvr>
                                      <p:to>
                                        <p:strVal val="visible"/>
                                      </p:to>
                                    </p:set>
                                  </p:childTnLst>
                                </p:cTn>
                              </p:par>
                            </p:childTnLst>
                          </p:cTn>
                        </p:par>
                        <p:par>
                          <p:cTn id="828" fill="hold">
                            <p:stCondLst>
                              <p:cond delay="266500"/>
                            </p:stCondLst>
                            <p:childTnLst>
                              <p:par>
                                <p:cTn id="829" presetID="11" presetClass="entr" presetSubtype="0" fill="hold" grpId="0" nodeType="afterEffect">
                                  <p:stCondLst>
                                    <p:cond delay="0"/>
                                  </p:stCondLst>
                                  <p:childTnLst>
                                    <p:set>
                                      <p:cBhvr>
                                        <p:cTn id="830" dur="1000">
                                          <p:stCondLst>
                                            <p:cond delay="0"/>
                                          </p:stCondLst>
                                        </p:cTn>
                                        <p:tgtEl>
                                          <p:spTgt spid="282"/>
                                        </p:tgtEl>
                                        <p:attrNameLst>
                                          <p:attrName>style.visibility</p:attrName>
                                        </p:attrNameLst>
                                      </p:cBhvr>
                                      <p:to>
                                        <p:strVal val="visible"/>
                                      </p:to>
                                    </p:set>
                                  </p:childTnLst>
                                </p:cTn>
                              </p:par>
                            </p:childTnLst>
                          </p:cTn>
                        </p:par>
                        <p:par>
                          <p:cTn id="831" fill="hold">
                            <p:stCondLst>
                              <p:cond delay="267500"/>
                            </p:stCondLst>
                            <p:childTnLst>
                              <p:par>
                                <p:cTn id="832" presetID="11" presetClass="entr" presetSubtype="0" fill="hold" grpId="0" nodeType="afterEffect">
                                  <p:stCondLst>
                                    <p:cond delay="0"/>
                                  </p:stCondLst>
                                  <p:childTnLst>
                                    <p:set>
                                      <p:cBhvr>
                                        <p:cTn id="833" dur="1000">
                                          <p:stCondLst>
                                            <p:cond delay="0"/>
                                          </p:stCondLst>
                                        </p:cTn>
                                        <p:tgtEl>
                                          <p:spTgt spid="283"/>
                                        </p:tgtEl>
                                        <p:attrNameLst>
                                          <p:attrName>style.visibility</p:attrName>
                                        </p:attrNameLst>
                                      </p:cBhvr>
                                      <p:to>
                                        <p:strVal val="visible"/>
                                      </p:to>
                                    </p:set>
                                  </p:childTnLst>
                                </p:cTn>
                              </p:par>
                            </p:childTnLst>
                          </p:cTn>
                        </p:par>
                        <p:par>
                          <p:cTn id="834" fill="hold">
                            <p:stCondLst>
                              <p:cond delay="268500"/>
                            </p:stCondLst>
                            <p:childTnLst>
                              <p:par>
                                <p:cTn id="835" presetID="11" presetClass="entr" presetSubtype="0" fill="hold" grpId="0" nodeType="afterEffect">
                                  <p:stCondLst>
                                    <p:cond delay="0"/>
                                  </p:stCondLst>
                                  <p:childTnLst>
                                    <p:set>
                                      <p:cBhvr>
                                        <p:cTn id="836" dur="1000">
                                          <p:stCondLst>
                                            <p:cond delay="0"/>
                                          </p:stCondLst>
                                        </p:cTn>
                                        <p:tgtEl>
                                          <p:spTgt spid="284"/>
                                        </p:tgtEl>
                                        <p:attrNameLst>
                                          <p:attrName>style.visibility</p:attrName>
                                        </p:attrNameLst>
                                      </p:cBhvr>
                                      <p:to>
                                        <p:strVal val="visible"/>
                                      </p:to>
                                    </p:set>
                                  </p:childTnLst>
                                </p:cTn>
                              </p:par>
                            </p:childTnLst>
                          </p:cTn>
                        </p:par>
                        <p:par>
                          <p:cTn id="837" fill="hold">
                            <p:stCondLst>
                              <p:cond delay="269500"/>
                            </p:stCondLst>
                            <p:childTnLst>
                              <p:par>
                                <p:cTn id="838" presetID="11" presetClass="entr" presetSubtype="0" fill="hold" grpId="0" nodeType="afterEffect">
                                  <p:stCondLst>
                                    <p:cond delay="0"/>
                                  </p:stCondLst>
                                  <p:childTnLst>
                                    <p:set>
                                      <p:cBhvr>
                                        <p:cTn id="839" dur="1000">
                                          <p:stCondLst>
                                            <p:cond delay="0"/>
                                          </p:stCondLst>
                                        </p:cTn>
                                        <p:tgtEl>
                                          <p:spTgt spid="285"/>
                                        </p:tgtEl>
                                        <p:attrNameLst>
                                          <p:attrName>style.visibility</p:attrName>
                                        </p:attrNameLst>
                                      </p:cBhvr>
                                      <p:to>
                                        <p:strVal val="visible"/>
                                      </p:to>
                                    </p:set>
                                  </p:childTnLst>
                                </p:cTn>
                              </p:par>
                            </p:childTnLst>
                          </p:cTn>
                        </p:par>
                        <p:par>
                          <p:cTn id="840" fill="hold">
                            <p:stCondLst>
                              <p:cond delay="270500"/>
                            </p:stCondLst>
                            <p:childTnLst>
                              <p:par>
                                <p:cTn id="841" presetID="11" presetClass="entr" presetSubtype="0" fill="hold" grpId="0" nodeType="afterEffect">
                                  <p:stCondLst>
                                    <p:cond delay="0"/>
                                  </p:stCondLst>
                                  <p:childTnLst>
                                    <p:set>
                                      <p:cBhvr>
                                        <p:cTn id="842" dur="1000">
                                          <p:stCondLst>
                                            <p:cond delay="0"/>
                                          </p:stCondLst>
                                        </p:cTn>
                                        <p:tgtEl>
                                          <p:spTgt spid="286"/>
                                        </p:tgtEl>
                                        <p:attrNameLst>
                                          <p:attrName>style.visibility</p:attrName>
                                        </p:attrNameLst>
                                      </p:cBhvr>
                                      <p:to>
                                        <p:strVal val="visible"/>
                                      </p:to>
                                    </p:set>
                                  </p:childTnLst>
                                </p:cTn>
                              </p:par>
                            </p:childTnLst>
                          </p:cTn>
                        </p:par>
                        <p:par>
                          <p:cTn id="843" fill="hold">
                            <p:stCondLst>
                              <p:cond delay="271500"/>
                            </p:stCondLst>
                            <p:childTnLst>
                              <p:par>
                                <p:cTn id="844" presetID="11" presetClass="entr" presetSubtype="0" fill="hold" grpId="0" nodeType="afterEffect">
                                  <p:stCondLst>
                                    <p:cond delay="0"/>
                                  </p:stCondLst>
                                  <p:childTnLst>
                                    <p:set>
                                      <p:cBhvr>
                                        <p:cTn id="845" dur="1000">
                                          <p:stCondLst>
                                            <p:cond delay="0"/>
                                          </p:stCondLst>
                                        </p:cTn>
                                        <p:tgtEl>
                                          <p:spTgt spid="287"/>
                                        </p:tgtEl>
                                        <p:attrNameLst>
                                          <p:attrName>style.visibility</p:attrName>
                                        </p:attrNameLst>
                                      </p:cBhvr>
                                      <p:to>
                                        <p:strVal val="visible"/>
                                      </p:to>
                                    </p:set>
                                  </p:childTnLst>
                                </p:cTn>
                              </p:par>
                            </p:childTnLst>
                          </p:cTn>
                        </p:par>
                        <p:par>
                          <p:cTn id="846" fill="hold">
                            <p:stCondLst>
                              <p:cond delay="272500"/>
                            </p:stCondLst>
                            <p:childTnLst>
                              <p:par>
                                <p:cTn id="847" presetID="11" presetClass="entr" presetSubtype="0" fill="hold" grpId="0" nodeType="afterEffect">
                                  <p:stCondLst>
                                    <p:cond delay="0"/>
                                  </p:stCondLst>
                                  <p:childTnLst>
                                    <p:set>
                                      <p:cBhvr>
                                        <p:cTn id="848" dur="1000">
                                          <p:stCondLst>
                                            <p:cond delay="0"/>
                                          </p:stCondLst>
                                        </p:cTn>
                                        <p:tgtEl>
                                          <p:spTgt spid="288"/>
                                        </p:tgtEl>
                                        <p:attrNameLst>
                                          <p:attrName>style.visibility</p:attrName>
                                        </p:attrNameLst>
                                      </p:cBhvr>
                                      <p:to>
                                        <p:strVal val="visible"/>
                                      </p:to>
                                    </p:set>
                                  </p:childTnLst>
                                </p:cTn>
                              </p:par>
                            </p:childTnLst>
                          </p:cTn>
                        </p:par>
                        <p:par>
                          <p:cTn id="849" fill="hold">
                            <p:stCondLst>
                              <p:cond delay="273500"/>
                            </p:stCondLst>
                            <p:childTnLst>
                              <p:par>
                                <p:cTn id="850" presetID="11" presetClass="entr" presetSubtype="0" fill="hold" grpId="0" nodeType="afterEffect">
                                  <p:stCondLst>
                                    <p:cond delay="0"/>
                                  </p:stCondLst>
                                  <p:childTnLst>
                                    <p:set>
                                      <p:cBhvr>
                                        <p:cTn id="851" dur="1000">
                                          <p:stCondLst>
                                            <p:cond delay="0"/>
                                          </p:stCondLst>
                                        </p:cTn>
                                        <p:tgtEl>
                                          <p:spTgt spid="289"/>
                                        </p:tgtEl>
                                        <p:attrNameLst>
                                          <p:attrName>style.visibility</p:attrName>
                                        </p:attrNameLst>
                                      </p:cBhvr>
                                      <p:to>
                                        <p:strVal val="visible"/>
                                      </p:to>
                                    </p:set>
                                  </p:childTnLst>
                                </p:cTn>
                              </p:par>
                            </p:childTnLst>
                          </p:cTn>
                        </p:par>
                        <p:par>
                          <p:cTn id="852" fill="hold">
                            <p:stCondLst>
                              <p:cond delay="274500"/>
                            </p:stCondLst>
                            <p:childTnLst>
                              <p:par>
                                <p:cTn id="853" presetID="11" presetClass="entr" presetSubtype="0" fill="hold" grpId="0" nodeType="afterEffect">
                                  <p:stCondLst>
                                    <p:cond delay="0"/>
                                  </p:stCondLst>
                                  <p:childTnLst>
                                    <p:set>
                                      <p:cBhvr>
                                        <p:cTn id="854" dur="1000">
                                          <p:stCondLst>
                                            <p:cond delay="0"/>
                                          </p:stCondLst>
                                        </p:cTn>
                                        <p:tgtEl>
                                          <p:spTgt spid="290"/>
                                        </p:tgtEl>
                                        <p:attrNameLst>
                                          <p:attrName>style.visibility</p:attrName>
                                        </p:attrNameLst>
                                      </p:cBhvr>
                                      <p:to>
                                        <p:strVal val="visible"/>
                                      </p:to>
                                    </p:set>
                                  </p:childTnLst>
                                </p:cTn>
                              </p:par>
                            </p:childTnLst>
                          </p:cTn>
                        </p:par>
                        <p:par>
                          <p:cTn id="855" fill="hold">
                            <p:stCondLst>
                              <p:cond delay="275500"/>
                            </p:stCondLst>
                            <p:childTnLst>
                              <p:par>
                                <p:cTn id="856" presetID="11" presetClass="entr" presetSubtype="0" fill="hold" grpId="0" nodeType="afterEffect">
                                  <p:stCondLst>
                                    <p:cond delay="0"/>
                                  </p:stCondLst>
                                  <p:childTnLst>
                                    <p:set>
                                      <p:cBhvr>
                                        <p:cTn id="857" dur="1000">
                                          <p:stCondLst>
                                            <p:cond delay="0"/>
                                          </p:stCondLst>
                                        </p:cTn>
                                        <p:tgtEl>
                                          <p:spTgt spid="291"/>
                                        </p:tgtEl>
                                        <p:attrNameLst>
                                          <p:attrName>style.visibility</p:attrName>
                                        </p:attrNameLst>
                                      </p:cBhvr>
                                      <p:to>
                                        <p:strVal val="visible"/>
                                      </p:to>
                                    </p:set>
                                  </p:childTnLst>
                                </p:cTn>
                              </p:par>
                            </p:childTnLst>
                          </p:cTn>
                        </p:par>
                        <p:par>
                          <p:cTn id="858" fill="hold">
                            <p:stCondLst>
                              <p:cond delay="276500"/>
                            </p:stCondLst>
                            <p:childTnLst>
                              <p:par>
                                <p:cTn id="859" presetID="11" presetClass="entr" presetSubtype="0" fill="hold" grpId="0" nodeType="afterEffect">
                                  <p:stCondLst>
                                    <p:cond delay="0"/>
                                  </p:stCondLst>
                                  <p:childTnLst>
                                    <p:set>
                                      <p:cBhvr>
                                        <p:cTn id="860" dur="1000">
                                          <p:stCondLst>
                                            <p:cond delay="0"/>
                                          </p:stCondLst>
                                        </p:cTn>
                                        <p:tgtEl>
                                          <p:spTgt spid="292"/>
                                        </p:tgtEl>
                                        <p:attrNameLst>
                                          <p:attrName>style.visibility</p:attrName>
                                        </p:attrNameLst>
                                      </p:cBhvr>
                                      <p:to>
                                        <p:strVal val="visible"/>
                                      </p:to>
                                    </p:set>
                                  </p:childTnLst>
                                </p:cTn>
                              </p:par>
                            </p:childTnLst>
                          </p:cTn>
                        </p:par>
                        <p:par>
                          <p:cTn id="861" fill="hold">
                            <p:stCondLst>
                              <p:cond delay="277500"/>
                            </p:stCondLst>
                            <p:childTnLst>
                              <p:par>
                                <p:cTn id="862" presetID="11" presetClass="entr" presetSubtype="0" fill="hold" grpId="0" nodeType="afterEffect">
                                  <p:stCondLst>
                                    <p:cond delay="0"/>
                                  </p:stCondLst>
                                  <p:childTnLst>
                                    <p:set>
                                      <p:cBhvr>
                                        <p:cTn id="863" dur="1000">
                                          <p:stCondLst>
                                            <p:cond delay="0"/>
                                          </p:stCondLst>
                                        </p:cTn>
                                        <p:tgtEl>
                                          <p:spTgt spid="293"/>
                                        </p:tgtEl>
                                        <p:attrNameLst>
                                          <p:attrName>style.visibility</p:attrName>
                                        </p:attrNameLst>
                                      </p:cBhvr>
                                      <p:to>
                                        <p:strVal val="visible"/>
                                      </p:to>
                                    </p:set>
                                  </p:childTnLst>
                                </p:cTn>
                              </p:par>
                            </p:childTnLst>
                          </p:cTn>
                        </p:par>
                        <p:par>
                          <p:cTn id="864" fill="hold">
                            <p:stCondLst>
                              <p:cond delay="278500"/>
                            </p:stCondLst>
                            <p:childTnLst>
                              <p:par>
                                <p:cTn id="865" presetID="11" presetClass="entr" presetSubtype="0" fill="hold" grpId="0" nodeType="afterEffect">
                                  <p:stCondLst>
                                    <p:cond delay="0"/>
                                  </p:stCondLst>
                                  <p:childTnLst>
                                    <p:set>
                                      <p:cBhvr>
                                        <p:cTn id="866" dur="1000">
                                          <p:stCondLst>
                                            <p:cond delay="0"/>
                                          </p:stCondLst>
                                        </p:cTn>
                                        <p:tgtEl>
                                          <p:spTgt spid="294"/>
                                        </p:tgtEl>
                                        <p:attrNameLst>
                                          <p:attrName>style.visibility</p:attrName>
                                        </p:attrNameLst>
                                      </p:cBhvr>
                                      <p:to>
                                        <p:strVal val="visible"/>
                                      </p:to>
                                    </p:set>
                                  </p:childTnLst>
                                </p:cTn>
                              </p:par>
                            </p:childTnLst>
                          </p:cTn>
                        </p:par>
                        <p:par>
                          <p:cTn id="867" fill="hold">
                            <p:stCondLst>
                              <p:cond delay="279500"/>
                            </p:stCondLst>
                            <p:childTnLst>
                              <p:par>
                                <p:cTn id="868" presetID="11" presetClass="entr" presetSubtype="0" fill="hold" grpId="0" nodeType="afterEffect">
                                  <p:stCondLst>
                                    <p:cond delay="0"/>
                                  </p:stCondLst>
                                  <p:childTnLst>
                                    <p:set>
                                      <p:cBhvr>
                                        <p:cTn id="869" dur="1000">
                                          <p:stCondLst>
                                            <p:cond delay="0"/>
                                          </p:stCondLst>
                                        </p:cTn>
                                        <p:tgtEl>
                                          <p:spTgt spid="295"/>
                                        </p:tgtEl>
                                        <p:attrNameLst>
                                          <p:attrName>style.visibility</p:attrName>
                                        </p:attrNameLst>
                                      </p:cBhvr>
                                      <p:to>
                                        <p:strVal val="visible"/>
                                      </p:to>
                                    </p:set>
                                  </p:childTnLst>
                                </p:cTn>
                              </p:par>
                            </p:childTnLst>
                          </p:cTn>
                        </p:par>
                        <p:par>
                          <p:cTn id="870" fill="hold">
                            <p:stCondLst>
                              <p:cond delay="280500"/>
                            </p:stCondLst>
                            <p:childTnLst>
                              <p:par>
                                <p:cTn id="871" presetID="11" presetClass="entr" presetSubtype="0" fill="hold" grpId="0" nodeType="afterEffect">
                                  <p:stCondLst>
                                    <p:cond delay="0"/>
                                  </p:stCondLst>
                                  <p:childTnLst>
                                    <p:set>
                                      <p:cBhvr>
                                        <p:cTn id="872" dur="1000">
                                          <p:stCondLst>
                                            <p:cond delay="0"/>
                                          </p:stCondLst>
                                        </p:cTn>
                                        <p:tgtEl>
                                          <p:spTgt spid="296"/>
                                        </p:tgtEl>
                                        <p:attrNameLst>
                                          <p:attrName>style.visibility</p:attrName>
                                        </p:attrNameLst>
                                      </p:cBhvr>
                                      <p:to>
                                        <p:strVal val="visible"/>
                                      </p:to>
                                    </p:set>
                                  </p:childTnLst>
                                </p:cTn>
                              </p:par>
                            </p:childTnLst>
                          </p:cTn>
                        </p:par>
                        <p:par>
                          <p:cTn id="873" fill="hold">
                            <p:stCondLst>
                              <p:cond delay="281500"/>
                            </p:stCondLst>
                            <p:childTnLst>
                              <p:par>
                                <p:cTn id="874" presetID="11" presetClass="entr" presetSubtype="0" fill="hold" grpId="0" nodeType="afterEffect">
                                  <p:stCondLst>
                                    <p:cond delay="0"/>
                                  </p:stCondLst>
                                  <p:childTnLst>
                                    <p:set>
                                      <p:cBhvr>
                                        <p:cTn id="875" dur="1000">
                                          <p:stCondLst>
                                            <p:cond delay="0"/>
                                          </p:stCondLst>
                                        </p:cTn>
                                        <p:tgtEl>
                                          <p:spTgt spid="297"/>
                                        </p:tgtEl>
                                        <p:attrNameLst>
                                          <p:attrName>style.visibility</p:attrName>
                                        </p:attrNameLst>
                                      </p:cBhvr>
                                      <p:to>
                                        <p:strVal val="visible"/>
                                      </p:to>
                                    </p:set>
                                  </p:childTnLst>
                                </p:cTn>
                              </p:par>
                            </p:childTnLst>
                          </p:cTn>
                        </p:par>
                        <p:par>
                          <p:cTn id="876" fill="hold">
                            <p:stCondLst>
                              <p:cond delay="282500"/>
                            </p:stCondLst>
                            <p:childTnLst>
                              <p:par>
                                <p:cTn id="877" presetID="11" presetClass="entr" presetSubtype="0" fill="hold" grpId="0" nodeType="afterEffect">
                                  <p:stCondLst>
                                    <p:cond delay="0"/>
                                  </p:stCondLst>
                                  <p:childTnLst>
                                    <p:set>
                                      <p:cBhvr>
                                        <p:cTn id="878" dur="1000">
                                          <p:stCondLst>
                                            <p:cond delay="0"/>
                                          </p:stCondLst>
                                        </p:cTn>
                                        <p:tgtEl>
                                          <p:spTgt spid="298"/>
                                        </p:tgtEl>
                                        <p:attrNameLst>
                                          <p:attrName>style.visibility</p:attrName>
                                        </p:attrNameLst>
                                      </p:cBhvr>
                                      <p:to>
                                        <p:strVal val="visible"/>
                                      </p:to>
                                    </p:set>
                                  </p:childTnLst>
                                </p:cTn>
                              </p:par>
                            </p:childTnLst>
                          </p:cTn>
                        </p:par>
                        <p:par>
                          <p:cTn id="879" fill="hold">
                            <p:stCondLst>
                              <p:cond delay="283500"/>
                            </p:stCondLst>
                            <p:childTnLst>
                              <p:par>
                                <p:cTn id="880" presetID="11" presetClass="entr" presetSubtype="0" fill="hold" grpId="0" nodeType="afterEffect">
                                  <p:stCondLst>
                                    <p:cond delay="0"/>
                                  </p:stCondLst>
                                  <p:childTnLst>
                                    <p:set>
                                      <p:cBhvr>
                                        <p:cTn id="881" dur="1000">
                                          <p:stCondLst>
                                            <p:cond delay="0"/>
                                          </p:stCondLst>
                                        </p:cTn>
                                        <p:tgtEl>
                                          <p:spTgt spid="299"/>
                                        </p:tgtEl>
                                        <p:attrNameLst>
                                          <p:attrName>style.visibility</p:attrName>
                                        </p:attrNameLst>
                                      </p:cBhvr>
                                      <p:to>
                                        <p:strVal val="visible"/>
                                      </p:to>
                                    </p:set>
                                  </p:childTnLst>
                                </p:cTn>
                              </p:par>
                            </p:childTnLst>
                          </p:cTn>
                        </p:par>
                        <p:par>
                          <p:cTn id="882" fill="hold">
                            <p:stCondLst>
                              <p:cond delay="284500"/>
                            </p:stCondLst>
                            <p:childTnLst>
                              <p:par>
                                <p:cTn id="883" presetID="11" presetClass="entr" presetSubtype="0" fill="hold" grpId="0" nodeType="afterEffect">
                                  <p:stCondLst>
                                    <p:cond delay="0"/>
                                  </p:stCondLst>
                                  <p:childTnLst>
                                    <p:set>
                                      <p:cBhvr>
                                        <p:cTn id="884" dur="1000">
                                          <p:stCondLst>
                                            <p:cond delay="0"/>
                                          </p:stCondLst>
                                        </p:cTn>
                                        <p:tgtEl>
                                          <p:spTgt spid="300"/>
                                        </p:tgtEl>
                                        <p:attrNameLst>
                                          <p:attrName>style.visibility</p:attrName>
                                        </p:attrNameLst>
                                      </p:cBhvr>
                                      <p:to>
                                        <p:strVal val="visible"/>
                                      </p:to>
                                    </p:set>
                                  </p:childTnLst>
                                </p:cTn>
                              </p:par>
                            </p:childTnLst>
                          </p:cTn>
                        </p:par>
                        <p:par>
                          <p:cTn id="885" fill="hold">
                            <p:stCondLst>
                              <p:cond delay="285500"/>
                            </p:stCondLst>
                            <p:childTnLst>
                              <p:par>
                                <p:cTn id="886" presetID="11" presetClass="entr" presetSubtype="0" fill="hold" grpId="0" nodeType="afterEffect">
                                  <p:stCondLst>
                                    <p:cond delay="0"/>
                                  </p:stCondLst>
                                  <p:childTnLst>
                                    <p:set>
                                      <p:cBhvr>
                                        <p:cTn id="887" dur="1000">
                                          <p:stCondLst>
                                            <p:cond delay="0"/>
                                          </p:stCondLst>
                                        </p:cTn>
                                        <p:tgtEl>
                                          <p:spTgt spid="301"/>
                                        </p:tgtEl>
                                        <p:attrNameLst>
                                          <p:attrName>style.visibility</p:attrName>
                                        </p:attrNameLst>
                                      </p:cBhvr>
                                      <p:to>
                                        <p:strVal val="visible"/>
                                      </p:to>
                                    </p:set>
                                  </p:childTnLst>
                                </p:cTn>
                              </p:par>
                            </p:childTnLst>
                          </p:cTn>
                        </p:par>
                        <p:par>
                          <p:cTn id="888" fill="hold">
                            <p:stCondLst>
                              <p:cond delay="286500"/>
                            </p:stCondLst>
                            <p:childTnLst>
                              <p:par>
                                <p:cTn id="889" presetID="11" presetClass="entr" presetSubtype="0" fill="hold" grpId="0" nodeType="afterEffect">
                                  <p:stCondLst>
                                    <p:cond delay="0"/>
                                  </p:stCondLst>
                                  <p:childTnLst>
                                    <p:set>
                                      <p:cBhvr>
                                        <p:cTn id="890" dur="1000">
                                          <p:stCondLst>
                                            <p:cond delay="0"/>
                                          </p:stCondLst>
                                        </p:cTn>
                                        <p:tgtEl>
                                          <p:spTgt spid="302"/>
                                        </p:tgtEl>
                                        <p:attrNameLst>
                                          <p:attrName>style.visibility</p:attrName>
                                        </p:attrNameLst>
                                      </p:cBhvr>
                                      <p:to>
                                        <p:strVal val="visible"/>
                                      </p:to>
                                    </p:set>
                                  </p:childTnLst>
                                </p:cTn>
                              </p:par>
                            </p:childTnLst>
                          </p:cTn>
                        </p:par>
                        <p:par>
                          <p:cTn id="891" fill="hold">
                            <p:stCondLst>
                              <p:cond delay="287500"/>
                            </p:stCondLst>
                            <p:childTnLst>
                              <p:par>
                                <p:cTn id="892" presetID="11" presetClass="entr" presetSubtype="0" fill="hold" grpId="0" nodeType="afterEffect">
                                  <p:stCondLst>
                                    <p:cond delay="0"/>
                                  </p:stCondLst>
                                  <p:childTnLst>
                                    <p:set>
                                      <p:cBhvr>
                                        <p:cTn id="893" dur="1000">
                                          <p:stCondLst>
                                            <p:cond delay="0"/>
                                          </p:stCondLst>
                                        </p:cTn>
                                        <p:tgtEl>
                                          <p:spTgt spid="303"/>
                                        </p:tgtEl>
                                        <p:attrNameLst>
                                          <p:attrName>style.visibility</p:attrName>
                                        </p:attrNameLst>
                                      </p:cBhvr>
                                      <p:to>
                                        <p:strVal val="visible"/>
                                      </p:to>
                                    </p:set>
                                  </p:childTnLst>
                                </p:cTn>
                              </p:par>
                            </p:childTnLst>
                          </p:cTn>
                        </p:par>
                        <p:par>
                          <p:cTn id="894" fill="hold">
                            <p:stCondLst>
                              <p:cond delay="288500"/>
                            </p:stCondLst>
                            <p:childTnLst>
                              <p:par>
                                <p:cTn id="895" presetID="11" presetClass="entr" presetSubtype="0" fill="hold" grpId="0" nodeType="afterEffect">
                                  <p:stCondLst>
                                    <p:cond delay="0"/>
                                  </p:stCondLst>
                                  <p:childTnLst>
                                    <p:set>
                                      <p:cBhvr>
                                        <p:cTn id="896" dur="1000">
                                          <p:stCondLst>
                                            <p:cond delay="0"/>
                                          </p:stCondLst>
                                        </p:cTn>
                                        <p:tgtEl>
                                          <p:spTgt spid="304"/>
                                        </p:tgtEl>
                                        <p:attrNameLst>
                                          <p:attrName>style.visibility</p:attrName>
                                        </p:attrNameLst>
                                      </p:cBhvr>
                                      <p:to>
                                        <p:strVal val="visible"/>
                                      </p:to>
                                    </p:set>
                                  </p:childTnLst>
                                </p:cTn>
                              </p:par>
                            </p:childTnLst>
                          </p:cTn>
                        </p:par>
                        <p:par>
                          <p:cTn id="897" fill="hold">
                            <p:stCondLst>
                              <p:cond delay="289500"/>
                            </p:stCondLst>
                            <p:childTnLst>
                              <p:par>
                                <p:cTn id="898" presetID="11" presetClass="entr" presetSubtype="0" fill="hold" grpId="0" nodeType="afterEffect">
                                  <p:stCondLst>
                                    <p:cond delay="0"/>
                                  </p:stCondLst>
                                  <p:childTnLst>
                                    <p:set>
                                      <p:cBhvr>
                                        <p:cTn id="899" dur="1000">
                                          <p:stCondLst>
                                            <p:cond delay="0"/>
                                          </p:stCondLst>
                                        </p:cTn>
                                        <p:tgtEl>
                                          <p:spTgt spid="305"/>
                                        </p:tgtEl>
                                        <p:attrNameLst>
                                          <p:attrName>style.visibility</p:attrName>
                                        </p:attrNameLst>
                                      </p:cBhvr>
                                      <p:to>
                                        <p:strVal val="visible"/>
                                      </p:to>
                                    </p:set>
                                  </p:childTnLst>
                                </p:cTn>
                              </p:par>
                            </p:childTnLst>
                          </p:cTn>
                        </p:par>
                        <p:par>
                          <p:cTn id="900" fill="hold">
                            <p:stCondLst>
                              <p:cond delay="290500"/>
                            </p:stCondLst>
                            <p:childTnLst>
                              <p:par>
                                <p:cTn id="901" presetID="11" presetClass="entr" presetSubtype="0" fill="hold" grpId="0" nodeType="afterEffect">
                                  <p:stCondLst>
                                    <p:cond delay="0"/>
                                  </p:stCondLst>
                                  <p:childTnLst>
                                    <p:set>
                                      <p:cBhvr>
                                        <p:cTn id="902" dur="1000">
                                          <p:stCondLst>
                                            <p:cond delay="0"/>
                                          </p:stCondLst>
                                        </p:cTn>
                                        <p:tgtEl>
                                          <p:spTgt spid="306"/>
                                        </p:tgtEl>
                                        <p:attrNameLst>
                                          <p:attrName>style.visibility</p:attrName>
                                        </p:attrNameLst>
                                      </p:cBhvr>
                                      <p:to>
                                        <p:strVal val="visible"/>
                                      </p:to>
                                    </p:set>
                                  </p:childTnLst>
                                </p:cTn>
                              </p:par>
                            </p:childTnLst>
                          </p:cTn>
                        </p:par>
                        <p:par>
                          <p:cTn id="903" fill="hold">
                            <p:stCondLst>
                              <p:cond delay="291500"/>
                            </p:stCondLst>
                            <p:childTnLst>
                              <p:par>
                                <p:cTn id="904" presetID="11" presetClass="entr" presetSubtype="0" fill="hold" grpId="0" nodeType="afterEffect">
                                  <p:stCondLst>
                                    <p:cond delay="0"/>
                                  </p:stCondLst>
                                  <p:childTnLst>
                                    <p:set>
                                      <p:cBhvr>
                                        <p:cTn id="905"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4"/>
                                            </p:cond>
                                          </p:stCondLst>
                                          <p:endCondLst>
                                            <p:cond evt="onStopAudio" delay="0">
                                              <p:tgtEl>
                                                <p:sldTgt/>
                                              </p:tgtEl>
                                            </p:cond>
                                          </p:endCondLst>
                                        </p:cTn>
                                        <p:tgtEl>
                                          <p:sndTgt r:embed="rId2" name="click.wav"/>
                                        </p:tgtEl>
                                      </p:cMediaNode>
                                    </p:audio>
                                  </p:subTnLst>
                                </p:cTn>
                              </p:par>
                            </p:childTnLst>
                          </p:cTn>
                        </p:par>
                        <p:par>
                          <p:cTn id="906" fill="hold">
                            <p:stCondLst>
                              <p:cond delay="292500"/>
                            </p:stCondLst>
                            <p:childTnLst>
                              <p:par>
                                <p:cTn id="907" presetID="11" presetClass="entr" presetSubtype="0" fill="hold" grpId="0" nodeType="afterEffect">
                                  <p:stCondLst>
                                    <p:cond delay="0"/>
                                  </p:stCondLst>
                                  <p:childTnLst>
                                    <p:set>
                                      <p:cBhvr>
                                        <p:cTn id="908"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2" name="click.wav"/>
                                        </p:tgtEl>
                                      </p:cMediaNode>
                                    </p:audio>
                                  </p:subTnLst>
                                </p:cTn>
                              </p:par>
                            </p:childTnLst>
                          </p:cTn>
                        </p:par>
                        <p:par>
                          <p:cTn id="909" fill="hold">
                            <p:stCondLst>
                              <p:cond delay="293500"/>
                            </p:stCondLst>
                            <p:childTnLst>
                              <p:par>
                                <p:cTn id="910" presetID="11" presetClass="entr" presetSubtype="0" fill="hold" grpId="0" nodeType="afterEffect">
                                  <p:stCondLst>
                                    <p:cond delay="0"/>
                                  </p:stCondLst>
                                  <p:childTnLst>
                                    <p:set>
                                      <p:cBhvr>
                                        <p:cTn id="911"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2" name="click.wav"/>
                                        </p:tgtEl>
                                      </p:cMediaNode>
                                    </p:audio>
                                  </p:subTnLst>
                                </p:cTn>
                              </p:par>
                            </p:childTnLst>
                          </p:cTn>
                        </p:par>
                        <p:par>
                          <p:cTn id="912" fill="hold">
                            <p:stCondLst>
                              <p:cond delay="294500"/>
                            </p:stCondLst>
                            <p:childTnLst>
                              <p:par>
                                <p:cTn id="913" presetID="11" presetClass="entr" presetSubtype="0" fill="hold" grpId="0" nodeType="afterEffect">
                                  <p:stCondLst>
                                    <p:cond delay="0"/>
                                  </p:stCondLst>
                                  <p:childTnLst>
                                    <p:set>
                                      <p:cBhvr>
                                        <p:cTn id="914"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2" name="click.wav"/>
                                        </p:tgtEl>
                                      </p:cMediaNode>
                                    </p:audio>
                                  </p:subTnLst>
                                </p:cTn>
                              </p:par>
                            </p:childTnLst>
                          </p:cTn>
                        </p:par>
                        <p:par>
                          <p:cTn id="915" fill="hold">
                            <p:stCondLst>
                              <p:cond delay="295500"/>
                            </p:stCondLst>
                            <p:childTnLst>
                              <p:par>
                                <p:cTn id="916" presetID="11" presetClass="entr" presetSubtype="0" fill="hold" grpId="0" nodeType="afterEffect">
                                  <p:stCondLst>
                                    <p:cond delay="0"/>
                                  </p:stCondLst>
                                  <p:childTnLst>
                                    <p:set>
                                      <p:cBhvr>
                                        <p:cTn id="917"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2" name="click.wav"/>
                                        </p:tgtEl>
                                      </p:cMediaNode>
                                    </p:audio>
                                  </p:subTnLst>
                                </p:cTn>
                              </p:par>
                            </p:childTnLst>
                          </p:cTn>
                        </p:par>
                        <p:par>
                          <p:cTn id="918" fill="hold">
                            <p:stCondLst>
                              <p:cond delay="296500"/>
                            </p:stCondLst>
                            <p:childTnLst>
                              <p:par>
                                <p:cTn id="919" presetID="11" presetClass="entr" presetSubtype="0" fill="hold" grpId="0" nodeType="afterEffect">
                                  <p:stCondLst>
                                    <p:cond delay="0"/>
                                  </p:stCondLst>
                                  <p:childTnLst>
                                    <p:set>
                                      <p:cBhvr>
                                        <p:cTn id="920"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19"/>
                                            </p:cond>
                                          </p:stCondLst>
                                          <p:endCondLst>
                                            <p:cond evt="onStopAudio" delay="0">
                                              <p:tgtEl>
                                                <p:sldTgt/>
                                              </p:tgtEl>
                                            </p:cond>
                                          </p:endCondLst>
                                        </p:cTn>
                                        <p:tgtEl>
                                          <p:sndTgt r:embed="rId2" name="click.wav"/>
                                        </p:tgtEl>
                                      </p:cMediaNode>
                                    </p:audio>
                                  </p:subTnLst>
                                </p:cTn>
                              </p:par>
                            </p:childTnLst>
                          </p:cTn>
                        </p:par>
                        <p:par>
                          <p:cTn id="921" fill="hold">
                            <p:stCondLst>
                              <p:cond delay="297500"/>
                            </p:stCondLst>
                            <p:childTnLst>
                              <p:par>
                                <p:cTn id="922" presetID="11" presetClass="entr" presetSubtype="0" fill="hold" grpId="0" nodeType="afterEffect">
                                  <p:stCondLst>
                                    <p:cond delay="0"/>
                                  </p:stCondLst>
                                  <p:childTnLst>
                                    <p:set>
                                      <p:cBhvr>
                                        <p:cTn id="923"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2"/>
                                            </p:cond>
                                          </p:stCondLst>
                                          <p:endCondLst>
                                            <p:cond evt="onStopAudio" delay="0">
                                              <p:tgtEl>
                                                <p:sldTgt/>
                                              </p:tgtEl>
                                            </p:cond>
                                          </p:endCondLst>
                                        </p:cTn>
                                        <p:tgtEl>
                                          <p:sndTgt r:embed="rId2" name="click.wav"/>
                                        </p:tgtEl>
                                      </p:cMediaNode>
                                    </p:audio>
                                  </p:subTnLst>
                                </p:cTn>
                              </p:par>
                            </p:childTnLst>
                          </p:cTn>
                        </p:par>
                        <p:par>
                          <p:cTn id="924" fill="hold">
                            <p:stCondLst>
                              <p:cond delay="298500"/>
                            </p:stCondLst>
                            <p:childTnLst>
                              <p:par>
                                <p:cTn id="925" presetID="11" presetClass="entr" presetSubtype="0" fill="hold" grpId="0" nodeType="afterEffect">
                                  <p:stCondLst>
                                    <p:cond delay="0"/>
                                  </p:stCondLst>
                                  <p:childTnLst>
                                    <p:set>
                                      <p:cBhvr>
                                        <p:cTn id="926"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25"/>
                                            </p:cond>
                                          </p:stCondLst>
                                          <p:endCondLst>
                                            <p:cond evt="onStopAudio" delay="0">
                                              <p:tgtEl>
                                                <p:sldTgt/>
                                              </p:tgtEl>
                                            </p:cond>
                                          </p:endCondLst>
                                        </p:cTn>
                                        <p:tgtEl>
                                          <p:sndTgt r:embed="rId2" name="click.wav"/>
                                        </p:tgtEl>
                                      </p:cMediaNode>
                                    </p:audio>
                                  </p:subTnLst>
                                </p:cTn>
                              </p:par>
                            </p:childTnLst>
                          </p:cTn>
                        </p:par>
                        <p:par>
                          <p:cTn id="927" fill="hold">
                            <p:stCondLst>
                              <p:cond delay="299500"/>
                            </p:stCondLst>
                            <p:childTnLst>
                              <p:par>
                                <p:cTn id="928" presetID="11" presetClass="entr" presetSubtype="0" fill="hold" grpId="0" nodeType="afterEffect">
                                  <p:stCondLst>
                                    <p:cond delay="0"/>
                                  </p:stCondLst>
                                  <p:childTnLst>
                                    <p:set>
                                      <p:cBhvr>
                                        <p:cTn id="929"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28"/>
                                            </p:cond>
                                          </p:stCondLst>
                                          <p:endCondLst>
                                            <p:cond evt="onStopAudio" delay="0">
                                              <p:tgtEl>
                                                <p:sldTgt/>
                                              </p:tgtEl>
                                            </p:cond>
                                          </p:endCondLst>
                                        </p:cTn>
                                        <p:tgtEl>
                                          <p:sndTgt r:embed="rId2" name="click.wav"/>
                                        </p:tgtEl>
                                      </p:cMediaNode>
                                    </p:audio>
                                  </p:subTnLst>
                                </p:cTn>
                              </p:par>
                            </p:childTnLst>
                          </p:cTn>
                        </p:par>
                        <p:par>
                          <p:cTn id="930" fill="hold">
                            <p:stCondLst>
                              <p:cond delay="300500"/>
                            </p:stCondLst>
                            <p:childTnLst>
                              <p:par>
                                <p:cTn id="931" presetID="11" presetClass="entr" presetSubtype="0" fill="hold" grpId="0" nodeType="afterEffect">
                                  <p:stCondLst>
                                    <p:cond delay="0"/>
                                  </p:stCondLst>
                                  <p:childTnLst>
                                    <p:set>
                                      <p:cBhvr>
                                        <p:cTn id="932"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
                  </p:tgtEl>
                </p:cond>
              </p:nextCondLst>
            </p:seq>
          </p:childTnLst>
        </p:cTn>
      </p:par>
    </p:tnLst>
    <p:bldLst>
      <p:bldP spid="20" grpId="0"/>
      <p:bldP spid="21" grpId="0"/>
      <p:bldP spid="13" grpId="0"/>
      <p:bldP spid="9" grpId="0" animBg="1"/>
      <p:bldP spid="10" grpId="0" animBg="1"/>
      <p:bldP spid="11"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8"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4" y="1002111"/>
            <a:ext cx="6942422" cy="2453853"/>
          </a:xfrm>
          <a:prstGeom prst="rect">
            <a:avLst/>
          </a:prstGeom>
        </p:spPr>
      </p:pic>
      <p:sp>
        <p:nvSpPr>
          <p:cNvPr id="20"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21"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I. CÁCH TÌM MỘT ƯỚC NGUYÊN TỐ CỦA MỘT SỐ</a:t>
            </a:r>
          </a:p>
        </p:txBody>
      </p:sp>
      <p:sp>
        <p:nvSpPr>
          <p:cNvPr id="13" name="TextBox 12"/>
          <p:cNvSpPr txBox="1"/>
          <p:nvPr/>
        </p:nvSpPr>
        <p:spPr>
          <a:xfrm>
            <a:off x="60544" y="1886304"/>
            <a:ext cx="11229404" cy="584775"/>
          </a:xfrm>
          <a:prstGeom prst="rect">
            <a:avLst/>
          </a:prstGeom>
          <a:solidFill>
            <a:schemeClr val="bg1"/>
          </a:solidFill>
        </p:spPr>
        <p:txBody>
          <a:bodyPr wrap="square" rtlCol="0">
            <a:spAutoFit/>
          </a:bodyPr>
          <a:lstStyle/>
          <a:p>
            <a:pPr marL="342900" indent="-342900">
              <a:buAutoNum type="alphaLcParenR"/>
            </a:pP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hơn</a:t>
            </a:r>
            <a:r>
              <a:rPr lang="en-US" sz="3200" dirty="0">
                <a:solidFill>
                  <a:srgbClr val="0000FF"/>
                </a:solidFill>
                <a:latin typeface="Times New Roman" panose="02020603050405020304" pitchFamily="18" charset="0"/>
                <a:cs typeface="Times New Roman" panose="02020603050405020304" pitchFamily="18" charset="0"/>
              </a:rPr>
              <a:t> 30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2; 3; 5; 7; 11; 13; 17; 19; 23; 29</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2" name="Cloud Callout 1"/>
          <p:cNvSpPr/>
          <p:nvPr/>
        </p:nvSpPr>
        <p:spPr>
          <a:xfrm>
            <a:off x="3190240" y="3948407"/>
            <a:ext cx="4460240" cy="2794883"/>
          </a:xfrm>
          <a:prstGeom prst="cloudCallout">
            <a:avLst>
              <a:gd name="adj1" fmla="val 1926"/>
              <a:gd name="adj2" fmla="val -68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tìm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ước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nhiên</a:t>
            </a:r>
            <a:r>
              <a:rPr lang="en-US" sz="3200" dirty="0">
                <a:solidFill>
                  <a:srgbClr val="0000FF"/>
                </a:solidFill>
                <a:latin typeface="Times New Roman" panose="02020603050405020304" pitchFamily="18" charset="0"/>
                <a:cs typeface="Times New Roman" panose="02020603050405020304" pitchFamily="18" charset="0"/>
              </a:rPr>
              <a:t> ta </a:t>
            </a:r>
            <a:r>
              <a:rPr lang="en-US" sz="3200" dirty="0" err="1">
                <a:solidFill>
                  <a:srgbClr val="0000FF"/>
                </a:solidFill>
                <a:latin typeface="Times New Roman" panose="02020603050405020304" pitchFamily="18" charset="0"/>
                <a:cs typeface="Times New Roman" panose="02020603050405020304" pitchFamily="18" charset="0"/>
              </a:rPr>
              <a:t>làm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thế</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nào</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71889" y="2565440"/>
            <a:ext cx="5674951" cy="584775"/>
          </a:xfrm>
          <a:prstGeom prst="rect">
            <a:avLst/>
          </a:prstGeom>
          <a:solidFill>
            <a:schemeClr val="bg1"/>
          </a:solidFill>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b)</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ước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91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2472853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4" y="1555602"/>
            <a:ext cx="11433134" cy="2018317"/>
          </a:xfrm>
          <a:prstGeom prst="rect">
            <a:avLst/>
          </a:prstGeom>
        </p:spPr>
      </p:pic>
      <p:sp>
        <p:nvSpPr>
          <p:cNvPr id="15"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16"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I. CÁCH TÌM MỘT ƯỚC NGUYÊN TỐ CỦA MỘT SỐ</a:t>
            </a:r>
          </a:p>
        </p:txBody>
      </p:sp>
      <p:sp>
        <p:nvSpPr>
          <p:cNvPr id="9" name="TextBox 8"/>
          <p:cNvSpPr txBox="1"/>
          <p:nvPr/>
        </p:nvSpPr>
        <p:spPr>
          <a:xfrm>
            <a:off x="188169" y="1145661"/>
            <a:ext cx="1152951" cy="369332"/>
          </a:xfrm>
          <a:prstGeom prst="rect">
            <a:avLst/>
          </a:prstGeom>
          <a:solidFill>
            <a:srgbClr val="FAED3B"/>
          </a:solidFill>
        </p:spPr>
        <p:txBody>
          <a:bodyPr wrap="square" rtlCol="0">
            <a:spAutoFit/>
          </a:bodyPr>
          <a:lstStyle/>
          <a:p>
            <a:r>
              <a:rPr lang="en-US" b="1" dirty="0">
                <a:solidFill>
                  <a:srgbClr val="0000FF"/>
                </a:solidFill>
              </a:rPr>
              <a:t>GHI NHỚ</a:t>
            </a: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 descr="Chuyên đề về xác định công thức của hợp chất vô cơ và hữu cơ - Tech12h">
            <a:extLst>
              <a:ext uri="{FF2B5EF4-FFF2-40B4-BE49-F238E27FC236}">
                <a16:creationId xmlns:a16="http://schemas.microsoft.com/office/drawing/2014/main" id="{43D80D0E-F9AC-4D0D-9116-29FEC296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06" y="1393999"/>
            <a:ext cx="2521284" cy="207753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EE278ABA-7F65-4A34-9F1F-59252434AA20}"/>
              </a:ext>
            </a:extLst>
          </p:cNvPr>
          <p:cNvSpPr txBox="1"/>
          <p:nvPr/>
        </p:nvSpPr>
        <p:spPr>
          <a:xfrm>
            <a:off x="2155279" y="1632701"/>
            <a:ext cx="8865486" cy="2862322"/>
          </a:xfrm>
          <a:prstGeom prst="rect">
            <a:avLst/>
          </a:prstGeom>
          <a:noFill/>
        </p:spPr>
        <p:txBody>
          <a:bodyPr wrap="square">
            <a:spAutoFit/>
          </a:bodyPr>
          <a:lstStyle/>
          <a:p>
            <a:pPr algn="ctr">
              <a:lnSpc>
                <a:spcPct val="150000"/>
              </a:lnSpc>
            </a:pPr>
            <a:r>
              <a:rPr lang="en-US" sz="3000" b="1" dirty="0" err="1">
                <a:solidFill>
                  <a:srgbClr val="C00000"/>
                </a:solidFill>
                <a:latin typeface="Arial" panose="020B0604020202020204" pitchFamily="34" charset="0"/>
                <a:cs typeface="Arial" panose="020B0604020202020204" pitchFamily="34" charset="0"/>
              </a:rPr>
              <a:t>Lời</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giải</a:t>
            </a:r>
            <a:r>
              <a:rPr lang="en-US" sz="3000" b="1" dirty="0">
                <a:solidFill>
                  <a:srgbClr val="C00000"/>
                </a:solidFill>
                <a:latin typeface="Arial" panose="020B0604020202020204" pitchFamily="34" charset="0"/>
                <a:cs typeface="Arial" panose="020B0604020202020204" pitchFamily="34" charset="0"/>
              </a:rPr>
              <a:t>.</a:t>
            </a:r>
          </a:p>
          <a:p>
            <a:pPr>
              <a:lnSpc>
                <a:spcPct val="150000"/>
              </a:lnSpc>
            </a:pPr>
            <a:r>
              <a:rPr lang="en-US" sz="3000" b="1" dirty="0" err="1">
                <a:solidFill>
                  <a:srgbClr val="C00000"/>
                </a:solidFill>
                <a:latin typeface="Arial" panose="020B0604020202020204" pitchFamily="34" charset="0"/>
                <a:cs typeface="Arial" panose="020B0604020202020204" pitchFamily="34" charset="0"/>
              </a:rPr>
              <a:t>Số</a:t>
            </a:r>
            <a:r>
              <a:rPr lang="en-US" sz="3000" b="1" dirty="0">
                <a:solidFill>
                  <a:srgbClr val="C00000"/>
                </a:solidFill>
                <a:latin typeface="Arial" panose="020B0604020202020204" pitchFamily="34" charset="0"/>
                <a:cs typeface="Arial" panose="020B0604020202020204" pitchFamily="34" charset="0"/>
              </a:rPr>
              <a:t> 217 </a:t>
            </a:r>
            <a:r>
              <a:rPr lang="en-US" sz="3000" b="1" dirty="0" err="1">
                <a:solidFill>
                  <a:srgbClr val="C00000"/>
                </a:solidFill>
                <a:latin typeface="Arial" panose="020B0604020202020204" pitchFamily="34" charset="0"/>
                <a:cs typeface="Arial" panose="020B0604020202020204" pitchFamily="34" charset="0"/>
              </a:rPr>
              <a:t>không</a:t>
            </a:r>
            <a:r>
              <a:rPr lang="en-US" sz="3000" b="1" dirty="0">
                <a:solidFill>
                  <a:srgbClr val="C00000"/>
                </a:solidFill>
                <a:latin typeface="Arial" panose="020B0604020202020204" pitchFamily="34" charset="0"/>
                <a:cs typeface="Arial" panose="020B0604020202020204" pitchFamily="34" charset="0"/>
              </a:rPr>
              <a:t> chia </a:t>
            </a:r>
            <a:r>
              <a:rPr lang="en-US" sz="3000" b="1" dirty="0" err="1">
                <a:solidFill>
                  <a:srgbClr val="C00000"/>
                </a:solidFill>
                <a:latin typeface="Arial" panose="020B0604020202020204" pitchFamily="34" charset="0"/>
                <a:cs typeface="Arial" panose="020B0604020202020204" pitchFamily="34" charset="0"/>
              </a:rPr>
              <a:t>hết</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cho</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các</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số</a:t>
            </a:r>
            <a:r>
              <a:rPr lang="en-US" sz="3000" b="1" dirty="0">
                <a:solidFill>
                  <a:srgbClr val="C00000"/>
                </a:solidFill>
                <a:latin typeface="Arial" panose="020B0604020202020204" pitchFamily="34" charset="0"/>
                <a:cs typeface="Arial" panose="020B0604020202020204" pitchFamily="34" charset="0"/>
              </a:rPr>
              <a:t> 2,3, 5. </a:t>
            </a:r>
          </a:p>
          <a:p>
            <a:pPr>
              <a:lnSpc>
                <a:spcPct val="150000"/>
              </a:lnSpc>
            </a:pPr>
            <a:r>
              <a:rPr lang="en-US" sz="3000" b="1" dirty="0">
                <a:solidFill>
                  <a:srgbClr val="C00000"/>
                </a:solidFill>
                <a:latin typeface="Arial" panose="020B0604020202020204" pitchFamily="34" charset="0"/>
                <a:cs typeface="Arial" panose="020B0604020202020204" pitchFamily="34" charset="0"/>
              </a:rPr>
              <a:t>Ta </a:t>
            </a:r>
            <a:r>
              <a:rPr lang="en-US" sz="3000" b="1" dirty="0" err="1">
                <a:solidFill>
                  <a:srgbClr val="C00000"/>
                </a:solidFill>
                <a:latin typeface="Arial" panose="020B0604020202020204" pitchFamily="34" charset="0"/>
                <a:cs typeface="Arial" panose="020B0604020202020204" pitchFamily="34" charset="0"/>
              </a:rPr>
              <a:t>có</a:t>
            </a:r>
            <a:r>
              <a:rPr lang="en-US" sz="3000" b="1" dirty="0">
                <a:solidFill>
                  <a:srgbClr val="C00000"/>
                </a:solidFill>
                <a:latin typeface="Arial" panose="020B0604020202020204" pitchFamily="34" charset="0"/>
                <a:cs typeface="Arial" panose="020B0604020202020204" pitchFamily="34" charset="0"/>
              </a:rPr>
              <a:t>: 217 = 7.31</a:t>
            </a:r>
          </a:p>
          <a:p>
            <a:pPr>
              <a:lnSpc>
                <a:spcPct val="150000"/>
              </a:lnSpc>
            </a:pPr>
            <a:r>
              <a:rPr lang="en-US" sz="3000" b="1" dirty="0">
                <a:solidFill>
                  <a:srgbClr val="C00000"/>
                </a:solidFill>
                <a:latin typeface="Arial" panose="020B0604020202020204" pitchFamily="34" charset="0"/>
                <a:cs typeface="Arial" panose="020B0604020202020204" pitchFamily="34" charset="0"/>
              </a:rPr>
              <a:t>Do </a:t>
            </a:r>
            <a:r>
              <a:rPr lang="en-US" sz="3000" b="1" dirty="0" err="1">
                <a:solidFill>
                  <a:srgbClr val="C00000"/>
                </a:solidFill>
                <a:latin typeface="Arial" panose="020B0604020202020204" pitchFamily="34" charset="0"/>
                <a:cs typeface="Arial" panose="020B0604020202020204" pitchFamily="34" charset="0"/>
              </a:rPr>
              <a:t>đó</a:t>
            </a:r>
            <a:r>
              <a:rPr lang="en-US" sz="3000" b="1" dirty="0">
                <a:solidFill>
                  <a:srgbClr val="C00000"/>
                </a:solidFill>
                <a:latin typeface="Arial" panose="020B0604020202020204" pitchFamily="34" charset="0"/>
                <a:cs typeface="Arial" panose="020B0604020202020204" pitchFamily="34" charset="0"/>
              </a:rPr>
              <a:t> 7 </a:t>
            </a:r>
            <a:r>
              <a:rPr lang="en-US" sz="3000" b="1" dirty="0" err="1">
                <a:solidFill>
                  <a:srgbClr val="C00000"/>
                </a:solidFill>
                <a:latin typeface="Arial" panose="020B0604020202020204" pitchFamily="34" charset="0"/>
                <a:cs typeface="Arial" panose="020B0604020202020204" pitchFamily="34" charset="0"/>
              </a:rPr>
              <a:t>là</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một</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ước</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nguyên</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tố</a:t>
            </a:r>
            <a:r>
              <a:rPr lang="en-US" sz="3000" b="1" dirty="0">
                <a:solidFill>
                  <a:srgbClr val="C00000"/>
                </a:solidFill>
                <a:latin typeface="Arial" panose="020B0604020202020204" pitchFamily="34" charset="0"/>
                <a:cs typeface="Arial" panose="020B0604020202020204" pitchFamily="34" charset="0"/>
              </a:rPr>
              <a:t> </a:t>
            </a:r>
            <a:r>
              <a:rPr lang="en-US" sz="3000" b="1" dirty="0" err="1">
                <a:solidFill>
                  <a:srgbClr val="C00000"/>
                </a:solidFill>
                <a:latin typeface="Arial" panose="020B0604020202020204" pitchFamily="34" charset="0"/>
                <a:cs typeface="Arial" panose="020B0604020202020204" pitchFamily="34" charset="0"/>
              </a:rPr>
              <a:t>của</a:t>
            </a:r>
            <a:r>
              <a:rPr lang="en-US" sz="3000" b="1" dirty="0">
                <a:solidFill>
                  <a:srgbClr val="C00000"/>
                </a:solidFill>
                <a:latin typeface="Arial" panose="020B0604020202020204" pitchFamily="34" charset="0"/>
                <a:cs typeface="Arial" panose="020B0604020202020204" pitchFamily="34" charset="0"/>
              </a:rPr>
              <a:t> 217. 	</a:t>
            </a:r>
          </a:p>
        </p:txBody>
      </p:sp>
      <p:sp>
        <p:nvSpPr>
          <p:cNvPr id="2" name="TextBox 1">
            <a:extLst>
              <a:ext uri="{FF2B5EF4-FFF2-40B4-BE49-F238E27FC236}">
                <a16:creationId xmlns:a16="http://schemas.microsoft.com/office/drawing/2014/main" id="{3EB32F49-3D44-4F28-BF72-F7004207C04D}"/>
              </a:ext>
            </a:extLst>
          </p:cNvPr>
          <p:cNvSpPr txBox="1"/>
          <p:nvPr/>
        </p:nvSpPr>
        <p:spPr>
          <a:xfrm>
            <a:off x="2522407" y="1076996"/>
            <a:ext cx="7527702" cy="461665"/>
          </a:xfrm>
          <a:prstGeom prst="rect">
            <a:avLst/>
          </a:prstGeom>
          <a:noFill/>
        </p:spPr>
        <p:txBody>
          <a:bodyPr wrap="none" lIns="0" tIns="0" rIns="0" bIns="0" rtlCol="0">
            <a:spAutoFit/>
          </a:bodyPr>
          <a:lstStyle/>
          <a:p>
            <a:r>
              <a:rPr lang="en-US" sz="3000" b="1" dirty="0" err="1">
                <a:solidFill>
                  <a:schemeClr val="accent1">
                    <a:lumMod val="75000"/>
                  </a:schemeClr>
                </a:solidFill>
                <a:latin typeface="Arial" panose="020B0604020202020204" pitchFamily="34" charset="0"/>
                <a:cs typeface="Arial" panose="020B0604020202020204" pitchFamily="34" charset="0"/>
              </a:rPr>
              <a:t>Ví</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dụ</a:t>
            </a:r>
            <a:r>
              <a:rPr lang="en-US" sz="3000" b="1" dirty="0">
                <a:solidFill>
                  <a:schemeClr val="accent1">
                    <a:lumMod val="75000"/>
                  </a:schemeClr>
                </a:solidFill>
                <a:latin typeface="Arial" panose="020B0604020202020204" pitchFamily="34" charset="0"/>
                <a:cs typeface="Arial" panose="020B0604020202020204" pitchFamily="34" charset="0"/>
              </a:rPr>
              <a:t> 1.  </a:t>
            </a:r>
            <a:r>
              <a:rPr lang="en-US" sz="3000" b="1" dirty="0" err="1">
                <a:solidFill>
                  <a:schemeClr val="accent1">
                    <a:lumMod val="75000"/>
                  </a:schemeClr>
                </a:solidFill>
                <a:latin typeface="Arial" panose="020B0604020202020204" pitchFamily="34" charset="0"/>
                <a:cs typeface="Arial" panose="020B0604020202020204" pitchFamily="34" charset="0"/>
              </a:rPr>
              <a:t>Tìm</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ước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của</a:t>
            </a:r>
            <a:r>
              <a:rPr lang="en-US" sz="3000" b="1" dirty="0">
                <a:solidFill>
                  <a:schemeClr val="accent1">
                    <a:lumMod val="75000"/>
                  </a:schemeClr>
                </a:solidFill>
                <a:latin typeface="Arial" panose="020B0604020202020204" pitchFamily="34" charset="0"/>
                <a:cs typeface="Arial" panose="020B0604020202020204" pitchFamily="34" charset="0"/>
              </a:rPr>
              <a:t> 217.</a:t>
            </a:r>
          </a:p>
        </p:txBody>
      </p:sp>
      <p:pic>
        <p:nvPicPr>
          <p:cNvPr id="5" name="Picture 4">
            <a:extLst>
              <a:ext uri="{FF2B5EF4-FFF2-40B4-BE49-F238E27FC236}">
                <a16:creationId xmlns:a16="http://schemas.microsoft.com/office/drawing/2014/main" id="{54FACD73-EDF1-41C3-ABBC-B0DE2ACE887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19500" y="4599746"/>
            <a:ext cx="1226662" cy="1051425"/>
          </a:xfrm>
          <a:prstGeom prst="rect">
            <a:avLst/>
          </a:prstGeom>
        </p:spPr>
      </p:pic>
      <p:sp>
        <p:nvSpPr>
          <p:cNvPr id="12" name="TextBox 11">
            <a:extLst>
              <a:ext uri="{FF2B5EF4-FFF2-40B4-BE49-F238E27FC236}">
                <a16:creationId xmlns:a16="http://schemas.microsoft.com/office/drawing/2014/main" id="{0638C3AA-2169-46E0-A433-6564F2D8877F}"/>
              </a:ext>
            </a:extLst>
          </p:cNvPr>
          <p:cNvSpPr txBox="1"/>
          <p:nvPr/>
        </p:nvSpPr>
        <p:spPr>
          <a:xfrm>
            <a:off x="1607653" y="5158728"/>
            <a:ext cx="5942332" cy="461665"/>
          </a:xfrm>
          <a:prstGeom prst="rect">
            <a:avLst/>
          </a:prstGeom>
          <a:noFill/>
        </p:spPr>
        <p:txBody>
          <a:bodyPr wrap="none" lIns="0" tIns="0" rIns="0" bIns="0" rtlCol="0">
            <a:spAutoFit/>
          </a:bodyPr>
          <a:lstStyle/>
          <a:p>
            <a:r>
              <a:rPr lang="en-US" sz="3000" b="1" dirty="0" err="1">
                <a:solidFill>
                  <a:schemeClr val="accent1">
                    <a:lumMod val="75000"/>
                  </a:schemeClr>
                </a:solidFill>
                <a:latin typeface="Arial" panose="020B0604020202020204" pitchFamily="34" charset="0"/>
                <a:cs typeface="Arial" panose="020B0604020202020204" pitchFamily="34" charset="0"/>
              </a:rPr>
              <a:t>Tìm</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một</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ước</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nguyên</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tố</a:t>
            </a:r>
            <a:r>
              <a:rPr lang="en-US" sz="3000" b="1" dirty="0">
                <a:solidFill>
                  <a:schemeClr val="accent1">
                    <a:lumMod val="75000"/>
                  </a:schemeClr>
                </a:solidFill>
                <a:latin typeface="Arial" panose="020B0604020202020204" pitchFamily="34" charset="0"/>
                <a:cs typeface="Arial" panose="020B0604020202020204" pitchFamily="34" charset="0"/>
              </a:rPr>
              <a:t> </a:t>
            </a:r>
            <a:r>
              <a:rPr lang="en-US" sz="3000" b="1" dirty="0" err="1">
                <a:solidFill>
                  <a:schemeClr val="accent1">
                    <a:lumMod val="75000"/>
                  </a:schemeClr>
                </a:solidFill>
                <a:latin typeface="Arial" panose="020B0604020202020204" pitchFamily="34" charset="0"/>
                <a:cs typeface="Arial" panose="020B0604020202020204" pitchFamily="34" charset="0"/>
              </a:rPr>
              <a:t>của</a:t>
            </a:r>
            <a:r>
              <a:rPr lang="en-US" sz="3000" b="1" dirty="0">
                <a:solidFill>
                  <a:schemeClr val="accent1">
                    <a:lumMod val="75000"/>
                  </a:schemeClr>
                </a:solidFill>
                <a:latin typeface="Arial" panose="020B0604020202020204" pitchFamily="34" charset="0"/>
                <a:cs typeface="Arial" panose="020B0604020202020204" pitchFamily="34" charset="0"/>
              </a:rPr>
              <a:t> 187.</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A565167-35D5-4FE2-BE43-C7E58E80F1DE}"/>
                  </a:ext>
                </a:extLst>
              </p:cNvPr>
              <p:cNvSpPr txBox="1"/>
              <p:nvPr/>
            </p:nvSpPr>
            <p:spPr>
              <a:xfrm>
                <a:off x="453860" y="5816900"/>
                <a:ext cx="9413235" cy="623248"/>
              </a:xfrm>
              <a:prstGeom prst="rect">
                <a:avLst/>
              </a:prstGeom>
              <a:noFill/>
            </p:spPr>
            <p:txBody>
              <a:bodyPr wrap="square">
                <a:spAutoFit/>
              </a:bodyPr>
              <a:lstStyle/>
              <a:p>
                <a:pPr algn="just">
                  <a:lnSpc>
                    <a:spcPct val="115000"/>
                  </a:lnSpc>
                  <a:spcAft>
                    <a:spcPts val="800"/>
                  </a:spcAft>
                </a:pPr>
                <a:r>
                  <a:rPr lang="nl-NL" sz="3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Trả lời: </a:t>
                </a:r>
                <a14:m>
                  <m:oMath xmlns:m="http://schemas.openxmlformats.org/officeDocument/2006/math">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𝟏𝟖𝟕</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3000" b="1" i="1" smtClean="0">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𝟏𝟕</m:t>
                    </m:r>
                  </m:oMath>
                </a14:m>
                <a:r>
                  <a:rPr lang="nl-NL" sz="3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ước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nguyên</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tố</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là</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11 </a:t>
                </a:r>
                <a:r>
                  <a:rPr lang="en-US" sz="3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hoặc</a:t>
                </a:r>
                <a:r>
                  <a:rPr lang="en-US" sz="3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17. </a:t>
                </a:r>
              </a:p>
            </p:txBody>
          </p:sp>
        </mc:Choice>
        <mc:Fallback xmlns="">
          <p:sp>
            <p:nvSpPr>
              <p:cNvPr id="14" name="TextBox 13">
                <a:extLst>
                  <a:ext uri="{FF2B5EF4-FFF2-40B4-BE49-F238E27FC236}">
                    <a16:creationId xmlns:a16="http://schemas.microsoft.com/office/drawing/2014/main" id="{AA565167-35D5-4FE2-BE43-C7E58E80F1DE}"/>
                  </a:ext>
                </a:extLst>
              </p:cNvPr>
              <p:cNvSpPr txBox="1">
                <a:spLocks noRot="1" noChangeAspect="1" noMove="1" noResize="1" noEditPoints="1" noAdjustHandles="1" noChangeArrowheads="1" noChangeShapeType="1" noTextEdit="1"/>
              </p:cNvSpPr>
              <p:nvPr/>
            </p:nvSpPr>
            <p:spPr>
              <a:xfrm>
                <a:off x="453860" y="5816900"/>
                <a:ext cx="9413235" cy="623248"/>
              </a:xfrm>
              <a:prstGeom prst="rect">
                <a:avLst/>
              </a:prstGeom>
              <a:blipFill>
                <a:blip r:embed="rId6"/>
                <a:stretch>
                  <a:fillRect l="-1489" t="-8824" b="-22549"/>
                </a:stretch>
              </a:blipFill>
            </p:spPr>
            <p:txBody>
              <a:bodyPr/>
              <a:lstStyle/>
              <a:p>
                <a:r>
                  <a:rPr lang="en-US">
                    <a:noFill/>
                  </a:rPr>
                  <a:t> </a:t>
                </a:r>
              </a:p>
            </p:txBody>
          </p:sp>
        </mc:Fallback>
      </mc:AlternateContent>
      <p:sp>
        <p:nvSpPr>
          <p:cNvPr id="11"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13"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0000"/>
                </a:solidFill>
                <a:latin typeface="Times New Roman" panose="02020603050405020304" pitchFamily="18" charset="0"/>
                <a:cs typeface="Times New Roman" panose="02020603050405020304" pitchFamily="18" charset="0"/>
              </a:rPr>
              <a:t>I. CÁCH TÌM MỘT ƯỚC NGUYÊN TỐ CỦA MỘT SỐ</a:t>
            </a:r>
          </a:p>
        </p:txBody>
      </p:sp>
    </p:spTree>
    <p:extLst>
      <p:ext uri="{BB962C8B-B14F-4D97-AF65-F5344CB8AC3E}">
        <p14:creationId xmlns:p14="http://schemas.microsoft.com/office/powerpoint/2010/main" val="4089162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5E2EB38-2839-4B66-829A-D61FB88356E6}"/>
              </a:ext>
            </a:extLst>
          </p:cNvPr>
          <p:cNvGrpSpPr/>
          <p:nvPr/>
        </p:nvGrpSpPr>
        <p:grpSpPr>
          <a:xfrm>
            <a:off x="383049" y="2907810"/>
            <a:ext cx="1669099" cy="1569660"/>
            <a:chOff x="684126" y="3097377"/>
            <a:chExt cx="1669099" cy="1569660"/>
          </a:xfrm>
        </p:grpSpPr>
        <p:sp>
          <p:nvSpPr>
            <p:cNvPr id="3" name="TextBox 2">
              <a:extLst>
                <a:ext uri="{FF2B5EF4-FFF2-40B4-BE49-F238E27FC236}">
                  <a16:creationId xmlns:a16="http://schemas.microsoft.com/office/drawing/2014/main" id="{BCD9C223-A5FE-49C9-90F9-D92DB5E0DA90}"/>
                </a:ext>
              </a:extLst>
            </p:cNvPr>
            <p:cNvSpPr txBox="1"/>
            <p:nvPr/>
          </p:nvSpPr>
          <p:spPr>
            <a:xfrm>
              <a:off x="684126" y="3097377"/>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12</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2        6</a:t>
              </a:r>
            </a:p>
          </p:txBody>
        </p:sp>
        <p:cxnSp>
          <p:nvCxnSpPr>
            <p:cNvPr id="11" name="Straight Connector 10">
              <a:extLst>
                <a:ext uri="{FF2B5EF4-FFF2-40B4-BE49-F238E27FC236}">
                  <a16:creationId xmlns:a16="http://schemas.microsoft.com/office/drawing/2014/main" id="{CBCB3D62-3B01-4F2D-B837-DF6357C83432}"/>
                </a:ext>
              </a:extLst>
            </p:cNvPr>
            <p:cNvCxnSpPr/>
            <p:nvPr/>
          </p:nvCxnSpPr>
          <p:spPr>
            <a:xfrm flipH="1">
              <a:off x="1030514" y="3643086"/>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1FD611-A7FF-43F8-A29D-452A9748CCEF}"/>
                </a:ext>
              </a:extLst>
            </p:cNvPr>
            <p:cNvCxnSpPr>
              <a:cxnSpLocks/>
            </p:cNvCxnSpPr>
            <p:nvPr/>
          </p:nvCxnSpPr>
          <p:spPr>
            <a:xfrm>
              <a:off x="1547408" y="3643086"/>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3" name="Speech Bubble: Rectangle with Corners Rounded 22">
            <a:extLst>
              <a:ext uri="{FF2B5EF4-FFF2-40B4-BE49-F238E27FC236}">
                <a16:creationId xmlns:a16="http://schemas.microsoft.com/office/drawing/2014/main" id="{A32E01F7-540E-4D0C-BF4E-4AECBC9ABC66}"/>
              </a:ext>
            </a:extLst>
          </p:cNvPr>
          <p:cNvSpPr/>
          <p:nvPr/>
        </p:nvSpPr>
        <p:spPr>
          <a:xfrm>
            <a:off x="2574486" y="3200807"/>
            <a:ext cx="4007007" cy="803086"/>
          </a:xfrm>
          <a:prstGeom prst="wedgeRoundRectCallout">
            <a:avLst>
              <a:gd name="adj1" fmla="val -74508"/>
              <a:gd name="adj2" fmla="val -7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6">
                    <a:lumMod val="75000"/>
                  </a:schemeClr>
                </a:solidFill>
                <a:latin typeface="Arial" panose="020B0604020202020204" pitchFamily="34" charset="0"/>
                <a:cs typeface="Arial" panose="020B0604020202020204" pitchFamily="34" charset="0"/>
              </a:rPr>
              <a:t>Vẽ</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nhánh</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từ</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12 </a:t>
            </a:r>
            <a:r>
              <a:rPr lang="en-US" sz="2400" b="1" dirty="0" err="1">
                <a:solidFill>
                  <a:schemeClr val="accent6">
                    <a:lumMod val="75000"/>
                  </a:schemeClr>
                </a:solidFill>
                <a:latin typeface="Arial" panose="020B0604020202020204" pitchFamily="34" charset="0"/>
                <a:cs typeface="Arial" panose="020B0604020202020204" pitchFamily="34" charset="0"/>
              </a:rPr>
              <a:t>cho</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thừa</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2 </a:t>
            </a:r>
            <a:r>
              <a:rPr lang="en-US" sz="2400" b="1" dirty="0" err="1">
                <a:solidFill>
                  <a:schemeClr val="accent6">
                    <a:lumMod val="75000"/>
                  </a:schemeClr>
                </a:solidFill>
                <a:latin typeface="Arial" panose="020B0604020202020204" pitchFamily="34" charset="0"/>
                <a:cs typeface="Arial" panose="020B0604020202020204" pitchFamily="34" charset="0"/>
              </a:rPr>
              <a:t>và</a:t>
            </a:r>
            <a:r>
              <a:rPr lang="en-US" sz="2400" b="1" dirty="0">
                <a:solidFill>
                  <a:schemeClr val="accent6">
                    <a:lumMod val="75000"/>
                  </a:schemeClr>
                </a:solidFill>
                <a:latin typeface="Arial" panose="020B0604020202020204" pitchFamily="34" charset="0"/>
                <a:cs typeface="Arial" panose="020B0604020202020204" pitchFamily="34" charset="0"/>
              </a:rPr>
              <a:t> 6.</a:t>
            </a:r>
          </a:p>
        </p:txBody>
      </p:sp>
      <p:grpSp>
        <p:nvGrpSpPr>
          <p:cNvPr id="24" name="Group 23">
            <a:extLst>
              <a:ext uri="{FF2B5EF4-FFF2-40B4-BE49-F238E27FC236}">
                <a16:creationId xmlns:a16="http://schemas.microsoft.com/office/drawing/2014/main" id="{99D23243-29F9-490E-B81F-CBB308D7ED1B}"/>
              </a:ext>
            </a:extLst>
          </p:cNvPr>
          <p:cNvGrpSpPr/>
          <p:nvPr/>
        </p:nvGrpSpPr>
        <p:grpSpPr>
          <a:xfrm>
            <a:off x="905388" y="4060782"/>
            <a:ext cx="1669099" cy="1569660"/>
            <a:chOff x="1206465" y="4250349"/>
            <a:chExt cx="1669099" cy="1569660"/>
          </a:xfrm>
        </p:grpSpPr>
        <p:sp>
          <p:nvSpPr>
            <p:cNvPr id="32" name="TextBox 31">
              <a:extLst>
                <a:ext uri="{FF2B5EF4-FFF2-40B4-BE49-F238E27FC236}">
                  <a16:creationId xmlns:a16="http://schemas.microsoft.com/office/drawing/2014/main" id="{BD689E41-1BEB-4E13-A675-6D8F915A11D0}"/>
                </a:ext>
              </a:extLst>
            </p:cNvPr>
            <p:cNvSpPr txBox="1"/>
            <p:nvPr/>
          </p:nvSpPr>
          <p:spPr>
            <a:xfrm>
              <a:off x="1206465" y="4250349"/>
              <a:ext cx="1669099" cy="1569660"/>
            </a:xfrm>
            <a:prstGeom prst="rect">
              <a:avLst/>
            </a:prstGeom>
            <a:noFill/>
          </p:spPr>
          <p:txBody>
            <a:bodyPr wrap="square" rtlCol="0">
              <a:spAutoFit/>
            </a:bodyPr>
            <a:lstStyle/>
            <a:p>
              <a:r>
                <a:rPr lang="en-US" sz="3200" b="1" dirty="0">
                  <a:solidFill>
                    <a:schemeClr val="accent2"/>
                  </a:solidFill>
                  <a:latin typeface="Arial" panose="020B0604020202020204" pitchFamily="34" charset="0"/>
                  <a:cs typeface="Arial" panose="020B0604020202020204" pitchFamily="34" charset="0"/>
                </a:rPr>
                <a:t>     </a:t>
              </a:r>
            </a:p>
            <a:p>
              <a:endParaRPr lang="en-US" sz="3200" b="1" dirty="0">
                <a:solidFill>
                  <a:schemeClr val="accent2"/>
                </a:solidFill>
                <a:latin typeface="Arial" panose="020B0604020202020204" pitchFamily="34" charset="0"/>
                <a:cs typeface="Arial" panose="020B0604020202020204" pitchFamily="34" charset="0"/>
              </a:endParaRPr>
            </a:p>
            <a:p>
              <a:r>
                <a:rPr lang="en-US" sz="3200" b="1" dirty="0">
                  <a:solidFill>
                    <a:schemeClr val="accent2"/>
                  </a:solidFill>
                  <a:latin typeface="Arial" panose="020B0604020202020204" pitchFamily="34" charset="0"/>
                  <a:cs typeface="Arial" panose="020B0604020202020204" pitchFamily="34" charset="0"/>
                </a:rPr>
                <a:t>2         3</a:t>
              </a:r>
            </a:p>
          </p:txBody>
        </p:sp>
        <p:cxnSp>
          <p:nvCxnSpPr>
            <p:cNvPr id="33" name="Straight Connector 32">
              <a:extLst>
                <a:ext uri="{FF2B5EF4-FFF2-40B4-BE49-F238E27FC236}">
                  <a16:creationId xmlns:a16="http://schemas.microsoft.com/office/drawing/2014/main" id="{B7A4807B-EF3A-4E1B-93A0-E9CE43690D37}"/>
                </a:ext>
              </a:extLst>
            </p:cNvPr>
            <p:cNvCxnSpPr/>
            <p:nvPr/>
          </p:nvCxnSpPr>
          <p:spPr>
            <a:xfrm flipH="1">
              <a:off x="1514338" y="4706163"/>
              <a:ext cx="406400" cy="493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06DF1CB-64AD-4DC3-B4AF-E7B05AA06C84}"/>
                </a:ext>
              </a:extLst>
            </p:cNvPr>
            <p:cNvCxnSpPr>
              <a:cxnSpLocks/>
            </p:cNvCxnSpPr>
            <p:nvPr/>
          </p:nvCxnSpPr>
          <p:spPr>
            <a:xfrm>
              <a:off x="2046333" y="4719261"/>
              <a:ext cx="339449" cy="49348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6" name="Speech Bubble: Rectangle with Corners Rounded 35">
            <a:extLst>
              <a:ext uri="{FF2B5EF4-FFF2-40B4-BE49-F238E27FC236}">
                <a16:creationId xmlns:a16="http://schemas.microsoft.com/office/drawing/2014/main" id="{2A272029-97CA-4F17-A5F2-90310788DEE2}"/>
              </a:ext>
            </a:extLst>
          </p:cNvPr>
          <p:cNvSpPr/>
          <p:nvPr/>
        </p:nvSpPr>
        <p:spPr>
          <a:xfrm>
            <a:off x="2523783" y="5197413"/>
            <a:ext cx="4057711" cy="803086"/>
          </a:xfrm>
          <a:prstGeom prst="wedgeRoundRectCallout">
            <a:avLst>
              <a:gd name="adj1" fmla="val -56739"/>
              <a:gd name="adj2" fmla="val -103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accent6">
                    <a:lumMod val="75000"/>
                  </a:schemeClr>
                </a:solidFill>
                <a:latin typeface="Arial" panose="020B0604020202020204" pitchFamily="34" charset="0"/>
                <a:cs typeface="Arial" panose="020B0604020202020204" pitchFamily="34" charset="0"/>
              </a:rPr>
              <a:t>Vẽ</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tiếp</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nhánh</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từ</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6 </a:t>
            </a:r>
            <a:r>
              <a:rPr lang="en-US" sz="2400" b="1" dirty="0" err="1">
                <a:solidFill>
                  <a:schemeClr val="accent6">
                    <a:lumMod val="75000"/>
                  </a:schemeClr>
                </a:solidFill>
                <a:latin typeface="Arial" panose="020B0604020202020204" pitchFamily="34" charset="0"/>
                <a:cs typeface="Arial" panose="020B0604020202020204" pitchFamily="34" charset="0"/>
              </a:rPr>
              <a:t>cho</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hai</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thừa</a:t>
            </a:r>
            <a:r>
              <a:rPr lang="en-US" sz="2400" b="1" dirty="0">
                <a:solidFill>
                  <a:schemeClr val="accent6">
                    <a:lumMod val="75000"/>
                  </a:schemeClr>
                </a:solidFill>
                <a:latin typeface="Arial" panose="020B0604020202020204" pitchFamily="34" charset="0"/>
                <a:cs typeface="Arial" panose="020B0604020202020204" pitchFamily="34" charset="0"/>
              </a:rPr>
              <a:t> </a:t>
            </a:r>
            <a:r>
              <a:rPr lang="en-US" sz="2400" b="1" dirty="0" err="1">
                <a:solidFill>
                  <a:schemeClr val="accent6">
                    <a:lumMod val="75000"/>
                  </a:schemeClr>
                </a:solidFill>
                <a:latin typeface="Arial" panose="020B0604020202020204" pitchFamily="34" charset="0"/>
                <a:cs typeface="Arial" panose="020B0604020202020204" pitchFamily="34" charset="0"/>
              </a:rPr>
              <a:t>số</a:t>
            </a:r>
            <a:r>
              <a:rPr lang="en-US" sz="2400" b="1" dirty="0">
                <a:solidFill>
                  <a:schemeClr val="accent6">
                    <a:lumMod val="75000"/>
                  </a:schemeClr>
                </a:solidFill>
                <a:latin typeface="Arial" panose="020B0604020202020204" pitchFamily="34" charset="0"/>
                <a:cs typeface="Arial" panose="020B0604020202020204" pitchFamily="34" charset="0"/>
              </a:rPr>
              <a:t> 2 </a:t>
            </a:r>
            <a:r>
              <a:rPr lang="en-US" sz="2400" b="1" dirty="0" err="1">
                <a:solidFill>
                  <a:schemeClr val="accent6">
                    <a:lumMod val="75000"/>
                  </a:schemeClr>
                </a:solidFill>
                <a:latin typeface="Arial" panose="020B0604020202020204" pitchFamily="34" charset="0"/>
                <a:cs typeface="Arial" panose="020B0604020202020204" pitchFamily="34" charset="0"/>
              </a:rPr>
              <a:t>và</a:t>
            </a:r>
            <a:r>
              <a:rPr lang="en-US" sz="2400" b="1" dirty="0">
                <a:solidFill>
                  <a:schemeClr val="accent6">
                    <a:lumMod val="75000"/>
                  </a:schemeClr>
                </a:solidFill>
                <a:latin typeface="Arial" panose="020B0604020202020204" pitchFamily="34" charset="0"/>
                <a:cs typeface="Arial" panose="020B0604020202020204" pitchFamily="34" charset="0"/>
              </a:rPr>
              <a:t> 3.</a:t>
            </a:r>
          </a:p>
        </p:txBody>
      </p:sp>
      <p:sp>
        <p:nvSpPr>
          <p:cNvPr id="27" name="TextBox 26">
            <a:extLst>
              <a:ext uri="{FF2B5EF4-FFF2-40B4-BE49-F238E27FC236}">
                <a16:creationId xmlns:a16="http://schemas.microsoft.com/office/drawing/2014/main" id="{C49309A6-E1D1-4833-9B4B-EF7CDA5AFBAD}"/>
              </a:ext>
            </a:extLst>
          </p:cNvPr>
          <p:cNvSpPr txBox="1"/>
          <p:nvPr/>
        </p:nvSpPr>
        <p:spPr>
          <a:xfrm>
            <a:off x="6634599" y="1678098"/>
            <a:ext cx="4867573" cy="1384995"/>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err="1">
                <a:solidFill>
                  <a:srgbClr val="0000FF"/>
                </a:solidFill>
                <a:latin typeface="Arial" panose="020B0604020202020204" pitchFamily="34" charset="0"/>
                <a:cs typeface="Arial" panose="020B0604020202020204" pitchFamily="34" charset="0"/>
              </a:rPr>
              <a:t>Các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thừa</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số</a:t>
            </a:r>
            <a:r>
              <a:rPr lang="en-US" sz="2800" b="1" dirty="0">
                <a:solidFill>
                  <a:srgbClr val="0000FF"/>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2</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và</a:t>
            </a:r>
            <a:r>
              <a:rPr lang="en-US" sz="2800" b="1" dirty="0">
                <a:solidFill>
                  <a:srgbClr val="0000FF"/>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3</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đều</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là</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các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số</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nguyên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tố</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nên</a:t>
            </a:r>
            <a:r>
              <a:rPr lang="en-US" sz="2800" b="1" dirty="0">
                <a:solidFill>
                  <a:srgbClr val="0000FF"/>
                </a:solidFill>
                <a:latin typeface="Arial" panose="020B0604020202020204" pitchFamily="34" charset="0"/>
                <a:cs typeface="Arial" panose="020B0604020202020204" pitchFamily="34" charset="0"/>
              </a:rPr>
              <a:t> ta </a:t>
            </a:r>
            <a:r>
              <a:rPr lang="en-US" sz="2800" b="1" dirty="0" err="1">
                <a:solidFill>
                  <a:srgbClr val="0000FF"/>
                </a:solidFill>
                <a:latin typeface="Arial" panose="020B0604020202020204" pitchFamily="34" charset="0"/>
                <a:cs typeface="Arial" panose="020B0604020202020204" pitchFamily="34" charset="0"/>
              </a:rPr>
              <a:t>dừng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lại</a:t>
            </a:r>
            <a:r>
              <a:rPr lang="en-US" sz="2800" b="1" dirty="0">
                <a:solidFill>
                  <a:srgbClr val="0000FF"/>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id="{8599465A-EB09-4096-B2DB-FBCA3FDB896A}"/>
              </a:ext>
            </a:extLst>
          </p:cNvPr>
          <p:cNvSpPr txBox="1"/>
          <p:nvPr/>
        </p:nvSpPr>
        <p:spPr>
          <a:xfrm>
            <a:off x="6581494" y="3265731"/>
            <a:ext cx="4920678" cy="1815882"/>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err="1">
                <a:solidFill>
                  <a:srgbClr val="0000FF"/>
                </a:solidFill>
                <a:latin typeface="Arial" panose="020B0604020202020204" pitchFamily="34" charset="0"/>
                <a:cs typeface="Arial" panose="020B0604020202020204" pitchFamily="34" charset="0"/>
              </a:rPr>
              <a:t>Lấy</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tích</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tất</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cả</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các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thừa</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số</a:t>
            </a:r>
            <a:r>
              <a:rPr lang="en-US" sz="2800" b="1" dirty="0">
                <a:solidFill>
                  <a:srgbClr val="0000FF"/>
                </a:solidFill>
                <a:latin typeface="Arial" panose="020B0604020202020204" pitchFamily="34" charset="0"/>
                <a:cs typeface="Arial" panose="020B0604020202020204" pitchFamily="34" charset="0"/>
              </a:rPr>
              <a:t> ở </a:t>
            </a:r>
            <a:r>
              <a:rPr lang="en-US" sz="2800" b="1" dirty="0" err="1">
                <a:solidFill>
                  <a:srgbClr val="0000FF"/>
                </a:solidFill>
                <a:latin typeface="Arial" panose="020B0604020202020204" pitchFamily="34" charset="0"/>
                <a:cs typeface="Arial" panose="020B0604020202020204" pitchFamily="34" charset="0"/>
              </a:rPr>
              <a:t>cuối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cùng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mỗi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nhánh</a:t>
            </a:r>
            <a:r>
              <a:rPr lang="en-US" sz="2800" b="1" dirty="0">
                <a:solidFill>
                  <a:srgbClr val="0000FF"/>
                </a:solidFill>
                <a:latin typeface="Arial" panose="020B0604020202020204" pitchFamily="34" charset="0"/>
                <a:cs typeface="Arial" panose="020B0604020202020204" pitchFamily="34" charset="0"/>
              </a:rPr>
              <a:t>. Ta </a:t>
            </a:r>
            <a:r>
              <a:rPr lang="en-US" sz="2800" b="1" dirty="0" err="1">
                <a:solidFill>
                  <a:srgbClr val="0000FF"/>
                </a:solidFill>
                <a:latin typeface="Arial" panose="020B0604020202020204" pitchFamily="34" charset="0"/>
                <a:cs typeface="Arial" panose="020B0604020202020204" pitchFamily="34" charset="0"/>
              </a:rPr>
              <a:t>viết</a:t>
            </a:r>
            <a:r>
              <a:rPr lang="en-US" sz="2800" b="1" dirty="0">
                <a:solidFill>
                  <a:srgbClr val="0000FF"/>
                </a:solidFill>
                <a:latin typeface="Arial" panose="020B0604020202020204" pitchFamily="34" charset="0"/>
                <a:cs typeface="Arial" panose="020B0604020202020204" pitchFamily="34" charset="0"/>
              </a:rPr>
              <a:t>:</a:t>
            </a:r>
          </a:p>
          <a:p>
            <a:pPr algn="ctr"/>
            <a:r>
              <a:rPr lang="en-US" sz="2800" b="1" dirty="0">
                <a:solidFill>
                  <a:srgbClr val="FF0000"/>
                </a:solidFill>
                <a:latin typeface="Arial" panose="020B0604020202020204" pitchFamily="34" charset="0"/>
                <a:cs typeface="Arial" panose="020B0604020202020204" pitchFamily="34" charset="0"/>
              </a:rPr>
              <a:t>12</a:t>
            </a:r>
            <a:r>
              <a:rPr lang="en-US" sz="2800" b="1" dirty="0">
                <a:solidFill>
                  <a:srgbClr val="0000FF"/>
                </a:solidFill>
                <a:latin typeface="Arial" panose="020B0604020202020204" pitchFamily="34" charset="0"/>
                <a:cs typeface="Arial" panose="020B0604020202020204" pitchFamily="34" charset="0"/>
              </a:rPr>
              <a:t> = </a:t>
            </a:r>
            <a:r>
              <a:rPr lang="en-US" sz="2800" b="1" dirty="0">
                <a:solidFill>
                  <a:srgbClr val="FF0000"/>
                </a:solidFill>
                <a:latin typeface="Arial" panose="020B0604020202020204" pitchFamily="34" charset="0"/>
                <a:cs typeface="Arial" panose="020B0604020202020204" pitchFamily="34" charset="0"/>
              </a:rPr>
              <a:t>2.2.3</a:t>
            </a:r>
            <a:r>
              <a:rPr lang="en-US" sz="2800" b="1" dirty="0">
                <a:solidFill>
                  <a:srgbClr val="0000FF"/>
                </a:solidFill>
                <a:latin typeface="Arial" panose="020B0604020202020204" pitchFamily="34" charset="0"/>
                <a:cs typeface="Arial" panose="020B0604020202020204" pitchFamily="34" charset="0"/>
              </a:rPr>
              <a:t> = </a:t>
            </a:r>
            <a:r>
              <a:rPr lang="en-US" sz="2800" b="1" dirty="0">
                <a:solidFill>
                  <a:srgbClr val="FF0000"/>
                </a:solidFill>
                <a:latin typeface="Arial" panose="020B0604020202020204" pitchFamily="34" charset="0"/>
                <a:cs typeface="Arial" panose="020B0604020202020204" pitchFamily="34" charset="0"/>
              </a:rPr>
              <a:t>2</a:t>
            </a:r>
            <a:r>
              <a:rPr lang="en-US" sz="2800" b="1" baseline="30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.3</a:t>
            </a:r>
          </a:p>
        </p:txBody>
      </p:sp>
      <p:sp>
        <p:nvSpPr>
          <p:cNvPr id="25"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26"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FF"/>
                </a:solidFill>
                <a:latin typeface="Times New Roman" panose="02020603050405020304" pitchFamily="18" charset="0"/>
                <a:cs typeface="Times New Roman" panose="02020603050405020304" pitchFamily="18" charset="0"/>
              </a:rPr>
              <a:t>II. PHÂN TÍCH MỘT SỐ RA THỪA SỐ NGUYÊN TỐ</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3" y="970889"/>
            <a:ext cx="9182896" cy="853514"/>
          </a:xfrm>
          <a:prstGeom prst="rect">
            <a:avLst/>
          </a:prstGeom>
        </p:spPr>
      </p:pic>
      <p:sp>
        <p:nvSpPr>
          <p:cNvPr id="12" name="Oval 11"/>
          <p:cNvSpPr/>
          <p:nvPr/>
        </p:nvSpPr>
        <p:spPr>
          <a:xfrm>
            <a:off x="383049" y="3947004"/>
            <a:ext cx="439911" cy="53046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05387" y="5087169"/>
            <a:ext cx="439911" cy="53046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130363" y="5087169"/>
            <a:ext cx="439911" cy="53046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Callout 39"/>
          <p:cNvSpPr/>
          <p:nvPr/>
        </p:nvSpPr>
        <p:spPr>
          <a:xfrm>
            <a:off x="1816000" y="2330494"/>
            <a:ext cx="4460240" cy="2794883"/>
          </a:xfrm>
          <a:prstGeom prst="cloudCallout">
            <a:avLst>
              <a:gd name="adj1" fmla="val 1926"/>
              <a:gd name="adj2" fmla="val -68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thừa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gì</a:t>
            </a:r>
            <a:r>
              <a:rPr lang="en-US" sz="3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 grpId="0" animBg="1"/>
      <p:bldP spid="27" grpId="0"/>
      <p:bldP spid="38" grpId="0"/>
      <p:bldP spid="12" grpId="0" animBg="1"/>
      <p:bldP spid="37"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7"/>
              <a:ext cx="7104248" cy="461665"/>
            </a:xfrm>
            <a:prstGeom prst="rect">
              <a:avLst/>
            </a:prstGeom>
            <a:noFill/>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HOẠT ĐỘNG HÌNH THÀNH KIẾN THỨC</a:t>
              </a:r>
              <a:endParaRPr lang="en-US" sz="2400" dirty="0">
                <a:solidFill>
                  <a:srgbClr val="FFFF00"/>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C801102C-836E-40D8-A085-E3ED3088305F}"/>
              </a:ext>
            </a:extLst>
          </p:cNvPr>
          <p:cNvSpPr txBox="1"/>
          <p:nvPr/>
        </p:nvSpPr>
        <p:spPr>
          <a:xfrm>
            <a:off x="188169" y="3184022"/>
            <a:ext cx="10713033" cy="1477328"/>
          </a:xfrm>
          <a:prstGeom prst="rect">
            <a:avLst/>
          </a:prstGeom>
          <a:noFill/>
        </p:spPr>
        <p:txBody>
          <a:bodyPr wrap="square">
            <a:spAutoFit/>
          </a:bodyPr>
          <a:lstStyle/>
          <a:p>
            <a:pPr algn="just"/>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Chú</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thừa</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mỗi</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ước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tố</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cho</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khi</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thương</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1.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4" y="1639725"/>
            <a:ext cx="11502173" cy="1213615"/>
          </a:xfrm>
          <a:prstGeom prst="rect">
            <a:avLst/>
          </a:prstGeom>
        </p:spPr>
      </p:pic>
      <p:sp>
        <p:nvSpPr>
          <p:cNvPr id="17" name="!!2">
            <a:extLst>
              <a:ext uri="{FF2B5EF4-FFF2-40B4-BE49-F238E27FC236}">
                <a16:creationId xmlns:a16="http://schemas.microsoft.com/office/drawing/2014/main" id="{F4B5F415-7490-4054-85B4-10F7AE6D3385}"/>
              </a:ext>
            </a:extLst>
          </p:cNvPr>
          <p:cNvSpPr txBox="1">
            <a:spLocks/>
          </p:cNvSpPr>
          <p:nvPr/>
        </p:nvSpPr>
        <p:spPr>
          <a:xfrm>
            <a:off x="652738" y="0"/>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20. PHÂN TÍCH MỘT SỐ RA THỪA SỐ NGUYÊN TỐ</a:t>
            </a: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60544" y="534673"/>
            <a:ext cx="11372592" cy="5703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FF"/>
                </a:solidFill>
                <a:latin typeface="Times New Roman" panose="02020603050405020304" pitchFamily="18" charset="0"/>
                <a:cs typeface="Times New Roman" panose="02020603050405020304" pitchFamily="18" charset="0"/>
              </a:rPr>
              <a:t>II. PHÂN TÍCH MỘT SỐ RA THỪA SỐ NGUYÊN TỐ</a:t>
            </a:r>
          </a:p>
        </p:txBody>
      </p:sp>
      <p:sp>
        <p:nvSpPr>
          <p:cNvPr id="19" name="TextBox 18"/>
          <p:cNvSpPr txBox="1"/>
          <p:nvPr/>
        </p:nvSpPr>
        <p:spPr>
          <a:xfrm>
            <a:off x="188169" y="1145661"/>
            <a:ext cx="1152951" cy="369332"/>
          </a:xfrm>
          <a:prstGeom prst="rect">
            <a:avLst/>
          </a:prstGeom>
          <a:solidFill>
            <a:srgbClr val="FAED3B"/>
          </a:solidFill>
        </p:spPr>
        <p:txBody>
          <a:bodyPr wrap="square" rtlCol="0">
            <a:spAutoFit/>
          </a:bodyPr>
          <a:lstStyle/>
          <a:p>
            <a:r>
              <a:rPr lang="en-US" b="1" dirty="0">
                <a:solidFill>
                  <a:srgbClr val="0000FF"/>
                </a:solidFill>
              </a:rPr>
              <a:t>GHI NHỚ</a:t>
            </a:r>
          </a:p>
        </p:txBody>
      </p:sp>
    </p:spTree>
    <p:extLst>
      <p:ext uri="{BB962C8B-B14F-4D97-AF65-F5344CB8AC3E}">
        <p14:creationId xmlns:p14="http://schemas.microsoft.com/office/powerpoint/2010/main" val="2705090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elements/1.1/"/>
    <ds:schemaRef ds:uri="http://schemas.openxmlformats.org/package/2006/metadata/core-properties"/>
    <ds:schemaRef ds:uri="16c05727-aa75-4e4a-9b5f-8a80a1165891"/>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1010</TotalTime>
  <Words>2115</Words>
  <Application>Microsoft Office PowerPoint</Application>
  <PresentationFormat>Widescreen</PresentationFormat>
  <Paragraphs>1127</Paragraphs>
  <Slides>18</Slides>
  <Notes>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Times New Roman</vt:lpstr>
      <vt:lpstr>Wingdings</vt:lpstr>
      <vt:lpstr>Office Theme</vt:lpstr>
      <vt:lpstr>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81</cp:revision>
  <dcterms:created xsi:type="dcterms:W3CDTF">2021-06-07T13:44:30Z</dcterms:created>
  <dcterms:modified xsi:type="dcterms:W3CDTF">2023-08-03T13:02:25Z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