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350" r:id="rId2"/>
    <p:sldId id="351" r:id="rId3"/>
    <p:sldId id="361" r:id="rId4"/>
    <p:sldId id="362" r:id="rId5"/>
    <p:sldId id="348" r:id="rId6"/>
    <p:sldId id="333" r:id="rId7"/>
    <p:sldId id="338" r:id="rId8"/>
    <p:sldId id="336" r:id="rId9"/>
    <p:sldId id="287" r:id="rId10"/>
    <p:sldId id="337" r:id="rId11"/>
    <p:sldId id="340" r:id="rId12"/>
    <p:sldId id="342" r:id="rId13"/>
    <p:sldId id="339" r:id="rId14"/>
    <p:sldId id="347" r:id="rId15"/>
    <p:sldId id="344" r:id="rId16"/>
    <p:sldId id="352" r:id="rId17"/>
    <p:sldId id="355" r:id="rId18"/>
    <p:sldId id="356" r:id="rId19"/>
    <p:sldId id="357" r:id="rId20"/>
    <p:sldId id="346" r:id="rId21"/>
    <p:sldId id="324" r:id="rId22"/>
  </p:sldIdLst>
  <p:sldSz cx="14630400" cy="82296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4000" kern="1200">
        <a:solidFill>
          <a:schemeClr val="tx1"/>
        </a:solidFill>
        <a:latin typeface=".VnTime" pitchFamily="34" charset="0"/>
        <a:ea typeface="+mn-ea"/>
        <a:cs typeface="+mn-cs"/>
      </a:defRPr>
    </a:lvl1pPr>
    <a:lvl2pPr marL="653110" algn="l" rtl="0" eaLnBrk="0" fontAlgn="base" hangingPunct="0">
      <a:spcBef>
        <a:spcPct val="0"/>
      </a:spcBef>
      <a:spcAft>
        <a:spcPct val="0"/>
      </a:spcAft>
      <a:defRPr sz="4000" kern="1200">
        <a:solidFill>
          <a:schemeClr val="tx1"/>
        </a:solidFill>
        <a:latin typeface=".VnTime" pitchFamily="34" charset="0"/>
        <a:ea typeface="+mn-ea"/>
        <a:cs typeface="+mn-cs"/>
      </a:defRPr>
    </a:lvl2pPr>
    <a:lvl3pPr marL="1306220" algn="l" rtl="0" eaLnBrk="0" fontAlgn="base" hangingPunct="0">
      <a:spcBef>
        <a:spcPct val="0"/>
      </a:spcBef>
      <a:spcAft>
        <a:spcPct val="0"/>
      </a:spcAft>
      <a:defRPr sz="4000" kern="1200">
        <a:solidFill>
          <a:schemeClr val="tx1"/>
        </a:solidFill>
        <a:latin typeface=".VnTime" pitchFamily="34" charset="0"/>
        <a:ea typeface="+mn-ea"/>
        <a:cs typeface="+mn-cs"/>
      </a:defRPr>
    </a:lvl3pPr>
    <a:lvl4pPr marL="1959331" algn="l" rtl="0" eaLnBrk="0" fontAlgn="base" hangingPunct="0">
      <a:spcBef>
        <a:spcPct val="0"/>
      </a:spcBef>
      <a:spcAft>
        <a:spcPct val="0"/>
      </a:spcAft>
      <a:defRPr sz="4000" kern="1200">
        <a:solidFill>
          <a:schemeClr val="tx1"/>
        </a:solidFill>
        <a:latin typeface=".VnTime" pitchFamily="34" charset="0"/>
        <a:ea typeface="+mn-ea"/>
        <a:cs typeface="+mn-cs"/>
      </a:defRPr>
    </a:lvl4pPr>
    <a:lvl5pPr marL="2612441" algn="l" rtl="0" eaLnBrk="0" fontAlgn="base" hangingPunct="0">
      <a:spcBef>
        <a:spcPct val="0"/>
      </a:spcBef>
      <a:spcAft>
        <a:spcPct val="0"/>
      </a:spcAft>
      <a:defRPr sz="4000" kern="1200">
        <a:solidFill>
          <a:schemeClr val="tx1"/>
        </a:solidFill>
        <a:latin typeface=".VnTime" pitchFamily="34" charset="0"/>
        <a:ea typeface="+mn-ea"/>
        <a:cs typeface="+mn-cs"/>
      </a:defRPr>
    </a:lvl5pPr>
    <a:lvl6pPr marL="3265551" algn="l" defTabSz="1306220" rtl="0" eaLnBrk="1" latinLnBrk="0" hangingPunct="1">
      <a:defRPr sz="4000" kern="1200">
        <a:solidFill>
          <a:schemeClr val="tx1"/>
        </a:solidFill>
        <a:latin typeface=".VnTime" pitchFamily="34" charset="0"/>
        <a:ea typeface="+mn-ea"/>
        <a:cs typeface="+mn-cs"/>
      </a:defRPr>
    </a:lvl6pPr>
    <a:lvl7pPr marL="3918661" algn="l" defTabSz="1306220" rtl="0" eaLnBrk="1" latinLnBrk="0" hangingPunct="1">
      <a:defRPr sz="4000" kern="1200">
        <a:solidFill>
          <a:schemeClr val="tx1"/>
        </a:solidFill>
        <a:latin typeface=".VnTime" pitchFamily="34" charset="0"/>
        <a:ea typeface="+mn-ea"/>
        <a:cs typeface="+mn-cs"/>
      </a:defRPr>
    </a:lvl7pPr>
    <a:lvl8pPr marL="4571771" algn="l" defTabSz="1306220" rtl="0" eaLnBrk="1" latinLnBrk="0" hangingPunct="1">
      <a:defRPr sz="4000" kern="1200">
        <a:solidFill>
          <a:schemeClr val="tx1"/>
        </a:solidFill>
        <a:latin typeface=".VnTime" pitchFamily="34" charset="0"/>
        <a:ea typeface="+mn-ea"/>
        <a:cs typeface="+mn-cs"/>
      </a:defRPr>
    </a:lvl8pPr>
    <a:lvl9pPr marL="5224882" algn="l" defTabSz="1306220" rtl="0" eaLnBrk="1" latinLnBrk="0" hangingPunct="1">
      <a:defRPr sz="4000" kern="1200">
        <a:solidFill>
          <a:schemeClr val="tx1"/>
        </a:solidFill>
        <a:latin typeface=".VnTime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592">
          <p15:clr>
            <a:srgbClr val="A4A3A4"/>
          </p15:clr>
        </p15:guide>
        <p15:guide id="2" pos="460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0000"/>
    <a:srgbClr val="0000CC"/>
    <a:srgbClr val="CC00FF"/>
    <a:srgbClr val="A50021"/>
    <a:srgbClr val="3333CC"/>
    <a:srgbClr val="CCFFFF"/>
    <a:srgbClr val="000066"/>
    <a:srgbClr val="6600CC"/>
    <a:srgbClr val="CC0000"/>
    <a:srgbClr val="66003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822" y="-96"/>
      </p:cViewPr>
      <p:guideLst>
        <p:guide orient="horz" pos="2592"/>
        <p:guide pos="460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image" Target="../media/image30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6" Type="http://schemas.openxmlformats.org/officeDocument/2006/relationships/image" Target="../media/image20.wmf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image" Target="../media/image25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911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911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11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911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fld id="{1356C1C3-4C0F-4114-8A6C-BFC8BC24D53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700" kern="1200">
        <a:solidFill>
          <a:schemeClr val="tx1"/>
        </a:solidFill>
        <a:latin typeface="Arial" charset="0"/>
        <a:ea typeface="+mn-ea"/>
        <a:cs typeface="+mn-cs"/>
      </a:defRPr>
    </a:lvl1pPr>
    <a:lvl2pPr marL="653110" algn="l" rtl="0" fontAlgn="base">
      <a:spcBef>
        <a:spcPct val="30000"/>
      </a:spcBef>
      <a:spcAft>
        <a:spcPct val="0"/>
      </a:spcAft>
      <a:defRPr sz="1700" kern="1200">
        <a:solidFill>
          <a:schemeClr val="tx1"/>
        </a:solidFill>
        <a:latin typeface="Arial" charset="0"/>
        <a:ea typeface="+mn-ea"/>
        <a:cs typeface="+mn-cs"/>
      </a:defRPr>
    </a:lvl2pPr>
    <a:lvl3pPr marL="1306220" algn="l" rtl="0" fontAlgn="base">
      <a:spcBef>
        <a:spcPct val="30000"/>
      </a:spcBef>
      <a:spcAft>
        <a:spcPct val="0"/>
      </a:spcAft>
      <a:defRPr sz="1700" kern="1200">
        <a:solidFill>
          <a:schemeClr val="tx1"/>
        </a:solidFill>
        <a:latin typeface="Arial" charset="0"/>
        <a:ea typeface="+mn-ea"/>
        <a:cs typeface="+mn-cs"/>
      </a:defRPr>
    </a:lvl3pPr>
    <a:lvl4pPr marL="1959331" algn="l" rtl="0" fontAlgn="base">
      <a:spcBef>
        <a:spcPct val="30000"/>
      </a:spcBef>
      <a:spcAft>
        <a:spcPct val="0"/>
      </a:spcAft>
      <a:defRPr sz="1700" kern="1200">
        <a:solidFill>
          <a:schemeClr val="tx1"/>
        </a:solidFill>
        <a:latin typeface="Arial" charset="0"/>
        <a:ea typeface="+mn-ea"/>
        <a:cs typeface="+mn-cs"/>
      </a:defRPr>
    </a:lvl4pPr>
    <a:lvl5pPr marL="2612441" algn="l" rtl="0" fontAlgn="base">
      <a:spcBef>
        <a:spcPct val="30000"/>
      </a:spcBef>
      <a:spcAft>
        <a:spcPct val="0"/>
      </a:spcAft>
      <a:defRPr sz="1700" kern="1200">
        <a:solidFill>
          <a:schemeClr val="tx1"/>
        </a:solidFill>
        <a:latin typeface="Arial" charset="0"/>
        <a:ea typeface="+mn-ea"/>
        <a:cs typeface="+mn-cs"/>
      </a:defRPr>
    </a:lvl5pPr>
    <a:lvl6pPr marL="3265551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3918661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4571771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5224882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1097280" y="2556511"/>
            <a:ext cx="12435840" cy="1764030"/>
          </a:xfrm>
        </p:spPr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2194560" y="4663440"/>
            <a:ext cx="10241280" cy="2103120"/>
          </a:xfrm>
        </p:spPr>
        <p:txBody>
          <a:bodyPr/>
          <a:lstStyle>
            <a:lvl1pPr marL="0" indent="0" algn="ctr">
              <a:buNone/>
              <a:defRPr/>
            </a:lvl1pPr>
            <a:lvl2pPr marL="653110" indent="0" algn="ctr">
              <a:buNone/>
              <a:defRPr/>
            </a:lvl2pPr>
            <a:lvl3pPr marL="1306220" indent="0" algn="ctr">
              <a:buNone/>
              <a:defRPr/>
            </a:lvl3pPr>
            <a:lvl4pPr marL="1959331" indent="0" algn="ctr">
              <a:buNone/>
              <a:defRPr/>
            </a:lvl4pPr>
            <a:lvl5pPr marL="2612441" indent="0" algn="ctr">
              <a:buNone/>
              <a:defRPr/>
            </a:lvl5pPr>
            <a:lvl6pPr marL="3265551" indent="0" algn="ctr">
              <a:buNone/>
              <a:defRPr/>
            </a:lvl6pPr>
            <a:lvl7pPr marL="3918661" indent="0" algn="ctr">
              <a:buNone/>
              <a:defRPr/>
            </a:lvl7pPr>
            <a:lvl8pPr marL="4571771" indent="0" algn="ctr">
              <a:buNone/>
              <a:defRPr/>
            </a:lvl8pPr>
            <a:lvl9pPr marL="5224882" indent="0" algn="ctr">
              <a:buNone/>
              <a:defRPr/>
            </a:lvl9pPr>
          </a:lstStyle>
          <a:p>
            <a:r>
              <a:rPr lang="vi-VN" smtClean="0"/>
              <a:t>Bấm &amp; sửa kiểu phụ đề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BA0048-1C5E-4505-8A47-D7A3363B206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FA224D-838B-47F4-A112-07511234DDB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10607040" y="329566"/>
            <a:ext cx="3291840" cy="7021830"/>
          </a:xfrm>
        </p:spPr>
        <p:txBody>
          <a:bodyPr vert="eaVert"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>
          <a:xfrm>
            <a:off x="731520" y="329566"/>
            <a:ext cx="9631680" cy="7021830"/>
          </a:xfrm>
        </p:spPr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1F3792-5A54-48DA-A687-486B8915437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731520" y="329566"/>
            <a:ext cx="13167360" cy="702183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09AE0F-9D9A-474B-A3F4-EC6001998C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59ADF4-5C6E-4F63-9E53-45FECACD6F2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155701" y="5288281"/>
            <a:ext cx="12435840" cy="1634490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1155701" y="3488056"/>
            <a:ext cx="12435840" cy="1800224"/>
          </a:xfrm>
        </p:spPr>
        <p:txBody>
          <a:bodyPr anchor="b"/>
          <a:lstStyle>
            <a:lvl1pPr marL="0" indent="0">
              <a:buNone/>
              <a:defRPr sz="2900"/>
            </a:lvl1pPr>
            <a:lvl2pPr marL="653110" indent="0">
              <a:buNone/>
              <a:defRPr sz="2600"/>
            </a:lvl2pPr>
            <a:lvl3pPr marL="1306220" indent="0">
              <a:buNone/>
              <a:defRPr sz="2300"/>
            </a:lvl3pPr>
            <a:lvl4pPr marL="1959331" indent="0">
              <a:buNone/>
              <a:defRPr sz="2000"/>
            </a:lvl4pPr>
            <a:lvl5pPr marL="2612441" indent="0">
              <a:buNone/>
              <a:defRPr sz="2000"/>
            </a:lvl5pPr>
            <a:lvl6pPr marL="3265551" indent="0">
              <a:buNone/>
              <a:defRPr sz="2000"/>
            </a:lvl6pPr>
            <a:lvl7pPr marL="3918661" indent="0">
              <a:buNone/>
              <a:defRPr sz="2000"/>
            </a:lvl7pPr>
            <a:lvl8pPr marL="4571771" indent="0">
              <a:buNone/>
              <a:defRPr sz="2000"/>
            </a:lvl8pPr>
            <a:lvl9pPr marL="5224882" indent="0">
              <a:buNone/>
              <a:defRPr sz="20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A56C96-1F78-4C3F-B09C-DD11032691B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/>
          </p:nvPr>
        </p:nvSpPr>
        <p:spPr>
          <a:xfrm>
            <a:off x="731520" y="1920240"/>
            <a:ext cx="6461760" cy="543115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7437120" y="1920240"/>
            <a:ext cx="6461760" cy="543115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Nơi giữ chỗ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Nơi giữ chỗ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Nơi giữ chỗ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F6F1AF-5DCB-4C97-8D61-ECCF8838FD0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731520" y="1842136"/>
            <a:ext cx="6464301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731520" y="2609850"/>
            <a:ext cx="6464301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/>
          </p:nvPr>
        </p:nvSpPr>
        <p:spPr>
          <a:xfrm>
            <a:off x="7432041" y="1842136"/>
            <a:ext cx="6466840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/>
          </p:nvPr>
        </p:nvSpPr>
        <p:spPr>
          <a:xfrm>
            <a:off x="7432041" y="2609850"/>
            <a:ext cx="6466840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7" name="Nơi giữ chỗ cho Ngày tháng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Nơi giữ chỗ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Nơi giữ chỗ cho Số hiệu Bản chiế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D3FAC7-92F6-4DFA-8D05-A43B976CEB3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gày tháng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Nơi giữ chỗ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Nơi giữ chỗ cho Số hiệu Bản chiế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1CB692-D8D5-433E-A4DB-82D782F4979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Ngày tháng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Nơi giữ chỗ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Nơi giữ chỗ cho Số hiệu Bản chiế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69C582-F0B7-41FD-ADF3-22B86353CD8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31521" y="327660"/>
            <a:ext cx="4813301" cy="1394460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5720080" y="327660"/>
            <a:ext cx="8178800" cy="7023736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731521" y="1722120"/>
            <a:ext cx="4813301" cy="5629276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Nơi giữ chỗ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Nơi giữ chỗ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Nơi giữ chỗ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53E9B4-B0D9-4408-8B69-B565D1F164B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2867661" y="5760720"/>
            <a:ext cx="8778240" cy="680086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2867661" y="735330"/>
            <a:ext cx="8778240" cy="4937760"/>
          </a:xfrm>
        </p:spPr>
        <p:txBody>
          <a:bodyPr/>
          <a:lstStyle>
            <a:lvl1pPr marL="0" indent="0">
              <a:buNone/>
              <a:defRPr sz="4600"/>
            </a:lvl1pPr>
            <a:lvl2pPr marL="653110" indent="0">
              <a:buNone/>
              <a:defRPr sz="4000"/>
            </a:lvl2pPr>
            <a:lvl3pPr marL="1306220" indent="0">
              <a:buNone/>
              <a:defRPr sz="3400"/>
            </a:lvl3pPr>
            <a:lvl4pPr marL="1959331" indent="0">
              <a:buNone/>
              <a:defRPr sz="2900"/>
            </a:lvl4pPr>
            <a:lvl5pPr marL="2612441" indent="0">
              <a:buNone/>
              <a:defRPr sz="2900"/>
            </a:lvl5pPr>
            <a:lvl6pPr marL="3265551" indent="0">
              <a:buNone/>
              <a:defRPr sz="2900"/>
            </a:lvl6pPr>
            <a:lvl7pPr marL="3918661" indent="0">
              <a:buNone/>
              <a:defRPr sz="2900"/>
            </a:lvl7pPr>
            <a:lvl8pPr marL="4571771" indent="0">
              <a:buNone/>
              <a:defRPr sz="2900"/>
            </a:lvl8pPr>
            <a:lvl9pPr marL="5224882" indent="0">
              <a:buNone/>
              <a:defRPr sz="2900"/>
            </a:lvl9pPr>
          </a:lstStyle>
          <a:p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2867661" y="6440806"/>
            <a:ext cx="8778240" cy="965834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Nơi giữ chỗ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Nơi giữ chỗ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Nơi giữ chỗ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4A9168-E53C-4646-82EA-5B431FFC87B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31520" y="329566"/>
            <a:ext cx="1316736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0622" tIns="65311" rIns="130622" bIns="653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520" y="1920240"/>
            <a:ext cx="13167360" cy="5431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0622" tIns="65311" rIns="130622" bIns="653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31520" y="7494270"/>
            <a:ext cx="341376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0622" tIns="65311" rIns="130622" bIns="65311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0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998720" y="7494270"/>
            <a:ext cx="463296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0622" tIns="65311" rIns="130622" bIns="65311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0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485120" y="7494270"/>
            <a:ext cx="341376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0622" tIns="65311" rIns="130622" bIns="65311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000">
                <a:latin typeface="+mn-lt"/>
              </a:defRPr>
            </a:lvl1pPr>
          </a:lstStyle>
          <a:p>
            <a:fld id="{95B19183-618A-423D-B95B-D9478F65F6D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charset="0"/>
        </a:defRPr>
      </a:lvl5pPr>
      <a:lvl6pPr marL="653110" algn="ctr" rtl="0" fontAlgn="base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charset="0"/>
        </a:defRPr>
      </a:lvl6pPr>
      <a:lvl7pPr marL="1306220" algn="ctr" rtl="0" fontAlgn="base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charset="0"/>
        </a:defRPr>
      </a:lvl7pPr>
      <a:lvl8pPr marL="1959331" algn="ctr" rtl="0" fontAlgn="base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charset="0"/>
        </a:defRPr>
      </a:lvl8pPr>
      <a:lvl9pPr marL="2612441" algn="ctr" rtl="0" fontAlgn="base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charset="0"/>
        </a:defRPr>
      </a:lvl9pPr>
    </p:titleStyle>
    <p:bodyStyle>
      <a:lvl1pPr marL="489833" indent="-489833" algn="l" rtl="0" fontAlgn="base">
        <a:spcBef>
          <a:spcPct val="20000"/>
        </a:spcBef>
        <a:spcAft>
          <a:spcPct val="0"/>
        </a:spcAft>
        <a:buChar char="•"/>
        <a:defRPr sz="4600">
          <a:solidFill>
            <a:schemeClr val="tx1"/>
          </a:solidFill>
          <a:latin typeface="+mn-lt"/>
          <a:ea typeface="+mn-ea"/>
          <a:cs typeface="+mn-cs"/>
        </a:defRPr>
      </a:lvl1pPr>
      <a:lvl2pPr marL="1061304" indent="-408194" algn="l" rtl="0" fontAlgn="base">
        <a:spcBef>
          <a:spcPct val="20000"/>
        </a:spcBef>
        <a:spcAft>
          <a:spcPct val="0"/>
        </a:spcAft>
        <a:buChar char="–"/>
        <a:defRPr sz="4000">
          <a:solidFill>
            <a:schemeClr val="tx1"/>
          </a:solidFill>
          <a:latin typeface="+mn-lt"/>
        </a:defRPr>
      </a:lvl2pPr>
      <a:lvl3pPr marL="1632776" indent="-326555" algn="l" rtl="0" fontAlgn="base">
        <a:spcBef>
          <a:spcPct val="20000"/>
        </a:spcBef>
        <a:spcAft>
          <a:spcPct val="0"/>
        </a:spcAft>
        <a:buChar char="•"/>
        <a:defRPr sz="3400">
          <a:solidFill>
            <a:schemeClr val="tx1"/>
          </a:solidFill>
          <a:latin typeface="+mn-lt"/>
        </a:defRPr>
      </a:lvl3pPr>
      <a:lvl4pPr marL="2285886" indent="-326555" algn="l" rtl="0" fontAlgn="base">
        <a:spcBef>
          <a:spcPct val="20000"/>
        </a:spcBef>
        <a:spcAft>
          <a:spcPct val="0"/>
        </a:spcAft>
        <a:buChar char="–"/>
        <a:defRPr sz="2900">
          <a:solidFill>
            <a:schemeClr val="tx1"/>
          </a:solidFill>
          <a:latin typeface="+mn-lt"/>
        </a:defRPr>
      </a:lvl4pPr>
      <a:lvl5pPr marL="2938996" indent="-326555" algn="l" rtl="0" fontAlgn="base">
        <a:spcBef>
          <a:spcPct val="20000"/>
        </a:spcBef>
        <a:spcAft>
          <a:spcPct val="0"/>
        </a:spcAft>
        <a:buChar char="»"/>
        <a:defRPr sz="2900">
          <a:solidFill>
            <a:schemeClr val="tx1"/>
          </a:solidFill>
          <a:latin typeface="+mn-lt"/>
        </a:defRPr>
      </a:lvl5pPr>
      <a:lvl6pPr marL="3592106" indent="-326555" algn="l" rtl="0" fontAlgn="base">
        <a:spcBef>
          <a:spcPct val="20000"/>
        </a:spcBef>
        <a:spcAft>
          <a:spcPct val="0"/>
        </a:spcAft>
        <a:buChar char="»"/>
        <a:defRPr sz="2900">
          <a:solidFill>
            <a:schemeClr val="tx1"/>
          </a:solidFill>
          <a:latin typeface="+mn-lt"/>
        </a:defRPr>
      </a:lvl6pPr>
      <a:lvl7pPr marL="4245216" indent="-326555" algn="l" rtl="0" fontAlgn="base">
        <a:spcBef>
          <a:spcPct val="20000"/>
        </a:spcBef>
        <a:spcAft>
          <a:spcPct val="0"/>
        </a:spcAft>
        <a:buChar char="»"/>
        <a:defRPr sz="2900">
          <a:solidFill>
            <a:schemeClr val="tx1"/>
          </a:solidFill>
          <a:latin typeface="+mn-lt"/>
        </a:defRPr>
      </a:lvl7pPr>
      <a:lvl8pPr marL="4898327" indent="-326555" algn="l" rtl="0" fontAlgn="base">
        <a:spcBef>
          <a:spcPct val="20000"/>
        </a:spcBef>
        <a:spcAft>
          <a:spcPct val="0"/>
        </a:spcAft>
        <a:buChar char="»"/>
        <a:defRPr sz="2900">
          <a:solidFill>
            <a:schemeClr val="tx1"/>
          </a:solidFill>
          <a:latin typeface="+mn-lt"/>
        </a:defRPr>
      </a:lvl8pPr>
      <a:lvl9pPr marL="5551437" indent="-326555" algn="l" rtl="0" fontAlgn="base">
        <a:spcBef>
          <a:spcPct val="20000"/>
        </a:spcBef>
        <a:spcAft>
          <a:spcPct val="0"/>
        </a:spcAft>
        <a:buChar char="»"/>
        <a:defRPr sz="29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311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622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933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244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555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866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4882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5" Type="http://schemas.openxmlformats.org/officeDocument/2006/relationships/image" Target="../media/image3.wmf"/><Relationship Id="rId4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9.bin"/><Relationship Id="rId5" Type="http://schemas.openxmlformats.org/officeDocument/2006/relationships/oleObject" Target="../embeddings/oleObject18.bin"/><Relationship Id="rId4" Type="http://schemas.openxmlformats.org/officeDocument/2006/relationships/oleObject" Target="../embeddings/oleObject17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23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7" Type="http://schemas.openxmlformats.org/officeDocument/2006/relationships/oleObject" Target="../embeddings/oleObject2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7.bin"/><Relationship Id="rId5" Type="http://schemas.openxmlformats.org/officeDocument/2006/relationships/oleObject" Target="../embeddings/oleObject26.bin"/><Relationship Id="rId4" Type="http://schemas.openxmlformats.org/officeDocument/2006/relationships/oleObject" Target="../embeddings/oleObject25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oleObject31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4" Type="http://schemas.openxmlformats.org/officeDocument/2006/relationships/oleObject" Target="../embeddings/oleObject32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oleObject" Target="../embeddings/oleObject33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8.bin"/><Relationship Id="rId4" Type="http://schemas.openxmlformats.org/officeDocument/2006/relationships/oleObject" Target="../embeddings/oleObject7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2.bin"/><Relationship Id="rId5" Type="http://schemas.openxmlformats.org/officeDocument/2006/relationships/oleObject" Target="../embeddings/oleObject11.bin"/><Relationship Id="rId4" Type="http://schemas.openxmlformats.org/officeDocument/2006/relationships/oleObject" Target="../embeddings/oleObject10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FSB_Background0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4630400" cy="8229600"/>
          </a:xfrm>
          <a:prstGeom prst="rect">
            <a:avLst/>
          </a:prstGeom>
          <a:noFill/>
          <a:ln w="57150" cmpd="thinThick">
            <a:solidFill>
              <a:srgbClr val="0D04C4"/>
            </a:solidFill>
            <a:miter lim="800000"/>
            <a:headEnd/>
            <a:tailEnd/>
          </a:ln>
        </p:spPr>
      </p:pic>
      <p:sp>
        <p:nvSpPr>
          <p:cNvPr id="39939" name="WordArt 3"/>
          <p:cNvSpPr>
            <a:spLocks noChangeArrowheads="1" noChangeShapeType="1" noTextEdit="1"/>
          </p:cNvSpPr>
          <p:nvPr/>
        </p:nvSpPr>
        <p:spPr bwMode="auto">
          <a:xfrm>
            <a:off x="1143000" y="1874838"/>
            <a:ext cx="12801600" cy="2925763"/>
          </a:xfrm>
          <a:prstGeom prst="rect">
            <a:avLst/>
          </a:prstGeom>
        </p:spPr>
        <p:txBody>
          <a:bodyPr wrap="none" lIns="91431" tIns="45716" rIns="91431" bIns="45716" fromWordArt="1">
            <a:prstTxWarp prst="textTriangle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9900CC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CHÀO MỪNG QUÝ THẦY CÔ VỀ DỰ GIỜ</a:t>
            </a:r>
            <a:endParaRPr lang="en-US" sz="3600" kern="10" dirty="0">
              <a:ln w="9525">
                <a:solidFill>
                  <a:srgbClr val="9900CC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9942" name="Text Box 6"/>
          <p:cNvSpPr txBox="1">
            <a:spLocks noChangeArrowheads="1"/>
          </p:cNvSpPr>
          <p:nvPr/>
        </p:nvSpPr>
        <p:spPr bwMode="auto">
          <a:xfrm>
            <a:off x="1219200" y="555625"/>
            <a:ext cx="12922250" cy="747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595" tIns="65298" rIns="130595" bIns="65298">
            <a:spAutoFit/>
          </a:bodyPr>
          <a:lstStyle/>
          <a:p>
            <a:pPr algn="ctr" defTabSz="1306383">
              <a:spcBef>
                <a:spcPct val="50000"/>
              </a:spcBef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 </a:t>
            </a:r>
            <a:r>
              <a:rPr lang="en-US" sz="40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PTDTBT THCS SƠN HẢI</a:t>
            </a:r>
            <a:endParaRPr lang="en-US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943" name="Picture 7" descr="XMSTRER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" y="2"/>
            <a:ext cx="517525" cy="3249613"/>
          </a:xfrm>
          <a:prstGeom prst="rect">
            <a:avLst/>
          </a:prstGeom>
          <a:noFill/>
        </p:spPr>
      </p:pic>
      <p:pic>
        <p:nvPicPr>
          <p:cNvPr id="39944" name="Picture 8" descr="XMSTRER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2292352" y="-2236787"/>
            <a:ext cx="250825" cy="4724400"/>
          </a:xfrm>
          <a:prstGeom prst="rect">
            <a:avLst/>
          </a:prstGeom>
          <a:noFill/>
        </p:spPr>
      </p:pic>
      <p:pic>
        <p:nvPicPr>
          <p:cNvPr id="39945" name="Picture 9" descr="FSTV11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1639" y="227015"/>
            <a:ext cx="3192462" cy="2162176"/>
          </a:xfrm>
          <a:prstGeom prst="rect">
            <a:avLst/>
          </a:prstGeom>
          <a:noFill/>
        </p:spPr>
      </p:pic>
      <p:pic>
        <p:nvPicPr>
          <p:cNvPr id="39946" name="Picture 10" descr="butterflies_flowers_md_wht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9865" y="6410328"/>
            <a:ext cx="2767013" cy="1736725"/>
          </a:xfrm>
          <a:prstGeom prst="rect">
            <a:avLst/>
          </a:prstGeom>
          <a:noFill/>
        </p:spPr>
      </p:pic>
      <p:pic>
        <p:nvPicPr>
          <p:cNvPr id="39947" name="Picture 11" descr="butterflies_flowers_md_wht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44841" y="6451602"/>
            <a:ext cx="2765426" cy="1738313"/>
          </a:xfrm>
          <a:prstGeom prst="rect">
            <a:avLst/>
          </a:prstGeom>
          <a:noFill/>
        </p:spPr>
      </p:pic>
      <p:pic>
        <p:nvPicPr>
          <p:cNvPr id="39948" name="Picture 12" descr="butterflies_flowers_md_wht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96002" y="6492878"/>
            <a:ext cx="2765426" cy="1736725"/>
          </a:xfrm>
          <a:prstGeom prst="rect">
            <a:avLst/>
          </a:prstGeom>
          <a:noFill/>
        </p:spPr>
      </p:pic>
      <p:pic>
        <p:nvPicPr>
          <p:cNvPr id="39949" name="Picture 13" descr="butterflies_flowers_md_wht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012241" y="6469065"/>
            <a:ext cx="2765426" cy="1738312"/>
          </a:xfrm>
          <a:prstGeom prst="rect">
            <a:avLst/>
          </a:prstGeom>
          <a:noFill/>
        </p:spPr>
      </p:pic>
      <p:pic>
        <p:nvPicPr>
          <p:cNvPr id="39950" name="Picture 14" descr="butterflies_flowers_md_wht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864978" y="6492878"/>
            <a:ext cx="2765426" cy="1736725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ChangeArrowheads="1"/>
          </p:cNvSpPr>
          <p:nvPr/>
        </p:nvSpPr>
        <p:spPr bwMode="auto">
          <a:xfrm>
            <a:off x="0" y="0"/>
            <a:ext cx="14630400" cy="8229600"/>
          </a:xfrm>
          <a:prstGeom prst="rect">
            <a:avLst/>
          </a:prstGeom>
          <a:gradFill rotWithShape="0">
            <a:gsLst>
              <a:gs pos="0">
                <a:srgbClr val="FFCCFF"/>
              </a:gs>
              <a:gs pos="100000">
                <a:srgbClr val="CCFFCC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30622" tIns="65311" rIns="130622" bIns="65311" anchor="ctr"/>
          <a:lstStyle/>
          <a:p>
            <a:pPr eaLnBrk="1" hangingPunct="1"/>
            <a:endParaRPr lang="en-US" sz="2600" dirty="0">
              <a:latin typeface="Arial" charset="0"/>
            </a:endParaRPr>
          </a:p>
        </p:txBody>
      </p:sp>
      <p:sp>
        <p:nvSpPr>
          <p:cNvPr id="163845" name="Rectangle 5"/>
          <p:cNvSpPr>
            <a:spLocks noChangeArrowheads="1"/>
          </p:cNvSpPr>
          <p:nvPr/>
        </p:nvSpPr>
        <p:spPr bwMode="auto">
          <a:xfrm>
            <a:off x="188420" y="216130"/>
            <a:ext cx="9631680" cy="6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 algn="just" eaLnBrk="1" hangingPunct="1"/>
            <a:r>
              <a:rPr lang="en-US" sz="3400" b="1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34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34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GB" sz="34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>
                <a:latin typeface="Times New Roman" pitchFamily="18" charset="0"/>
              </a:rPr>
              <a:t>Cho </a:t>
            </a:r>
            <a:r>
              <a:rPr lang="en-US" sz="3400" b="1" dirty="0" err="1">
                <a:latin typeface="Times New Roman" pitchFamily="18" charset="0"/>
              </a:rPr>
              <a:t>bất</a:t>
            </a:r>
            <a:r>
              <a:rPr lang="en-US" sz="3400" b="1" dirty="0">
                <a:latin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</a:rPr>
              <a:t>phương</a:t>
            </a:r>
            <a:r>
              <a:rPr lang="en-US" sz="3400" b="1" dirty="0">
                <a:latin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</a:rPr>
              <a:t>trình</a:t>
            </a:r>
            <a:r>
              <a:rPr lang="en-US" sz="3400" b="1" dirty="0">
                <a:latin typeface="Times New Roman" pitchFamily="18" charset="0"/>
              </a:rPr>
              <a:t> x &gt; 4. </a:t>
            </a:r>
            <a:endParaRPr lang="en-US" sz="3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46" name="Rectangle 6"/>
          <p:cNvSpPr>
            <a:spLocks noChangeArrowheads="1"/>
          </p:cNvSpPr>
          <p:nvPr/>
        </p:nvSpPr>
        <p:spPr bwMode="auto">
          <a:xfrm>
            <a:off x="1341120" y="731520"/>
            <a:ext cx="10850880" cy="6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 eaLnBrk="1" hangingPunct="1"/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: {x | x &gt; 4}.</a:t>
            </a:r>
          </a:p>
        </p:txBody>
      </p:sp>
      <p:sp>
        <p:nvSpPr>
          <p:cNvPr id="163883" name="Text Box 43"/>
          <p:cNvSpPr txBox="1">
            <a:spLocks noChangeArrowheads="1"/>
          </p:cNvSpPr>
          <p:nvPr/>
        </p:nvSpPr>
        <p:spPr bwMode="auto">
          <a:xfrm>
            <a:off x="7442200" y="1746715"/>
            <a:ext cx="612141" cy="1193727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900" dirty="0">
                <a:solidFill>
                  <a:srgbClr val="FF0000"/>
                </a:solidFill>
                <a:latin typeface="Verdana" pitchFamily="34" charset="0"/>
              </a:rPr>
              <a:t>(</a:t>
            </a:r>
          </a:p>
        </p:txBody>
      </p:sp>
      <p:grpSp>
        <p:nvGrpSpPr>
          <p:cNvPr id="163884" name="Group 44"/>
          <p:cNvGrpSpPr>
            <a:grpSpLocks/>
          </p:cNvGrpSpPr>
          <p:nvPr/>
        </p:nvGrpSpPr>
        <p:grpSpPr bwMode="auto">
          <a:xfrm>
            <a:off x="1584961" y="2335530"/>
            <a:ext cx="5979160" cy="236220"/>
            <a:chOff x="1215" y="3660"/>
            <a:chExt cx="2354" cy="124"/>
          </a:xfrm>
        </p:grpSpPr>
        <p:sp>
          <p:nvSpPr>
            <p:cNvPr id="163885" name="Line 45"/>
            <p:cNvSpPr>
              <a:spLocks noChangeShapeType="1"/>
            </p:cNvSpPr>
            <p:nvPr/>
          </p:nvSpPr>
          <p:spPr bwMode="auto">
            <a:xfrm flipH="1">
              <a:off x="2670" y="3668"/>
              <a:ext cx="52" cy="11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3886" name="Line 46"/>
            <p:cNvSpPr>
              <a:spLocks noChangeShapeType="1"/>
            </p:cNvSpPr>
            <p:nvPr/>
          </p:nvSpPr>
          <p:spPr bwMode="auto">
            <a:xfrm flipH="1">
              <a:off x="2753" y="3669"/>
              <a:ext cx="51" cy="11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3887" name="Line 47"/>
            <p:cNvSpPr>
              <a:spLocks noChangeShapeType="1"/>
            </p:cNvSpPr>
            <p:nvPr/>
          </p:nvSpPr>
          <p:spPr bwMode="auto">
            <a:xfrm flipH="1">
              <a:off x="2835" y="3670"/>
              <a:ext cx="52" cy="11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3888" name="Line 48"/>
            <p:cNvSpPr>
              <a:spLocks noChangeShapeType="1"/>
            </p:cNvSpPr>
            <p:nvPr/>
          </p:nvSpPr>
          <p:spPr bwMode="auto">
            <a:xfrm flipH="1">
              <a:off x="2911" y="3672"/>
              <a:ext cx="52" cy="11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3889" name="Line 49"/>
            <p:cNvSpPr>
              <a:spLocks noChangeShapeType="1"/>
            </p:cNvSpPr>
            <p:nvPr/>
          </p:nvSpPr>
          <p:spPr bwMode="auto">
            <a:xfrm flipH="1">
              <a:off x="2985" y="3673"/>
              <a:ext cx="52" cy="11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3890" name="Line 50"/>
            <p:cNvSpPr>
              <a:spLocks noChangeShapeType="1"/>
            </p:cNvSpPr>
            <p:nvPr/>
          </p:nvSpPr>
          <p:spPr bwMode="auto">
            <a:xfrm flipH="1">
              <a:off x="3061" y="3671"/>
              <a:ext cx="52" cy="11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3891" name="Line 51"/>
            <p:cNvSpPr>
              <a:spLocks noChangeShapeType="1"/>
            </p:cNvSpPr>
            <p:nvPr/>
          </p:nvSpPr>
          <p:spPr bwMode="auto">
            <a:xfrm flipH="1">
              <a:off x="3126" y="3668"/>
              <a:ext cx="52" cy="11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3892" name="Line 52"/>
            <p:cNvSpPr>
              <a:spLocks noChangeShapeType="1"/>
            </p:cNvSpPr>
            <p:nvPr/>
          </p:nvSpPr>
          <p:spPr bwMode="auto">
            <a:xfrm flipH="1">
              <a:off x="3209" y="3669"/>
              <a:ext cx="51" cy="11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3893" name="Line 53"/>
            <p:cNvSpPr>
              <a:spLocks noChangeShapeType="1"/>
            </p:cNvSpPr>
            <p:nvPr/>
          </p:nvSpPr>
          <p:spPr bwMode="auto">
            <a:xfrm flipH="1">
              <a:off x="3291" y="3670"/>
              <a:ext cx="52" cy="11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3894" name="Line 54"/>
            <p:cNvSpPr>
              <a:spLocks noChangeShapeType="1"/>
            </p:cNvSpPr>
            <p:nvPr/>
          </p:nvSpPr>
          <p:spPr bwMode="auto">
            <a:xfrm flipH="1">
              <a:off x="3367" y="3672"/>
              <a:ext cx="52" cy="11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3895" name="Line 55"/>
            <p:cNvSpPr>
              <a:spLocks noChangeShapeType="1"/>
            </p:cNvSpPr>
            <p:nvPr/>
          </p:nvSpPr>
          <p:spPr bwMode="auto">
            <a:xfrm flipH="1">
              <a:off x="3441" y="3673"/>
              <a:ext cx="52" cy="11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3896" name="Line 56"/>
            <p:cNvSpPr>
              <a:spLocks noChangeShapeType="1"/>
            </p:cNvSpPr>
            <p:nvPr/>
          </p:nvSpPr>
          <p:spPr bwMode="auto">
            <a:xfrm flipH="1">
              <a:off x="3517" y="3671"/>
              <a:ext cx="52" cy="11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3897" name="Line 57"/>
            <p:cNvSpPr>
              <a:spLocks noChangeShapeType="1"/>
            </p:cNvSpPr>
            <p:nvPr/>
          </p:nvSpPr>
          <p:spPr bwMode="auto">
            <a:xfrm flipH="1">
              <a:off x="1742" y="3660"/>
              <a:ext cx="52" cy="11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3898" name="Line 58"/>
            <p:cNvSpPr>
              <a:spLocks noChangeShapeType="1"/>
            </p:cNvSpPr>
            <p:nvPr/>
          </p:nvSpPr>
          <p:spPr bwMode="auto">
            <a:xfrm flipH="1">
              <a:off x="1825" y="3661"/>
              <a:ext cx="51" cy="11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3899" name="Line 59"/>
            <p:cNvSpPr>
              <a:spLocks noChangeShapeType="1"/>
            </p:cNvSpPr>
            <p:nvPr/>
          </p:nvSpPr>
          <p:spPr bwMode="auto">
            <a:xfrm flipH="1">
              <a:off x="1907" y="3662"/>
              <a:ext cx="52" cy="11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3900" name="Line 60"/>
            <p:cNvSpPr>
              <a:spLocks noChangeShapeType="1"/>
            </p:cNvSpPr>
            <p:nvPr/>
          </p:nvSpPr>
          <p:spPr bwMode="auto">
            <a:xfrm flipH="1">
              <a:off x="1983" y="3664"/>
              <a:ext cx="52" cy="11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3901" name="Line 61"/>
            <p:cNvSpPr>
              <a:spLocks noChangeShapeType="1"/>
            </p:cNvSpPr>
            <p:nvPr/>
          </p:nvSpPr>
          <p:spPr bwMode="auto">
            <a:xfrm flipH="1">
              <a:off x="2057" y="3665"/>
              <a:ext cx="52" cy="11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3902" name="Line 62"/>
            <p:cNvSpPr>
              <a:spLocks noChangeShapeType="1"/>
            </p:cNvSpPr>
            <p:nvPr/>
          </p:nvSpPr>
          <p:spPr bwMode="auto">
            <a:xfrm flipH="1">
              <a:off x="2133" y="3663"/>
              <a:ext cx="52" cy="11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3903" name="Line 63"/>
            <p:cNvSpPr>
              <a:spLocks noChangeShapeType="1"/>
            </p:cNvSpPr>
            <p:nvPr/>
          </p:nvSpPr>
          <p:spPr bwMode="auto">
            <a:xfrm flipH="1">
              <a:off x="2198" y="3660"/>
              <a:ext cx="52" cy="11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3904" name="Line 64"/>
            <p:cNvSpPr>
              <a:spLocks noChangeShapeType="1"/>
            </p:cNvSpPr>
            <p:nvPr/>
          </p:nvSpPr>
          <p:spPr bwMode="auto">
            <a:xfrm flipH="1">
              <a:off x="2281" y="3661"/>
              <a:ext cx="51" cy="11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3905" name="Line 65"/>
            <p:cNvSpPr>
              <a:spLocks noChangeShapeType="1"/>
            </p:cNvSpPr>
            <p:nvPr/>
          </p:nvSpPr>
          <p:spPr bwMode="auto">
            <a:xfrm flipH="1">
              <a:off x="2363" y="3662"/>
              <a:ext cx="52" cy="11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3906" name="Line 66"/>
            <p:cNvSpPr>
              <a:spLocks noChangeShapeType="1"/>
            </p:cNvSpPr>
            <p:nvPr/>
          </p:nvSpPr>
          <p:spPr bwMode="auto">
            <a:xfrm flipH="1">
              <a:off x="2439" y="3664"/>
              <a:ext cx="52" cy="11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3907" name="Line 67"/>
            <p:cNvSpPr>
              <a:spLocks noChangeShapeType="1"/>
            </p:cNvSpPr>
            <p:nvPr/>
          </p:nvSpPr>
          <p:spPr bwMode="auto">
            <a:xfrm flipH="1">
              <a:off x="2513" y="3665"/>
              <a:ext cx="52" cy="11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3908" name="Line 68"/>
            <p:cNvSpPr>
              <a:spLocks noChangeShapeType="1"/>
            </p:cNvSpPr>
            <p:nvPr/>
          </p:nvSpPr>
          <p:spPr bwMode="auto">
            <a:xfrm flipH="1">
              <a:off x="2589" y="3663"/>
              <a:ext cx="52" cy="11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3909" name="Line 69"/>
            <p:cNvSpPr>
              <a:spLocks noChangeShapeType="1"/>
            </p:cNvSpPr>
            <p:nvPr/>
          </p:nvSpPr>
          <p:spPr bwMode="auto">
            <a:xfrm flipH="1">
              <a:off x="1215" y="3660"/>
              <a:ext cx="52" cy="11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3910" name="Line 70"/>
            <p:cNvSpPr>
              <a:spLocks noChangeShapeType="1"/>
            </p:cNvSpPr>
            <p:nvPr/>
          </p:nvSpPr>
          <p:spPr bwMode="auto">
            <a:xfrm flipH="1">
              <a:off x="1298" y="3661"/>
              <a:ext cx="51" cy="11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3911" name="Line 71"/>
            <p:cNvSpPr>
              <a:spLocks noChangeShapeType="1"/>
            </p:cNvSpPr>
            <p:nvPr/>
          </p:nvSpPr>
          <p:spPr bwMode="auto">
            <a:xfrm flipH="1">
              <a:off x="1380" y="3662"/>
              <a:ext cx="52" cy="11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3912" name="Line 72"/>
            <p:cNvSpPr>
              <a:spLocks noChangeShapeType="1"/>
            </p:cNvSpPr>
            <p:nvPr/>
          </p:nvSpPr>
          <p:spPr bwMode="auto">
            <a:xfrm flipH="1">
              <a:off x="1456" y="3664"/>
              <a:ext cx="52" cy="11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3913" name="Line 73"/>
            <p:cNvSpPr>
              <a:spLocks noChangeShapeType="1"/>
            </p:cNvSpPr>
            <p:nvPr/>
          </p:nvSpPr>
          <p:spPr bwMode="auto">
            <a:xfrm flipH="1">
              <a:off x="1530" y="3665"/>
              <a:ext cx="52" cy="11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3914" name="Line 74"/>
            <p:cNvSpPr>
              <a:spLocks noChangeShapeType="1"/>
            </p:cNvSpPr>
            <p:nvPr/>
          </p:nvSpPr>
          <p:spPr bwMode="auto">
            <a:xfrm flipH="1">
              <a:off x="1606" y="3663"/>
              <a:ext cx="52" cy="11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3915" name="Line 75"/>
            <p:cNvSpPr>
              <a:spLocks noChangeShapeType="1"/>
            </p:cNvSpPr>
            <p:nvPr/>
          </p:nvSpPr>
          <p:spPr bwMode="auto">
            <a:xfrm flipH="1">
              <a:off x="1671" y="3660"/>
              <a:ext cx="52" cy="11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3916" name="Group 76"/>
          <p:cNvGrpSpPr>
            <a:grpSpLocks/>
          </p:cNvGrpSpPr>
          <p:nvPr/>
        </p:nvGrpSpPr>
        <p:grpSpPr bwMode="auto">
          <a:xfrm>
            <a:off x="1607822" y="2339336"/>
            <a:ext cx="11076939" cy="783514"/>
            <a:chOff x="937" y="3043"/>
            <a:chExt cx="4135" cy="390"/>
          </a:xfrm>
        </p:grpSpPr>
        <p:sp>
          <p:nvSpPr>
            <p:cNvPr id="163917" name="Line 77"/>
            <p:cNvSpPr>
              <a:spLocks noChangeShapeType="1"/>
            </p:cNvSpPr>
            <p:nvPr/>
          </p:nvSpPr>
          <p:spPr bwMode="auto">
            <a:xfrm>
              <a:off x="937" y="3091"/>
              <a:ext cx="413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163918" name="Object 78"/>
            <p:cNvGraphicFramePr>
              <a:graphicFrameLocks noChangeAspect="1"/>
            </p:cNvGraphicFramePr>
            <p:nvPr/>
          </p:nvGraphicFramePr>
          <p:xfrm>
            <a:off x="2063" y="3053"/>
            <a:ext cx="75" cy="88"/>
          </p:xfrm>
          <a:graphic>
            <a:graphicData uri="http://schemas.openxmlformats.org/presentationml/2006/ole">
              <p:oleObj spid="_x0000_s163997" name="Equation" r:id="rId3" imgW="126835" imgH="139518" progId="Equation.DSMT4">
                <p:embed/>
              </p:oleObj>
            </a:graphicData>
          </a:graphic>
        </p:graphicFrame>
        <p:sp>
          <p:nvSpPr>
            <p:cNvPr id="163919" name="Text Box 79"/>
            <p:cNvSpPr txBox="1">
              <a:spLocks noChangeArrowheads="1"/>
            </p:cNvSpPr>
            <p:nvPr/>
          </p:nvSpPr>
          <p:spPr bwMode="auto">
            <a:xfrm>
              <a:off x="1982" y="3081"/>
              <a:ext cx="285" cy="3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latin typeface="Times New Roman" pitchFamily="18" charset="0"/>
                </a:rPr>
                <a:t>0</a:t>
              </a:r>
            </a:p>
          </p:txBody>
        </p:sp>
        <p:sp>
          <p:nvSpPr>
            <p:cNvPr id="163920" name="Text Box 80"/>
            <p:cNvSpPr txBox="1">
              <a:spLocks noChangeArrowheads="1"/>
            </p:cNvSpPr>
            <p:nvPr/>
          </p:nvSpPr>
          <p:spPr bwMode="auto">
            <a:xfrm>
              <a:off x="3114" y="3068"/>
              <a:ext cx="270" cy="3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latin typeface="Times New Roman" pitchFamily="18" charset="0"/>
                </a:rPr>
                <a:t>4</a:t>
              </a:r>
            </a:p>
          </p:txBody>
        </p:sp>
        <p:graphicFrame>
          <p:nvGraphicFramePr>
            <p:cNvPr id="163921" name="Object 81"/>
            <p:cNvGraphicFramePr>
              <a:graphicFrameLocks noChangeAspect="1"/>
            </p:cNvGraphicFramePr>
            <p:nvPr/>
          </p:nvGraphicFramePr>
          <p:xfrm>
            <a:off x="3193" y="3043"/>
            <a:ext cx="79" cy="97"/>
          </p:xfrm>
          <a:graphic>
            <a:graphicData uri="http://schemas.openxmlformats.org/presentationml/2006/ole">
              <p:oleObj spid="_x0000_s163998" name="Equation" r:id="rId4" imgW="164957" imgH="203024" progId="Equation.DSMT4">
                <p:embed/>
              </p:oleObj>
            </a:graphicData>
          </a:graphic>
        </p:graphicFrame>
      </p:grpSp>
      <p:sp>
        <p:nvSpPr>
          <p:cNvPr id="163922" name="AutoShape 82"/>
          <p:cNvSpPr>
            <a:spLocks noChangeArrowheads="1"/>
          </p:cNvSpPr>
          <p:nvPr/>
        </p:nvSpPr>
        <p:spPr bwMode="auto">
          <a:xfrm>
            <a:off x="7569201" y="2301240"/>
            <a:ext cx="322581" cy="222886"/>
          </a:xfrm>
          <a:prstGeom prst="star32">
            <a:avLst>
              <a:gd name="adj" fmla="val 37500"/>
            </a:avLst>
          </a:prstGeom>
          <a:solidFill>
            <a:srgbClr val="CC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130622" tIns="65311" rIns="130622" bIns="65311" anchor="ctr"/>
          <a:lstStyle/>
          <a:p>
            <a:endParaRPr lang="en-US"/>
          </a:p>
        </p:txBody>
      </p:sp>
      <p:sp>
        <p:nvSpPr>
          <p:cNvPr id="163923" name="Text Box 83"/>
          <p:cNvSpPr txBox="1">
            <a:spLocks noChangeArrowheads="1"/>
          </p:cNvSpPr>
          <p:nvPr/>
        </p:nvSpPr>
        <p:spPr bwMode="auto">
          <a:xfrm>
            <a:off x="1341120" y="1371600"/>
            <a:ext cx="9631680" cy="6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400" dirty="0">
                <a:latin typeface="Times New Roman" pitchFamily="18" charset="0"/>
              </a:rPr>
              <a:t>* </a:t>
            </a:r>
            <a:r>
              <a:rPr lang="en-US" sz="3400" b="1" dirty="0" err="1">
                <a:latin typeface="Times New Roman" pitchFamily="18" charset="0"/>
              </a:rPr>
              <a:t>Biểu</a:t>
            </a:r>
            <a:r>
              <a:rPr lang="en-US" sz="3400" b="1" dirty="0">
                <a:latin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</a:rPr>
              <a:t>diễn</a:t>
            </a:r>
            <a:r>
              <a:rPr lang="en-US" sz="3400" b="1" dirty="0">
                <a:latin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</a:rPr>
              <a:t>tập</a:t>
            </a:r>
            <a:r>
              <a:rPr lang="en-US" sz="3400" b="1" dirty="0">
                <a:latin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</a:rPr>
              <a:t>nghiệm</a:t>
            </a:r>
            <a:r>
              <a:rPr lang="en-US" sz="3400" b="1" dirty="0">
                <a:latin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</a:rPr>
              <a:t>trên</a:t>
            </a:r>
            <a:r>
              <a:rPr lang="en-US" sz="3400" b="1" dirty="0">
                <a:latin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</a:rPr>
              <a:t>trục</a:t>
            </a:r>
            <a:r>
              <a:rPr lang="en-US" sz="3400" b="1" dirty="0">
                <a:latin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</a:rPr>
              <a:t>số</a:t>
            </a:r>
            <a:r>
              <a:rPr lang="en-US" sz="3400" b="1" dirty="0">
                <a:latin typeface="Times New Roman" pitchFamily="18" charset="0"/>
              </a:rPr>
              <a:t>:</a:t>
            </a:r>
            <a:endParaRPr lang="en-US" sz="3400" dirty="0">
              <a:latin typeface="Times New Roman" pitchFamily="18" charset="0"/>
            </a:endParaRPr>
          </a:p>
        </p:txBody>
      </p:sp>
      <p:sp>
        <p:nvSpPr>
          <p:cNvPr id="163924" name="AutoShape 84"/>
          <p:cNvSpPr>
            <a:spLocks noChangeArrowheads="1"/>
          </p:cNvSpPr>
          <p:nvPr/>
        </p:nvSpPr>
        <p:spPr bwMode="auto">
          <a:xfrm>
            <a:off x="2072640" y="1645920"/>
            <a:ext cx="11704320" cy="2926080"/>
          </a:xfrm>
          <a:prstGeom prst="cloudCallout">
            <a:avLst>
              <a:gd name="adj1" fmla="val -44944"/>
              <a:gd name="adj2" fmla="val 150065"/>
            </a:avLst>
          </a:prstGeom>
          <a:noFill/>
          <a:ln w="12700">
            <a:solidFill>
              <a:srgbClr val="6600CC"/>
            </a:solidFill>
            <a:round/>
            <a:headEnd/>
            <a:tailEnd/>
          </a:ln>
          <a:effectLst/>
        </p:spPr>
        <p:txBody>
          <a:bodyPr lIns="130622" tIns="65311" rIns="130622" bIns="65311"/>
          <a:lstStyle/>
          <a:p>
            <a:pPr algn="ctr"/>
            <a:r>
              <a:rPr lang="en-US" sz="4600" b="1" dirty="0" err="1">
                <a:solidFill>
                  <a:srgbClr val="FF3399"/>
                </a:solidFill>
                <a:latin typeface="Times New Roman" pitchFamily="18" charset="0"/>
              </a:rPr>
              <a:t>Tất</a:t>
            </a:r>
            <a:r>
              <a:rPr lang="en-US" sz="4600" b="1" dirty="0">
                <a:solidFill>
                  <a:srgbClr val="FF3399"/>
                </a:solidFill>
                <a:latin typeface="Times New Roman" pitchFamily="18" charset="0"/>
              </a:rPr>
              <a:t> </a:t>
            </a:r>
            <a:r>
              <a:rPr lang="en-US" sz="4600" b="1" dirty="0" err="1">
                <a:solidFill>
                  <a:srgbClr val="FF3399"/>
                </a:solidFill>
                <a:latin typeface="Times New Roman" pitchFamily="18" charset="0"/>
              </a:rPr>
              <a:t>cả</a:t>
            </a:r>
            <a:r>
              <a:rPr lang="en-US" sz="4600" b="1" dirty="0">
                <a:solidFill>
                  <a:srgbClr val="FF3399"/>
                </a:solidFill>
                <a:latin typeface="Times New Roman" pitchFamily="18" charset="0"/>
              </a:rPr>
              <a:t> </a:t>
            </a:r>
            <a:r>
              <a:rPr lang="en-US" sz="4600" b="1" dirty="0" err="1">
                <a:solidFill>
                  <a:srgbClr val="FF3399"/>
                </a:solidFill>
                <a:latin typeface="Times New Roman" pitchFamily="18" charset="0"/>
              </a:rPr>
              <a:t>các</a:t>
            </a:r>
            <a:r>
              <a:rPr lang="en-US" sz="4600" b="1" dirty="0">
                <a:solidFill>
                  <a:srgbClr val="FF3399"/>
                </a:solidFill>
                <a:latin typeface="Times New Roman" pitchFamily="18" charset="0"/>
              </a:rPr>
              <a:t> </a:t>
            </a:r>
            <a:r>
              <a:rPr lang="en-US" sz="4600" b="1" dirty="0" err="1">
                <a:solidFill>
                  <a:srgbClr val="FF3399"/>
                </a:solidFill>
                <a:latin typeface="Times New Roman" pitchFamily="18" charset="0"/>
              </a:rPr>
              <a:t>số</a:t>
            </a:r>
            <a:r>
              <a:rPr lang="en-US" sz="4600" b="1" dirty="0">
                <a:solidFill>
                  <a:srgbClr val="FF3399"/>
                </a:solidFill>
                <a:latin typeface="Times New Roman" pitchFamily="18" charset="0"/>
              </a:rPr>
              <a:t> </a:t>
            </a:r>
            <a:r>
              <a:rPr lang="en-US" sz="4600" b="1" dirty="0" err="1">
                <a:solidFill>
                  <a:srgbClr val="FF3399"/>
                </a:solidFill>
                <a:latin typeface="Times New Roman" pitchFamily="18" charset="0"/>
              </a:rPr>
              <a:t>lớn</a:t>
            </a:r>
            <a:r>
              <a:rPr lang="en-US" sz="4600" b="1" dirty="0">
                <a:solidFill>
                  <a:srgbClr val="FF3399"/>
                </a:solidFill>
                <a:latin typeface="Times New Roman" pitchFamily="18" charset="0"/>
              </a:rPr>
              <a:t> </a:t>
            </a:r>
            <a:r>
              <a:rPr lang="en-US" sz="4600" b="1" dirty="0" err="1">
                <a:solidFill>
                  <a:srgbClr val="FF3399"/>
                </a:solidFill>
                <a:latin typeface="Times New Roman" pitchFamily="18" charset="0"/>
              </a:rPr>
              <a:t>hơn</a:t>
            </a:r>
            <a:r>
              <a:rPr lang="en-US" sz="4600" b="1" dirty="0">
                <a:solidFill>
                  <a:srgbClr val="FF3399"/>
                </a:solidFill>
                <a:latin typeface="Times New Roman" pitchFamily="18" charset="0"/>
              </a:rPr>
              <a:t> 4 </a:t>
            </a:r>
            <a:r>
              <a:rPr lang="en-US" sz="4600" b="1" dirty="0" err="1">
                <a:solidFill>
                  <a:srgbClr val="FF3399"/>
                </a:solidFill>
                <a:latin typeface="Times New Roman" pitchFamily="18" charset="0"/>
              </a:rPr>
              <a:t>đều</a:t>
            </a:r>
            <a:r>
              <a:rPr lang="en-US" sz="4600" b="1" dirty="0">
                <a:solidFill>
                  <a:srgbClr val="FF3399"/>
                </a:solidFill>
                <a:latin typeface="Times New Roman" pitchFamily="18" charset="0"/>
              </a:rPr>
              <a:t> </a:t>
            </a:r>
            <a:r>
              <a:rPr lang="en-US" sz="4600" b="1" dirty="0" err="1">
                <a:solidFill>
                  <a:srgbClr val="FF3399"/>
                </a:solidFill>
                <a:latin typeface="Times New Roman" pitchFamily="18" charset="0"/>
              </a:rPr>
              <a:t>là</a:t>
            </a:r>
            <a:r>
              <a:rPr lang="en-US" sz="4600" b="1" dirty="0">
                <a:solidFill>
                  <a:srgbClr val="FF3399"/>
                </a:solidFill>
                <a:latin typeface="Times New Roman" pitchFamily="18" charset="0"/>
              </a:rPr>
              <a:t> </a:t>
            </a:r>
            <a:r>
              <a:rPr lang="en-US" sz="4600" b="1" dirty="0" err="1">
                <a:solidFill>
                  <a:srgbClr val="FF3399"/>
                </a:solidFill>
                <a:latin typeface="Times New Roman" pitchFamily="18" charset="0"/>
              </a:rPr>
              <a:t>nghiệm</a:t>
            </a:r>
            <a:r>
              <a:rPr lang="en-US" sz="4600" b="1" dirty="0">
                <a:solidFill>
                  <a:srgbClr val="FF3399"/>
                </a:solidFill>
                <a:latin typeface="Times New Roman" pitchFamily="18" charset="0"/>
              </a:rPr>
              <a:t> </a:t>
            </a:r>
            <a:r>
              <a:rPr lang="en-US" sz="4600" b="1" dirty="0" err="1">
                <a:solidFill>
                  <a:srgbClr val="FF3399"/>
                </a:solidFill>
                <a:latin typeface="Times New Roman" pitchFamily="18" charset="0"/>
              </a:rPr>
              <a:t>của</a:t>
            </a:r>
            <a:r>
              <a:rPr lang="en-US" sz="4600" b="1" dirty="0">
                <a:solidFill>
                  <a:srgbClr val="FF3399"/>
                </a:solidFill>
                <a:latin typeface="Times New Roman" pitchFamily="18" charset="0"/>
              </a:rPr>
              <a:t> </a:t>
            </a:r>
          </a:p>
          <a:p>
            <a:pPr algn="ctr"/>
            <a:r>
              <a:rPr lang="en-US" sz="4600" b="1" dirty="0" err="1">
                <a:solidFill>
                  <a:srgbClr val="FF3399"/>
                </a:solidFill>
                <a:latin typeface="Times New Roman" pitchFamily="18" charset="0"/>
              </a:rPr>
              <a:t>bất</a:t>
            </a:r>
            <a:r>
              <a:rPr lang="en-US" sz="4600" b="1" dirty="0">
                <a:solidFill>
                  <a:srgbClr val="FF3399"/>
                </a:solidFill>
                <a:latin typeface="Times New Roman" pitchFamily="18" charset="0"/>
              </a:rPr>
              <a:t> </a:t>
            </a:r>
            <a:r>
              <a:rPr lang="en-US" sz="4600" b="1" dirty="0" err="1">
                <a:solidFill>
                  <a:srgbClr val="FF3399"/>
                </a:solidFill>
                <a:latin typeface="Times New Roman" pitchFamily="18" charset="0"/>
              </a:rPr>
              <a:t>phương</a:t>
            </a:r>
            <a:r>
              <a:rPr lang="en-US" sz="4600" b="1" dirty="0">
                <a:solidFill>
                  <a:srgbClr val="FF3399"/>
                </a:solidFill>
                <a:latin typeface="Times New Roman" pitchFamily="18" charset="0"/>
              </a:rPr>
              <a:t> </a:t>
            </a:r>
            <a:r>
              <a:rPr lang="en-US" sz="4600" b="1" dirty="0" err="1">
                <a:solidFill>
                  <a:srgbClr val="FF3399"/>
                </a:solidFill>
                <a:latin typeface="Times New Roman" pitchFamily="18" charset="0"/>
              </a:rPr>
              <a:t>trình</a:t>
            </a:r>
            <a:r>
              <a:rPr lang="en-US" sz="4600" b="1" dirty="0">
                <a:solidFill>
                  <a:srgbClr val="FF3399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163925" name="Rectangle 85"/>
          <p:cNvSpPr>
            <a:spLocks noChangeArrowheads="1"/>
          </p:cNvSpPr>
          <p:nvPr/>
        </p:nvSpPr>
        <p:spPr bwMode="auto">
          <a:xfrm>
            <a:off x="83125" y="3309850"/>
            <a:ext cx="8412480" cy="6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 algn="just" eaLnBrk="1" hangingPunct="1"/>
            <a:r>
              <a:rPr lang="en-US" sz="3400" b="1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34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34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GB" sz="34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>
                <a:latin typeface="Times New Roman" pitchFamily="18" charset="0"/>
              </a:rPr>
              <a:t>Cho </a:t>
            </a:r>
            <a:r>
              <a:rPr lang="en-US" sz="3400" b="1" dirty="0" err="1">
                <a:latin typeface="Times New Roman" pitchFamily="18" charset="0"/>
              </a:rPr>
              <a:t>bất</a:t>
            </a:r>
            <a:r>
              <a:rPr lang="en-US" sz="3400" b="1" dirty="0">
                <a:latin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</a:rPr>
              <a:t>phương</a:t>
            </a:r>
            <a:r>
              <a:rPr lang="en-US" sz="3400" b="1" dirty="0">
                <a:latin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</a:rPr>
              <a:t>trình</a:t>
            </a:r>
            <a:r>
              <a:rPr lang="en-US" sz="3400" b="1" dirty="0">
                <a:latin typeface="Times New Roman" pitchFamily="18" charset="0"/>
              </a:rPr>
              <a:t> x    </a:t>
            </a:r>
            <a:r>
              <a:rPr lang="en-US" sz="3400" b="1" dirty="0" smtClean="0">
                <a:latin typeface="Times New Roman" pitchFamily="18" charset="0"/>
              </a:rPr>
              <a:t>   6 </a:t>
            </a:r>
            <a:endParaRPr lang="en-US" sz="3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63926" name="Object 86"/>
          <p:cNvGraphicFramePr>
            <a:graphicFrameLocks noChangeAspect="1"/>
          </p:cNvGraphicFramePr>
          <p:nvPr/>
        </p:nvGraphicFramePr>
        <p:xfrm>
          <a:off x="6165275" y="3410640"/>
          <a:ext cx="508000" cy="457200"/>
        </p:xfrm>
        <a:graphic>
          <a:graphicData uri="http://schemas.openxmlformats.org/presentationml/2006/ole">
            <p:oleObj spid="_x0000_s163999" name="Equation" r:id="rId5" imgW="126835" imgH="152202" progId="Equation.DSMT4">
              <p:embed/>
            </p:oleObj>
          </a:graphicData>
        </a:graphic>
      </p:graphicFrame>
      <p:sp>
        <p:nvSpPr>
          <p:cNvPr id="163927" name="Rectangle 87"/>
          <p:cNvSpPr>
            <a:spLocks noChangeArrowheads="1"/>
          </p:cNvSpPr>
          <p:nvPr/>
        </p:nvSpPr>
        <p:spPr bwMode="auto">
          <a:xfrm>
            <a:off x="1219200" y="3825240"/>
            <a:ext cx="10850880" cy="6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 eaLnBrk="1" hangingPunct="1"/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: {x | x    6}.</a:t>
            </a:r>
          </a:p>
        </p:txBody>
      </p:sp>
      <p:sp>
        <p:nvSpPr>
          <p:cNvPr id="163928" name="Text Box 88"/>
          <p:cNvSpPr txBox="1">
            <a:spLocks noChangeArrowheads="1"/>
          </p:cNvSpPr>
          <p:nvPr/>
        </p:nvSpPr>
        <p:spPr bwMode="auto">
          <a:xfrm>
            <a:off x="1219200" y="4431030"/>
            <a:ext cx="9631680" cy="6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400" dirty="0">
                <a:latin typeface="Times New Roman" pitchFamily="18" charset="0"/>
              </a:rPr>
              <a:t>* </a:t>
            </a:r>
            <a:r>
              <a:rPr lang="en-US" sz="3400" b="1" dirty="0" err="1">
                <a:latin typeface="Times New Roman" pitchFamily="18" charset="0"/>
              </a:rPr>
              <a:t>Biểu</a:t>
            </a:r>
            <a:r>
              <a:rPr lang="en-US" sz="3400" b="1" dirty="0">
                <a:latin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</a:rPr>
              <a:t>diễn</a:t>
            </a:r>
            <a:r>
              <a:rPr lang="en-US" sz="3400" b="1" dirty="0">
                <a:latin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</a:rPr>
              <a:t>tập</a:t>
            </a:r>
            <a:r>
              <a:rPr lang="en-US" sz="3400" b="1" dirty="0">
                <a:latin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</a:rPr>
              <a:t>nghiệm</a:t>
            </a:r>
            <a:r>
              <a:rPr lang="en-US" sz="3400" b="1" dirty="0">
                <a:latin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</a:rPr>
              <a:t>trên</a:t>
            </a:r>
            <a:r>
              <a:rPr lang="en-US" sz="3400" b="1" dirty="0">
                <a:latin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</a:rPr>
              <a:t>trục</a:t>
            </a:r>
            <a:r>
              <a:rPr lang="en-US" sz="3400" b="1" dirty="0">
                <a:latin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</a:rPr>
              <a:t>số</a:t>
            </a:r>
            <a:r>
              <a:rPr lang="en-US" sz="3400" b="1" dirty="0">
                <a:latin typeface="Times New Roman" pitchFamily="18" charset="0"/>
              </a:rPr>
              <a:t>:</a:t>
            </a:r>
            <a:endParaRPr lang="en-US" sz="3400" dirty="0">
              <a:latin typeface="Times New Roman" pitchFamily="18" charset="0"/>
            </a:endParaRPr>
          </a:p>
        </p:txBody>
      </p:sp>
      <p:graphicFrame>
        <p:nvGraphicFramePr>
          <p:cNvPr id="163929" name="Object 89"/>
          <p:cNvGraphicFramePr>
            <a:graphicFrameLocks noChangeAspect="1"/>
          </p:cNvGraphicFramePr>
          <p:nvPr/>
        </p:nvGraphicFramePr>
        <p:xfrm>
          <a:off x="9448800" y="3933305"/>
          <a:ext cx="508000" cy="457200"/>
        </p:xfrm>
        <a:graphic>
          <a:graphicData uri="http://schemas.openxmlformats.org/presentationml/2006/ole">
            <p:oleObj spid="_x0000_s164000" name="Equation" r:id="rId6" imgW="126835" imgH="152202" progId="Equation.DSMT4">
              <p:embed/>
            </p:oleObj>
          </a:graphicData>
        </a:graphic>
      </p:graphicFrame>
      <p:grpSp>
        <p:nvGrpSpPr>
          <p:cNvPr id="163966" name="Group 126"/>
          <p:cNvGrpSpPr>
            <a:grpSpLocks/>
          </p:cNvGrpSpPr>
          <p:nvPr/>
        </p:nvGrpSpPr>
        <p:grpSpPr bwMode="auto">
          <a:xfrm>
            <a:off x="7561581" y="5213986"/>
            <a:ext cx="4640579" cy="236220"/>
            <a:chOff x="2133" y="1932"/>
            <a:chExt cx="1827" cy="124"/>
          </a:xfrm>
        </p:grpSpPr>
        <p:sp>
          <p:nvSpPr>
            <p:cNvPr id="163967" name="Line 127"/>
            <p:cNvSpPr>
              <a:spLocks noChangeShapeType="1"/>
            </p:cNvSpPr>
            <p:nvPr/>
          </p:nvSpPr>
          <p:spPr bwMode="auto">
            <a:xfrm flipH="1">
              <a:off x="3061" y="1940"/>
              <a:ext cx="52" cy="11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3968" name="Line 128"/>
            <p:cNvSpPr>
              <a:spLocks noChangeShapeType="1"/>
            </p:cNvSpPr>
            <p:nvPr/>
          </p:nvSpPr>
          <p:spPr bwMode="auto">
            <a:xfrm flipH="1">
              <a:off x="3144" y="1941"/>
              <a:ext cx="51" cy="11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3969" name="Line 129"/>
            <p:cNvSpPr>
              <a:spLocks noChangeShapeType="1"/>
            </p:cNvSpPr>
            <p:nvPr/>
          </p:nvSpPr>
          <p:spPr bwMode="auto">
            <a:xfrm flipH="1">
              <a:off x="3226" y="1942"/>
              <a:ext cx="52" cy="11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3970" name="Line 130"/>
            <p:cNvSpPr>
              <a:spLocks noChangeShapeType="1"/>
            </p:cNvSpPr>
            <p:nvPr/>
          </p:nvSpPr>
          <p:spPr bwMode="auto">
            <a:xfrm flipH="1">
              <a:off x="3302" y="1944"/>
              <a:ext cx="52" cy="11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3971" name="Line 131"/>
            <p:cNvSpPr>
              <a:spLocks noChangeShapeType="1"/>
            </p:cNvSpPr>
            <p:nvPr/>
          </p:nvSpPr>
          <p:spPr bwMode="auto">
            <a:xfrm flipH="1">
              <a:off x="3376" y="1945"/>
              <a:ext cx="52" cy="11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3972" name="Line 132"/>
            <p:cNvSpPr>
              <a:spLocks noChangeShapeType="1"/>
            </p:cNvSpPr>
            <p:nvPr/>
          </p:nvSpPr>
          <p:spPr bwMode="auto">
            <a:xfrm flipH="1">
              <a:off x="3452" y="1943"/>
              <a:ext cx="52" cy="11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3973" name="Line 133"/>
            <p:cNvSpPr>
              <a:spLocks noChangeShapeType="1"/>
            </p:cNvSpPr>
            <p:nvPr/>
          </p:nvSpPr>
          <p:spPr bwMode="auto">
            <a:xfrm flipH="1">
              <a:off x="3517" y="1940"/>
              <a:ext cx="52" cy="11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3974" name="Line 134"/>
            <p:cNvSpPr>
              <a:spLocks noChangeShapeType="1"/>
            </p:cNvSpPr>
            <p:nvPr/>
          </p:nvSpPr>
          <p:spPr bwMode="auto">
            <a:xfrm flipH="1">
              <a:off x="3600" y="1941"/>
              <a:ext cx="51" cy="11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3975" name="Line 135"/>
            <p:cNvSpPr>
              <a:spLocks noChangeShapeType="1"/>
            </p:cNvSpPr>
            <p:nvPr/>
          </p:nvSpPr>
          <p:spPr bwMode="auto">
            <a:xfrm flipH="1">
              <a:off x="3682" y="1942"/>
              <a:ext cx="52" cy="11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3976" name="Line 136"/>
            <p:cNvSpPr>
              <a:spLocks noChangeShapeType="1"/>
            </p:cNvSpPr>
            <p:nvPr/>
          </p:nvSpPr>
          <p:spPr bwMode="auto">
            <a:xfrm flipH="1">
              <a:off x="3758" y="1944"/>
              <a:ext cx="52" cy="11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3977" name="Line 137"/>
            <p:cNvSpPr>
              <a:spLocks noChangeShapeType="1"/>
            </p:cNvSpPr>
            <p:nvPr/>
          </p:nvSpPr>
          <p:spPr bwMode="auto">
            <a:xfrm flipH="1">
              <a:off x="3832" y="1945"/>
              <a:ext cx="52" cy="11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3978" name="Line 138"/>
            <p:cNvSpPr>
              <a:spLocks noChangeShapeType="1"/>
            </p:cNvSpPr>
            <p:nvPr/>
          </p:nvSpPr>
          <p:spPr bwMode="auto">
            <a:xfrm flipH="1">
              <a:off x="3908" y="1943"/>
              <a:ext cx="52" cy="11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3979" name="Line 139"/>
            <p:cNvSpPr>
              <a:spLocks noChangeShapeType="1"/>
            </p:cNvSpPr>
            <p:nvPr/>
          </p:nvSpPr>
          <p:spPr bwMode="auto">
            <a:xfrm flipH="1">
              <a:off x="2133" y="1932"/>
              <a:ext cx="52" cy="11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3980" name="Line 140"/>
            <p:cNvSpPr>
              <a:spLocks noChangeShapeType="1"/>
            </p:cNvSpPr>
            <p:nvPr/>
          </p:nvSpPr>
          <p:spPr bwMode="auto">
            <a:xfrm flipH="1">
              <a:off x="2216" y="1933"/>
              <a:ext cx="51" cy="11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3981" name="Line 141"/>
            <p:cNvSpPr>
              <a:spLocks noChangeShapeType="1"/>
            </p:cNvSpPr>
            <p:nvPr/>
          </p:nvSpPr>
          <p:spPr bwMode="auto">
            <a:xfrm flipH="1">
              <a:off x="2298" y="1934"/>
              <a:ext cx="52" cy="11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3982" name="Line 142"/>
            <p:cNvSpPr>
              <a:spLocks noChangeShapeType="1"/>
            </p:cNvSpPr>
            <p:nvPr/>
          </p:nvSpPr>
          <p:spPr bwMode="auto">
            <a:xfrm flipH="1">
              <a:off x="2374" y="1936"/>
              <a:ext cx="52" cy="11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3983" name="Line 143"/>
            <p:cNvSpPr>
              <a:spLocks noChangeShapeType="1"/>
            </p:cNvSpPr>
            <p:nvPr/>
          </p:nvSpPr>
          <p:spPr bwMode="auto">
            <a:xfrm flipH="1">
              <a:off x="2448" y="1937"/>
              <a:ext cx="52" cy="11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3984" name="Line 144"/>
            <p:cNvSpPr>
              <a:spLocks noChangeShapeType="1"/>
            </p:cNvSpPr>
            <p:nvPr/>
          </p:nvSpPr>
          <p:spPr bwMode="auto">
            <a:xfrm flipH="1">
              <a:off x="2524" y="1935"/>
              <a:ext cx="52" cy="11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3985" name="Line 145"/>
            <p:cNvSpPr>
              <a:spLocks noChangeShapeType="1"/>
            </p:cNvSpPr>
            <p:nvPr/>
          </p:nvSpPr>
          <p:spPr bwMode="auto">
            <a:xfrm flipH="1">
              <a:off x="2589" y="1932"/>
              <a:ext cx="52" cy="11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3986" name="Line 146"/>
            <p:cNvSpPr>
              <a:spLocks noChangeShapeType="1"/>
            </p:cNvSpPr>
            <p:nvPr/>
          </p:nvSpPr>
          <p:spPr bwMode="auto">
            <a:xfrm flipH="1">
              <a:off x="2672" y="1933"/>
              <a:ext cx="51" cy="11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3987" name="Line 147"/>
            <p:cNvSpPr>
              <a:spLocks noChangeShapeType="1"/>
            </p:cNvSpPr>
            <p:nvPr/>
          </p:nvSpPr>
          <p:spPr bwMode="auto">
            <a:xfrm flipH="1">
              <a:off x="2754" y="1934"/>
              <a:ext cx="52" cy="11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3988" name="Line 148"/>
            <p:cNvSpPr>
              <a:spLocks noChangeShapeType="1"/>
            </p:cNvSpPr>
            <p:nvPr/>
          </p:nvSpPr>
          <p:spPr bwMode="auto">
            <a:xfrm flipH="1">
              <a:off x="2830" y="1936"/>
              <a:ext cx="52" cy="11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3989" name="Line 149"/>
            <p:cNvSpPr>
              <a:spLocks noChangeShapeType="1"/>
            </p:cNvSpPr>
            <p:nvPr/>
          </p:nvSpPr>
          <p:spPr bwMode="auto">
            <a:xfrm flipH="1">
              <a:off x="2904" y="1937"/>
              <a:ext cx="52" cy="11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3990" name="Line 150"/>
            <p:cNvSpPr>
              <a:spLocks noChangeShapeType="1"/>
            </p:cNvSpPr>
            <p:nvPr/>
          </p:nvSpPr>
          <p:spPr bwMode="auto">
            <a:xfrm flipH="1">
              <a:off x="2980" y="1935"/>
              <a:ext cx="52" cy="11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3991" name="Group 151"/>
          <p:cNvGrpSpPr>
            <a:grpSpLocks/>
          </p:cNvGrpSpPr>
          <p:nvPr/>
        </p:nvGrpSpPr>
        <p:grpSpPr bwMode="auto">
          <a:xfrm>
            <a:off x="1584961" y="5225416"/>
            <a:ext cx="10777221" cy="883919"/>
            <a:chOff x="1103" y="2445"/>
            <a:chExt cx="4135" cy="464"/>
          </a:xfrm>
        </p:grpSpPr>
        <p:sp>
          <p:nvSpPr>
            <p:cNvPr id="163992" name="Text Box 152"/>
            <p:cNvSpPr txBox="1">
              <a:spLocks noChangeArrowheads="1"/>
            </p:cNvSpPr>
            <p:nvPr/>
          </p:nvSpPr>
          <p:spPr bwMode="auto">
            <a:xfrm>
              <a:off x="1683" y="2505"/>
              <a:ext cx="276" cy="3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3700" b="1" dirty="0">
                  <a:latin typeface="Arial" charset="0"/>
                </a:rPr>
                <a:t>0</a:t>
              </a:r>
            </a:p>
          </p:txBody>
        </p:sp>
        <p:sp>
          <p:nvSpPr>
            <p:cNvPr id="163993" name="Text Box 153"/>
            <p:cNvSpPr txBox="1">
              <a:spLocks noChangeArrowheads="1"/>
            </p:cNvSpPr>
            <p:nvPr/>
          </p:nvSpPr>
          <p:spPr bwMode="auto">
            <a:xfrm>
              <a:off x="3166" y="2562"/>
              <a:ext cx="276" cy="3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3700" b="1" dirty="0">
                  <a:solidFill>
                    <a:srgbClr val="CC0000"/>
                  </a:solidFill>
                  <a:latin typeface="Arial" charset="0"/>
                </a:rPr>
                <a:t>6</a:t>
              </a:r>
            </a:p>
          </p:txBody>
        </p:sp>
        <p:graphicFrame>
          <p:nvGraphicFramePr>
            <p:cNvPr id="163994" name="Object 154"/>
            <p:cNvGraphicFramePr>
              <a:graphicFrameLocks noChangeAspect="1"/>
            </p:cNvGraphicFramePr>
            <p:nvPr/>
          </p:nvGraphicFramePr>
          <p:xfrm>
            <a:off x="1768" y="2445"/>
            <a:ext cx="80" cy="88"/>
          </p:xfrm>
          <a:graphic>
            <a:graphicData uri="http://schemas.openxmlformats.org/presentationml/2006/ole">
              <p:oleObj spid="_x0000_s164001" name="Equation" r:id="rId7" imgW="126835" imgH="139518" progId="Equation.DSMT4">
                <p:embed/>
              </p:oleObj>
            </a:graphicData>
          </a:graphic>
        </p:graphicFrame>
        <p:sp>
          <p:nvSpPr>
            <p:cNvPr id="163995" name="Line 155"/>
            <p:cNvSpPr>
              <a:spLocks noChangeShapeType="1"/>
            </p:cNvSpPr>
            <p:nvPr/>
          </p:nvSpPr>
          <p:spPr bwMode="auto">
            <a:xfrm>
              <a:off x="1103" y="2500"/>
              <a:ext cx="413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163996" name="Object 156"/>
            <p:cNvGraphicFramePr>
              <a:graphicFrameLocks noChangeAspect="1"/>
            </p:cNvGraphicFramePr>
            <p:nvPr/>
          </p:nvGraphicFramePr>
          <p:xfrm>
            <a:off x="3327" y="2466"/>
            <a:ext cx="80" cy="88"/>
          </p:xfrm>
          <a:graphic>
            <a:graphicData uri="http://schemas.openxmlformats.org/presentationml/2006/ole">
              <p:oleObj spid="_x0000_s164002" name="Equation" r:id="rId8" imgW="126835" imgH="139518" progId="Equation.DSMT4">
                <p:embed/>
              </p:oleObj>
            </a:graphicData>
          </a:graphic>
        </p:graphicFrame>
      </p:grpSp>
      <p:sp>
        <p:nvSpPr>
          <p:cNvPr id="163997" name="AutoShape 157"/>
          <p:cNvSpPr>
            <a:spLocks noChangeArrowheads="1"/>
          </p:cNvSpPr>
          <p:nvPr/>
        </p:nvSpPr>
        <p:spPr bwMode="auto">
          <a:xfrm>
            <a:off x="7272021" y="5179696"/>
            <a:ext cx="322579" cy="222884"/>
          </a:xfrm>
          <a:prstGeom prst="star32">
            <a:avLst>
              <a:gd name="adj" fmla="val 37500"/>
            </a:avLst>
          </a:prstGeom>
          <a:solidFill>
            <a:srgbClr val="CC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130622" tIns="65311" rIns="130622" bIns="65311" anchor="ctr"/>
          <a:lstStyle/>
          <a:p>
            <a:endParaRPr lang="en-US"/>
          </a:p>
        </p:txBody>
      </p:sp>
      <p:sp>
        <p:nvSpPr>
          <p:cNvPr id="163998" name="AutoShape 158"/>
          <p:cNvSpPr>
            <a:spLocks noChangeArrowheads="1"/>
          </p:cNvSpPr>
          <p:nvPr/>
        </p:nvSpPr>
        <p:spPr bwMode="auto">
          <a:xfrm>
            <a:off x="2133600" y="4343400"/>
            <a:ext cx="11704320" cy="2926080"/>
          </a:xfrm>
          <a:prstGeom prst="cloudCallout">
            <a:avLst>
              <a:gd name="adj1" fmla="val -63630"/>
              <a:gd name="adj2" fmla="val 80532"/>
            </a:avLst>
          </a:prstGeom>
          <a:noFill/>
          <a:ln w="12700">
            <a:solidFill>
              <a:srgbClr val="6600CC"/>
            </a:solidFill>
            <a:round/>
            <a:headEnd/>
            <a:tailEnd/>
          </a:ln>
          <a:effectLst/>
        </p:spPr>
        <p:txBody>
          <a:bodyPr lIns="130622" tIns="65311" rIns="130622" bIns="65311"/>
          <a:lstStyle/>
          <a:p>
            <a:pPr algn="ctr"/>
            <a:r>
              <a:rPr lang="en-US" sz="4600" b="1" dirty="0" err="1">
                <a:solidFill>
                  <a:srgbClr val="FF3399"/>
                </a:solidFill>
                <a:latin typeface="Times New Roman" pitchFamily="18" charset="0"/>
              </a:rPr>
              <a:t>Tất</a:t>
            </a:r>
            <a:r>
              <a:rPr lang="en-US" sz="4600" b="1" dirty="0">
                <a:solidFill>
                  <a:srgbClr val="FF3399"/>
                </a:solidFill>
                <a:latin typeface="Times New Roman" pitchFamily="18" charset="0"/>
              </a:rPr>
              <a:t> </a:t>
            </a:r>
            <a:r>
              <a:rPr lang="en-US" sz="4600" b="1" dirty="0" err="1">
                <a:solidFill>
                  <a:srgbClr val="FF3399"/>
                </a:solidFill>
                <a:latin typeface="Times New Roman" pitchFamily="18" charset="0"/>
              </a:rPr>
              <a:t>cả</a:t>
            </a:r>
            <a:r>
              <a:rPr lang="en-US" sz="4600" b="1" dirty="0">
                <a:solidFill>
                  <a:srgbClr val="FF3399"/>
                </a:solidFill>
                <a:latin typeface="Times New Roman" pitchFamily="18" charset="0"/>
              </a:rPr>
              <a:t> </a:t>
            </a:r>
            <a:r>
              <a:rPr lang="en-US" sz="4600" b="1" dirty="0" err="1">
                <a:solidFill>
                  <a:srgbClr val="FF3399"/>
                </a:solidFill>
                <a:latin typeface="Times New Roman" pitchFamily="18" charset="0"/>
              </a:rPr>
              <a:t>các</a:t>
            </a:r>
            <a:r>
              <a:rPr lang="en-US" sz="4600" b="1" dirty="0">
                <a:solidFill>
                  <a:srgbClr val="FF3399"/>
                </a:solidFill>
                <a:latin typeface="Times New Roman" pitchFamily="18" charset="0"/>
              </a:rPr>
              <a:t> </a:t>
            </a:r>
            <a:r>
              <a:rPr lang="en-US" sz="4600" b="1" dirty="0" err="1">
                <a:solidFill>
                  <a:srgbClr val="FF3399"/>
                </a:solidFill>
                <a:latin typeface="Times New Roman" pitchFamily="18" charset="0"/>
              </a:rPr>
              <a:t>số</a:t>
            </a:r>
            <a:r>
              <a:rPr lang="en-US" sz="4600" b="1" dirty="0">
                <a:solidFill>
                  <a:srgbClr val="FF3399"/>
                </a:solidFill>
                <a:latin typeface="Times New Roman" pitchFamily="18" charset="0"/>
              </a:rPr>
              <a:t> </a:t>
            </a:r>
            <a:r>
              <a:rPr lang="en-US" sz="4600" b="1" dirty="0" err="1">
                <a:solidFill>
                  <a:srgbClr val="FF3399"/>
                </a:solidFill>
                <a:latin typeface="Times New Roman" pitchFamily="18" charset="0"/>
              </a:rPr>
              <a:t>nhỏ</a:t>
            </a:r>
            <a:r>
              <a:rPr lang="en-US" sz="4600" b="1" dirty="0">
                <a:solidFill>
                  <a:srgbClr val="FF3399"/>
                </a:solidFill>
                <a:latin typeface="Times New Roman" pitchFamily="18" charset="0"/>
              </a:rPr>
              <a:t> </a:t>
            </a:r>
            <a:r>
              <a:rPr lang="en-US" sz="4600" b="1" dirty="0" err="1">
                <a:solidFill>
                  <a:srgbClr val="FF3399"/>
                </a:solidFill>
                <a:latin typeface="Times New Roman" pitchFamily="18" charset="0"/>
              </a:rPr>
              <a:t>hơn</a:t>
            </a:r>
            <a:r>
              <a:rPr lang="en-US" sz="4600" b="1" dirty="0">
                <a:solidFill>
                  <a:srgbClr val="FF3399"/>
                </a:solidFill>
                <a:latin typeface="Times New Roman" pitchFamily="18" charset="0"/>
              </a:rPr>
              <a:t> 6 </a:t>
            </a:r>
            <a:r>
              <a:rPr lang="en-US" sz="4600" b="1" dirty="0" err="1">
                <a:solidFill>
                  <a:srgbClr val="FF3399"/>
                </a:solidFill>
                <a:latin typeface="Times New Roman" pitchFamily="18" charset="0"/>
              </a:rPr>
              <a:t>hoặc</a:t>
            </a:r>
            <a:r>
              <a:rPr lang="en-US" sz="4600" b="1" dirty="0">
                <a:solidFill>
                  <a:srgbClr val="FF3399"/>
                </a:solidFill>
                <a:latin typeface="Times New Roman" pitchFamily="18" charset="0"/>
              </a:rPr>
              <a:t> </a:t>
            </a:r>
            <a:r>
              <a:rPr lang="en-US" sz="4600" b="1" dirty="0" err="1">
                <a:solidFill>
                  <a:srgbClr val="FF3399"/>
                </a:solidFill>
                <a:latin typeface="Times New Roman" pitchFamily="18" charset="0"/>
              </a:rPr>
              <a:t>bằng</a:t>
            </a:r>
            <a:r>
              <a:rPr lang="en-US" sz="4600" b="1" dirty="0">
                <a:solidFill>
                  <a:srgbClr val="FF3399"/>
                </a:solidFill>
                <a:latin typeface="Times New Roman" pitchFamily="18" charset="0"/>
              </a:rPr>
              <a:t> 6 </a:t>
            </a:r>
            <a:r>
              <a:rPr lang="en-US" sz="4600" b="1" dirty="0" err="1">
                <a:solidFill>
                  <a:srgbClr val="FF3399"/>
                </a:solidFill>
                <a:latin typeface="Times New Roman" pitchFamily="18" charset="0"/>
              </a:rPr>
              <a:t>đều</a:t>
            </a:r>
            <a:r>
              <a:rPr lang="en-US" sz="4600" b="1" dirty="0">
                <a:solidFill>
                  <a:srgbClr val="FF3399"/>
                </a:solidFill>
                <a:latin typeface="Times New Roman" pitchFamily="18" charset="0"/>
              </a:rPr>
              <a:t> </a:t>
            </a:r>
            <a:r>
              <a:rPr lang="en-US" sz="4600" b="1" dirty="0" err="1">
                <a:solidFill>
                  <a:srgbClr val="FF3399"/>
                </a:solidFill>
                <a:latin typeface="Times New Roman" pitchFamily="18" charset="0"/>
              </a:rPr>
              <a:t>là</a:t>
            </a:r>
            <a:r>
              <a:rPr lang="en-US" sz="4600" b="1" dirty="0">
                <a:solidFill>
                  <a:srgbClr val="FF3399"/>
                </a:solidFill>
                <a:latin typeface="Times New Roman" pitchFamily="18" charset="0"/>
              </a:rPr>
              <a:t> </a:t>
            </a:r>
            <a:r>
              <a:rPr lang="en-US" sz="4600" b="1" dirty="0" err="1">
                <a:solidFill>
                  <a:srgbClr val="FF3399"/>
                </a:solidFill>
                <a:latin typeface="Times New Roman" pitchFamily="18" charset="0"/>
              </a:rPr>
              <a:t>nghiệm</a:t>
            </a:r>
            <a:r>
              <a:rPr lang="en-US" sz="4600" b="1" dirty="0">
                <a:solidFill>
                  <a:srgbClr val="FF3399"/>
                </a:solidFill>
                <a:latin typeface="Times New Roman" pitchFamily="18" charset="0"/>
              </a:rPr>
              <a:t> </a:t>
            </a:r>
            <a:r>
              <a:rPr lang="en-US" sz="4600" b="1" dirty="0" err="1">
                <a:solidFill>
                  <a:srgbClr val="FF3399"/>
                </a:solidFill>
                <a:latin typeface="Times New Roman" pitchFamily="18" charset="0"/>
              </a:rPr>
              <a:t>của</a:t>
            </a:r>
            <a:r>
              <a:rPr lang="en-US" sz="4600" b="1" dirty="0">
                <a:solidFill>
                  <a:srgbClr val="FF3399"/>
                </a:solidFill>
                <a:latin typeface="Times New Roman" pitchFamily="18" charset="0"/>
              </a:rPr>
              <a:t> </a:t>
            </a:r>
            <a:r>
              <a:rPr lang="en-US" sz="4600" b="1" dirty="0" err="1">
                <a:solidFill>
                  <a:srgbClr val="FF3399"/>
                </a:solidFill>
                <a:latin typeface="Times New Roman" pitchFamily="18" charset="0"/>
              </a:rPr>
              <a:t>bất</a:t>
            </a:r>
            <a:r>
              <a:rPr lang="en-US" sz="4600" b="1" dirty="0">
                <a:solidFill>
                  <a:srgbClr val="FF3399"/>
                </a:solidFill>
                <a:latin typeface="Times New Roman" pitchFamily="18" charset="0"/>
              </a:rPr>
              <a:t> </a:t>
            </a:r>
            <a:r>
              <a:rPr lang="en-US" sz="4600" b="1" dirty="0" err="1">
                <a:solidFill>
                  <a:srgbClr val="FF3399"/>
                </a:solidFill>
                <a:latin typeface="Times New Roman" pitchFamily="18" charset="0"/>
              </a:rPr>
              <a:t>phương</a:t>
            </a:r>
            <a:r>
              <a:rPr lang="en-US" sz="4600" b="1" dirty="0">
                <a:solidFill>
                  <a:srgbClr val="FF3399"/>
                </a:solidFill>
                <a:latin typeface="Times New Roman" pitchFamily="18" charset="0"/>
              </a:rPr>
              <a:t> </a:t>
            </a:r>
            <a:r>
              <a:rPr lang="en-US" sz="4600" b="1" dirty="0" err="1">
                <a:solidFill>
                  <a:srgbClr val="FF3399"/>
                </a:solidFill>
                <a:latin typeface="Times New Roman" pitchFamily="18" charset="0"/>
              </a:rPr>
              <a:t>trình</a:t>
            </a:r>
            <a:r>
              <a:rPr lang="en-US" sz="4600" b="1" dirty="0">
                <a:solidFill>
                  <a:srgbClr val="FF3399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86" name="Text Box 59"/>
          <p:cNvSpPr txBox="1">
            <a:spLocks noChangeArrowheads="1"/>
          </p:cNvSpPr>
          <p:nvPr/>
        </p:nvSpPr>
        <p:spPr bwMode="auto">
          <a:xfrm>
            <a:off x="7215450" y="4774275"/>
            <a:ext cx="487680" cy="916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1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]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63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1" dur="2000"/>
                                        <p:tgtEl>
                                          <p:spTgt spid="1639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3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63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70" decel="100000"/>
                                        <p:tgtEl>
                                          <p:spTgt spid="1639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770" decel="100000"/>
                                        <p:tgtEl>
                                          <p:spTgt spid="16392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92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5" dur="770" fill="hold"/>
                                        <p:tgtEl>
                                          <p:spTgt spid="1639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9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7" dur="770" fill="hold"/>
                                        <p:tgtEl>
                                          <p:spTgt spid="1639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9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3" dur="2000"/>
                                        <p:tgtEl>
                                          <p:spTgt spid="163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9" dur="1000" fill="hold"/>
                                        <p:tgtEl>
                                          <p:spTgt spid="163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35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163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35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5" dur="1000" fill="hold"/>
                                        <p:tgtEl>
                                          <p:spTgt spid="163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0" dur="500"/>
                                        <p:tgtEl>
                                          <p:spTgt spid="163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5" dur="2000"/>
                                        <p:tgtEl>
                                          <p:spTgt spid="163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163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163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639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639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63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1639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1639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639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63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163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770" decel="100000"/>
                                        <p:tgtEl>
                                          <p:spTgt spid="1639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770" decel="100000"/>
                                        <p:tgtEl>
                                          <p:spTgt spid="16392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92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3" dur="770" fill="hold"/>
                                        <p:tgtEl>
                                          <p:spTgt spid="1639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9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5" dur="770" fill="hold"/>
                                        <p:tgtEl>
                                          <p:spTgt spid="1639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9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1" dur="2000"/>
                                        <p:tgtEl>
                                          <p:spTgt spid="163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7" dur="1000" fill="hold"/>
                                        <p:tgtEl>
                                          <p:spTgt spid="163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3000"/>
                            </p:stCondLst>
                            <p:childTnLst>
                              <p:par>
                                <p:cTn id="109" presetID="35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0" dur="1000" fill="hold"/>
                                        <p:tgtEl>
                                          <p:spTgt spid="163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12" presetID="35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3" dur="1000" fill="hold"/>
                                        <p:tgtEl>
                                          <p:spTgt spid="163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8" dur="2000"/>
                                        <p:tgtEl>
                                          <p:spTgt spid="163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46" grpId="0"/>
      <p:bldP spid="163883" grpId="0"/>
      <p:bldP spid="163922" grpId="0" animBg="1"/>
      <p:bldP spid="163922" grpId="1" animBg="1"/>
      <p:bldP spid="163922" grpId="2" animBg="1"/>
      <p:bldP spid="163922" grpId="3" animBg="1"/>
      <p:bldP spid="163923" grpId="0"/>
      <p:bldP spid="163924" grpId="0" animBg="1"/>
      <p:bldP spid="163924" grpId="1" animBg="1"/>
      <p:bldP spid="163925" grpId="0"/>
      <p:bldP spid="163927" grpId="0"/>
      <p:bldP spid="163928" grpId="0"/>
      <p:bldP spid="163997" grpId="0" animBg="1"/>
      <p:bldP spid="163997" grpId="1" animBg="1"/>
      <p:bldP spid="163997" grpId="2" animBg="1"/>
      <p:bldP spid="163997" grpId="3" animBg="1"/>
      <p:bldP spid="163998" grpId="0" animBg="1"/>
      <p:bldP spid="163998" grpId="1" animBg="1"/>
      <p:bldP spid="8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ChangeArrowheads="1"/>
          </p:cNvSpPr>
          <p:nvPr/>
        </p:nvSpPr>
        <p:spPr bwMode="auto">
          <a:xfrm>
            <a:off x="0" y="0"/>
            <a:ext cx="14630400" cy="8229600"/>
          </a:xfrm>
          <a:prstGeom prst="rect">
            <a:avLst/>
          </a:prstGeom>
          <a:gradFill rotWithShape="0">
            <a:gsLst>
              <a:gs pos="0">
                <a:srgbClr val="FFCCFF"/>
              </a:gs>
              <a:gs pos="100000">
                <a:srgbClr val="CCFFCC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lIns="130622" tIns="65311" rIns="130622" bIns="65311" anchor="ctr"/>
          <a:lstStyle/>
          <a:p>
            <a:pPr eaLnBrk="1" hangingPunct="1"/>
            <a:endParaRPr lang="en-US" sz="2600" dirty="0">
              <a:latin typeface="Arial" charset="0"/>
            </a:endParaRPr>
          </a:p>
        </p:txBody>
      </p:sp>
      <p:grpSp>
        <p:nvGrpSpPr>
          <p:cNvPr id="168963" name="Group 3"/>
          <p:cNvGrpSpPr>
            <a:grpSpLocks/>
          </p:cNvGrpSpPr>
          <p:nvPr/>
        </p:nvGrpSpPr>
        <p:grpSpPr bwMode="auto">
          <a:xfrm>
            <a:off x="243840" y="3842731"/>
            <a:ext cx="5852160" cy="1005840"/>
            <a:chOff x="3198" y="1393"/>
            <a:chExt cx="2222" cy="494"/>
          </a:xfrm>
        </p:grpSpPr>
        <p:sp>
          <p:nvSpPr>
            <p:cNvPr id="168964" name="Line 4"/>
            <p:cNvSpPr>
              <a:spLocks noChangeShapeType="1"/>
            </p:cNvSpPr>
            <p:nvPr/>
          </p:nvSpPr>
          <p:spPr bwMode="auto">
            <a:xfrm>
              <a:off x="3198" y="1842"/>
              <a:ext cx="2222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8965" name="Line 5"/>
            <p:cNvSpPr>
              <a:spLocks noChangeShapeType="1"/>
            </p:cNvSpPr>
            <p:nvPr/>
          </p:nvSpPr>
          <p:spPr bwMode="auto">
            <a:xfrm>
              <a:off x="4332" y="1797"/>
              <a:ext cx="0" cy="9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8966" name="Text Box 6"/>
            <p:cNvSpPr txBox="1">
              <a:spLocks noChangeArrowheads="1"/>
            </p:cNvSpPr>
            <p:nvPr/>
          </p:nvSpPr>
          <p:spPr bwMode="auto">
            <a:xfrm>
              <a:off x="4195" y="1393"/>
              <a:ext cx="153" cy="3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3400" b="1" dirty="0">
                  <a:solidFill>
                    <a:srgbClr val="0000CC"/>
                  </a:solidFill>
                  <a:latin typeface="Times New Roman" pitchFamily="18" charset="0"/>
                </a:rPr>
                <a:t>0</a:t>
              </a:r>
            </a:p>
          </p:txBody>
        </p:sp>
      </p:grpSp>
      <p:sp>
        <p:nvSpPr>
          <p:cNvPr id="168967" name="Line 7"/>
          <p:cNvSpPr>
            <a:spLocks noChangeShapeType="1"/>
          </p:cNvSpPr>
          <p:nvPr/>
        </p:nvSpPr>
        <p:spPr bwMode="auto">
          <a:xfrm>
            <a:off x="4876800" y="4649066"/>
            <a:ext cx="0" cy="182880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/>
          </a:ln>
          <a:effectLst/>
        </p:spPr>
        <p:txBody>
          <a:bodyPr wrap="none" lIns="130622" tIns="65311" rIns="130622" bIns="65311"/>
          <a:lstStyle/>
          <a:p>
            <a:endParaRPr lang="en-US"/>
          </a:p>
        </p:txBody>
      </p:sp>
      <p:sp>
        <p:nvSpPr>
          <p:cNvPr id="168968" name="Text Box 8"/>
          <p:cNvSpPr txBox="1">
            <a:spLocks noChangeArrowheads="1"/>
          </p:cNvSpPr>
          <p:nvPr/>
        </p:nvSpPr>
        <p:spPr bwMode="auto">
          <a:xfrm>
            <a:off x="4648200" y="4369725"/>
            <a:ext cx="2194560" cy="6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</a:rPr>
              <a:t>)//////////</a:t>
            </a:r>
          </a:p>
        </p:txBody>
      </p:sp>
      <p:sp>
        <p:nvSpPr>
          <p:cNvPr id="168969" name="Text Box 9"/>
          <p:cNvSpPr txBox="1">
            <a:spLocks noChangeArrowheads="1"/>
          </p:cNvSpPr>
          <p:nvPr/>
        </p:nvSpPr>
        <p:spPr bwMode="auto">
          <a:xfrm>
            <a:off x="4511040" y="3792856"/>
            <a:ext cx="481804" cy="6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30622" tIns="65311" rIns="130622" bIns="65311">
            <a:spAutoFit/>
          </a:bodyPr>
          <a:lstStyle/>
          <a:p>
            <a:pPr eaLnBrk="1" hangingPunct="1"/>
            <a:r>
              <a:rPr lang="en-US" sz="34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5</a:t>
            </a:r>
          </a:p>
        </p:txBody>
      </p:sp>
      <p:sp>
        <p:nvSpPr>
          <p:cNvPr id="168971" name="Text Box 11"/>
          <p:cNvSpPr txBox="1">
            <a:spLocks noChangeArrowheads="1"/>
          </p:cNvSpPr>
          <p:nvPr/>
        </p:nvSpPr>
        <p:spPr bwMode="auto">
          <a:xfrm>
            <a:off x="243840" y="3244216"/>
            <a:ext cx="6827520" cy="615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3400" b="1" dirty="0">
                <a:solidFill>
                  <a:srgbClr val="0000CC"/>
                </a:solidFill>
                <a:latin typeface="Arial" charset="0"/>
                <a:cs typeface="Arial" charset="0"/>
              </a:rPr>
              <a:t>a) </a:t>
            </a:r>
            <a:r>
              <a:rPr lang="en-US" sz="3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3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{ x | x &lt; 5 }</a:t>
            </a:r>
            <a:endParaRPr lang="en-US" sz="3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8974" name="Text Box 14"/>
          <p:cNvSpPr txBox="1">
            <a:spLocks noChangeArrowheads="1"/>
          </p:cNvSpPr>
          <p:nvPr/>
        </p:nvSpPr>
        <p:spPr bwMode="auto">
          <a:xfrm>
            <a:off x="7559040" y="3244216"/>
            <a:ext cx="6827520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3400" b="1" dirty="0">
                <a:solidFill>
                  <a:srgbClr val="0000CC"/>
                </a:solidFill>
                <a:latin typeface="Arial" charset="0"/>
                <a:cs typeface="Arial" charset="0"/>
              </a:rPr>
              <a:t>b)  </a:t>
            </a:r>
            <a:r>
              <a:rPr lang="en-US" sz="3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3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{ x | x       -2 } </a:t>
            </a:r>
            <a:endParaRPr lang="en-US" sz="3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68976" name="Group 16"/>
          <p:cNvGrpSpPr>
            <a:grpSpLocks/>
          </p:cNvGrpSpPr>
          <p:nvPr/>
        </p:nvGrpSpPr>
        <p:grpSpPr bwMode="auto">
          <a:xfrm>
            <a:off x="243840" y="775336"/>
            <a:ext cx="13776960" cy="1651635"/>
            <a:chOff x="144" y="576"/>
            <a:chExt cx="5424" cy="867"/>
          </a:xfrm>
        </p:grpSpPr>
        <p:sp>
          <p:nvSpPr>
            <p:cNvPr id="168977" name="WordArt 17"/>
            <p:cNvSpPr>
              <a:spLocks noChangeArrowheads="1" noChangeShapeType="1" noTextEdit="1"/>
            </p:cNvSpPr>
            <p:nvPr/>
          </p:nvSpPr>
          <p:spPr bwMode="auto">
            <a:xfrm>
              <a:off x="144" y="592"/>
              <a:ext cx="528" cy="269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5100" b="1" kern="10" dirty="0">
                  <a:ln w="12700" cap="sq">
                    <a:solidFill>
                      <a:srgbClr val="EAEAEA"/>
                    </a:solidFill>
                    <a:round/>
                    <a:headEnd type="none" w="sm" len="sm"/>
                    <a:tailEnd type="none" w="sm" len="sm"/>
                  </a:ln>
                  <a:gradFill rotWithShape="0">
                    <a:gsLst>
                      <a:gs pos="0">
                        <a:srgbClr val="A603AB"/>
                      </a:gs>
                      <a:gs pos="12000">
                        <a:srgbClr val="E81766"/>
                      </a:gs>
                      <a:gs pos="27000">
                        <a:srgbClr val="EE3F17"/>
                      </a:gs>
                      <a:gs pos="48000">
                        <a:srgbClr val="FFFF00"/>
                      </a:gs>
                      <a:gs pos="64999">
                        <a:srgbClr val="1A8D48"/>
                      </a:gs>
                      <a:gs pos="78999">
                        <a:srgbClr val="0819FB"/>
                      </a:gs>
                      <a:gs pos="100000">
                        <a:srgbClr val="A603AB"/>
                      </a:gs>
                    </a:gsLst>
                    <a:lin ang="0" scaled="1"/>
                  </a:gradFill>
                  <a:effectLst>
                    <a:outerShdw dist="35921" dir="2700000" sy="50000" kx="2115830" algn="bl" rotWithShape="0">
                      <a:srgbClr val="C0C0C0">
                        <a:alpha val="80000"/>
                      </a:srgbClr>
                    </a:outerShdw>
                  </a:effectLst>
                  <a:latin typeface="Times New Roman"/>
                  <a:cs typeface="Times New Roman"/>
                </a:rPr>
                <a:t> </a:t>
              </a:r>
            </a:p>
          </p:txBody>
        </p:sp>
        <p:sp>
          <p:nvSpPr>
            <p:cNvPr id="168978" name="Text Box 18"/>
            <p:cNvSpPr txBox="1">
              <a:spLocks noChangeArrowheads="1"/>
            </p:cNvSpPr>
            <p:nvPr/>
          </p:nvSpPr>
          <p:spPr bwMode="auto">
            <a:xfrm>
              <a:off x="758" y="576"/>
              <a:ext cx="4810" cy="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/>
              <a:endParaRPr lang="en-US" sz="3400" b="1" dirty="0">
                <a:solidFill>
                  <a:srgbClr val="660033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8979" name="Text Box 19"/>
            <p:cNvSpPr txBox="1">
              <a:spLocks noChangeArrowheads="1"/>
            </p:cNvSpPr>
            <p:nvPr/>
          </p:nvSpPr>
          <p:spPr bwMode="auto">
            <a:xfrm>
              <a:off x="144" y="1120"/>
              <a:ext cx="5232" cy="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/>
              <a:r>
                <a:rPr lang="en-US" sz="3400" b="1" dirty="0">
                  <a:solidFill>
                    <a:srgbClr val="660033"/>
                  </a:solidFill>
                  <a:latin typeface="Arial" charset="0"/>
                  <a:cs typeface="Arial" charset="0"/>
                </a:rPr>
                <a:t>            a) x&lt; 5         b) x     -</a:t>
              </a:r>
              <a:r>
                <a:rPr lang="en-US" sz="3400" b="1" dirty="0" smtClean="0">
                  <a:solidFill>
                    <a:srgbClr val="660033"/>
                  </a:solidFill>
                  <a:latin typeface="Arial" charset="0"/>
                  <a:cs typeface="Arial" charset="0"/>
                </a:rPr>
                <a:t>2</a:t>
              </a:r>
              <a:endParaRPr lang="en-US" sz="3400" b="1" dirty="0">
                <a:solidFill>
                  <a:srgbClr val="660033"/>
                </a:solidFill>
                <a:latin typeface="Arial" charset="0"/>
                <a:cs typeface="Arial" charset="0"/>
              </a:endParaRPr>
            </a:p>
          </p:txBody>
        </p:sp>
        <p:graphicFrame>
          <p:nvGraphicFramePr>
            <p:cNvPr id="168980" name="Object 20"/>
            <p:cNvGraphicFramePr>
              <a:graphicFrameLocks noChangeAspect="1"/>
            </p:cNvGraphicFramePr>
            <p:nvPr/>
          </p:nvGraphicFramePr>
          <p:xfrm>
            <a:off x="1978" y="1152"/>
            <a:ext cx="206" cy="247"/>
          </p:xfrm>
          <a:graphic>
            <a:graphicData uri="http://schemas.openxmlformats.org/presentationml/2006/ole">
              <p:oleObj spid="_x0000_s169005" name="Equation" r:id="rId3" imgW="3179520" imgH="3814560" progId="Equation.DSMT4">
                <p:embed/>
              </p:oleObj>
            </a:graphicData>
          </a:graphic>
        </p:graphicFrame>
      </p:grpSp>
      <p:grpSp>
        <p:nvGrpSpPr>
          <p:cNvPr id="168982" name="Group 22"/>
          <p:cNvGrpSpPr>
            <a:grpSpLocks/>
          </p:cNvGrpSpPr>
          <p:nvPr/>
        </p:nvGrpSpPr>
        <p:grpSpPr bwMode="auto">
          <a:xfrm>
            <a:off x="7788184" y="4124384"/>
            <a:ext cx="5852160" cy="757433"/>
            <a:chOff x="3386" y="1515"/>
            <a:chExt cx="2222" cy="372"/>
          </a:xfrm>
        </p:grpSpPr>
        <p:sp>
          <p:nvSpPr>
            <p:cNvPr id="168983" name="Line 23"/>
            <p:cNvSpPr>
              <a:spLocks noChangeShapeType="1"/>
            </p:cNvSpPr>
            <p:nvPr/>
          </p:nvSpPr>
          <p:spPr bwMode="auto">
            <a:xfrm>
              <a:off x="3386" y="1842"/>
              <a:ext cx="2222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8984" name="Line 24"/>
            <p:cNvSpPr>
              <a:spLocks noChangeShapeType="1"/>
            </p:cNvSpPr>
            <p:nvPr/>
          </p:nvSpPr>
          <p:spPr bwMode="auto">
            <a:xfrm>
              <a:off x="4653" y="1797"/>
              <a:ext cx="0" cy="9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8985" name="Text Box 25"/>
            <p:cNvSpPr txBox="1">
              <a:spLocks noChangeArrowheads="1"/>
            </p:cNvSpPr>
            <p:nvPr/>
          </p:nvSpPr>
          <p:spPr bwMode="auto">
            <a:xfrm>
              <a:off x="4579" y="1515"/>
              <a:ext cx="153" cy="3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3400" b="1" dirty="0">
                  <a:solidFill>
                    <a:srgbClr val="0000CC"/>
                  </a:solidFill>
                  <a:latin typeface="Times New Roman" pitchFamily="18" charset="0"/>
                </a:rPr>
                <a:t>0</a:t>
              </a:r>
            </a:p>
          </p:txBody>
        </p:sp>
      </p:grpSp>
      <p:sp>
        <p:nvSpPr>
          <p:cNvPr id="168986" name="Line 26"/>
          <p:cNvSpPr>
            <a:spLocks noChangeShapeType="1"/>
          </p:cNvSpPr>
          <p:nvPr/>
        </p:nvSpPr>
        <p:spPr bwMode="auto">
          <a:xfrm>
            <a:off x="10370359" y="4682316"/>
            <a:ext cx="2541" cy="18288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lIns="130622" tIns="65311" rIns="130622" bIns="65311"/>
          <a:lstStyle/>
          <a:p>
            <a:endParaRPr lang="en-US"/>
          </a:p>
        </p:txBody>
      </p:sp>
      <p:sp>
        <p:nvSpPr>
          <p:cNvPr id="168987" name="Text Box 27"/>
          <p:cNvSpPr txBox="1">
            <a:spLocks noChangeArrowheads="1"/>
          </p:cNvSpPr>
          <p:nvPr/>
        </p:nvSpPr>
        <p:spPr bwMode="auto">
          <a:xfrm>
            <a:off x="10155385" y="4423957"/>
            <a:ext cx="4511040" cy="6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</a:rPr>
              <a:t>]///////////////////////////</a:t>
            </a:r>
          </a:p>
        </p:txBody>
      </p:sp>
      <p:sp>
        <p:nvSpPr>
          <p:cNvPr id="168988" name="Text Box 28"/>
          <p:cNvSpPr txBox="1">
            <a:spLocks noChangeArrowheads="1"/>
          </p:cNvSpPr>
          <p:nvPr/>
        </p:nvSpPr>
        <p:spPr bwMode="auto">
          <a:xfrm>
            <a:off x="9973823" y="4092106"/>
            <a:ext cx="627677" cy="6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30622" tIns="65311" rIns="130622" bIns="65311">
            <a:spAutoFit/>
          </a:bodyPr>
          <a:lstStyle/>
          <a:p>
            <a:pPr eaLnBrk="1" hangingPunct="1"/>
            <a:r>
              <a:rPr lang="en-US" sz="34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-2</a:t>
            </a:r>
          </a:p>
        </p:txBody>
      </p:sp>
      <p:sp>
        <p:nvSpPr>
          <p:cNvPr id="168989" name="WordArt 29"/>
          <p:cNvSpPr>
            <a:spLocks noChangeArrowheads="1" noChangeShapeType="1" noTextEdit="1"/>
          </p:cNvSpPr>
          <p:nvPr/>
        </p:nvSpPr>
        <p:spPr bwMode="auto">
          <a:xfrm>
            <a:off x="487681" y="2554606"/>
            <a:ext cx="1356360" cy="560070"/>
          </a:xfrm>
          <a:prstGeom prst="rect">
            <a:avLst/>
          </a:prstGeom>
        </p:spPr>
        <p:txBody>
          <a:bodyPr wrap="none" lIns="130622" tIns="65311" rIns="130622" bIns="6531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600" b="1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4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69014" name="Text Box 54"/>
          <p:cNvSpPr txBox="1">
            <a:spLocks noChangeArrowheads="1"/>
          </p:cNvSpPr>
          <p:nvPr/>
        </p:nvSpPr>
        <p:spPr bwMode="auto">
          <a:xfrm>
            <a:off x="581890" y="428799"/>
            <a:ext cx="2804160" cy="747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</a:t>
            </a:r>
          </a:p>
        </p:txBody>
      </p:sp>
      <p:sp>
        <p:nvSpPr>
          <p:cNvPr id="169015" name="Line 55"/>
          <p:cNvSpPr>
            <a:spLocks noChangeShapeType="1"/>
          </p:cNvSpPr>
          <p:nvPr/>
        </p:nvSpPr>
        <p:spPr bwMode="auto">
          <a:xfrm>
            <a:off x="6949440" y="3074670"/>
            <a:ext cx="0" cy="5120640"/>
          </a:xfrm>
          <a:prstGeom prst="line">
            <a:avLst/>
          </a:prstGeom>
          <a:noFill/>
          <a:ln w="28575">
            <a:solidFill>
              <a:srgbClr val="6600CC"/>
            </a:solidFill>
            <a:round/>
            <a:headEnd/>
            <a:tailEnd/>
          </a:ln>
          <a:effectLst/>
        </p:spPr>
        <p:txBody>
          <a:bodyPr lIns="130622" tIns="65311" rIns="130622" bIns="65311"/>
          <a:lstStyle/>
          <a:p>
            <a:endParaRPr lang="en-US"/>
          </a:p>
        </p:txBody>
      </p:sp>
      <p:sp>
        <p:nvSpPr>
          <p:cNvPr id="169016" name="Text Box 56"/>
          <p:cNvSpPr txBox="1">
            <a:spLocks noChangeArrowheads="1"/>
          </p:cNvSpPr>
          <p:nvPr/>
        </p:nvSpPr>
        <p:spPr bwMode="auto">
          <a:xfrm>
            <a:off x="2819400" y="458246"/>
            <a:ext cx="12192000" cy="1270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700" b="1" dirty="0" err="1">
                <a:latin typeface="Times New Roman" pitchFamily="18" charset="0"/>
              </a:rPr>
              <a:t>Viết</a:t>
            </a:r>
            <a:r>
              <a:rPr lang="en-US" sz="3700" b="1" dirty="0">
                <a:latin typeface="Times New Roman" pitchFamily="18" charset="0"/>
              </a:rPr>
              <a:t> </a:t>
            </a:r>
            <a:r>
              <a:rPr lang="en-US" sz="3700" b="1" dirty="0" err="1">
                <a:latin typeface="Times New Roman" pitchFamily="18" charset="0"/>
              </a:rPr>
              <a:t>và</a:t>
            </a:r>
            <a:r>
              <a:rPr lang="en-US" sz="3700" b="1" dirty="0">
                <a:latin typeface="Times New Roman" pitchFamily="18" charset="0"/>
              </a:rPr>
              <a:t> </a:t>
            </a:r>
            <a:r>
              <a:rPr lang="en-US" sz="3700" b="1" dirty="0" err="1">
                <a:latin typeface="Times New Roman" pitchFamily="18" charset="0"/>
              </a:rPr>
              <a:t>biểu</a:t>
            </a:r>
            <a:r>
              <a:rPr lang="en-US" sz="3700" b="1" dirty="0">
                <a:latin typeface="Times New Roman" pitchFamily="18" charset="0"/>
              </a:rPr>
              <a:t> </a:t>
            </a:r>
            <a:r>
              <a:rPr lang="en-US" sz="3700" b="1" dirty="0" err="1">
                <a:latin typeface="Times New Roman" pitchFamily="18" charset="0"/>
              </a:rPr>
              <a:t>diễn</a:t>
            </a:r>
            <a:r>
              <a:rPr lang="en-US" sz="3700" b="1" dirty="0">
                <a:latin typeface="Times New Roman" pitchFamily="18" charset="0"/>
              </a:rPr>
              <a:t> </a:t>
            </a:r>
            <a:r>
              <a:rPr lang="en-US" sz="3700" b="1" dirty="0" err="1">
                <a:latin typeface="Times New Roman" pitchFamily="18" charset="0"/>
              </a:rPr>
              <a:t>tập</a:t>
            </a:r>
            <a:r>
              <a:rPr lang="en-US" sz="3700" b="1" dirty="0">
                <a:latin typeface="Times New Roman" pitchFamily="18" charset="0"/>
              </a:rPr>
              <a:t> </a:t>
            </a:r>
            <a:r>
              <a:rPr lang="en-US" sz="3700" b="1" dirty="0" err="1">
                <a:latin typeface="Times New Roman" pitchFamily="18" charset="0"/>
              </a:rPr>
              <a:t>nghiệm</a:t>
            </a:r>
            <a:r>
              <a:rPr lang="en-US" sz="3700" b="1" dirty="0">
                <a:latin typeface="Times New Roman" pitchFamily="18" charset="0"/>
              </a:rPr>
              <a:t> </a:t>
            </a:r>
            <a:r>
              <a:rPr lang="en-US" sz="3700" b="1" dirty="0" err="1">
                <a:latin typeface="Times New Roman" pitchFamily="18" charset="0"/>
              </a:rPr>
              <a:t>trên</a:t>
            </a:r>
            <a:r>
              <a:rPr lang="en-US" sz="3700" b="1" dirty="0">
                <a:latin typeface="Times New Roman" pitchFamily="18" charset="0"/>
              </a:rPr>
              <a:t> </a:t>
            </a:r>
            <a:r>
              <a:rPr lang="en-US" sz="3700" b="1" dirty="0" err="1">
                <a:latin typeface="Times New Roman" pitchFamily="18" charset="0"/>
              </a:rPr>
              <a:t>trục</a:t>
            </a:r>
            <a:r>
              <a:rPr lang="en-US" sz="3700" b="1" dirty="0">
                <a:latin typeface="Times New Roman" pitchFamily="18" charset="0"/>
              </a:rPr>
              <a:t> </a:t>
            </a:r>
            <a:r>
              <a:rPr lang="en-US" sz="3700" b="1" dirty="0" err="1">
                <a:latin typeface="Times New Roman" pitchFamily="18" charset="0"/>
              </a:rPr>
              <a:t>số</a:t>
            </a:r>
            <a:r>
              <a:rPr lang="en-US" sz="3700" b="1" dirty="0"/>
              <a:t> </a:t>
            </a:r>
            <a:r>
              <a:rPr lang="en-US" sz="3700" b="1" dirty="0" err="1">
                <a:latin typeface="Times New Roman" pitchFamily="18" charset="0"/>
              </a:rPr>
              <a:t>của</a:t>
            </a:r>
            <a:r>
              <a:rPr lang="en-US" sz="3700" b="1" dirty="0">
                <a:latin typeface="Times New Roman" pitchFamily="18" charset="0"/>
              </a:rPr>
              <a:t> </a:t>
            </a:r>
            <a:r>
              <a:rPr lang="en-US" sz="3700" b="1" dirty="0" err="1">
                <a:latin typeface="Times New Roman" pitchFamily="18" charset="0"/>
              </a:rPr>
              <a:t>mỗi</a:t>
            </a:r>
            <a:r>
              <a:rPr lang="en-US" sz="3700" b="1" dirty="0">
                <a:latin typeface="Times New Roman" pitchFamily="18" charset="0"/>
              </a:rPr>
              <a:t> </a:t>
            </a:r>
            <a:r>
              <a:rPr lang="en-US" sz="3700" b="1" dirty="0" err="1">
                <a:latin typeface="Times New Roman" pitchFamily="18" charset="0"/>
              </a:rPr>
              <a:t>bất</a:t>
            </a:r>
            <a:r>
              <a:rPr lang="en-US" sz="3700" b="1" dirty="0">
                <a:latin typeface="Times New Roman" pitchFamily="18" charset="0"/>
              </a:rPr>
              <a:t> </a:t>
            </a:r>
            <a:r>
              <a:rPr lang="en-US" sz="3700" b="1" dirty="0" err="1">
                <a:latin typeface="Times New Roman" pitchFamily="18" charset="0"/>
              </a:rPr>
              <a:t>phương</a:t>
            </a:r>
            <a:r>
              <a:rPr lang="en-US" sz="3700" b="1" dirty="0">
                <a:latin typeface="Times New Roman" pitchFamily="18" charset="0"/>
              </a:rPr>
              <a:t> </a:t>
            </a:r>
            <a:r>
              <a:rPr lang="en-US" sz="3700" b="1" dirty="0" err="1">
                <a:latin typeface="Times New Roman" pitchFamily="18" charset="0"/>
              </a:rPr>
              <a:t>trình</a:t>
            </a:r>
            <a:r>
              <a:rPr lang="en-US" sz="3700" b="1" dirty="0">
                <a:latin typeface="Times New Roman" pitchFamily="18" charset="0"/>
              </a:rPr>
              <a:t> </a:t>
            </a:r>
            <a:r>
              <a:rPr lang="en-US" sz="3700" b="1" dirty="0" err="1">
                <a:latin typeface="Times New Roman" pitchFamily="18" charset="0"/>
              </a:rPr>
              <a:t>sau</a:t>
            </a:r>
            <a:r>
              <a:rPr lang="en-US" sz="3700" b="1" dirty="0">
                <a:latin typeface="Times New Roman" pitchFamily="18" charset="0"/>
              </a:rPr>
              <a:t> :</a:t>
            </a:r>
          </a:p>
        </p:txBody>
      </p:sp>
      <p:graphicFrame>
        <p:nvGraphicFramePr>
          <p:cNvPr id="55" name="Object 15"/>
          <p:cNvGraphicFramePr>
            <a:graphicFrameLocks noChangeAspect="1"/>
          </p:cNvGraphicFramePr>
          <p:nvPr/>
        </p:nvGraphicFramePr>
        <p:xfrm>
          <a:off x="11802750" y="3319550"/>
          <a:ext cx="511175" cy="461962"/>
        </p:xfrm>
        <a:graphic>
          <a:graphicData uri="http://schemas.openxmlformats.org/presentationml/2006/ole">
            <p:oleObj spid="_x0000_s169006" name="Equation" r:id="rId4" imgW="3179520" imgH="381456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8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69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168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68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89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89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89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89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68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89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89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89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89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168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689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689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689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689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168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67" grpId="0" animBg="1"/>
      <p:bldP spid="168968" grpId="0" autoUpdateAnimBg="0"/>
      <p:bldP spid="168969" grpId="0" autoUpdateAnimBg="0"/>
      <p:bldP spid="168971" grpId="0"/>
      <p:bldP spid="168974" grpId="0"/>
      <p:bldP spid="168986" grpId="0" animBg="1"/>
      <p:bldP spid="168987" grpId="0" autoUpdateAnimBg="0"/>
      <p:bldP spid="168988" grpId="0" autoUpdateAnimBg="0"/>
      <p:bldP spid="168989" grpId="0" animBg="1"/>
      <p:bldP spid="1690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ChangeArrowheads="1"/>
          </p:cNvSpPr>
          <p:nvPr/>
        </p:nvSpPr>
        <p:spPr bwMode="auto">
          <a:xfrm>
            <a:off x="0" y="0"/>
            <a:ext cx="14630400" cy="8229600"/>
          </a:xfrm>
          <a:prstGeom prst="rect">
            <a:avLst/>
          </a:prstGeom>
          <a:gradFill rotWithShape="0">
            <a:gsLst>
              <a:gs pos="0">
                <a:srgbClr val="FFCCFF"/>
              </a:gs>
              <a:gs pos="100000">
                <a:srgbClr val="CCFFCC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30622" tIns="65311" rIns="130622" bIns="65311" anchor="ctr"/>
          <a:lstStyle/>
          <a:p>
            <a:pPr eaLnBrk="1" hangingPunct="1"/>
            <a:endParaRPr lang="en-US" sz="2600" dirty="0">
              <a:latin typeface="Arial" charset="0"/>
            </a:endParaRPr>
          </a:p>
        </p:txBody>
      </p:sp>
      <p:sp>
        <p:nvSpPr>
          <p:cNvPr id="171044" name="Rectangle 36"/>
          <p:cNvSpPr>
            <a:spLocks noChangeArrowheads="1"/>
          </p:cNvSpPr>
          <p:nvPr/>
        </p:nvSpPr>
        <p:spPr bwMode="auto">
          <a:xfrm>
            <a:off x="2176781" y="731521"/>
            <a:ext cx="12453619" cy="1270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700" b="1" dirty="0" smtClean="0">
                <a:latin typeface="Times New Roman" pitchFamily="18" charset="0"/>
              </a:rPr>
              <a:t> </a:t>
            </a:r>
            <a:r>
              <a:rPr lang="en-US" sz="3700" b="1" dirty="0" err="1" smtClean="0">
                <a:latin typeface="Times New Roman" pitchFamily="18" charset="0"/>
              </a:rPr>
              <a:t>Hình</a:t>
            </a:r>
            <a:r>
              <a:rPr lang="en-US" sz="3700" b="1" dirty="0" smtClean="0">
                <a:latin typeface="Times New Roman" pitchFamily="18" charset="0"/>
              </a:rPr>
              <a:t> </a:t>
            </a:r>
            <a:r>
              <a:rPr lang="en-US" sz="3700" b="1" dirty="0" err="1">
                <a:latin typeface="Times New Roman" pitchFamily="18" charset="0"/>
              </a:rPr>
              <a:t>vẽ</a:t>
            </a:r>
            <a:r>
              <a:rPr lang="en-US" sz="3700" b="1" dirty="0">
                <a:latin typeface="Times New Roman" pitchFamily="18" charset="0"/>
              </a:rPr>
              <a:t> </a:t>
            </a:r>
            <a:r>
              <a:rPr lang="en-US" sz="3700" b="1" dirty="0" err="1">
                <a:latin typeface="Times New Roman" pitchFamily="18" charset="0"/>
              </a:rPr>
              <a:t>sau</a:t>
            </a:r>
            <a:r>
              <a:rPr lang="en-US" sz="3700" b="1" dirty="0">
                <a:latin typeface="Times New Roman" pitchFamily="18" charset="0"/>
              </a:rPr>
              <a:t> </a:t>
            </a:r>
            <a:r>
              <a:rPr lang="en-US" sz="3700" b="1" dirty="0" err="1">
                <a:latin typeface="Times New Roman" pitchFamily="18" charset="0"/>
              </a:rPr>
              <a:t>đây</a:t>
            </a:r>
            <a:r>
              <a:rPr lang="en-US" sz="3700" b="1" dirty="0">
                <a:latin typeface="Times New Roman" pitchFamily="18" charset="0"/>
              </a:rPr>
              <a:t> </a:t>
            </a:r>
            <a:r>
              <a:rPr lang="en-US" sz="3700" b="1" dirty="0" err="1">
                <a:latin typeface="Times New Roman" pitchFamily="18" charset="0"/>
              </a:rPr>
              <a:t>biểu</a:t>
            </a:r>
            <a:r>
              <a:rPr lang="en-US" sz="3700" b="1" dirty="0">
                <a:latin typeface="Times New Roman" pitchFamily="18" charset="0"/>
              </a:rPr>
              <a:t> </a:t>
            </a:r>
            <a:r>
              <a:rPr lang="en-US" sz="3700" b="1" dirty="0" err="1">
                <a:latin typeface="Times New Roman" pitchFamily="18" charset="0"/>
              </a:rPr>
              <a:t>diễn</a:t>
            </a:r>
            <a:r>
              <a:rPr lang="en-US" sz="3700" b="1" dirty="0">
                <a:latin typeface="Times New Roman" pitchFamily="18" charset="0"/>
              </a:rPr>
              <a:t> </a:t>
            </a:r>
            <a:r>
              <a:rPr lang="en-US" sz="3700" b="1" dirty="0" err="1">
                <a:latin typeface="Times New Roman" pitchFamily="18" charset="0"/>
              </a:rPr>
              <a:t>tập</a:t>
            </a:r>
            <a:r>
              <a:rPr lang="en-US" sz="3700" b="1" dirty="0">
                <a:latin typeface="Times New Roman" pitchFamily="18" charset="0"/>
              </a:rPr>
              <a:t> </a:t>
            </a:r>
            <a:r>
              <a:rPr lang="en-US" sz="3700" b="1" dirty="0" err="1">
                <a:latin typeface="Times New Roman" pitchFamily="18" charset="0"/>
              </a:rPr>
              <a:t>nghiệm</a:t>
            </a:r>
            <a:r>
              <a:rPr lang="en-US" sz="3700" b="1" dirty="0">
                <a:latin typeface="Times New Roman" pitchFamily="18" charset="0"/>
              </a:rPr>
              <a:t> </a:t>
            </a:r>
            <a:r>
              <a:rPr lang="en-US" sz="3700" b="1" dirty="0" err="1">
                <a:latin typeface="Times New Roman" pitchFamily="18" charset="0"/>
              </a:rPr>
              <a:t>của</a:t>
            </a:r>
            <a:r>
              <a:rPr lang="en-US" sz="3700" b="1" dirty="0">
                <a:latin typeface="Times New Roman" pitchFamily="18" charset="0"/>
              </a:rPr>
              <a:t> </a:t>
            </a:r>
            <a:r>
              <a:rPr lang="en-US" sz="3700" b="1" dirty="0" err="1">
                <a:latin typeface="Times New Roman" pitchFamily="18" charset="0"/>
              </a:rPr>
              <a:t>bất</a:t>
            </a:r>
            <a:r>
              <a:rPr lang="en-US" sz="3700" b="1" dirty="0">
                <a:latin typeface="Times New Roman" pitchFamily="18" charset="0"/>
              </a:rPr>
              <a:t> </a:t>
            </a:r>
            <a:r>
              <a:rPr lang="en-US" sz="3700" b="1" dirty="0" err="1">
                <a:latin typeface="Times New Roman" pitchFamily="18" charset="0"/>
              </a:rPr>
              <a:t>phương</a:t>
            </a:r>
            <a:r>
              <a:rPr lang="en-US" sz="3700" b="1" dirty="0">
                <a:latin typeface="Times New Roman" pitchFamily="18" charset="0"/>
              </a:rPr>
              <a:t> </a:t>
            </a:r>
            <a:r>
              <a:rPr lang="en-US" sz="3700" b="1" dirty="0" err="1">
                <a:latin typeface="Times New Roman" pitchFamily="18" charset="0"/>
              </a:rPr>
              <a:t>trình</a:t>
            </a:r>
            <a:r>
              <a:rPr lang="en-US" sz="3700" b="1" dirty="0">
                <a:latin typeface="Times New Roman" pitchFamily="18" charset="0"/>
              </a:rPr>
              <a:t> </a:t>
            </a:r>
            <a:r>
              <a:rPr lang="en-US" sz="3700" b="1" dirty="0" err="1">
                <a:latin typeface="Times New Roman" pitchFamily="18" charset="0"/>
              </a:rPr>
              <a:t>nào</a:t>
            </a:r>
            <a:r>
              <a:rPr lang="en-US" sz="3700" b="1" dirty="0">
                <a:latin typeface="Times New Roman" pitchFamily="18" charset="0"/>
              </a:rPr>
              <a:t>? (</a:t>
            </a:r>
            <a:r>
              <a:rPr lang="en-US" sz="3700" b="1" dirty="0" err="1">
                <a:latin typeface="Times New Roman" pitchFamily="18" charset="0"/>
              </a:rPr>
              <a:t>Chỉ</a:t>
            </a:r>
            <a:r>
              <a:rPr lang="en-US" sz="3700" b="1" dirty="0">
                <a:latin typeface="Times New Roman" pitchFamily="18" charset="0"/>
              </a:rPr>
              <a:t> </a:t>
            </a:r>
            <a:r>
              <a:rPr lang="en-US" sz="3700" b="1" dirty="0" err="1">
                <a:latin typeface="Times New Roman" pitchFamily="18" charset="0"/>
              </a:rPr>
              <a:t>nêu</a:t>
            </a:r>
            <a:r>
              <a:rPr lang="en-US" sz="3700" b="1" dirty="0">
                <a:latin typeface="Times New Roman" pitchFamily="18" charset="0"/>
              </a:rPr>
              <a:t> </a:t>
            </a:r>
            <a:r>
              <a:rPr lang="en-US" sz="3700" b="1" dirty="0" err="1">
                <a:latin typeface="Times New Roman" pitchFamily="18" charset="0"/>
              </a:rPr>
              <a:t>một</a:t>
            </a:r>
            <a:r>
              <a:rPr lang="en-US" sz="3700" b="1" dirty="0">
                <a:latin typeface="Times New Roman" pitchFamily="18" charset="0"/>
              </a:rPr>
              <a:t> </a:t>
            </a:r>
            <a:r>
              <a:rPr lang="en-US" sz="3700" b="1" dirty="0" err="1">
                <a:latin typeface="Times New Roman" pitchFamily="18" charset="0"/>
              </a:rPr>
              <a:t>bất</a:t>
            </a:r>
            <a:r>
              <a:rPr lang="en-US" sz="3700" b="1" dirty="0">
                <a:latin typeface="Times New Roman" pitchFamily="18" charset="0"/>
              </a:rPr>
              <a:t> </a:t>
            </a:r>
            <a:r>
              <a:rPr lang="en-US" sz="3700" b="1" dirty="0" err="1">
                <a:latin typeface="Times New Roman" pitchFamily="18" charset="0"/>
              </a:rPr>
              <a:t>phương</a:t>
            </a:r>
            <a:r>
              <a:rPr lang="en-US" sz="3700" b="1" dirty="0">
                <a:latin typeface="Times New Roman" pitchFamily="18" charset="0"/>
              </a:rPr>
              <a:t> </a:t>
            </a:r>
            <a:r>
              <a:rPr lang="en-US" sz="3700" b="1" dirty="0" err="1">
                <a:latin typeface="Times New Roman" pitchFamily="18" charset="0"/>
              </a:rPr>
              <a:t>trình</a:t>
            </a:r>
            <a:r>
              <a:rPr lang="en-US" sz="3700" b="1" dirty="0">
                <a:latin typeface="Times New Roman" pitchFamily="18" charset="0"/>
              </a:rPr>
              <a:t>).</a:t>
            </a:r>
          </a:p>
        </p:txBody>
      </p:sp>
      <p:grpSp>
        <p:nvGrpSpPr>
          <p:cNvPr id="171045" name="Group 37"/>
          <p:cNvGrpSpPr>
            <a:grpSpLocks/>
          </p:cNvGrpSpPr>
          <p:nvPr/>
        </p:nvGrpSpPr>
        <p:grpSpPr bwMode="auto">
          <a:xfrm>
            <a:off x="11948161" y="2440306"/>
            <a:ext cx="2232661" cy="2241779"/>
            <a:chOff x="4579" y="2483"/>
            <a:chExt cx="879" cy="1290"/>
          </a:xfrm>
        </p:grpSpPr>
        <p:sp>
          <p:nvSpPr>
            <p:cNvPr id="171046" name="Text Box 38"/>
            <p:cNvSpPr txBox="1">
              <a:spLocks noChangeArrowheads="1"/>
            </p:cNvSpPr>
            <p:nvPr/>
          </p:nvSpPr>
          <p:spPr bwMode="auto">
            <a:xfrm>
              <a:off x="4579" y="2483"/>
              <a:ext cx="828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rgbClr val="0000CC"/>
                  </a:solidFill>
                  <a:latin typeface="Arial" charset="0"/>
                </a:rPr>
                <a:t>x      6</a:t>
              </a:r>
            </a:p>
          </p:txBody>
        </p:sp>
        <p:graphicFrame>
          <p:nvGraphicFramePr>
            <p:cNvPr id="171047" name="Object 39"/>
            <p:cNvGraphicFramePr>
              <a:graphicFrameLocks noChangeAspect="1"/>
            </p:cNvGraphicFramePr>
            <p:nvPr/>
          </p:nvGraphicFramePr>
          <p:xfrm>
            <a:off x="4739" y="2590"/>
            <a:ext cx="313" cy="233"/>
          </p:xfrm>
          <a:graphic>
            <a:graphicData uri="http://schemas.openxmlformats.org/presentationml/2006/ole">
              <p:oleObj spid="_x0000_s171114" name="Equation" r:id="rId3" imgW="380835" imgH="215806" progId="Equation.DSMT4">
                <p:embed/>
              </p:oleObj>
            </a:graphicData>
          </a:graphic>
        </p:graphicFrame>
        <p:sp>
          <p:nvSpPr>
            <p:cNvPr id="171048" name="Text Box 40"/>
            <p:cNvSpPr txBox="1">
              <a:spLocks noChangeArrowheads="1"/>
            </p:cNvSpPr>
            <p:nvPr/>
          </p:nvSpPr>
          <p:spPr bwMode="auto">
            <a:xfrm>
              <a:off x="4659" y="3366"/>
              <a:ext cx="799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rgbClr val="0000CC"/>
                  </a:solidFill>
                  <a:latin typeface="Arial" charset="0"/>
                </a:rPr>
                <a:t>x &gt; 2</a:t>
              </a:r>
            </a:p>
          </p:txBody>
        </p:sp>
      </p:grpSp>
      <p:grpSp>
        <p:nvGrpSpPr>
          <p:cNvPr id="171050" name="Group 42"/>
          <p:cNvGrpSpPr>
            <a:grpSpLocks/>
          </p:cNvGrpSpPr>
          <p:nvPr/>
        </p:nvGrpSpPr>
        <p:grpSpPr bwMode="auto">
          <a:xfrm>
            <a:off x="4770121" y="4149090"/>
            <a:ext cx="3185160" cy="257176"/>
            <a:chOff x="2133" y="1932"/>
            <a:chExt cx="1827" cy="124"/>
          </a:xfrm>
        </p:grpSpPr>
        <p:sp>
          <p:nvSpPr>
            <p:cNvPr id="171051" name="Line 43"/>
            <p:cNvSpPr>
              <a:spLocks noChangeShapeType="1"/>
            </p:cNvSpPr>
            <p:nvPr/>
          </p:nvSpPr>
          <p:spPr bwMode="auto">
            <a:xfrm flipH="1">
              <a:off x="3061" y="1940"/>
              <a:ext cx="52" cy="11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1052" name="Line 44"/>
            <p:cNvSpPr>
              <a:spLocks noChangeShapeType="1"/>
            </p:cNvSpPr>
            <p:nvPr/>
          </p:nvSpPr>
          <p:spPr bwMode="auto">
            <a:xfrm flipH="1">
              <a:off x="3144" y="1941"/>
              <a:ext cx="51" cy="11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1053" name="Line 45"/>
            <p:cNvSpPr>
              <a:spLocks noChangeShapeType="1"/>
            </p:cNvSpPr>
            <p:nvPr/>
          </p:nvSpPr>
          <p:spPr bwMode="auto">
            <a:xfrm flipH="1">
              <a:off x="3226" y="1942"/>
              <a:ext cx="52" cy="11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1054" name="Line 46"/>
            <p:cNvSpPr>
              <a:spLocks noChangeShapeType="1"/>
            </p:cNvSpPr>
            <p:nvPr/>
          </p:nvSpPr>
          <p:spPr bwMode="auto">
            <a:xfrm flipH="1">
              <a:off x="3302" y="1944"/>
              <a:ext cx="52" cy="11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1055" name="Line 47"/>
            <p:cNvSpPr>
              <a:spLocks noChangeShapeType="1"/>
            </p:cNvSpPr>
            <p:nvPr/>
          </p:nvSpPr>
          <p:spPr bwMode="auto">
            <a:xfrm flipH="1">
              <a:off x="3376" y="1945"/>
              <a:ext cx="52" cy="11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1056" name="Line 48"/>
            <p:cNvSpPr>
              <a:spLocks noChangeShapeType="1"/>
            </p:cNvSpPr>
            <p:nvPr/>
          </p:nvSpPr>
          <p:spPr bwMode="auto">
            <a:xfrm flipH="1">
              <a:off x="3452" y="1943"/>
              <a:ext cx="52" cy="11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1057" name="Line 49"/>
            <p:cNvSpPr>
              <a:spLocks noChangeShapeType="1"/>
            </p:cNvSpPr>
            <p:nvPr/>
          </p:nvSpPr>
          <p:spPr bwMode="auto">
            <a:xfrm flipH="1">
              <a:off x="3517" y="1940"/>
              <a:ext cx="52" cy="11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1058" name="Line 50"/>
            <p:cNvSpPr>
              <a:spLocks noChangeShapeType="1"/>
            </p:cNvSpPr>
            <p:nvPr/>
          </p:nvSpPr>
          <p:spPr bwMode="auto">
            <a:xfrm flipH="1">
              <a:off x="3600" y="1941"/>
              <a:ext cx="51" cy="11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1059" name="Line 51"/>
            <p:cNvSpPr>
              <a:spLocks noChangeShapeType="1"/>
            </p:cNvSpPr>
            <p:nvPr/>
          </p:nvSpPr>
          <p:spPr bwMode="auto">
            <a:xfrm flipH="1">
              <a:off x="3682" y="1942"/>
              <a:ext cx="52" cy="11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1060" name="Line 52"/>
            <p:cNvSpPr>
              <a:spLocks noChangeShapeType="1"/>
            </p:cNvSpPr>
            <p:nvPr/>
          </p:nvSpPr>
          <p:spPr bwMode="auto">
            <a:xfrm flipH="1">
              <a:off x="3758" y="1944"/>
              <a:ext cx="52" cy="11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1061" name="Line 53"/>
            <p:cNvSpPr>
              <a:spLocks noChangeShapeType="1"/>
            </p:cNvSpPr>
            <p:nvPr/>
          </p:nvSpPr>
          <p:spPr bwMode="auto">
            <a:xfrm flipH="1">
              <a:off x="3832" y="1945"/>
              <a:ext cx="52" cy="11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1062" name="Line 54"/>
            <p:cNvSpPr>
              <a:spLocks noChangeShapeType="1"/>
            </p:cNvSpPr>
            <p:nvPr/>
          </p:nvSpPr>
          <p:spPr bwMode="auto">
            <a:xfrm flipH="1">
              <a:off x="3908" y="1943"/>
              <a:ext cx="52" cy="11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1063" name="Line 55"/>
            <p:cNvSpPr>
              <a:spLocks noChangeShapeType="1"/>
            </p:cNvSpPr>
            <p:nvPr/>
          </p:nvSpPr>
          <p:spPr bwMode="auto">
            <a:xfrm flipH="1">
              <a:off x="2133" y="1932"/>
              <a:ext cx="52" cy="11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1064" name="Line 56"/>
            <p:cNvSpPr>
              <a:spLocks noChangeShapeType="1"/>
            </p:cNvSpPr>
            <p:nvPr/>
          </p:nvSpPr>
          <p:spPr bwMode="auto">
            <a:xfrm flipH="1">
              <a:off x="2216" y="1933"/>
              <a:ext cx="51" cy="11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1065" name="Line 57"/>
            <p:cNvSpPr>
              <a:spLocks noChangeShapeType="1"/>
            </p:cNvSpPr>
            <p:nvPr/>
          </p:nvSpPr>
          <p:spPr bwMode="auto">
            <a:xfrm flipH="1">
              <a:off x="2298" y="1934"/>
              <a:ext cx="52" cy="11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1066" name="Line 58"/>
            <p:cNvSpPr>
              <a:spLocks noChangeShapeType="1"/>
            </p:cNvSpPr>
            <p:nvPr/>
          </p:nvSpPr>
          <p:spPr bwMode="auto">
            <a:xfrm flipH="1">
              <a:off x="2374" y="1936"/>
              <a:ext cx="52" cy="11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1067" name="Line 59"/>
            <p:cNvSpPr>
              <a:spLocks noChangeShapeType="1"/>
            </p:cNvSpPr>
            <p:nvPr/>
          </p:nvSpPr>
          <p:spPr bwMode="auto">
            <a:xfrm flipH="1">
              <a:off x="2448" y="1937"/>
              <a:ext cx="52" cy="11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1068" name="Line 60"/>
            <p:cNvSpPr>
              <a:spLocks noChangeShapeType="1"/>
            </p:cNvSpPr>
            <p:nvPr/>
          </p:nvSpPr>
          <p:spPr bwMode="auto">
            <a:xfrm flipH="1">
              <a:off x="2524" y="1935"/>
              <a:ext cx="52" cy="11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1069" name="Line 61"/>
            <p:cNvSpPr>
              <a:spLocks noChangeShapeType="1"/>
            </p:cNvSpPr>
            <p:nvPr/>
          </p:nvSpPr>
          <p:spPr bwMode="auto">
            <a:xfrm flipH="1">
              <a:off x="2589" y="1932"/>
              <a:ext cx="52" cy="11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1070" name="Line 62"/>
            <p:cNvSpPr>
              <a:spLocks noChangeShapeType="1"/>
            </p:cNvSpPr>
            <p:nvPr/>
          </p:nvSpPr>
          <p:spPr bwMode="auto">
            <a:xfrm flipH="1">
              <a:off x="2672" y="1933"/>
              <a:ext cx="51" cy="11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1071" name="Line 63"/>
            <p:cNvSpPr>
              <a:spLocks noChangeShapeType="1"/>
            </p:cNvSpPr>
            <p:nvPr/>
          </p:nvSpPr>
          <p:spPr bwMode="auto">
            <a:xfrm flipH="1">
              <a:off x="2754" y="1934"/>
              <a:ext cx="52" cy="11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1072" name="Line 64"/>
            <p:cNvSpPr>
              <a:spLocks noChangeShapeType="1"/>
            </p:cNvSpPr>
            <p:nvPr/>
          </p:nvSpPr>
          <p:spPr bwMode="auto">
            <a:xfrm flipH="1">
              <a:off x="2830" y="1936"/>
              <a:ext cx="52" cy="11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1073" name="Line 65"/>
            <p:cNvSpPr>
              <a:spLocks noChangeShapeType="1"/>
            </p:cNvSpPr>
            <p:nvPr/>
          </p:nvSpPr>
          <p:spPr bwMode="auto">
            <a:xfrm flipH="1">
              <a:off x="2904" y="1937"/>
              <a:ext cx="52" cy="11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1074" name="Line 66"/>
            <p:cNvSpPr>
              <a:spLocks noChangeShapeType="1"/>
            </p:cNvSpPr>
            <p:nvPr/>
          </p:nvSpPr>
          <p:spPr bwMode="auto">
            <a:xfrm flipH="1">
              <a:off x="2980" y="1935"/>
              <a:ext cx="52" cy="11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1075" name="Group 67"/>
          <p:cNvGrpSpPr>
            <a:grpSpLocks/>
          </p:cNvGrpSpPr>
          <p:nvPr/>
        </p:nvGrpSpPr>
        <p:grpSpPr bwMode="auto">
          <a:xfrm>
            <a:off x="1341120" y="4114803"/>
            <a:ext cx="10241280" cy="947705"/>
            <a:chOff x="1103" y="2429"/>
            <a:chExt cx="4135" cy="441"/>
          </a:xfrm>
        </p:grpSpPr>
        <p:sp>
          <p:nvSpPr>
            <p:cNvPr id="171076" name="Text Box 68"/>
            <p:cNvSpPr txBox="1">
              <a:spLocks noChangeArrowheads="1"/>
            </p:cNvSpPr>
            <p:nvPr/>
          </p:nvSpPr>
          <p:spPr bwMode="auto">
            <a:xfrm>
              <a:off x="1683" y="2505"/>
              <a:ext cx="276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endParaRPr lang="en-US" sz="3700" b="1" dirty="0">
                <a:latin typeface="Arial" charset="0"/>
              </a:endParaRPr>
            </a:p>
          </p:txBody>
        </p:sp>
        <p:sp>
          <p:nvSpPr>
            <p:cNvPr id="171077" name="Text Box 69"/>
            <p:cNvSpPr txBox="1">
              <a:spLocks noChangeArrowheads="1"/>
            </p:cNvSpPr>
            <p:nvPr/>
          </p:nvSpPr>
          <p:spPr bwMode="auto">
            <a:xfrm>
              <a:off x="3165" y="2562"/>
              <a:ext cx="277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endParaRPr lang="en-US" sz="3700" b="1" dirty="0">
                <a:solidFill>
                  <a:srgbClr val="CC0000"/>
                </a:solidFill>
                <a:latin typeface="Arial" charset="0"/>
              </a:endParaRPr>
            </a:p>
          </p:txBody>
        </p:sp>
        <p:graphicFrame>
          <p:nvGraphicFramePr>
            <p:cNvPr id="171078" name="Object 70"/>
            <p:cNvGraphicFramePr>
              <a:graphicFrameLocks noChangeAspect="1"/>
            </p:cNvGraphicFramePr>
            <p:nvPr/>
          </p:nvGraphicFramePr>
          <p:xfrm>
            <a:off x="1768" y="2429"/>
            <a:ext cx="80" cy="121"/>
          </p:xfrm>
          <a:graphic>
            <a:graphicData uri="http://schemas.openxmlformats.org/presentationml/2006/ole">
              <p:oleObj spid="_x0000_s171115" name="Equation" r:id="rId4" imgW="126890" imgH="190335" progId="Equation.DSMT4">
                <p:embed/>
              </p:oleObj>
            </a:graphicData>
          </a:graphic>
        </p:graphicFrame>
        <p:sp>
          <p:nvSpPr>
            <p:cNvPr id="171079" name="Line 71"/>
            <p:cNvSpPr>
              <a:spLocks noChangeShapeType="1"/>
            </p:cNvSpPr>
            <p:nvPr/>
          </p:nvSpPr>
          <p:spPr bwMode="auto">
            <a:xfrm>
              <a:off x="1103" y="2500"/>
              <a:ext cx="413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171080" name="Object 72"/>
            <p:cNvGraphicFramePr>
              <a:graphicFrameLocks noChangeAspect="1"/>
            </p:cNvGraphicFramePr>
            <p:nvPr/>
          </p:nvGraphicFramePr>
          <p:xfrm>
            <a:off x="3327" y="2450"/>
            <a:ext cx="80" cy="120"/>
          </p:xfrm>
          <a:graphic>
            <a:graphicData uri="http://schemas.openxmlformats.org/presentationml/2006/ole">
              <p:oleObj spid="_x0000_s171116" name="Equation" r:id="rId5" imgW="126890" imgH="190335" progId="Equation.DSMT4">
                <p:embed/>
              </p:oleObj>
            </a:graphicData>
          </a:graphic>
        </p:graphicFrame>
      </p:grpSp>
      <p:sp>
        <p:nvSpPr>
          <p:cNvPr id="171081" name="AutoShape 73"/>
          <p:cNvSpPr>
            <a:spLocks noChangeArrowheads="1"/>
          </p:cNvSpPr>
          <p:nvPr/>
        </p:nvSpPr>
        <p:spPr bwMode="auto">
          <a:xfrm>
            <a:off x="7970520" y="4236720"/>
            <a:ext cx="121920" cy="100966"/>
          </a:xfrm>
          <a:prstGeom prst="star32">
            <a:avLst>
              <a:gd name="adj" fmla="val 37500"/>
            </a:avLst>
          </a:prstGeom>
          <a:solidFill>
            <a:srgbClr val="0000CC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lIns="130622" tIns="65311" rIns="130622" bIns="65311" anchor="ctr"/>
          <a:lstStyle/>
          <a:p>
            <a:endParaRPr lang="en-US"/>
          </a:p>
        </p:txBody>
      </p:sp>
      <p:grpSp>
        <p:nvGrpSpPr>
          <p:cNvPr id="171108" name="Group 100"/>
          <p:cNvGrpSpPr>
            <a:grpSpLocks/>
          </p:cNvGrpSpPr>
          <p:nvPr/>
        </p:nvGrpSpPr>
        <p:grpSpPr bwMode="auto">
          <a:xfrm>
            <a:off x="365760" y="2638426"/>
            <a:ext cx="10972800" cy="914399"/>
            <a:chOff x="1103" y="2429"/>
            <a:chExt cx="4135" cy="480"/>
          </a:xfrm>
        </p:grpSpPr>
        <p:sp>
          <p:nvSpPr>
            <p:cNvPr id="171109" name="Text Box 101"/>
            <p:cNvSpPr txBox="1">
              <a:spLocks noChangeArrowheads="1"/>
            </p:cNvSpPr>
            <p:nvPr/>
          </p:nvSpPr>
          <p:spPr bwMode="auto">
            <a:xfrm>
              <a:off x="1683" y="2505"/>
              <a:ext cx="276" cy="3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endParaRPr lang="en-US" sz="3700" b="1" dirty="0">
                <a:latin typeface="Arial" charset="0"/>
              </a:endParaRPr>
            </a:p>
          </p:txBody>
        </p:sp>
        <p:sp>
          <p:nvSpPr>
            <p:cNvPr id="171110" name="Text Box 102"/>
            <p:cNvSpPr txBox="1">
              <a:spLocks noChangeArrowheads="1"/>
            </p:cNvSpPr>
            <p:nvPr/>
          </p:nvSpPr>
          <p:spPr bwMode="auto">
            <a:xfrm>
              <a:off x="3166" y="2562"/>
              <a:ext cx="276" cy="3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endParaRPr lang="en-US" sz="3700" b="1" dirty="0">
                <a:solidFill>
                  <a:srgbClr val="CC0000"/>
                </a:solidFill>
                <a:latin typeface="Arial" charset="0"/>
              </a:endParaRPr>
            </a:p>
          </p:txBody>
        </p:sp>
        <p:graphicFrame>
          <p:nvGraphicFramePr>
            <p:cNvPr id="171111" name="Object 103"/>
            <p:cNvGraphicFramePr>
              <a:graphicFrameLocks noChangeAspect="1"/>
            </p:cNvGraphicFramePr>
            <p:nvPr/>
          </p:nvGraphicFramePr>
          <p:xfrm>
            <a:off x="1768" y="2429"/>
            <a:ext cx="80" cy="120"/>
          </p:xfrm>
          <a:graphic>
            <a:graphicData uri="http://schemas.openxmlformats.org/presentationml/2006/ole">
              <p:oleObj spid="_x0000_s171117" name="Equation" r:id="rId6" imgW="126890" imgH="190335" progId="Equation.DSMT4">
                <p:embed/>
              </p:oleObj>
            </a:graphicData>
          </a:graphic>
        </p:graphicFrame>
        <p:sp>
          <p:nvSpPr>
            <p:cNvPr id="171112" name="Line 104"/>
            <p:cNvSpPr>
              <a:spLocks noChangeShapeType="1"/>
            </p:cNvSpPr>
            <p:nvPr/>
          </p:nvSpPr>
          <p:spPr bwMode="auto">
            <a:xfrm>
              <a:off x="1103" y="2500"/>
              <a:ext cx="413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171113" name="Object 105"/>
            <p:cNvGraphicFramePr>
              <a:graphicFrameLocks noChangeAspect="1"/>
            </p:cNvGraphicFramePr>
            <p:nvPr/>
          </p:nvGraphicFramePr>
          <p:xfrm>
            <a:off x="3327" y="2466"/>
            <a:ext cx="80" cy="88"/>
          </p:xfrm>
          <a:graphic>
            <a:graphicData uri="http://schemas.openxmlformats.org/presentationml/2006/ole">
              <p:oleObj spid="_x0000_s171118" name="Equation" r:id="rId7" imgW="126835" imgH="139518" progId="Equation.DSMT4">
                <p:embed/>
              </p:oleObj>
            </a:graphicData>
          </a:graphic>
        </p:graphicFrame>
      </p:grpSp>
      <p:sp>
        <p:nvSpPr>
          <p:cNvPr id="171115" name="Text Box 107"/>
          <p:cNvSpPr txBox="1">
            <a:spLocks noChangeArrowheads="1"/>
          </p:cNvSpPr>
          <p:nvPr/>
        </p:nvSpPr>
        <p:spPr bwMode="auto">
          <a:xfrm>
            <a:off x="1783080" y="2863216"/>
            <a:ext cx="975360" cy="747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CC0000"/>
                </a:solidFill>
              </a:rPr>
              <a:t>-6</a:t>
            </a:r>
          </a:p>
        </p:txBody>
      </p:sp>
      <p:sp>
        <p:nvSpPr>
          <p:cNvPr id="171116" name="Text Box 108"/>
          <p:cNvSpPr txBox="1">
            <a:spLocks noChangeArrowheads="1"/>
          </p:cNvSpPr>
          <p:nvPr/>
        </p:nvSpPr>
        <p:spPr bwMode="auto">
          <a:xfrm>
            <a:off x="6217920" y="2777490"/>
            <a:ext cx="975360" cy="747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CC0000"/>
                </a:solidFill>
              </a:rPr>
              <a:t>0</a:t>
            </a:r>
          </a:p>
        </p:txBody>
      </p:sp>
      <p:sp>
        <p:nvSpPr>
          <p:cNvPr id="171118" name="AutoShape 110"/>
          <p:cNvSpPr>
            <a:spLocks noChangeArrowheads="1"/>
          </p:cNvSpPr>
          <p:nvPr/>
        </p:nvSpPr>
        <p:spPr bwMode="auto">
          <a:xfrm>
            <a:off x="6065520" y="4231006"/>
            <a:ext cx="121920" cy="100964"/>
          </a:xfrm>
          <a:prstGeom prst="star32">
            <a:avLst>
              <a:gd name="adj" fmla="val 37500"/>
            </a:avLst>
          </a:prstGeom>
          <a:solidFill>
            <a:srgbClr val="0000CC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lIns="130622" tIns="65311" rIns="130622" bIns="65311" anchor="ctr"/>
          <a:lstStyle/>
          <a:p>
            <a:endParaRPr lang="en-US"/>
          </a:p>
        </p:txBody>
      </p:sp>
      <p:sp>
        <p:nvSpPr>
          <p:cNvPr id="171119" name="Text Box 111"/>
          <p:cNvSpPr txBox="1">
            <a:spLocks noChangeArrowheads="1"/>
          </p:cNvSpPr>
          <p:nvPr/>
        </p:nvSpPr>
        <p:spPr bwMode="auto">
          <a:xfrm>
            <a:off x="7559040" y="4389120"/>
            <a:ext cx="975360" cy="747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CC0000"/>
                </a:solidFill>
              </a:rPr>
              <a:t>2</a:t>
            </a:r>
          </a:p>
        </p:txBody>
      </p:sp>
      <p:grpSp>
        <p:nvGrpSpPr>
          <p:cNvPr id="171145" name="Group 137"/>
          <p:cNvGrpSpPr>
            <a:grpSpLocks/>
          </p:cNvGrpSpPr>
          <p:nvPr/>
        </p:nvGrpSpPr>
        <p:grpSpPr bwMode="auto">
          <a:xfrm>
            <a:off x="8564881" y="2638426"/>
            <a:ext cx="2842261" cy="274320"/>
            <a:chOff x="2133" y="1932"/>
            <a:chExt cx="1827" cy="124"/>
          </a:xfrm>
        </p:grpSpPr>
        <p:sp>
          <p:nvSpPr>
            <p:cNvPr id="171146" name="Line 138"/>
            <p:cNvSpPr>
              <a:spLocks noChangeShapeType="1"/>
            </p:cNvSpPr>
            <p:nvPr/>
          </p:nvSpPr>
          <p:spPr bwMode="auto">
            <a:xfrm flipH="1">
              <a:off x="3061" y="1940"/>
              <a:ext cx="52" cy="11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1147" name="Line 139"/>
            <p:cNvSpPr>
              <a:spLocks noChangeShapeType="1"/>
            </p:cNvSpPr>
            <p:nvPr/>
          </p:nvSpPr>
          <p:spPr bwMode="auto">
            <a:xfrm flipH="1">
              <a:off x="3144" y="1941"/>
              <a:ext cx="51" cy="11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1148" name="Line 140"/>
            <p:cNvSpPr>
              <a:spLocks noChangeShapeType="1"/>
            </p:cNvSpPr>
            <p:nvPr/>
          </p:nvSpPr>
          <p:spPr bwMode="auto">
            <a:xfrm flipH="1">
              <a:off x="3226" y="1942"/>
              <a:ext cx="52" cy="11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1149" name="Line 141"/>
            <p:cNvSpPr>
              <a:spLocks noChangeShapeType="1"/>
            </p:cNvSpPr>
            <p:nvPr/>
          </p:nvSpPr>
          <p:spPr bwMode="auto">
            <a:xfrm flipH="1">
              <a:off x="3302" y="1944"/>
              <a:ext cx="52" cy="11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1150" name="Line 142"/>
            <p:cNvSpPr>
              <a:spLocks noChangeShapeType="1"/>
            </p:cNvSpPr>
            <p:nvPr/>
          </p:nvSpPr>
          <p:spPr bwMode="auto">
            <a:xfrm flipH="1">
              <a:off x="3376" y="1945"/>
              <a:ext cx="52" cy="11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1151" name="Line 143"/>
            <p:cNvSpPr>
              <a:spLocks noChangeShapeType="1"/>
            </p:cNvSpPr>
            <p:nvPr/>
          </p:nvSpPr>
          <p:spPr bwMode="auto">
            <a:xfrm flipH="1">
              <a:off x="3452" y="1943"/>
              <a:ext cx="52" cy="11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1152" name="Line 144"/>
            <p:cNvSpPr>
              <a:spLocks noChangeShapeType="1"/>
            </p:cNvSpPr>
            <p:nvPr/>
          </p:nvSpPr>
          <p:spPr bwMode="auto">
            <a:xfrm flipH="1">
              <a:off x="3517" y="1940"/>
              <a:ext cx="52" cy="11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1153" name="Line 145"/>
            <p:cNvSpPr>
              <a:spLocks noChangeShapeType="1"/>
            </p:cNvSpPr>
            <p:nvPr/>
          </p:nvSpPr>
          <p:spPr bwMode="auto">
            <a:xfrm flipH="1">
              <a:off x="3600" y="1941"/>
              <a:ext cx="51" cy="11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1154" name="Line 146"/>
            <p:cNvSpPr>
              <a:spLocks noChangeShapeType="1"/>
            </p:cNvSpPr>
            <p:nvPr/>
          </p:nvSpPr>
          <p:spPr bwMode="auto">
            <a:xfrm flipH="1">
              <a:off x="3682" y="1942"/>
              <a:ext cx="52" cy="11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1155" name="Line 147"/>
            <p:cNvSpPr>
              <a:spLocks noChangeShapeType="1"/>
            </p:cNvSpPr>
            <p:nvPr/>
          </p:nvSpPr>
          <p:spPr bwMode="auto">
            <a:xfrm flipH="1">
              <a:off x="3758" y="1944"/>
              <a:ext cx="52" cy="11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1156" name="Line 148"/>
            <p:cNvSpPr>
              <a:spLocks noChangeShapeType="1"/>
            </p:cNvSpPr>
            <p:nvPr/>
          </p:nvSpPr>
          <p:spPr bwMode="auto">
            <a:xfrm flipH="1">
              <a:off x="3832" y="1945"/>
              <a:ext cx="52" cy="11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1157" name="Line 149"/>
            <p:cNvSpPr>
              <a:spLocks noChangeShapeType="1"/>
            </p:cNvSpPr>
            <p:nvPr/>
          </p:nvSpPr>
          <p:spPr bwMode="auto">
            <a:xfrm flipH="1">
              <a:off x="3908" y="1943"/>
              <a:ext cx="52" cy="11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1158" name="Line 150"/>
            <p:cNvSpPr>
              <a:spLocks noChangeShapeType="1"/>
            </p:cNvSpPr>
            <p:nvPr/>
          </p:nvSpPr>
          <p:spPr bwMode="auto">
            <a:xfrm flipH="1">
              <a:off x="2133" y="1932"/>
              <a:ext cx="52" cy="11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1159" name="Line 151"/>
            <p:cNvSpPr>
              <a:spLocks noChangeShapeType="1"/>
            </p:cNvSpPr>
            <p:nvPr/>
          </p:nvSpPr>
          <p:spPr bwMode="auto">
            <a:xfrm flipH="1">
              <a:off x="2216" y="1933"/>
              <a:ext cx="51" cy="11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1160" name="Line 152"/>
            <p:cNvSpPr>
              <a:spLocks noChangeShapeType="1"/>
            </p:cNvSpPr>
            <p:nvPr/>
          </p:nvSpPr>
          <p:spPr bwMode="auto">
            <a:xfrm flipH="1">
              <a:off x="2298" y="1934"/>
              <a:ext cx="52" cy="11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1161" name="Line 153"/>
            <p:cNvSpPr>
              <a:spLocks noChangeShapeType="1"/>
            </p:cNvSpPr>
            <p:nvPr/>
          </p:nvSpPr>
          <p:spPr bwMode="auto">
            <a:xfrm flipH="1">
              <a:off x="2374" y="1936"/>
              <a:ext cx="52" cy="11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1162" name="Line 154"/>
            <p:cNvSpPr>
              <a:spLocks noChangeShapeType="1"/>
            </p:cNvSpPr>
            <p:nvPr/>
          </p:nvSpPr>
          <p:spPr bwMode="auto">
            <a:xfrm flipH="1">
              <a:off x="2448" y="1937"/>
              <a:ext cx="52" cy="11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1163" name="Line 155"/>
            <p:cNvSpPr>
              <a:spLocks noChangeShapeType="1"/>
            </p:cNvSpPr>
            <p:nvPr/>
          </p:nvSpPr>
          <p:spPr bwMode="auto">
            <a:xfrm flipH="1">
              <a:off x="2524" y="1935"/>
              <a:ext cx="52" cy="11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1164" name="Line 156"/>
            <p:cNvSpPr>
              <a:spLocks noChangeShapeType="1"/>
            </p:cNvSpPr>
            <p:nvPr/>
          </p:nvSpPr>
          <p:spPr bwMode="auto">
            <a:xfrm flipH="1">
              <a:off x="2589" y="1932"/>
              <a:ext cx="52" cy="11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1165" name="Line 157"/>
            <p:cNvSpPr>
              <a:spLocks noChangeShapeType="1"/>
            </p:cNvSpPr>
            <p:nvPr/>
          </p:nvSpPr>
          <p:spPr bwMode="auto">
            <a:xfrm flipH="1">
              <a:off x="2672" y="1933"/>
              <a:ext cx="51" cy="11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1166" name="Line 158"/>
            <p:cNvSpPr>
              <a:spLocks noChangeShapeType="1"/>
            </p:cNvSpPr>
            <p:nvPr/>
          </p:nvSpPr>
          <p:spPr bwMode="auto">
            <a:xfrm flipH="1">
              <a:off x="2754" y="1934"/>
              <a:ext cx="52" cy="11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1167" name="Line 159"/>
            <p:cNvSpPr>
              <a:spLocks noChangeShapeType="1"/>
            </p:cNvSpPr>
            <p:nvPr/>
          </p:nvSpPr>
          <p:spPr bwMode="auto">
            <a:xfrm flipH="1">
              <a:off x="2830" y="1936"/>
              <a:ext cx="52" cy="11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1168" name="Line 160"/>
            <p:cNvSpPr>
              <a:spLocks noChangeShapeType="1"/>
            </p:cNvSpPr>
            <p:nvPr/>
          </p:nvSpPr>
          <p:spPr bwMode="auto">
            <a:xfrm flipH="1">
              <a:off x="2904" y="1937"/>
              <a:ext cx="52" cy="11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1169" name="Line 161"/>
            <p:cNvSpPr>
              <a:spLocks noChangeShapeType="1"/>
            </p:cNvSpPr>
            <p:nvPr/>
          </p:nvSpPr>
          <p:spPr bwMode="auto">
            <a:xfrm flipH="1">
              <a:off x="2980" y="1935"/>
              <a:ext cx="52" cy="11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1170" name="Group 162"/>
          <p:cNvGrpSpPr>
            <a:grpSpLocks/>
          </p:cNvGrpSpPr>
          <p:nvPr/>
        </p:nvGrpSpPr>
        <p:grpSpPr bwMode="auto">
          <a:xfrm>
            <a:off x="5547361" y="2638426"/>
            <a:ext cx="2971800" cy="274320"/>
            <a:chOff x="2133" y="1932"/>
            <a:chExt cx="1827" cy="124"/>
          </a:xfrm>
        </p:grpSpPr>
        <p:sp>
          <p:nvSpPr>
            <p:cNvPr id="171171" name="Line 163"/>
            <p:cNvSpPr>
              <a:spLocks noChangeShapeType="1"/>
            </p:cNvSpPr>
            <p:nvPr/>
          </p:nvSpPr>
          <p:spPr bwMode="auto">
            <a:xfrm flipH="1">
              <a:off x="3061" y="1940"/>
              <a:ext cx="52" cy="11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1172" name="Line 164"/>
            <p:cNvSpPr>
              <a:spLocks noChangeShapeType="1"/>
            </p:cNvSpPr>
            <p:nvPr/>
          </p:nvSpPr>
          <p:spPr bwMode="auto">
            <a:xfrm flipH="1">
              <a:off x="3144" y="1941"/>
              <a:ext cx="51" cy="11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1173" name="Line 165"/>
            <p:cNvSpPr>
              <a:spLocks noChangeShapeType="1"/>
            </p:cNvSpPr>
            <p:nvPr/>
          </p:nvSpPr>
          <p:spPr bwMode="auto">
            <a:xfrm flipH="1">
              <a:off x="3226" y="1942"/>
              <a:ext cx="52" cy="11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1174" name="Line 166"/>
            <p:cNvSpPr>
              <a:spLocks noChangeShapeType="1"/>
            </p:cNvSpPr>
            <p:nvPr/>
          </p:nvSpPr>
          <p:spPr bwMode="auto">
            <a:xfrm flipH="1">
              <a:off x="3302" y="1944"/>
              <a:ext cx="52" cy="11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1175" name="Line 167"/>
            <p:cNvSpPr>
              <a:spLocks noChangeShapeType="1"/>
            </p:cNvSpPr>
            <p:nvPr/>
          </p:nvSpPr>
          <p:spPr bwMode="auto">
            <a:xfrm flipH="1">
              <a:off x="3376" y="1945"/>
              <a:ext cx="52" cy="11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1176" name="Line 168"/>
            <p:cNvSpPr>
              <a:spLocks noChangeShapeType="1"/>
            </p:cNvSpPr>
            <p:nvPr/>
          </p:nvSpPr>
          <p:spPr bwMode="auto">
            <a:xfrm flipH="1">
              <a:off x="3452" y="1943"/>
              <a:ext cx="52" cy="11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1177" name="Line 169"/>
            <p:cNvSpPr>
              <a:spLocks noChangeShapeType="1"/>
            </p:cNvSpPr>
            <p:nvPr/>
          </p:nvSpPr>
          <p:spPr bwMode="auto">
            <a:xfrm flipH="1">
              <a:off x="3517" y="1940"/>
              <a:ext cx="52" cy="11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1178" name="Line 170"/>
            <p:cNvSpPr>
              <a:spLocks noChangeShapeType="1"/>
            </p:cNvSpPr>
            <p:nvPr/>
          </p:nvSpPr>
          <p:spPr bwMode="auto">
            <a:xfrm flipH="1">
              <a:off x="3600" y="1941"/>
              <a:ext cx="51" cy="11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1179" name="Line 171"/>
            <p:cNvSpPr>
              <a:spLocks noChangeShapeType="1"/>
            </p:cNvSpPr>
            <p:nvPr/>
          </p:nvSpPr>
          <p:spPr bwMode="auto">
            <a:xfrm flipH="1">
              <a:off x="3682" y="1942"/>
              <a:ext cx="52" cy="11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1180" name="Line 172"/>
            <p:cNvSpPr>
              <a:spLocks noChangeShapeType="1"/>
            </p:cNvSpPr>
            <p:nvPr/>
          </p:nvSpPr>
          <p:spPr bwMode="auto">
            <a:xfrm flipH="1">
              <a:off x="3758" y="1944"/>
              <a:ext cx="52" cy="11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1181" name="Line 173"/>
            <p:cNvSpPr>
              <a:spLocks noChangeShapeType="1"/>
            </p:cNvSpPr>
            <p:nvPr/>
          </p:nvSpPr>
          <p:spPr bwMode="auto">
            <a:xfrm flipH="1">
              <a:off x="3832" y="1945"/>
              <a:ext cx="52" cy="11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1182" name="Line 174"/>
            <p:cNvSpPr>
              <a:spLocks noChangeShapeType="1"/>
            </p:cNvSpPr>
            <p:nvPr/>
          </p:nvSpPr>
          <p:spPr bwMode="auto">
            <a:xfrm flipH="1">
              <a:off x="3908" y="1943"/>
              <a:ext cx="52" cy="11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1183" name="Line 175"/>
            <p:cNvSpPr>
              <a:spLocks noChangeShapeType="1"/>
            </p:cNvSpPr>
            <p:nvPr/>
          </p:nvSpPr>
          <p:spPr bwMode="auto">
            <a:xfrm flipH="1">
              <a:off x="2133" y="1932"/>
              <a:ext cx="52" cy="11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1184" name="Line 176"/>
            <p:cNvSpPr>
              <a:spLocks noChangeShapeType="1"/>
            </p:cNvSpPr>
            <p:nvPr/>
          </p:nvSpPr>
          <p:spPr bwMode="auto">
            <a:xfrm flipH="1">
              <a:off x="2216" y="1933"/>
              <a:ext cx="51" cy="11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1185" name="Line 177"/>
            <p:cNvSpPr>
              <a:spLocks noChangeShapeType="1"/>
            </p:cNvSpPr>
            <p:nvPr/>
          </p:nvSpPr>
          <p:spPr bwMode="auto">
            <a:xfrm flipH="1">
              <a:off x="2298" y="1934"/>
              <a:ext cx="52" cy="11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1186" name="Line 178"/>
            <p:cNvSpPr>
              <a:spLocks noChangeShapeType="1"/>
            </p:cNvSpPr>
            <p:nvPr/>
          </p:nvSpPr>
          <p:spPr bwMode="auto">
            <a:xfrm flipH="1">
              <a:off x="2374" y="1936"/>
              <a:ext cx="52" cy="11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1187" name="Line 179"/>
            <p:cNvSpPr>
              <a:spLocks noChangeShapeType="1"/>
            </p:cNvSpPr>
            <p:nvPr/>
          </p:nvSpPr>
          <p:spPr bwMode="auto">
            <a:xfrm flipH="1">
              <a:off x="2448" y="1937"/>
              <a:ext cx="52" cy="11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1188" name="Line 180"/>
            <p:cNvSpPr>
              <a:spLocks noChangeShapeType="1"/>
            </p:cNvSpPr>
            <p:nvPr/>
          </p:nvSpPr>
          <p:spPr bwMode="auto">
            <a:xfrm flipH="1">
              <a:off x="2524" y="1935"/>
              <a:ext cx="52" cy="11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1189" name="Line 181"/>
            <p:cNvSpPr>
              <a:spLocks noChangeShapeType="1"/>
            </p:cNvSpPr>
            <p:nvPr/>
          </p:nvSpPr>
          <p:spPr bwMode="auto">
            <a:xfrm flipH="1">
              <a:off x="2589" y="1932"/>
              <a:ext cx="52" cy="11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1190" name="Line 182"/>
            <p:cNvSpPr>
              <a:spLocks noChangeShapeType="1"/>
            </p:cNvSpPr>
            <p:nvPr/>
          </p:nvSpPr>
          <p:spPr bwMode="auto">
            <a:xfrm flipH="1">
              <a:off x="2672" y="1933"/>
              <a:ext cx="51" cy="11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1191" name="Line 183"/>
            <p:cNvSpPr>
              <a:spLocks noChangeShapeType="1"/>
            </p:cNvSpPr>
            <p:nvPr/>
          </p:nvSpPr>
          <p:spPr bwMode="auto">
            <a:xfrm flipH="1">
              <a:off x="2754" y="1934"/>
              <a:ext cx="52" cy="11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1192" name="Line 184"/>
            <p:cNvSpPr>
              <a:spLocks noChangeShapeType="1"/>
            </p:cNvSpPr>
            <p:nvPr/>
          </p:nvSpPr>
          <p:spPr bwMode="auto">
            <a:xfrm flipH="1">
              <a:off x="2830" y="1936"/>
              <a:ext cx="52" cy="11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1193" name="Line 185"/>
            <p:cNvSpPr>
              <a:spLocks noChangeShapeType="1"/>
            </p:cNvSpPr>
            <p:nvPr/>
          </p:nvSpPr>
          <p:spPr bwMode="auto">
            <a:xfrm flipH="1">
              <a:off x="2904" y="1937"/>
              <a:ext cx="52" cy="11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1194" name="Line 186"/>
            <p:cNvSpPr>
              <a:spLocks noChangeShapeType="1"/>
            </p:cNvSpPr>
            <p:nvPr/>
          </p:nvSpPr>
          <p:spPr bwMode="auto">
            <a:xfrm flipH="1">
              <a:off x="2980" y="1935"/>
              <a:ext cx="52" cy="11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1195" name="Group 187"/>
          <p:cNvGrpSpPr>
            <a:grpSpLocks/>
          </p:cNvGrpSpPr>
          <p:nvPr/>
        </p:nvGrpSpPr>
        <p:grpSpPr bwMode="auto">
          <a:xfrm>
            <a:off x="2506982" y="2638426"/>
            <a:ext cx="2971800" cy="274320"/>
            <a:chOff x="2133" y="1932"/>
            <a:chExt cx="1827" cy="124"/>
          </a:xfrm>
        </p:grpSpPr>
        <p:sp>
          <p:nvSpPr>
            <p:cNvPr id="171196" name="Line 188"/>
            <p:cNvSpPr>
              <a:spLocks noChangeShapeType="1"/>
            </p:cNvSpPr>
            <p:nvPr/>
          </p:nvSpPr>
          <p:spPr bwMode="auto">
            <a:xfrm flipH="1">
              <a:off x="3061" y="1940"/>
              <a:ext cx="52" cy="11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1197" name="Line 189"/>
            <p:cNvSpPr>
              <a:spLocks noChangeShapeType="1"/>
            </p:cNvSpPr>
            <p:nvPr/>
          </p:nvSpPr>
          <p:spPr bwMode="auto">
            <a:xfrm flipH="1">
              <a:off x="3144" y="1941"/>
              <a:ext cx="51" cy="11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1198" name="Line 190"/>
            <p:cNvSpPr>
              <a:spLocks noChangeShapeType="1"/>
            </p:cNvSpPr>
            <p:nvPr/>
          </p:nvSpPr>
          <p:spPr bwMode="auto">
            <a:xfrm flipH="1">
              <a:off x="3226" y="1942"/>
              <a:ext cx="52" cy="11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1199" name="Line 191"/>
            <p:cNvSpPr>
              <a:spLocks noChangeShapeType="1"/>
            </p:cNvSpPr>
            <p:nvPr/>
          </p:nvSpPr>
          <p:spPr bwMode="auto">
            <a:xfrm flipH="1">
              <a:off x="3302" y="1944"/>
              <a:ext cx="52" cy="11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1200" name="Line 192"/>
            <p:cNvSpPr>
              <a:spLocks noChangeShapeType="1"/>
            </p:cNvSpPr>
            <p:nvPr/>
          </p:nvSpPr>
          <p:spPr bwMode="auto">
            <a:xfrm flipH="1">
              <a:off x="3376" y="1945"/>
              <a:ext cx="52" cy="11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1201" name="Line 193"/>
            <p:cNvSpPr>
              <a:spLocks noChangeShapeType="1"/>
            </p:cNvSpPr>
            <p:nvPr/>
          </p:nvSpPr>
          <p:spPr bwMode="auto">
            <a:xfrm flipH="1">
              <a:off x="3452" y="1943"/>
              <a:ext cx="52" cy="11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1202" name="Line 194"/>
            <p:cNvSpPr>
              <a:spLocks noChangeShapeType="1"/>
            </p:cNvSpPr>
            <p:nvPr/>
          </p:nvSpPr>
          <p:spPr bwMode="auto">
            <a:xfrm flipH="1">
              <a:off x="3517" y="1940"/>
              <a:ext cx="52" cy="11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1203" name="Line 195"/>
            <p:cNvSpPr>
              <a:spLocks noChangeShapeType="1"/>
            </p:cNvSpPr>
            <p:nvPr/>
          </p:nvSpPr>
          <p:spPr bwMode="auto">
            <a:xfrm flipH="1">
              <a:off x="3600" y="1941"/>
              <a:ext cx="51" cy="11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1204" name="Line 196"/>
            <p:cNvSpPr>
              <a:spLocks noChangeShapeType="1"/>
            </p:cNvSpPr>
            <p:nvPr/>
          </p:nvSpPr>
          <p:spPr bwMode="auto">
            <a:xfrm flipH="1">
              <a:off x="3682" y="1942"/>
              <a:ext cx="52" cy="11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1205" name="Line 197"/>
            <p:cNvSpPr>
              <a:spLocks noChangeShapeType="1"/>
            </p:cNvSpPr>
            <p:nvPr/>
          </p:nvSpPr>
          <p:spPr bwMode="auto">
            <a:xfrm flipH="1">
              <a:off x="3758" y="1944"/>
              <a:ext cx="52" cy="11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1206" name="Line 198"/>
            <p:cNvSpPr>
              <a:spLocks noChangeShapeType="1"/>
            </p:cNvSpPr>
            <p:nvPr/>
          </p:nvSpPr>
          <p:spPr bwMode="auto">
            <a:xfrm flipH="1">
              <a:off x="3832" y="1945"/>
              <a:ext cx="52" cy="11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1207" name="Line 199"/>
            <p:cNvSpPr>
              <a:spLocks noChangeShapeType="1"/>
            </p:cNvSpPr>
            <p:nvPr/>
          </p:nvSpPr>
          <p:spPr bwMode="auto">
            <a:xfrm flipH="1">
              <a:off x="3908" y="1943"/>
              <a:ext cx="52" cy="11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1208" name="Line 200"/>
            <p:cNvSpPr>
              <a:spLocks noChangeShapeType="1"/>
            </p:cNvSpPr>
            <p:nvPr/>
          </p:nvSpPr>
          <p:spPr bwMode="auto">
            <a:xfrm flipH="1">
              <a:off x="2133" y="1932"/>
              <a:ext cx="52" cy="11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1209" name="Line 201"/>
            <p:cNvSpPr>
              <a:spLocks noChangeShapeType="1"/>
            </p:cNvSpPr>
            <p:nvPr/>
          </p:nvSpPr>
          <p:spPr bwMode="auto">
            <a:xfrm flipH="1">
              <a:off x="2216" y="1933"/>
              <a:ext cx="51" cy="11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1210" name="Line 202"/>
            <p:cNvSpPr>
              <a:spLocks noChangeShapeType="1"/>
            </p:cNvSpPr>
            <p:nvPr/>
          </p:nvSpPr>
          <p:spPr bwMode="auto">
            <a:xfrm flipH="1">
              <a:off x="2298" y="1934"/>
              <a:ext cx="52" cy="11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1211" name="Line 203"/>
            <p:cNvSpPr>
              <a:spLocks noChangeShapeType="1"/>
            </p:cNvSpPr>
            <p:nvPr/>
          </p:nvSpPr>
          <p:spPr bwMode="auto">
            <a:xfrm flipH="1">
              <a:off x="2374" y="1936"/>
              <a:ext cx="52" cy="11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1212" name="Line 204"/>
            <p:cNvSpPr>
              <a:spLocks noChangeShapeType="1"/>
            </p:cNvSpPr>
            <p:nvPr/>
          </p:nvSpPr>
          <p:spPr bwMode="auto">
            <a:xfrm flipH="1">
              <a:off x="2448" y="1937"/>
              <a:ext cx="52" cy="11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1213" name="Line 205"/>
            <p:cNvSpPr>
              <a:spLocks noChangeShapeType="1"/>
            </p:cNvSpPr>
            <p:nvPr/>
          </p:nvSpPr>
          <p:spPr bwMode="auto">
            <a:xfrm flipH="1">
              <a:off x="2524" y="1935"/>
              <a:ext cx="52" cy="11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1214" name="Line 206"/>
            <p:cNvSpPr>
              <a:spLocks noChangeShapeType="1"/>
            </p:cNvSpPr>
            <p:nvPr/>
          </p:nvSpPr>
          <p:spPr bwMode="auto">
            <a:xfrm flipH="1">
              <a:off x="2589" y="1932"/>
              <a:ext cx="52" cy="11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1215" name="Line 207"/>
            <p:cNvSpPr>
              <a:spLocks noChangeShapeType="1"/>
            </p:cNvSpPr>
            <p:nvPr/>
          </p:nvSpPr>
          <p:spPr bwMode="auto">
            <a:xfrm flipH="1">
              <a:off x="2672" y="1933"/>
              <a:ext cx="51" cy="11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1216" name="Line 208"/>
            <p:cNvSpPr>
              <a:spLocks noChangeShapeType="1"/>
            </p:cNvSpPr>
            <p:nvPr/>
          </p:nvSpPr>
          <p:spPr bwMode="auto">
            <a:xfrm flipH="1">
              <a:off x="2754" y="1934"/>
              <a:ext cx="52" cy="11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1217" name="Line 209"/>
            <p:cNvSpPr>
              <a:spLocks noChangeShapeType="1"/>
            </p:cNvSpPr>
            <p:nvPr/>
          </p:nvSpPr>
          <p:spPr bwMode="auto">
            <a:xfrm flipH="1">
              <a:off x="2830" y="1936"/>
              <a:ext cx="52" cy="11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1218" name="Line 210"/>
            <p:cNvSpPr>
              <a:spLocks noChangeShapeType="1"/>
            </p:cNvSpPr>
            <p:nvPr/>
          </p:nvSpPr>
          <p:spPr bwMode="auto">
            <a:xfrm flipH="1">
              <a:off x="2904" y="1937"/>
              <a:ext cx="52" cy="11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1219" name="Line 211"/>
            <p:cNvSpPr>
              <a:spLocks noChangeShapeType="1"/>
            </p:cNvSpPr>
            <p:nvPr/>
          </p:nvSpPr>
          <p:spPr bwMode="auto">
            <a:xfrm flipH="1">
              <a:off x="2980" y="1935"/>
              <a:ext cx="52" cy="11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1117" name="AutoShape 109"/>
          <p:cNvSpPr>
            <a:spLocks noChangeArrowheads="1"/>
          </p:cNvSpPr>
          <p:nvPr/>
        </p:nvSpPr>
        <p:spPr bwMode="auto">
          <a:xfrm>
            <a:off x="6461760" y="2716530"/>
            <a:ext cx="121920" cy="100966"/>
          </a:xfrm>
          <a:prstGeom prst="star32">
            <a:avLst>
              <a:gd name="adj" fmla="val 37500"/>
            </a:avLst>
          </a:prstGeom>
          <a:solidFill>
            <a:srgbClr val="0000CC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lIns="130622" tIns="65311" rIns="130622" bIns="65311" anchor="ctr"/>
          <a:lstStyle/>
          <a:p>
            <a:endParaRPr lang="en-US"/>
          </a:p>
        </p:txBody>
      </p:sp>
      <p:sp>
        <p:nvSpPr>
          <p:cNvPr id="171114" name="AutoShape 106"/>
          <p:cNvSpPr>
            <a:spLocks noChangeArrowheads="1"/>
          </p:cNvSpPr>
          <p:nvPr/>
        </p:nvSpPr>
        <p:spPr bwMode="auto">
          <a:xfrm>
            <a:off x="2413000" y="2716530"/>
            <a:ext cx="121920" cy="100966"/>
          </a:xfrm>
          <a:prstGeom prst="star32">
            <a:avLst>
              <a:gd name="adj" fmla="val 37500"/>
            </a:avLst>
          </a:prstGeom>
          <a:solidFill>
            <a:srgbClr val="0000CC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lIns="130622" tIns="65311" rIns="130622" bIns="65311" anchor="ctr"/>
          <a:lstStyle/>
          <a:p>
            <a:endParaRPr lang="en-US"/>
          </a:p>
        </p:txBody>
      </p:sp>
      <p:sp>
        <p:nvSpPr>
          <p:cNvPr id="171220" name="Text Box 212"/>
          <p:cNvSpPr txBox="1">
            <a:spLocks noChangeArrowheads="1"/>
          </p:cNvSpPr>
          <p:nvPr/>
        </p:nvSpPr>
        <p:spPr bwMode="auto">
          <a:xfrm>
            <a:off x="92825" y="709350"/>
            <a:ext cx="2804160" cy="747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</a:t>
            </a:r>
          </a:p>
        </p:txBody>
      </p:sp>
      <p:grpSp>
        <p:nvGrpSpPr>
          <p:cNvPr id="171221" name="Group 213"/>
          <p:cNvGrpSpPr>
            <a:grpSpLocks/>
          </p:cNvGrpSpPr>
          <p:nvPr/>
        </p:nvGrpSpPr>
        <p:grpSpPr bwMode="auto">
          <a:xfrm>
            <a:off x="1539241" y="4149090"/>
            <a:ext cx="3185160" cy="257176"/>
            <a:chOff x="2133" y="1932"/>
            <a:chExt cx="1827" cy="124"/>
          </a:xfrm>
        </p:grpSpPr>
        <p:sp>
          <p:nvSpPr>
            <p:cNvPr id="171222" name="Line 214"/>
            <p:cNvSpPr>
              <a:spLocks noChangeShapeType="1"/>
            </p:cNvSpPr>
            <p:nvPr/>
          </p:nvSpPr>
          <p:spPr bwMode="auto">
            <a:xfrm flipH="1">
              <a:off x="3061" y="1940"/>
              <a:ext cx="52" cy="11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1223" name="Line 215"/>
            <p:cNvSpPr>
              <a:spLocks noChangeShapeType="1"/>
            </p:cNvSpPr>
            <p:nvPr/>
          </p:nvSpPr>
          <p:spPr bwMode="auto">
            <a:xfrm flipH="1">
              <a:off x="3144" y="1941"/>
              <a:ext cx="51" cy="11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1224" name="Line 216"/>
            <p:cNvSpPr>
              <a:spLocks noChangeShapeType="1"/>
            </p:cNvSpPr>
            <p:nvPr/>
          </p:nvSpPr>
          <p:spPr bwMode="auto">
            <a:xfrm flipH="1">
              <a:off x="3226" y="1942"/>
              <a:ext cx="52" cy="11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1225" name="Line 217"/>
            <p:cNvSpPr>
              <a:spLocks noChangeShapeType="1"/>
            </p:cNvSpPr>
            <p:nvPr/>
          </p:nvSpPr>
          <p:spPr bwMode="auto">
            <a:xfrm flipH="1">
              <a:off x="3302" y="1944"/>
              <a:ext cx="52" cy="11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1226" name="Line 218"/>
            <p:cNvSpPr>
              <a:spLocks noChangeShapeType="1"/>
            </p:cNvSpPr>
            <p:nvPr/>
          </p:nvSpPr>
          <p:spPr bwMode="auto">
            <a:xfrm flipH="1">
              <a:off x="3376" y="1945"/>
              <a:ext cx="52" cy="11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1227" name="Line 219"/>
            <p:cNvSpPr>
              <a:spLocks noChangeShapeType="1"/>
            </p:cNvSpPr>
            <p:nvPr/>
          </p:nvSpPr>
          <p:spPr bwMode="auto">
            <a:xfrm flipH="1">
              <a:off x="3452" y="1943"/>
              <a:ext cx="52" cy="11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1228" name="Line 220"/>
            <p:cNvSpPr>
              <a:spLocks noChangeShapeType="1"/>
            </p:cNvSpPr>
            <p:nvPr/>
          </p:nvSpPr>
          <p:spPr bwMode="auto">
            <a:xfrm flipH="1">
              <a:off x="3517" y="1940"/>
              <a:ext cx="52" cy="11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1229" name="Line 221"/>
            <p:cNvSpPr>
              <a:spLocks noChangeShapeType="1"/>
            </p:cNvSpPr>
            <p:nvPr/>
          </p:nvSpPr>
          <p:spPr bwMode="auto">
            <a:xfrm flipH="1">
              <a:off x="3600" y="1941"/>
              <a:ext cx="51" cy="11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1230" name="Line 222"/>
            <p:cNvSpPr>
              <a:spLocks noChangeShapeType="1"/>
            </p:cNvSpPr>
            <p:nvPr/>
          </p:nvSpPr>
          <p:spPr bwMode="auto">
            <a:xfrm flipH="1">
              <a:off x="3682" y="1942"/>
              <a:ext cx="52" cy="11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1231" name="Line 223"/>
            <p:cNvSpPr>
              <a:spLocks noChangeShapeType="1"/>
            </p:cNvSpPr>
            <p:nvPr/>
          </p:nvSpPr>
          <p:spPr bwMode="auto">
            <a:xfrm flipH="1">
              <a:off x="3758" y="1944"/>
              <a:ext cx="52" cy="11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1232" name="Line 224"/>
            <p:cNvSpPr>
              <a:spLocks noChangeShapeType="1"/>
            </p:cNvSpPr>
            <p:nvPr/>
          </p:nvSpPr>
          <p:spPr bwMode="auto">
            <a:xfrm flipH="1">
              <a:off x="3832" y="1945"/>
              <a:ext cx="52" cy="11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1233" name="Line 225"/>
            <p:cNvSpPr>
              <a:spLocks noChangeShapeType="1"/>
            </p:cNvSpPr>
            <p:nvPr/>
          </p:nvSpPr>
          <p:spPr bwMode="auto">
            <a:xfrm flipH="1">
              <a:off x="3908" y="1943"/>
              <a:ext cx="52" cy="11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1234" name="Line 226"/>
            <p:cNvSpPr>
              <a:spLocks noChangeShapeType="1"/>
            </p:cNvSpPr>
            <p:nvPr/>
          </p:nvSpPr>
          <p:spPr bwMode="auto">
            <a:xfrm flipH="1">
              <a:off x="2133" y="1932"/>
              <a:ext cx="52" cy="11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1235" name="Line 227"/>
            <p:cNvSpPr>
              <a:spLocks noChangeShapeType="1"/>
            </p:cNvSpPr>
            <p:nvPr/>
          </p:nvSpPr>
          <p:spPr bwMode="auto">
            <a:xfrm flipH="1">
              <a:off x="2216" y="1933"/>
              <a:ext cx="51" cy="11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1236" name="Line 228"/>
            <p:cNvSpPr>
              <a:spLocks noChangeShapeType="1"/>
            </p:cNvSpPr>
            <p:nvPr/>
          </p:nvSpPr>
          <p:spPr bwMode="auto">
            <a:xfrm flipH="1">
              <a:off x="2298" y="1934"/>
              <a:ext cx="52" cy="11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1237" name="Line 229"/>
            <p:cNvSpPr>
              <a:spLocks noChangeShapeType="1"/>
            </p:cNvSpPr>
            <p:nvPr/>
          </p:nvSpPr>
          <p:spPr bwMode="auto">
            <a:xfrm flipH="1">
              <a:off x="2374" y="1936"/>
              <a:ext cx="52" cy="11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1238" name="Line 230"/>
            <p:cNvSpPr>
              <a:spLocks noChangeShapeType="1"/>
            </p:cNvSpPr>
            <p:nvPr/>
          </p:nvSpPr>
          <p:spPr bwMode="auto">
            <a:xfrm flipH="1">
              <a:off x="2448" y="1937"/>
              <a:ext cx="52" cy="11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1239" name="Line 231"/>
            <p:cNvSpPr>
              <a:spLocks noChangeShapeType="1"/>
            </p:cNvSpPr>
            <p:nvPr/>
          </p:nvSpPr>
          <p:spPr bwMode="auto">
            <a:xfrm flipH="1">
              <a:off x="2524" y="1935"/>
              <a:ext cx="52" cy="11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1240" name="Line 232"/>
            <p:cNvSpPr>
              <a:spLocks noChangeShapeType="1"/>
            </p:cNvSpPr>
            <p:nvPr/>
          </p:nvSpPr>
          <p:spPr bwMode="auto">
            <a:xfrm flipH="1">
              <a:off x="2589" y="1932"/>
              <a:ext cx="52" cy="11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1241" name="Line 233"/>
            <p:cNvSpPr>
              <a:spLocks noChangeShapeType="1"/>
            </p:cNvSpPr>
            <p:nvPr/>
          </p:nvSpPr>
          <p:spPr bwMode="auto">
            <a:xfrm flipH="1">
              <a:off x="2672" y="1933"/>
              <a:ext cx="51" cy="11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1242" name="Line 234"/>
            <p:cNvSpPr>
              <a:spLocks noChangeShapeType="1"/>
            </p:cNvSpPr>
            <p:nvPr/>
          </p:nvSpPr>
          <p:spPr bwMode="auto">
            <a:xfrm flipH="1">
              <a:off x="2754" y="1934"/>
              <a:ext cx="52" cy="11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1243" name="Line 235"/>
            <p:cNvSpPr>
              <a:spLocks noChangeShapeType="1"/>
            </p:cNvSpPr>
            <p:nvPr/>
          </p:nvSpPr>
          <p:spPr bwMode="auto">
            <a:xfrm flipH="1">
              <a:off x="2830" y="1936"/>
              <a:ext cx="52" cy="11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1244" name="Line 236"/>
            <p:cNvSpPr>
              <a:spLocks noChangeShapeType="1"/>
            </p:cNvSpPr>
            <p:nvPr/>
          </p:nvSpPr>
          <p:spPr bwMode="auto">
            <a:xfrm flipH="1">
              <a:off x="2904" y="1937"/>
              <a:ext cx="52" cy="11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1245" name="Line 237"/>
            <p:cNvSpPr>
              <a:spLocks noChangeShapeType="1"/>
            </p:cNvSpPr>
            <p:nvPr/>
          </p:nvSpPr>
          <p:spPr bwMode="auto">
            <a:xfrm flipH="1">
              <a:off x="2980" y="1935"/>
              <a:ext cx="52" cy="11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1246" name="Text Box 238"/>
          <p:cNvSpPr txBox="1">
            <a:spLocks noChangeArrowheads="1"/>
          </p:cNvSpPr>
          <p:nvPr/>
        </p:nvSpPr>
        <p:spPr bwMode="auto">
          <a:xfrm>
            <a:off x="5676901" y="4400550"/>
            <a:ext cx="975360" cy="747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CC0000"/>
                </a:solidFill>
              </a:rPr>
              <a:t>0</a:t>
            </a:r>
          </a:p>
        </p:txBody>
      </p:sp>
      <p:sp>
        <p:nvSpPr>
          <p:cNvPr id="156" name="Text Box 59"/>
          <p:cNvSpPr txBox="1">
            <a:spLocks noChangeArrowheads="1"/>
          </p:cNvSpPr>
          <p:nvPr/>
        </p:nvSpPr>
        <p:spPr bwMode="auto">
          <a:xfrm>
            <a:off x="2236125" y="2226425"/>
            <a:ext cx="487680" cy="916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1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]</a:t>
            </a:r>
          </a:p>
        </p:txBody>
      </p:sp>
      <p:sp>
        <p:nvSpPr>
          <p:cNvPr id="157" name="Text Box 70"/>
          <p:cNvSpPr txBox="1">
            <a:spLocks noChangeArrowheads="1"/>
          </p:cNvSpPr>
          <p:nvPr/>
        </p:nvSpPr>
        <p:spPr bwMode="auto">
          <a:xfrm>
            <a:off x="7831975" y="3726875"/>
            <a:ext cx="609600" cy="1009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700" b="1" dirty="0">
                <a:solidFill>
                  <a:srgbClr val="CC0000"/>
                </a:solidFill>
              </a:rPr>
              <a:t>(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7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ChangeArrowheads="1"/>
          </p:cNvSpPr>
          <p:nvPr/>
        </p:nvSpPr>
        <p:spPr bwMode="auto">
          <a:xfrm>
            <a:off x="0" y="0"/>
            <a:ext cx="14630400" cy="8229600"/>
          </a:xfrm>
          <a:prstGeom prst="rect">
            <a:avLst/>
          </a:prstGeom>
          <a:gradFill rotWithShape="0">
            <a:gsLst>
              <a:gs pos="0">
                <a:srgbClr val="FFCCFF"/>
              </a:gs>
              <a:gs pos="100000">
                <a:srgbClr val="CCFFCC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30622" tIns="65311" rIns="130622" bIns="65311" anchor="ctr"/>
          <a:lstStyle/>
          <a:p>
            <a:pPr eaLnBrk="1" hangingPunct="1"/>
            <a:endParaRPr lang="en-US" sz="2600" dirty="0">
              <a:latin typeface="Arial" charset="0"/>
            </a:endParaRPr>
          </a:p>
        </p:txBody>
      </p:sp>
      <p:graphicFrame>
        <p:nvGraphicFramePr>
          <p:cNvPr id="168029" name="Group 93"/>
          <p:cNvGraphicFramePr>
            <a:graphicFrameLocks noGrp="1"/>
          </p:cNvGraphicFramePr>
          <p:nvPr/>
        </p:nvGraphicFramePr>
        <p:xfrm>
          <a:off x="228600" y="2286000"/>
          <a:ext cx="14173200" cy="4114800"/>
        </p:xfrm>
        <a:graphic>
          <a:graphicData uri="http://schemas.openxmlformats.org/drawingml/2006/table">
            <a:tbl>
              <a:tblPr/>
              <a:tblGrid>
                <a:gridCol w="29718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764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2860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5626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8229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Bất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phương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trình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46304" marR="146304" marT="54864" marB="5486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Vế trái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46304" marR="146304" marT="54864" marB="5486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Vế phải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46304" marR="146304" marT="54864" marB="5486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Tập nghiệm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46304" marR="146304" marT="54864" marB="5486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Biểu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diễn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tập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nghiệm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trên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trục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số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46304" marR="146304" marT="54864" marB="5486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Times New Roman" pitchFamily="18" charset="0"/>
                        </a:rPr>
                        <a:t>A.  </a:t>
                      </a:r>
                      <a:r>
                        <a:rPr kumimoji="0" lang="vi-VN" sz="2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 &gt; 3</a:t>
                      </a:r>
                      <a:endParaRPr kumimoji="0" lang="en-US" sz="2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46304" marR="146304" marT="54864" marB="5486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46304" marR="146304" marT="54864" marB="5486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46304" marR="146304" marT="54864" marB="5486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46304" marR="146304" marT="54864" marB="5486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46304" marR="146304" marT="54864" marB="5486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Times New Roman" pitchFamily="18" charset="0"/>
                        </a:rPr>
                        <a:t>B.  </a:t>
                      </a:r>
                      <a:r>
                        <a:rPr kumimoji="0" lang="vi-VN" sz="2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 &lt; x</a:t>
                      </a:r>
                      <a:endParaRPr kumimoji="0" lang="en-US" sz="2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46304" marR="146304" marT="54864" marB="5486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46304" marR="146304" marT="54864" marB="5486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46304" marR="146304" marT="54864" marB="5486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46304" marR="146304" marT="54864" marB="5486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46304" marR="146304" marT="54864" marB="5486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Times New Roman" pitchFamily="18" charset="0"/>
                        </a:rPr>
                        <a:t>C.  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 ≤ - 2</a:t>
                      </a:r>
                    </a:p>
                  </a:txBody>
                  <a:tcPr marL="146304" marR="146304" marT="54864" marB="5486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46304" marR="146304" marT="54864" marB="5486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46304" marR="146304" marT="54864" marB="5486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46304" marR="146304" marT="54864" marB="5486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46304" marR="146304" marT="54864" marB="5486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Times New Roman" pitchFamily="18" charset="0"/>
                        </a:rPr>
                        <a:t>D.  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- 2 ≥ x</a:t>
                      </a:r>
                    </a:p>
                  </a:txBody>
                  <a:tcPr marL="146304" marR="146304" marT="54864" marB="5486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46304" marR="146304" marT="54864" marB="5486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46304" marR="146304" marT="54864" marB="5486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46304" marR="146304" marT="54864" marB="5486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46304" marR="146304" marT="54864" marB="5486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68002" name="Text Box 66"/>
          <p:cNvSpPr txBox="1">
            <a:spLocks noChangeArrowheads="1"/>
          </p:cNvSpPr>
          <p:nvPr/>
        </p:nvSpPr>
        <p:spPr bwMode="auto">
          <a:xfrm>
            <a:off x="3392975" y="3154882"/>
            <a:ext cx="1290320" cy="6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vi-VN" sz="3400" b="1" dirty="0">
                <a:solidFill>
                  <a:srgbClr val="CC0000"/>
                </a:solidFill>
                <a:latin typeface="Times New Roman" pitchFamily="18" charset="0"/>
              </a:rPr>
              <a:t>x</a:t>
            </a:r>
            <a:endParaRPr lang="en-US" sz="3400" b="1" dirty="0">
              <a:solidFill>
                <a:srgbClr val="CC0000"/>
              </a:solidFill>
              <a:latin typeface="Times New Roman" pitchFamily="18" charset="0"/>
            </a:endParaRPr>
          </a:p>
        </p:txBody>
      </p:sp>
      <p:sp>
        <p:nvSpPr>
          <p:cNvPr id="168004" name="Text Box 68"/>
          <p:cNvSpPr txBox="1">
            <a:spLocks noChangeArrowheads="1"/>
          </p:cNvSpPr>
          <p:nvPr/>
        </p:nvSpPr>
        <p:spPr bwMode="auto">
          <a:xfrm>
            <a:off x="5300750" y="3231082"/>
            <a:ext cx="718819" cy="6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vi-VN" sz="3400" b="1" dirty="0">
                <a:solidFill>
                  <a:srgbClr val="CC0000"/>
                </a:solidFill>
                <a:latin typeface="Times New Roman" pitchFamily="18" charset="0"/>
              </a:rPr>
              <a:t>3</a:t>
            </a:r>
            <a:endParaRPr lang="en-US" sz="3400" b="1" dirty="0">
              <a:solidFill>
                <a:srgbClr val="CC0000"/>
              </a:solidFill>
              <a:latin typeface="Times New Roman" pitchFamily="18" charset="0"/>
            </a:endParaRPr>
          </a:p>
        </p:txBody>
      </p:sp>
      <p:sp>
        <p:nvSpPr>
          <p:cNvPr id="168007" name="Text Box 71"/>
          <p:cNvSpPr txBox="1">
            <a:spLocks noChangeArrowheads="1"/>
          </p:cNvSpPr>
          <p:nvPr/>
        </p:nvSpPr>
        <p:spPr bwMode="auto">
          <a:xfrm>
            <a:off x="6393875" y="3993082"/>
            <a:ext cx="2514600" cy="685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30622" tIns="65311" rIns="130622" bIns="65311">
            <a:spAutoFit/>
          </a:bodyPr>
          <a:lstStyle/>
          <a:p>
            <a:pPr lvl="0" algn="ctr" eaLnBrk="1" hangingPunct="1">
              <a:spcBef>
                <a:spcPct val="50000"/>
              </a:spcBef>
            </a:pPr>
            <a:r>
              <a:rPr lang="vi-VN" sz="3400" b="1" dirty="0">
                <a:solidFill>
                  <a:srgbClr val="CC0000"/>
                </a:solidFill>
                <a:latin typeface="Times New Roman" pitchFamily="18" charset="0"/>
              </a:rPr>
              <a:t>{ </a:t>
            </a:r>
            <a:r>
              <a:rPr lang="en-US" sz="3400" b="1" dirty="0">
                <a:solidFill>
                  <a:srgbClr val="CC0000"/>
                </a:solidFill>
                <a:latin typeface="Times New Roman" pitchFamily="18" charset="0"/>
              </a:rPr>
              <a:t>x / </a:t>
            </a:r>
            <a:r>
              <a:rPr lang="vi-VN" sz="3600" b="1" dirty="0" smtClean="0">
                <a:solidFill>
                  <a:srgbClr val="C00000"/>
                </a:solidFill>
                <a:latin typeface="Times New Roman" pitchFamily="18" charset="0"/>
              </a:rPr>
              <a:t>3 &lt; x</a:t>
            </a:r>
            <a:r>
              <a:rPr lang="vi-VN" sz="3400" b="1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vi-VN" sz="3400" b="1" dirty="0">
                <a:solidFill>
                  <a:srgbClr val="CC0000"/>
                </a:solidFill>
                <a:latin typeface="Times New Roman" pitchFamily="18" charset="0"/>
              </a:rPr>
              <a:t>}</a:t>
            </a:r>
            <a:endParaRPr lang="en-US" sz="3400" b="1" dirty="0">
              <a:solidFill>
                <a:srgbClr val="CC0000"/>
              </a:solidFill>
              <a:latin typeface="Times New Roman" pitchFamily="18" charset="0"/>
            </a:endParaRPr>
          </a:p>
        </p:txBody>
      </p:sp>
      <p:sp>
        <p:nvSpPr>
          <p:cNvPr id="168008" name="Text Box 72"/>
          <p:cNvSpPr txBox="1">
            <a:spLocks noChangeArrowheads="1"/>
          </p:cNvSpPr>
          <p:nvPr/>
        </p:nvSpPr>
        <p:spPr bwMode="auto">
          <a:xfrm>
            <a:off x="6332901" y="3154882"/>
            <a:ext cx="2672549" cy="6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30622" tIns="65311" rIns="130622" bIns="65311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vi-VN" sz="3400" b="1" dirty="0">
                <a:solidFill>
                  <a:srgbClr val="CC0000"/>
                </a:solidFill>
                <a:latin typeface="Times New Roman" pitchFamily="18" charset="0"/>
              </a:rPr>
              <a:t>{ </a:t>
            </a:r>
            <a:r>
              <a:rPr lang="en-US" sz="3400" b="1" dirty="0">
                <a:solidFill>
                  <a:srgbClr val="CC0000"/>
                </a:solidFill>
                <a:latin typeface="Times New Roman" pitchFamily="18" charset="0"/>
              </a:rPr>
              <a:t>x / x</a:t>
            </a:r>
            <a:r>
              <a:rPr lang="vi-VN" sz="3400" b="1" dirty="0">
                <a:solidFill>
                  <a:srgbClr val="CC0000"/>
                </a:solidFill>
                <a:latin typeface="Times New Roman" pitchFamily="18" charset="0"/>
              </a:rPr>
              <a:t> </a:t>
            </a:r>
            <a:r>
              <a:rPr lang="en-US" sz="3400" b="1" dirty="0">
                <a:solidFill>
                  <a:srgbClr val="CC0000"/>
                </a:solidFill>
                <a:latin typeface="Times New Roman" pitchFamily="18" charset="0"/>
              </a:rPr>
              <a:t>&gt; </a:t>
            </a:r>
            <a:r>
              <a:rPr lang="vi-VN" sz="3400" b="1" dirty="0">
                <a:solidFill>
                  <a:srgbClr val="CC0000"/>
                </a:solidFill>
                <a:latin typeface="Times New Roman" pitchFamily="18" charset="0"/>
              </a:rPr>
              <a:t>3</a:t>
            </a:r>
            <a:r>
              <a:rPr lang="en-US" sz="3400" b="1" dirty="0">
                <a:solidFill>
                  <a:srgbClr val="CC0000"/>
                </a:solidFill>
                <a:latin typeface="Times New Roman" pitchFamily="18" charset="0"/>
              </a:rPr>
              <a:t> </a:t>
            </a:r>
            <a:r>
              <a:rPr lang="vi-VN" sz="3400" b="1" dirty="0">
                <a:solidFill>
                  <a:srgbClr val="CC0000"/>
                </a:solidFill>
                <a:latin typeface="Times New Roman" pitchFamily="18" charset="0"/>
              </a:rPr>
              <a:t>}</a:t>
            </a:r>
            <a:endParaRPr lang="en-US" sz="3400" b="1" dirty="0">
              <a:solidFill>
                <a:srgbClr val="CC0000"/>
              </a:solidFill>
              <a:latin typeface="Times New Roman" pitchFamily="18" charset="0"/>
            </a:endParaRPr>
          </a:p>
        </p:txBody>
      </p:sp>
      <p:sp>
        <p:nvSpPr>
          <p:cNvPr id="168009" name="Text Box 73"/>
          <p:cNvSpPr txBox="1">
            <a:spLocks noChangeArrowheads="1"/>
          </p:cNvSpPr>
          <p:nvPr/>
        </p:nvSpPr>
        <p:spPr bwMode="auto">
          <a:xfrm>
            <a:off x="5426825" y="3993082"/>
            <a:ext cx="962661" cy="6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vi-VN" sz="3400" b="1" dirty="0">
                <a:solidFill>
                  <a:srgbClr val="CC0000"/>
                </a:solidFill>
                <a:latin typeface="Times New Roman" pitchFamily="18" charset="0"/>
              </a:rPr>
              <a:t>x</a:t>
            </a:r>
            <a:endParaRPr lang="en-US" sz="3400" b="1" dirty="0">
              <a:solidFill>
                <a:srgbClr val="CC0000"/>
              </a:solidFill>
              <a:latin typeface="Times New Roman" pitchFamily="18" charset="0"/>
            </a:endParaRPr>
          </a:p>
        </p:txBody>
      </p:sp>
      <p:sp>
        <p:nvSpPr>
          <p:cNvPr id="168010" name="Text Box 74"/>
          <p:cNvSpPr txBox="1">
            <a:spLocks noChangeArrowheads="1"/>
          </p:cNvSpPr>
          <p:nvPr/>
        </p:nvSpPr>
        <p:spPr bwMode="auto">
          <a:xfrm>
            <a:off x="3816925" y="4038600"/>
            <a:ext cx="754381" cy="6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vi-VN" sz="3400" b="1" dirty="0">
                <a:solidFill>
                  <a:srgbClr val="CC0000"/>
                </a:solidFill>
                <a:latin typeface="Times New Roman" pitchFamily="18" charset="0"/>
              </a:rPr>
              <a:t>3</a:t>
            </a:r>
            <a:endParaRPr lang="en-US" sz="3400" b="1" dirty="0">
              <a:solidFill>
                <a:srgbClr val="CC0000"/>
              </a:solidFill>
              <a:latin typeface="Times New Roman" pitchFamily="18" charset="0"/>
            </a:endParaRPr>
          </a:p>
        </p:txBody>
      </p:sp>
      <p:sp>
        <p:nvSpPr>
          <p:cNvPr id="168030" name="Rectangle 94"/>
          <p:cNvSpPr>
            <a:spLocks noChangeArrowheads="1"/>
          </p:cNvSpPr>
          <p:nvPr/>
        </p:nvSpPr>
        <p:spPr bwMode="auto">
          <a:xfrm>
            <a:off x="1066800" y="6521621"/>
            <a:ext cx="12786360" cy="1363004"/>
          </a:xfrm>
          <a:prstGeom prst="rect">
            <a:avLst/>
          </a:prstGeom>
          <a:noFill/>
          <a:ln w="38100" cmpd="dbl">
            <a:solidFill>
              <a:srgbClr val="CC00FF"/>
            </a:solidFill>
            <a:miter lim="800000"/>
            <a:headEnd/>
            <a:tailEnd/>
          </a:ln>
          <a:effectLst/>
        </p:spPr>
        <p:txBody>
          <a:bodyPr wrap="square" lIns="130622" tIns="65311" rIns="130622" bIns="65311">
            <a:spAutoFit/>
          </a:bodyPr>
          <a:lstStyle/>
          <a:p>
            <a:pPr algn="ctr" eaLnBrk="1" hangingPunct="1"/>
            <a:r>
              <a:rPr lang="en-US" b="1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đương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68031" name="Text Box 95"/>
          <p:cNvSpPr txBox="1">
            <a:spLocks noChangeArrowheads="1"/>
          </p:cNvSpPr>
          <p:nvPr/>
        </p:nvSpPr>
        <p:spPr bwMode="auto">
          <a:xfrm>
            <a:off x="261850" y="1148329"/>
            <a:ext cx="14173200" cy="1116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>
                <a:latin typeface="Times New Roman" pitchFamily="18" charset="0"/>
              </a:rPr>
              <a:t>Hãy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cho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biết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vế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trái</a:t>
            </a:r>
            <a:r>
              <a:rPr lang="en-US" sz="3200" b="1" dirty="0">
                <a:latin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</a:rPr>
              <a:t>vế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phải</a:t>
            </a:r>
            <a:r>
              <a:rPr lang="en-US" sz="3200" b="1" dirty="0" smtClean="0">
                <a:latin typeface="Times New Roman" pitchFamily="18" charset="0"/>
              </a:rPr>
              <a:t>, </a:t>
            </a:r>
            <a:r>
              <a:rPr lang="en-US" sz="3200" b="1" dirty="0" err="1" smtClean="0">
                <a:latin typeface="Times New Roman" pitchFamily="18" charset="0"/>
              </a:rPr>
              <a:t>tập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nghiệm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và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biểu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diễn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tập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nghiệm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trên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trục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số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của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bất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phương</a:t>
            </a:r>
            <a:r>
              <a:rPr lang="en-US" sz="3200" b="1" dirty="0" smtClean="0">
                <a:latin typeface="Times New Roman" pitchFamily="18" charset="0"/>
              </a:rPr>
              <a:t>. </a:t>
            </a:r>
          </a:p>
        </p:txBody>
      </p:sp>
      <p:sp>
        <p:nvSpPr>
          <p:cNvPr id="168032" name="Text Box 96"/>
          <p:cNvSpPr txBox="1">
            <a:spLocks noChangeArrowheads="1"/>
          </p:cNvSpPr>
          <p:nvPr/>
        </p:nvSpPr>
        <p:spPr bwMode="auto">
          <a:xfrm>
            <a:off x="144090" y="701724"/>
            <a:ext cx="2804160" cy="624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4:</a:t>
            </a:r>
          </a:p>
        </p:txBody>
      </p:sp>
      <p:sp>
        <p:nvSpPr>
          <p:cNvPr id="16" name="Text Box 96"/>
          <p:cNvSpPr txBox="1">
            <a:spLocks noChangeArrowheads="1"/>
          </p:cNvSpPr>
          <p:nvPr/>
        </p:nvSpPr>
        <p:spPr bwMode="auto">
          <a:xfrm>
            <a:off x="5105400" y="52650"/>
            <a:ext cx="5318760" cy="747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NHÓM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 Box 66"/>
          <p:cNvSpPr txBox="1">
            <a:spLocks noChangeArrowheads="1"/>
          </p:cNvSpPr>
          <p:nvPr/>
        </p:nvSpPr>
        <p:spPr bwMode="auto">
          <a:xfrm>
            <a:off x="3395750" y="4800600"/>
            <a:ext cx="1290320" cy="6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vi-VN" sz="3400" b="1" dirty="0">
                <a:solidFill>
                  <a:srgbClr val="CC0000"/>
                </a:solidFill>
                <a:latin typeface="Times New Roman" pitchFamily="18" charset="0"/>
              </a:rPr>
              <a:t>x</a:t>
            </a:r>
            <a:endParaRPr lang="en-US" sz="3400" b="1" dirty="0">
              <a:solidFill>
                <a:srgbClr val="CC0000"/>
              </a:solidFill>
              <a:latin typeface="Times New Roman" pitchFamily="18" charset="0"/>
            </a:endParaRPr>
          </a:p>
        </p:txBody>
      </p:sp>
      <p:sp>
        <p:nvSpPr>
          <p:cNvPr id="20" name="Text Box 66"/>
          <p:cNvSpPr txBox="1">
            <a:spLocks noChangeArrowheads="1"/>
          </p:cNvSpPr>
          <p:nvPr/>
        </p:nvSpPr>
        <p:spPr bwMode="auto">
          <a:xfrm>
            <a:off x="5034280" y="5669482"/>
            <a:ext cx="1290320" cy="6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vi-VN" sz="3400" b="1" dirty="0">
                <a:solidFill>
                  <a:srgbClr val="CC0000"/>
                </a:solidFill>
                <a:latin typeface="Times New Roman" pitchFamily="18" charset="0"/>
              </a:rPr>
              <a:t>x</a:t>
            </a:r>
            <a:endParaRPr lang="en-US" sz="3400" b="1" dirty="0">
              <a:solidFill>
                <a:srgbClr val="CC0000"/>
              </a:solidFill>
              <a:latin typeface="Times New Roman" pitchFamily="18" charset="0"/>
            </a:endParaRPr>
          </a:p>
        </p:txBody>
      </p:sp>
      <p:sp>
        <p:nvSpPr>
          <p:cNvPr id="21" name="Text Box 74"/>
          <p:cNvSpPr txBox="1">
            <a:spLocks noChangeArrowheads="1"/>
          </p:cNvSpPr>
          <p:nvPr/>
        </p:nvSpPr>
        <p:spPr bwMode="auto">
          <a:xfrm>
            <a:off x="5168444" y="4831282"/>
            <a:ext cx="754381" cy="6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400" b="1" dirty="0" smtClean="0">
                <a:solidFill>
                  <a:srgbClr val="CC0000"/>
                </a:solidFill>
                <a:latin typeface="Times New Roman" pitchFamily="18" charset="0"/>
              </a:rPr>
              <a:t>- 2</a:t>
            </a:r>
            <a:endParaRPr lang="en-US" sz="3400" b="1" dirty="0">
              <a:solidFill>
                <a:srgbClr val="CC0000"/>
              </a:solidFill>
              <a:latin typeface="Times New Roman" pitchFamily="18" charset="0"/>
            </a:endParaRPr>
          </a:p>
        </p:txBody>
      </p:sp>
      <p:sp>
        <p:nvSpPr>
          <p:cNvPr id="22" name="Text Box 74"/>
          <p:cNvSpPr txBox="1">
            <a:spLocks noChangeArrowheads="1"/>
          </p:cNvSpPr>
          <p:nvPr/>
        </p:nvSpPr>
        <p:spPr bwMode="auto">
          <a:xfrm>
            <a:off x="3643750" y="5669482"/>
            <a:ext cx="754381" cy="6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400" b="1" dirty="0" smtClean="0">
                <a:solidFill>
                  <a:srgbClr val="CC0000"/>
                </a:solidFill>
                <a:latin typeface="Times New Roman" pitchFamily="18" charset="0"/>
              </a:rPr>
              <a:t>-2</a:t>
            </a:r>
            <a:endParaRPr lang="en-US" sz="3400" b="1" dirty="0">
              <a:solidFill>
                <a:srgbClr val="CC0000"/>
              </a:solidFill>
              <a:latin typeface="Times New Roman" pitchFamily="18" charset="0"/>
            </a:endParaRPr>
          </a:p>
        </p:txBody>
      </p:sp>
      <p:sp>
        <p:nvSpPr>
          <p:cNvPr id="23" name="Text Box 71"/>
          <p:cNvSpPr txBox="1">
            <a:spLocks noChangeArrowheads="1"/>
          </p:cNvSpPr>
          <p:nvPr/>
        </p:nvSpPr>
        <p:spPr bwMode="auto">
          <a:xfrm>
            <a:off x="6496399" y="4831282"/>
            <a:ext cx="2459176" cy="6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30622" tIns="65311" rIns="130622" bIns="65311"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vi-VN" sz="3400" b="1" dirty="0">
                <a:solidFill>
                  <a:srgbClr val="CC0000"/>
                </a:solidFill>
                <a:latin typeface="Times New Roman" pitchFamily="18" charset="0"/>
              </a:rPr>
              <a:t>{ </a:t>
            </a:r>
            <a:r>
              <a:rPr lang="en-US" sz="3400" b="1" dirty="0">
                <a:solidFill>
                  <a:srgbClr val="CC0000"/>
                </a:solidFill>
                <a:latin typeface="Times New Roman" pitchFamily="18" charset="0"/>
              </a:rPr>
              <a:t>x /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 ≤ - 2</a:t>
            </a:r>
            <a:r>
              <a:rPr lang="vi-VN" sz="3400" b="1" dirty="0" smtClean="0">
                <a:solidFill>
                  <a:srgbClr val="CC0000"/>
                </a:solidFill>
                <a:latin typeface="Times New Roman" pitchFamily="18" charset="0"/>
              </a:rPr>
              <a:t>}</a:t>
            </a:r>
            <a:endParaRPr lang="en-US" sz="3400" b="1" dirty="0">
              <a:solidFill>
                <a:srgbClr val="CC0000"/>
              </a:solidFill>
              <a:latin typeface="Times New Roman" pitchFamily="18" charset="0"/>
            </a:endParaRPr>
          </a:p>
        </p:txBody>
      </p:sp>
      <p:sp>
        <p:nvSpPr>
          <p:cNvPr id="24" name="Text Box 71"/>
          <p:cNvSpPr txBox="1">
            <a:spLocks noChangeArrowheads="1"/>
          </p:cNvSpPr>
          <p:nvPr/>
        </p:nvSpPr>
        <p:spPr bwMode="auto">
          <a:xfrm>
            <a:off x="6500550" y="5669482"/>
            <a:ext cx="2459176" cy="6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30622" tIns="65311" rIns="130622" bIns="65311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vi-VN" sz="3400" b="1" dirty="0">
                <a:solidFill>
                  <a:srgbClr val="CC0000"/>
                </a:solidFill>
                <a:latin typeface="Times New Roman" pitchFamily="18" charset="0"/>
              </a:rPr>
              <a:t>{ </a:t>
            </a:r>
            <a:r>
              <a:rPr lang="en-US" sz="3400" b="1" dirty="0">
                <a:solidFill>
                  <a:srgbClr val="CC0000"/>
                </a:solidFill>
                <a:latin typeface="Times New Roman" pitchFamily="18" charset="0"/>
              </a:rPr>
              <a:t>x /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- 2 ≥ x</a:t>
            </a:r>
            <a:r>
              <a:rPr lang="vi-VN" sz="3400" b="1" dirty="0" smtClean="0">
                <a:solidFill>
                  <a:srgbClr val="CC0000"/>
                </a:solidFill>
                <a:latin typeface="Times New Roman" pitchFamily="18" charset="0"/>
              </a:rPr>
              <a:t>}</a:t>
            </a:r>
            <a:endParaRPr lang="en-US" sz="3400" b="1" dirty="0">
              <a:solidFill>
                <a:srgbClr val="CC0000"/>
              </a:solidFill>
              <a:latin typeface="Times New Roman" pitchFamily="18" charset="0"/>
            </a:endParaRPr>
          </a:p>
        </p:txBody>
      </p:sp>
      <p:grpSp>
        <p:nvGrpSpPr>
          <p:cNvPr id="26" name="Group 3"/>
          <p:cNvGrpSpPr>
            <a:grpSpLocks/>
          </p:cNvGrpSpPr>
          <p:nvPr/>
        </p:nvGrpSpPr>
        <p:grpSpPr bwMode="auto">
          <a:xfrm>
            <a:off x="8991600" y="2998125"/>
            <a:ext cx="5166360" cy="638690"/>
            <a:chOff x="3198" y="1393"/>
            <a:chExt cx="2222" cy="494"/>
          </a:xfrm>
        </p:grpSpPr>
        <p:sp>
          <p:nvSpPr>
            <p:cNvPr id="27" name="Line 4"/>
            <p:cNvSpPr>
              <a:spLocks noChangeShapeType="1"/>
            </p:cNvSpPr>
            <p:nvPr/>
          </p:nvSpPr>
          <p:spPr bwMode="auto">
            <a:xfrm>
              <a:off x="3198" y="1842"/>
              <a:ext cx="2222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8" name="Line 5"/>
            <p:cNvSpPr>
              <a:spLocks noChangeShapeType="1"/>
            </p:cNvSpPr>
            <p:nvPr/>
          </p:nvSpPr>
          <p:spPr bwMode="auto">
            <a:xfrm>
              <a:off x="3690" y="1797"/>
              <a:ext cx="0" cy="9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9" name="Text Box 6"/>
            <p:cNvSpPr txBox="1">
              <a:spLocks noChangeArrowheads="1"/>
            </p:cNvSpPr>
            <p:nvPr/>
          </p:nvSpPr>
          <p:spPr bwMode="auto">
            <a:xfrm>
              <a:off x="3602" y="1393"/>
              <a:ext cx="153" cy="3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3400" b="1" dirty="0">
                  <a:solidFill>
                    <a:srgbClr val="0000CC"/>
                  </a:solidFill>
                  <a:latin typeface="Times New Roman" pitchFamily="18" charset="0"/>
                </a:rPr>
                <a:t>0</a:t>
              </a:r>
            </a:p>
          </p:txBody>
        </p:sp>
      </p:grpSp>
      <p:sp>
        <p:nvSpPr>
          <p:cNvPr id="30" name="Text Box 96"/>
          <p:cNvSpPr txBox="1">
            <a:spLocks noChangeArrowheads="1"/>
          </p:cNvSpPr>
          <p:nvPr/>
        </p:nvSpPr>
        <p:spPr bwMode="auto">
          <a:xfrm>
            <a:off x="2114200" y="3250275"/>
            <a:ext cx="1051560" cy="562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 Box 96"/>
          <p:cNvSpPr txBox="1">
            <a:spLocks noChangeArrowheads="1"/>
          </p:cNvSpPr>
          <p:nvPr/>
        </p:nvSpPr>
        <p:spPr bwMode="auto">
          <a:xfrm>
            <a:off x="2133600" y="4035540"/>
            <a:ext cx="1051560" cy="562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 Box 96"/>
          <p:cNvSpPr txBox="1">
            <a:spLocks noChangeArrowheads="1"/>
          </p:cNvSpPr>
          <p:nvPr/>
        </p:nvSpPr>
        <p:spPr bwMode="auto">
          <a:xfrm>
            <a:off x="2133600" y="4880665"/>
            <a:ext cx="1051560" cy="562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 Box 96"/>
          <p:cNvSpPr txBox="1">
            <a:spLocks noChangeArrowheads="1"/>
          </p:cNvSpPr>
          <p:nvPr/>
        </p:nvSpPr>
        <p:spPr bwMode="auto">
          <a:xfrm>
            <a:off x="2133600" y="5721925"/>
            <a:ext cx="1051560" cy="562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 Box 27"/>
          <p:cNvSpPr txBox="1">
            <a:spLocks noChangeArrowheads="1"/>
          </p:cNvSpPr>
          <p:nvPr/>
        </p:nvSpPr>
        <p:spPr bwMode="auto">
          <a:xfrm>
            <a:off x="8789360" y="3233650"/>
            <a:ext cx="4511040" cy="6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400" b="1" dirty="0" smtClean="0">
                <a:solidFill>
                  <a:srgbClr val="FF0000"/>
                </a:solidFill>
                <a:latin typeface="Times New Roman" pitchFamily="18" charset="0"/>
              </a:rPr>
              <a:t>///////////////////////////</a:t>
            </a:r>
            <a:endParaRPr lang="en-US" sz="34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35" name="Line 5"/>
          <p:cNvSpPr>
            <a:spLocks noChangeShapeType="1"/>
          </p:cNvSpPr>
          <p:nvPr/>
        </p:nvSpPr>
        <p:spPr bwMode="auto">
          <a:xfrm>
            <a:off x="12106100" y="3523229"/>
            <a:ext cx="0" cy="116361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6" name="Text Box 68"/>
          <p:cNvSpPr txBox="1">
            <a:spLocks noChangeArrowheads="1"/>
          </p:cNvSpPr>
          <p:nvPr/>
        </p:nvSpPr>
        <p:spPr bwMode="auto">
          <a:xfrm>
            <a:off x="11963400" y="3038300"/>
            <a:ext cx="718819" cy="6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vi-VN" sz="3400" b="1" dirty="0">
                <a:solidFill>
                  <a:srgbClr val="CC0000"/>
                </a:solidFill>
                <a:latin typeface="Times New Roman" pitchFamily="18" charset="0"/>
              </a:rPr>
              <a:t>3</a:t>
            </a:r>
            <a:endParaRPr lang="en-US" sz="3400" b="1" dirty="0">
              <a:solidFill>
                <a:srgbClr val="CC0000"/>
              </a:solidFill>
              <a:latin typeface="Times New Roman" pitchFamily="18" charset="0"/>
            </a:endParaRPr>
          </a:p>
        </p:txBody>
      </p:sp>
      <p:sp>
        <p:nvSpPr>
          <p:cNvPr id="37" name="Text Box 70"/>
          <p:cNvSpPr txBox="1">
            <a:spLocks noChangeArrowheads="1"/>
          </p:cNvSpPr>
          <p:nvPr/>
        </p:nvSpPr>
        <p:spPr bwMode="auto">
          <a:xfrm>
            <a:off x="11920450" y="3150525"/>
            <a:ext cx="381000" cy="747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CC0000"/>
                </a:solidFill>
              </a:rPr>
              <a:t>(</a:t>
            </a:r>
          </a:p>
        </p:txBody>
      </p:sp>
      <p:grpSp>
        <p:nvGrpSpPr>
          <p:cNvPr id="38" name="Group 3"/>
          <p:cNvGrpSpPr>
            <a:grpSpLocks/>
          </p:cNvGrpSpPr>
          <p:nvPr/>
        </p:nvGrpSpPr>
        <p:grpSpPr bwMode="auto">
          <a:xfrm>
            <a:off x="8991600" y="3992885"/>
            <a:ext cx="5166360" cy="638690"/>
            <a:chOff x="3198" y="1393"/>
            <a:chExt cx="2222" cy="494"/>
          </a:xfrm>
        </p:grpSpPr>
        <p:sp>
          <p:nvSpPr>
            <p:cNvPr id="39" name="Line 4"/>
            <p:cNvSpPr>
              <a:spLocks noChangeShapeType="1"/>
            </p:cNvSpPr>
            <p:nvPr/>
          </p:nvSpPr>
          <p:spPr bwMode="auto">
            <a:xfrm>
              <a:off x="3198" y="1842"/>
              <a:ext cx="2222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0" name="Line 5"/>
            <p:cNvSpPr>
              <a:spLocks noChangeShapeType="1"/>
            </p:cNvSpPr>
            <p:nvPr/>
          </p:nvSpPr>
          <p:spPr bwMode="auto">
            <a:xfrm>
              <a:off x="3690" y="1797"/>
              <a:ext cx="0" cy="9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1" name="Text Box 6"/>
            <p:cNvSpPr txBox="1">
              <a:spLocks noChangeArrowheads="1"/>
            </p:cNvSpPr>
            <p:nvPr/>
          </p:nvSpPr>
          <p:spPr bwMode="auto">
            <a:xfrm>
              <a:off x="3602" y="1393"/>
              <a:ext cx="153" cy="3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3400" b="1" dirty="0">
                  <a:solidFill>
                    <a:srgbClr val="0000CC"/>
                  </a:solidFill>
                  <a:latin typeface="Times New Roman" pitchFamily="18" charset="0"/>
                </a:rPr>
                <a:t>0</a:t>
              </a:r>
            </a:p>
          </p:txBody>
        </p:sp>
      </p:grpSp>
      <p:sp>
        <p:nvSpPr>
          <p:cNvPr id="42" name="Text Box 27"/>
          <p:cNvSpPr txBox="1">
            <a:spLocks noChangeArrowheads="1"/>
          </p:cNvSpPr>
          <p:nvPr/>
        </p:nvSpPr>
        <p:spPr bwMode="auto">
          <a:xfrm>
            <a:off x="12115800" y="4221682"/>
            <a:ext cx="4511040" cy="6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400" b="1" smtClean="0">
                <a:solidFill>
                  <a:srgbClr val="FF0000"/>
                </a:solidFill>
                <a:latin typeface="Times New Roman" pitchFamily="18" charset="0"/>
              </a:rPr>
              <a:t>/////////////////</a:t>
            </a:r>
            <a:endParaRPr lang="en-US" sz="34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43" name="Text Box 70"/>
          <p:cNvSpPr txBox="1">
            <a:spLocks noChangeArrowheads="1"/>
          </p:cNvSpPr>
          <p:nvPr/>
        </p:nvSpPr>
        <p:spPr bwMode="auto">
          <a:xfrm>
            <a:off x="11980025" y="4122424"/>
            <a:ext cx="381000" cy="747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smtClean="0">
                <a:solidFill>
                  <a:srgbClr val="CC0000"/>
                </a:solidFill>
              </a:rPr>
              <a:t>)</a:t>
            </a:r>
            <a:endParaRPr lang="en-US" b="1" dirty="0">
              <a:solidFill>
                <a:srgbClr val="CC0000"/>
              </a:solidFill>
            </a:endParaRPr>
          </a:p>
        </p:txBody>
      </p:sp>
      <p:sp>
        <p:nvSpPr>
          <p:cNvPr id="44" name="Text Box 68"/>
          <p:cNvSpPr txBox="1">
            <a:spLocks noChangeArrowheads="1"/>
          </p:cNvSpPr>
          <p:nvPr/>
        </p:nvSpPr>
        <p:spPr bwMode="auto">
          <a:xfrm>
            <a:off x="12006581" y="4000007"/>
            <a:ext cx="718819" cy="6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vi-VN" sz="3400" b="1" dirty="0">
                <a:solidFill>
                  <a:srgbClr val="CC0000"/>
                </a:solidFill>
                <a:latin typeface="Times New Roman" pitchFamily="18" charset="0"/>
              </a:rPr>
              <a:t>3</a:t>
            </a:r>
            <a:endParaRPr lang="en-US" sz="3400" b="1" dirty="0">
              <a:solidFill>
                <a:srgbClr val="CC0000"/>
              </a:solidFill>
              <a:latin typeface="Times New Roman" pitchFamily="18" charset="0"/>
            </a:endParaRPr>
          </a:p>
        </p:txBody>
      </p:sp>
      <p:sp>
        <p:nvSpPr>
          <p:cNvPr id="45" name="Line 5"/>
          <p:cNvSpPr>
            <a:spLocks noChangeShapeType="1"/>
          </p:cNvSpPr>
          <p:nvPr/>
        </p:nvSpPr>
        <p:spPr bwMode="auto">
          <a:xfrm>
            <a:off x="12158750" y="4505500"/>
            <a:ext cx="0" cy="116361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6" name="Line 5"/>
          <p:cNvSpPr>
            <a:spLocks noChangeShapeType="1"/>
          </p:cNvSpPr>
          <p:nvPr/>
        </p:nvSpPr>
        <p:spPr bwMode="auto">
          <a:xfrm>
            <a:off x="11058700" y="6075239"/>
            <a:ext cx="0" cy="116361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7" name="Line 5"/>
          <p:cNvSpPr>
            <a:spLocks noChangeShapeType="1"/>
          </p:cNvSpPr>
          <p:nvPr/>
        </p:nvSpPr>
        <p:spPr bwMode="auto">
          <a:xfrm>
            <a:off x="11078125" y="5300750"/>
            <a:ext cx="0" cy="116361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8" name="Text Box 68"/>
          <p:cNvSpPr txBox="1">
            <a:spLocks noChangeArrowheads="1"/>
          </p:cNvSpPr>
          <p:nvPr/>
        </p:nvSpPr>
        <p:spPr bwMode="auto">
          <a:xfrm>
            <a:off x="10634750" y="5431182"/>
            <a:ext cx="947419" cy="6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30622" tIns="65311" rIns="130622" bIns="65311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3400" b="1" dirty="0" smtClean="0">
                <a:solidFill>
                  <a:srgbClr val="CC0000"/>
                </a:solidFill>
                <a:latin typeface="Times New Roman" pitchFamily="18" charset="0"/>
              </a:rPr>
              <a:t>- 2</a:t>
            </a:r>
            <a:endParaRPr lang="en-US" sz="3400" b="1" dirty="0">
              <a:solidFill>
                <a:srgbClr val="CC0000"/>
              </a:solidFill>
              <a:latin typeface="Times New Roman" pitchFamily="18" charset="0"/>
            </a:endParaRPr>
          </a:p>
        </p:txBody>
      </p:sp>
      <p:sp>
        <p:nvSpPr>
          <p:cNvPr id="49" name="Text Box 68"/>
          <p:cNvSpPr txBox="1">
            <a:spLocks noChangeArrowheads="1"/>
          </p:cNvSpPr>
          <p:nvPr/>
        </p:nvSpPr>
        <p:spPr bwMode="auto">
          <a:xfrm>
            <a:off x="10723425" y="4655332"/>
            <a:ext cx="1023619" cy="6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30622" tIns="65311" rIns="130622" bIns="65311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3400" b="1" dirty="0" smtClean="0">
                <a:solidFill>
                  <a:srgbClr val="CC0000"/>
                </a:solidFill>
                <a:latin typeface="Times New Roman" pitchFamily="18" charset="0"/>
              </a:rPr>
              <a:t>- 2</a:t>
            </a:r>
            <a:endParaRPr lang="en-US" sz="3400" b="1" dirty="0">
              <a:solidFill>
                <a:srgbClr val="CC0000"/>
              </a:solidFill>
              <a:latin typeface="Times New Roman" pitchFamily="18" charset="0"/>
            </a:endParaRPr>
          </a:p>
        </p:txBody>
      </p:sp>
      <p:grpSp>
        <p:nvGrpSpPr>
          <p:cNvPr id="50" name="Group 3"/>
          <p:cNvGrpSpPr>
            <a:grpSpLocks/>
          </p:cNvGrpSpPr>
          <p:nvPr/>
        </p:nvGrpSpPr>
        <p:grpSpPr bwMode="auto">
          <a:xfrm>
            <a:off x="8991600" y="5533510"/>
            <a:ext cx="5166360" cy="638690"/>
            <a:chOff x="3198" y="1393"/>
            <a:chExt cx="2222" cy="494"/>
          </a:xfrm>
        </p:grpSpPr>
        <p:sp>
          <p:nvSpPr>
            <p:cNvPr id="51" name="Line 4"/>
            <p:cNvSpPr>
              <a:spLocks noChangeShapeType="1"/>
            </p:cNvSpPr>
            <p:nvPr/>
          </p:nvSpPr>
          <p:spPr bwMode="auto">
            <a:xfrm>
              <a:off x="3198" y="1846"/>
              <a:ext cx="2222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2" name="Line 5"/>
            <p:cNvSpPr>
              <a:spLocks noChangeShapeType="1"/>
            </p:cNvSpPr>
            <p:nvPr/>
          </p:nvSpPr>
          <p:spPr bwMode="auto">
            <a:xfrm>
              <a:off x="4707" y="1797"/>
              <a:ext cx="0" cy="9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3" name="Text Box 6"/>
            <p:cNvSpPr txBox="1">
              <a:spLocks noChangeArrowheads="1"/>
            </p:cNvSpPr>
            <p:nvPr/>
          </p:nvSpPr>
          <p:spPr bwMode="auto">
            <a:xfrm>
              <a:off x="4637" y="1393"/>
              <a:ext cx="153" cy="3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3400" b="1" dirty="0">
                  <a:solidFill>
                    <a:srgbClr val="0000CC"/>
                  </a:solidFill>
                  <a:latin typeface="Times New Roman" pitchFamily="18" charset="0"/>
                </a:rPr>
                <a:t>0</a:t>
              </a:r>
            </a:p>
          </p:txBody>
        </p:sp>
      </p:grpSp>
      <p:grpSp>
        <p:nvGrpSpPr>
          <p:cNvPr id="54" name="Group 3"/>
          <p:cNvGrpSpPr>
            <a:grpSpLocks/>
          </p:cNvGrpSpPr>
          <p:nvPr/>
        </p:nvGrpSpPr>
        <p:grpSpPr bwMode="auto">
          <a:xfrm>
            <a:off x="9011000" y="4797832"/>
            <a:ext cx="5166360" cy="638689"/>
            <a:chOff x="3198" y="1393"/>
            <a:chExt cx="2222" cy="494"/>
          </a:xfrm>
        </p:grpSpPr>
        <p:sp>
          <p:nvSpPr>
            <p:cNvPr id="55" name="Line 4"/>
            <p:cNvSpPr>
              <a:spLocks noChangeShapeType="1"/>
            </p:cNvSpPr>
            <p:nvPr/>
          </p:nvSpPr>
          <p:spPr bwMode="auto">
            <a:xfrm>
              <a:off x="3198" y="1836"/>
              <a:ext cx="2222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6" name="Line 5"/>
            <p:cNvSpPr>
              <a:spLocks noChangeShapeType="1"/>
            </p:cNvSpPr>
            <p:nvPr/>
          </p:nvSpPr>
          <p:spPr bwMode="auto">
            <a:xfrm>
              <a:off x="4697" y="1797"/>
              <a:ext cx="0" cy="9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7" name="Text Box 6"/>
            <p:cNvSpPr txBox="1">
              <a:spLocks noChangeArrowheads="1"/>
            </p:cNvSpPr>
            <p:nvPr/>
          </p:nvSpPr>
          <p:spPr bwMode="auto">
            <a:xfrm>
              <a:off x="4610" y="1393"/>
              <a:ext cx="153" cy="3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3400" b="1" dirty="0">
                  <a:solidFill>
                    <a:srgbClr val="0000CC"/>
                  </a:solidFill>
                  <a:latin typeface="Times New Roman" pitchFamily="18" charset="0"/>
                </a:rPr>
                <a:t>0</a:t>
              </a:r>
            </a:p>
          </p:txBody>
        </p:sp>
      </p:grpSp>
      <p:sp>
        <p:nvSpPr>
          <p:cNvPr id="58" name="Text Box 59"/>
          <p:cNvSpPr txBox="1">
            <a:spLocks noChangeArrowheads="1"/>
          </p:cNvSpPr>
          <p:nvPr/>
        </p:nvSpPr>
        <p:spPr bwMode="auto">
          <a:xfrm>
            <a:off x="10866120" y="4919655"/>
            <a:ext cx="487680" cy="685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]</a:t>
            </a:r>
          </a:p>
        </p:txBody>
      </p:sp>
      <p:sp>
        <p:nvSpPr>
          <p:cNvPr id="59" name="Text Box 59"/>
          <p:cNvSpPr txBox="1">
            <a:spLocks noChangeArrowheads="1"/>
          </p:cNvSpPr>
          <p:nvPr/>
        </p:nvSpPr>
        <p:spPr bwMode="auto">
          <a:xfrm>
            <a:off x="10839795" y="5681655"/>
            <a:ext cx="487680" cy="685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endParaRPr lang="en-US" sz="3600" b="1" dirty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Text Box 27"/>
          <p:cNvSpPr txBox="1">
            <a:spLocks noChangeArrowheads="1"/>
          </p:cNvSpPr>
          <p:nvPr/>
        </p:nvSpPr>
        <p:spPr bwMode="auto">
          <a:xfrm>
            <a:off x="10989425" y="5026632"/>
            <a:ext cx="3663140" cy="6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30622" tIns="65311" rIns="130622" bIns="65311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400" b="1" dirty="0" smtClean="0">
                <a:solidFill>
                  <a:srgbClr val="FF0000"/>
                </a:solidFill>
                <a:latin typeface="Times New Roman" pitchFamily="18" charset="0"/>
              </a:rPr>
              <a:t>//////////////////////////</a:t>
            </a:r>
            <a:endParaRPr lang="en-US" sz="34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1" name="Text Box 27"/>
          <p:cNvSpPr txBox="1">
            <a:spLocks noChangeArrowheads="1"/>
          </p:cNvSpPr>
          <p:nvPr/>
        </p:nvSpPr>
        <p:spPr bwMode="auto">
          <a:xfrm>
            <a:off x="8763000" y="5762307"/>
            <a:ext cx="3663140" cy="6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30622" tIns="65311" rIns="130622" bIns="65311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400" b="1" smtClean="0">
                <a:solidFill>
                  <a:srgbClr val="FF0000"/>
                </a:solidFill>
                <a:latin typeface="Times New Roman" pitchFamily="18" charset="0"/>
              </a:rPr>
              <a:t>//////////////////</a:t>
            </a:r>
            <a:endParaRPr lang="en-US" sz="34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2" name="Hình Chữ nhật 61"/>
          <p:cNvSpPr/>
          <p:nvPr/>
        </p:nvSpPr>
        <p:spPr>
          <a:xfrm>
            <a:off x="11768138" y="26988"/>
            <a:ext cx="2819400" cy="1143000"/>
          </a:xfrm>
          <a:prstGeom prst="rect">
            <a:avLst/>
          </a:prstGeom>
          <a:solidFill>
            <a:srgbClr val="8BEB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03:00</a:t>
            </a:r>
          </a:p>
        </p:txBody>
      </p:sp>
      <p:sp>
        <p:nvSpPr>
          <p:cNvPr id="63" name="Hình Chữ nhật 62"/>
          <p:cNvSpPr/>
          <p:nvPr/>
        </p:nvSpPr>
        <p:spPr>
          <a:xfrm>
            <a:off x="11768138" y="26988"/>
            <a:ext cx="2819400" cy="1143000"/>
          </a:xfrm>
          <a:prstGeom prst="rect">
            <a:avLst/>
          </a:prstGeom>
          <a:solidFill>
            <a:srgbClr val="8BEB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02:59</a:t>
            </a:r>
          </a:p>
        </p:txBody>
      </p:sp>
      <p:sp>
        <p:nvSpPr>
          <p:cNvPr id="64" name="Hình Chữ nhật 63"/>
          <p:cNvSpPr/>
          <p:nvPr/>
        </p:nvSpPr>
        <p:spPr>
          <a:xfrm>
            <a:off x="11768138" y="26988"/>
            <a:ext cx="2819400" cy="1143000"/>
          </a:xfrm>
          <a:prstGeom prst="rect">
            <a:avLst/>
          </a:prstGeom>
          <a:solidFill>
            <a:srgbClr val="8BEB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02:58</a:t>
            </a:r>
          </a:p>
        </p:txBody>
      </p:sp>
      <p:sp>
        <p:nvSpPr>
          <p:cNvPr id="65" name="Hình Chữ nhật 64"/>
          <p:cNvSpPr/>
          <p:nvPr/>
        </p:nvSpPr>
        <p:spPr>
          <a:xfrm>
            <a:off x="11768138" y="26988"/>
            <a:ext cx="2819400" cy="1143000"/>
          </a:xfrm>
          <a:prstGeom prst="rect">
            <a:avLst/>
          </a:prstGeom>
          <a:solidFill>
            <a:srgbClr val="8BEB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02:57</a:t>
            </a:r>
          </a:p>
        </p:txBody>
      </p:sp>
      <p:sp>
        <p:nvSpPr>
          <p:cNvPr id="66" name="Hình Chữ nhật 65"/>
          <p:cNvSpPr/>
          <p:nvPr/>
        </p:nvSpPr>
        <p:spPr>
          <a:xfrm>
            <a:off x="11768138" y="26988"/>
            <a:ext cx="2819400" cy="1143000"/>
          </a:xfrm>
          <a:prstGeom prst="rect">
            <a:avLst/>
          </a:prstGeom>
          <a:solidFill>
            <a:srgbClr val="8BEB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02:56</a:t>
            </a:r>
          </a:p>
        </p:txBody>
      </p:sp>
      <p:sp>
        <p:nvSpPr>
          <p:cNvPr id="67" name="Hình Chữ nhật 66"/>
          <p:cNvSpPr/>
          <p:nvPr/>
        </p:nvSpPr>
        <p:spPr>
          <a:xfrm>
            <a:off x="11768138" y="26988"/>
            <a:ext cx="2819400" cy="1143000"/>
          </a:xfrm>
          <a:prstGeom prst="rect">
            <a:avLst/>
          </a:prstGeom>
          <a:solidFill>
            <a:srgbClr val="8BEB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02:55</a:t>
            </a:r>
          </a:p>
        </p:txBody>
      </p:sp>
      <p:sp>
        <p:nvSpPr>
          <p:cNvPr id="68" name="Hình Chữ nhật 67"/>
          <p:cNvSpPr/>
          <p:nvPr/>
        </p:nvSpPr>
        <p:spPr>
          <a:xfrm>
            <a:off x="11768138" y="26988"/>
            <a:ext cx="2819400" cy="1143000"/>
          </a:xfrm>
          <a:prstGeom prst="rect">
            <a:avLst/>
          </a:prstGeom>
          <a:solidFill>
            <a:srgbClr val="8BEB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02:54</a:t>
            </a:r>
          </a:p>
        </p:txBody>
      </p:sp>
      <p:sp>
        <p:nvSpPr>
          <p:cNvPr id="69" name="Hình Chữ nhật 68"/>
          <p:cNvSpPr/>
          <p:nvPr/>
        </p:nvSpPr>
        <p:spPr>
          <a:xfrm>
            <a:off x="11768138" y="26988"/>
            <a:ext cx="2819400" cy="1143000"/>
          </a:xfrm>
          <a:prstGeom prst="rect">
            <a:avLst/>
          </a:prstGeom>
          <a:solidFill>
            <a:srgbClr val="8BEB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02:53</a:t>
            </a:r>
          </a:p>
        </p:txBody>
      </p:sp>
      <p:sp>
        <p:nvSpPr>
          <p:cNvPr id="70" name="Hình Chữ nhật 69"/>
          <p:cNvSpPr/>
          <p:nvPr/>
        </p:nvSpPr>
        <p:spPr>
          <a:xfrm>
            <a:off x="11768138" y="26988"/>
            <a:ext cx="2819400" cy="1143000"/>
          </a:xfrm>
          <a:prstGeom prst="rect">
            <a:avLst/>
          </a:prstGeom>
          <a:solidFill>
            <a:srgbClr val="8BEB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02:52</a:t>
            </a:r>
          </a:p>
        </p:txBody>
      </p:sp>
      <p:sp>
        <p:nvSpPr>
          <p:cNvPr id="71" name="Hình Chữ nhật 70"/>
          <p:cNvSpPr/>
          <p:nvPr/>
        </p:nvSpPr>
        <p:spPr>
          <a:xfrm>
            <a:off x="11768138" y="26988"/>
            <a:ext cx="2819400" cy="1143000"/>
          </a:xfrm>
          <a:prstGeom prst="rect">
            <a:avLst/>
          </a:prstGeom>
          <a:solidFill>
            <a:srgbClr val="8BEB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02:51</a:t>
            </a:r>
          </a:p>
        </p:txBody>
      </p:sp>
      <p:sp>
        <p:nvSpPr>
          <p:cNvPr id="72" name="Hình Chữ nhật 71"/>
          <p:cNvSpPr/>
          <p:nvPr/>
        </p:nvSpPr>
        <p:spPr>
          <a:xfrm>
            <a:off x="11768138" y="26988"/>
            <a:ext cx="2819400" cy="1143000"/>
          </a:xfrm>
          <a:prstGeom prst="rect">
            <a:avLst/>
          </a:prstGeom>
          <a:solidFill>
            <a:srgbClr val="8BEB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02:50</a:t>
            </a:r>
          </a:p>
        </p:txBody>
      </p:sp>
      <p:sp>
        <p:nvSpPr>
          <p:cNvPr id="73" name="Hình Chữ nhật 72"/>
          <p:cNvSpPr/>
          <p:nvPr/>
        </p:nvSpPr>
        <p:spPr>
          <a:xfrm>
            <a:off x="11768138" y="26988"/>
            <a:ext cx="2819400" cy="1143000"/>
          </a:xfrm>
          <a:prstGeom prst="rect">
            <a:avLst/>
          </a:prstGeom>
          <a:solidFill>
            <a:srgbClr val="8BEB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02:49</a:t>
            </a:r>
          </a:p>
        </p:txBody>
      </p:sp>
      <p:sp>
        <p:nvSpPr>
          <p:cNvPr id="74" name="Hình Chữ nhật 73"/>
          <p:cNvSpPr/>
          <p:nvPr/>
        </p:nvSpPr>
        <p:spPr>
          <a:xfrm>
            <a:off x="11768138" y="26988"/>
            <a:ext cx="2819400" cy="1143000"/>
          </a:xfrm>
          <a:prstGeom prst="rect">
            <a:avLst/>
          </a:prstGeom>
          <a:solidFill>
            <a:srgbClr val="8BEB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02:48</a:t>
            </a:r>
          </a:p>
        </p:txBody>
      </p:sp>
      <p:sp>
        <p:nvSpPr>
          <p:cNvPr id="75" name="Hình Chữ nhật 74"/>
          <p:cNvSpPr/>
          <p:nvPr/>
        </p:nvSpPr>
        <p:spPr>
          <a:xfrm>
            <a:off x="11768138" y="26988"/>
            <a:ext cx="2819400" cy="1143000"/>
          </a:xfrm>
          <a:prstGeom prst="rect">
            <a:avLst/>
          </a:prstGeom>
          <a:solidFill>
            <a:srgbClr val="8BEB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02:47</a:t>
            </a:r>
          </a:p>
        </p:txBody>
      </p:sp>
      <p:sp>
        <p:nvSpPr>
          <p:cNvPr id="76" name="Hình Chữ nhật 75"/>
          <p:cNvSpPr/>
          <p:nvPr/>
        </p:nvSpPr>
        <p:spPr>
          <a:xfrm>
            <a:off x="11768138" y="26988"/>
            <a:ext cx="2819400" cy="1143000"/>
          </a:xfrm>
          <a:prstGeom prst="rect">
            <a:avLst/>
          </a:prstGeom>
          <a:solidFill>
            <a:srgbClr val="8BEB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02:46</a:t>
            </a:r>
          </a:p>
        </p:txBody>
      </p:sp>
      <p:sp>
        <p:nvSpPr>
          <p:cNvPr id="77" name="Hình Chữ nhật 76"/>
          <p:cNvSpPr/>
          <p:nvPr/>
        </p:nvSpPr>
        <p:spPr>
          <a:xfrm>
            <a:off x="11768138" y="26988"/>
            <a:ext cx="2819400" cy="1143000"/>
          </a:xfrm>
          <a:prstGeom prst="rect">
            <a:avLst/>
          </a:prstGeom>
          <a:solidFill>
            <a:srgbClr val="8BEB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02:45</a:t>
            </a:r>
          </a:p>
        </p:txBody>
      </p:sp>
      <p:sp>
        <p:nvSpPr>
          <p:cNvPr id="78" name="Hình Chữ nhật 77"/>
          <p:cNvSpPr/>
          <p:nvPr/>
        </p:nvSpPr>
        <p:spPr>
          <a:xfrm>
            <a:off x="11768138" y="26988"/>
            <a:ext cx="2819400" cy="1143000"/>
          </a:xfrm>
          <a:prstGeom prst="rect">
            <a:avLst/>
          </a:prstGeom>
          <a:solidFill>
            <a:srgbClr val="8BEB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02:44</a:t>
            </a:r>
          </a:p>
        </p:txBody>
      </p:sp>
      <p:sp>
        <p:nvSpPr>
          <p:cNvPr id="79" name="Hình Chữ nhật 78"/>
          <p:cNvSpPr/>
          <p:nvPr/>
        </p:nvSpPr>
        <p:spPr>
          <a:xfrm>
            <a:off x="11768138" y="26988"/>
            <a:ext cx="2819400" cy="1143000"/>
          </a:xfrm>
          <a:prstGeom prst="rect">
            <a:avLst/>
          </a:prstGeom>
          <a:solidFill>
            <a:srgbClr val="8BEB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02:43</a:t>
            </a:r>
          </a:p>
        </p:txBody>
      </p:sp>
      <p:sp>
        <p:nvSpPr>
          <p:cNvPr id="80" name="Hình Chữ nhật 79"/>
          <p:cNvSpPr/>
          <p:nvPr/>
        </p:nvSpPr>
        <p:spPr>
          <a:xfrm>
            <a:off x="11768138" y="26988"/>
            <a:ext cx="2819400" cy="1143000"/>
          </a:xfrm>
          <a:prstGeom prst="rect">
            <a:avLst/>
          </a:prstGeom>
          <a:solidFill>
            <a:srgbClr val="8BEB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02:42</a:t>
            </a:r>
          </a:p>
        </p:txBody>
      </p:sp>
      <p:sp>
        <p:nvSpPr>
          <p:cNvPr id="81" name="Hình Chữ nhật 80"/>
          <p:cNvSpPr/>
          <p:nvPr/>
        </p:nvSpPr>
        <p:spPr>
          <a:xfrm>
            <a:off x="11768138" y="26988"/>
            <a:ext cx="2819400" cy="1143000"/>
          </a:xfrm>
          <a:prstGeom prst="rect">
            <a:avLst/>
          </a:prstGeom>
          <a:solidFill>
            <a:srgbClr val="8BEB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02:41</a:t>
            </a:r>
          </a:p>
        </p:txBody>
      </p:sp>
      <p:sp>
        <p:nvSpPr>
          <p:cNvPr id="82" name="Hình Chữ nhật 81"/>
          <p:cNvSpPr/>
          <p:nvPr/>
        </p:nvSpPr>
        <p:spPr>
          <a:xfrm>
            <a:off x="11768138" y="26988"/>
            <a:ext cx="2819400" cy="1143000"/>
          </a:xfrm>
          <a:prstGeom prst="rect">
            <a:avLst/>
          </a:prstGeom>
          <a:solidFill>
            <a:srgbClr val="8BEB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02:40</a:t>
            </a:r>
          </a:p>
        </p:txBody>
      </p:sp>
      <p:sp>
        <p:nvSpPr>
          <p:cNvPr id="83" name="Hình Chữ nhật 82"/>
          <p:cNvSpPr/>
          <p:nvPr/>
        </p:nvSpPr>
        <p:spPr>
          <a:xfrm>
            <a:off x="11768138" y="26988"/>
            <a:ext cx="2819400" cy="1143000"/>
          </a:xfrm>
          <a:prstGeom prst="rect">
            <a:avLst/>
          </a:prstGeom>
          <a:solidFill>
            <a:srgbClr val="8BEB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02:39</a:t>
            </a:r>
          </a:p>
        </p:txBody>
      </p:sp>
      <p:sp>
        <p:nvSpPr>
          <p:cNvPr id="84" name="Hình Chữ nhật 83"/>
          <p:cNvSpPr/>
          <p:nvPr/>
        </p:nvSpPr>
        <p:spPr>
          <a:xfrm>
            <a:off x="11768138" y="26988"/>
            <a:ext cx="2819400" cy="1143000"/>
          </a:xfrm>
          <a:prstGeom prst="rect">
            <a:avLst/>
          </a:prstGeom>
          <a:solidFill>
            <a:srgbClr val="8BEB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02:38</a:t>
            </a:r>
          </a:p>
        </p:txBody>
      </p:sp>
      <p:sp>
        <p:nvSpPr>
          <p:cNvPr id="85" name="Hình Chữ nhật 84"/>
          <p:cNvSpPr/>
          <p:nvPr/>
        </p:nvSpPr>
        <p:spPr>
          <a:xfrm>
            <a:off x="11768138" y="26988"/>
            <a:ext cx="2819400" cy="1143000"/>
          </a:xfrm>
          <a:prstGeom prst="rect">
            <a:avLst/>
          </a:prstGeom>
          <a:solidFill>
            <a:srgbClr val="8BEB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02:37</a:t>
            </a:r>
          </a:p>
        </p:txBody>
      </p:sp>
      <p:sp>
        <p:nvSpPr>
          <p:cNvPr id="86" name="Hình Chữ nhật 85"/>
          <p:cNvSpPr/>
          <p:nvPr/>
        </p:nvSpPr>
        <p:spPr>
          <a:xfrm>
            <a:off x="11768138" y="26988"/>
            <a:ext cx="2819400" cy="1143000"/>
          </a:xfrm>
          <a:prstGeom prst="rect">
            <a:avLst/>
          </a:prstGeom>
          <a:solidFill>
            <a:srgbClr val="8BEB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02:36</a:t>
            </a:r>
          </a:p>
        </p:txBody>
      </p:sp>
      <p:sp>
        <p:nvSpPr>
          <p:cNvPr id="87" name="Hình Chữ nhật 86"/>
          <p:cNvSpPr/>
          <p:nvPr/>
        </p:nvSpPr>
        <p:spPr>
          <a:xfrm>
            <a:off x="11768138" y="26988"/>
            <a:ext cx="2819400" cy="1143000"/>
          </a:xfrm>
          <a:prstGeom prst="rect">
            <a:avLst/>
          </a:prstGeom>
          <a:solidFill>
            <a:srgbClr val="8BEB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02:35</a:t>
            </a:r>
          </a:p>
        </p:txBody>
      </p:sp>
      <p:sp>
        <p:nvSpPr>
          <p:cNvPr id="88" name="Hình Chữ nhật 87"/>
          <p:cNvSpPr/>
          <p:nvPr/>
        </p:nvSpPr>
        <p:spPr>
          <a:xfrm>
            <a:off x="11768138" y="26988"/>
            <a:ext cx="2819400" cy="1143000"/>
          </a:xfrm>
          <a:prstGeom prst="rect">
            <a:avLst/>
          </a:prstGeom>
          <a:solidFill>
            <a:srgbClr val="8BEB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02:34</a:t>
            </a:r>
          </a:p>
        </p:txBody>
      </p:sp>
      <p:sp>
        <p:nvSpPr>
          <p:cNvPr id="89" name="Hình Chữ nhật 88"/>
          <p:cNvSpPr/>
          <p:nvPr/>
        </p:nvSpPr>
        <p:spPr>
          <a:xfrm>
            <a:off x="11768138" y="26988"/>
            <a:ext cx="2819400" cy="1143000"/>
          </a:xfrm>
          <a:prstGeom prst="rect">
            <a:avLst/>
          </a:prstGeom>
          <a:solidFill>
            <a:srgbClr val="8BEB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02:33</a:t>
            </a:r>
          </a:p>
        </p:txBody>
      </p:sp>
      <p:sp>
        <p:nvSpPr>
          <p:cNvPr id="90" name="Hình Chữ nhật 89"/>
          <p:cNvSpPr/>
          <p:nvPr/>
        </p:nvSpPr>
        <p:spPr>
          <a:xfrm>
            <a:off x="11768138" y="26988"/>
            <a:ext cx="2819400" cy="1143000"/>
          </a:xfrm>
          <a:prstGeom prst="rect">
            <a:avLst/>
          </a:prstGeom>
          <a:solidFill>
            <a:srgbClr val="8BEB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02:32</a:t>
            </a:r>
          </a:p>
        </p:txBody>
      </p:sp>
      <p:sp>
        <p:nvSpPr>
          <p:cNvPr id="91" name="Hình Chữ nhật 90"/>
          <p:cNvSpPr/>
          <p:nvPr/>
        </p:nvSpPr>
        <p:spPr>
          <a:xfrm>
            <a:off x="11768138" y="26988"/>
            <a:ext cx="2819400" cy="1143000"/>
          </a:xfrm>
          <a:prstGeom prst="rect">
            <a:avLst/>
          </a:prstGeom>
          <a:solidFill>
            <a:srgbClr val="8BEB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02:31</a:t>
            </a:r>
          </a:p>
        </p:txBody>
      </p:sp>
      <p:sp>
        <p:nvSpPr>
          <p:cNvPr id="92" name="Hình Chữ nhật 91"/>
          <p:cNvSpPr/>
          <p:nvPr/>
        </p:nvSpPr>
        <p:spPr>
          <a:xfrm>
            <a:off x="11768138" y="26988"/>
            <a:ext cx="2819400" cy="1143000"/>
          </a:xfrm>
          <a:prstGeom prst="rect">
            <a:avLst/>
          </a:prstGeom>
          <a:solidFill>
            <a:srgbClr val="8BEB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02:30</a:t>
            </a:r>
          </a:p>
        </p:txBody>
      </p:sp>
      <p:sp>
        <p:nvSpPr>
          <p:cNvPr id="93" name="Hình Chữ nhật 92"/>
          <p:cNvSpPr/>
          <p:nvPr/>
        </p:nvSpPr>
        <p:spPr>
          <a:xfrm>
            <a:off x="11768138" y="26988"/>
            <a:ext cx="2819400" cy="1143000"/>
          </a:xfrm>
          <a:prstGeom prst="rect">
            <a:avLst/>
          </a:prstGeom>
          <a:solidFill>
            <a:srgbClr val="8BEB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02:29</a:t>
            </a:r>
          </a:p>
        </p:txBody>
      </p:sp>
      <p:sp>
        <p:nvSpPr>
          <p:cNvPr id="94" name="Hình Chữ nhật 93"/>
          <p:cNvSpPr/>
          <p:nvPr/>
        </p:nvSpPr>
        <p:spPr>
          <a:xfrm>
            <a:off x="11768138" y="26988"/>
            <a:ext cx="2819400" cy="1143000"/>
          </a:xfrm>
          <a:prstGeom prst="rect">
            <a:avLst/>
          </a:prstGeom>
          <a:solidFill>
            <a:srgbClr val="8BEB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02:28</a:t>
            </a:r>
          </a:p>
        </p:txBody>
      </p:sp>
      <p:sp>
        <p:nvSpPr>
          <p:cNvPr id="95" name="Hình Chữ nhật 94"/>
          <p:cNvSpPr/>
          <p:nvPr/>
        </p:nvSpPr>
        <p:spPr>
          <a:xfrm>
            <a:off x="11768138" y="26988"/>
            <a:ext cx="2819400" cy="1143000"/>
          </a:xfrm>
          <a:prstGeom prst="rect">
            <a:avLst/>
          </a:prstGeom>
          <a:solidFill>
            <a:srgbClr val="8BEB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02:27</a:t>
            </a:r>
          </a:p>
        </p:txBody>
      </p:sp>
      <p:sp>
        <p:nvSpPr>
          <p:cNvPr id="96" name="Hình Chữ nhật 95"/>
          <p:cNvSpPr/>
          <p:nvPr/>
        </p:nvSpPr>
        <p:spPr>
          <a:xfrm>
            <a:off x="11768138" y="26988"/>
            <a:ext cx="2819400" cy="1143000"/>
          </a:xfrm>
          <a:prstGeom prst="rect">
            <a:avLst/>
          </a:prstGeom>
          <a:solidFill>
            <a:srgbClr val="8BEB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02:26</a:t>
            </a:r>
          </a:p>
        </p:txBody>
      </p:sp>
      <p:sp>
        <p:nvSpPr>
          <p:cNvPr id="97" name="Hình Chữ nhật 96"/>
          <p:cNvSpPr/>
          <p:nvPr/>
        </p:nvSpPr>
        <p:spPr>
          <a:xfrm>
            <a:off x="11768138" y="26988"/>
            <a:ext cx="2819400" cy="1143000"/>
          </a:xfrm>
          <a:prstGeom prst="rect">
            <a:avLst/>
          </a:prstGeom>
          <a:solidFill>
            <a:srgbClr val="8BEB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02:25</a:t>
            </a:r>
          </a:p>
        </p:txBody>
      </p:sp>
      <p:sp>
        <p:nvSpPr>
          <p:cNvPr id="98" name="Hình Chữ nhật 97"/>
          <p:cNvSpPr/>
          <p:nvPr/>
        </p:nvSpPr>
        <p:spPr>
          <a:xfrm>
            <a:off x="11768138" y="26988"/>
            <a:ext cx="2819400" cy="1143000"/>
          </a:xfrm>
          <a:prstGeom prst="rect">
            <a:avLst/>
          </a:prstGeom>
          <a:solidFill>
            <a:srgbClr val="8BEB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02:24</a:t>
            </a:r>
          </a:p>
        </p:txBody>
      </p:sp>
      <p:sp>
        <p:nvSpPr>
          <p:cNvPr id="99" name="Hình Chữ nhật 98"/>
          <p:cNvSpPr/>
          <p:nvPr/>
        </p:nvSpPr>
        <p:spPr>
          <a:xfrm>
            <a:off x="11768138" y="26988"/>
            <a:ext cx="2819400" cy="1143000"/>
          </a:xfrm>
          <a:prstGeom prst="rect">
            <a:avLst/>
          </a:prstGeom>
          <a:solidFill>
            <a:srgbClr val="8BEB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02:23</a:t>
            </a:r>
          </a:p>
        </p:txBody>
      </p:sp>
      <p:sp>
        <p:nvSpPr>
          <p:cNvPr id="100" name="Hình Chữ nhật 99"/>
          <p:cNvSpPr/>
          <p:nvPr/>
        </p:nvSpPr>
        <p:spPr>
          <a:xfrm>
            <a:off x="11768138" y="26988"/>
            <a:ext cx="2819400" cy="1143000"/>
          </a:xfrm>
          <a:prstGeom prst="rect">
            <a:avLst/>
          </a:prstGeom>
          <a:solidFill>
            <a:srgbClr val="8BEB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02:22</a:t>
            </a:r>
          </a:p>
        </p:txBody>
      </p:sp>
      <p:sp>
        <p:nvSpPr>
          <p:cNvPr id="101" name="Hình Chữ nhật 100"/>
          <p:cNvSpPr/>
          <p:nvPr/>
        </p:nvSpPr>
        <p:spPr>
          <a:xfrm>
            <a:off x="11768138" y="26988"/>
            <a:ext cx="2819400" cy="1143000"/>
          </a:xfrm>
          <a:prstGeom prst="rect">
            <a:avLst/>
          </a:prstGeom>
          <a:solidFill>
            <a:srgbClr val="8BEB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02:21</a:t>
            </a:r>
          </a:p>
        </p:txBody>
      </p:sp>
      <p:sp>
        <p:nvSpPr>
          <p:cNvPr id="102" name="Hình Chữ nhật 101"/>
          <p:cNvSpPr/>
          <p:nvPr/>
        </p:nvSpPr>
        <p:spPr>
          <a:xfrm>
            <a:off x="11768138" y="26988"/>
            <a:ext cx="2819400" cy="1143000"/>
          </a:xfrm>
          <a:prstGeom prst="rect">
            <a:avLst/>
          </a:prstGeom>
          <a:solidFill>
            <a:srgbClr val="8BEB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02:20</a:t>
            </a:r>
          </a:p>
        </p:txBody>
      </p:sp>
      <p:sp>
        <p:nvSpPr>
          <p:cNvPr id="103" name="Hình Chữ nhật 102"/>
          <p:cNvSpPr/>
          <p:nvPr/>
        </p:nvSpPr>
        <p:spPr>
          <a:xfrm>
            <a:off x="11768138" y="26988"/>
            <a:ext cx="2819400" cy="1143000"/>
          </a:xfrm>
          <a:prstGeom prst="rect">
            <a:avLst/>
          </a:prstGeom>
          <a:solidFill>
            <a:srgbClr val="8BEB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02:19</a:t>
            </a:r>
          </a:p>
        </p:txBody>
      </p:sp>
      <p:sp>
        <p:nvSpPr>
          <p:cNvPr id="104" name="Hình Chữ nhật 103"/>
          <p:cNvSpPr/>
          <p:nvPr/>
        </p:nvSpPr>
        <p:spPr>
          <a:xfrm>
            <a:off x="11768138" y="26988"/>
            <a:ext cx="2819400" cy="1143000"/>
          </a:xfrm>
          <a:prstGeom prst="rect">
            <a:avLst/>
          </a:prstGeom>
          <a:solidFill>
            <a:srgbClr val="8BEB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02:18</a:t>
            </a:r>
          </a:p>
        </p:txBody>
      </p:sp>
      <p:sp>
        <p:nvSpPr>
          <p:cNvPr id="105" name="Hình Chữ nhật 104"/>
          <p:cNvSpPr/>
          <p:nvPr/>
        </p:nvSpPr>
        <p:spPr>
          <a:xfrm>
            <a:off x="11768138" y="26988"/>
            <a:ext cx="2819400" cy="1143000"/>
          </a:xfrm>
          <a:prstGeom prst="rect">
            <a:avLst/>
          </a:prstGeom>
          <a:solidFill>
            <a:srgbClr val="8BEB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02:17</a:t>
            </a:r>
          </a:p>
        </p:txBody>
      </p:sp>
      <p:sp>
        <p:nvSpPr>
          <p:cNvPr id="106" name="Hình Chữ nhật 105"/>
          <p:cNvSpPr/>
          <p:nvPr/>
        </p:nvSpPr>
        <p:spPr>
          <a:xfrm>
            <a:off x="11768138" y="26988"/>
            <a:ext cx="2819400" cy="1143000"/>
          </a:xfrm>
          <a:prstGeom prst="rect">
            <a:avLst/>
          </a:prstGeom>
          <a:solidFill>
            <a:srgbClr val="8BEB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02:16</a:t>
            </a:r>
          </a:p>
        </p:txBody>
      </p:sp>
      <p:sp>
        <p:nvSpPr>
          <p:cNvPr id="107" name="Hình Chữ nhật 106"/>
          <p:cNvSpPr/>
          <p:nvPr/>
        </p:nvSpPr>
        <p:spPr>
          <a:xfrm>
            <a:off x="11768138" y="26988"/>
            <a:ext cx="2819400" cy="1143000"/>
          </a:xfrm>
          <a:prstGeom prst="rect">
            <a:avLst/>
          </a:prstGeom>
          <a:solidFill>
            <a:srgbClr val="8BEB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02:15</a:t>
            </a:r>
          </a:p>
        </p:txBody>
      </p:sp>
      <p:sp>
        <p:nvSpPr>
          <p:cNvPr id="108" name="Hình Chữ nhật 107"/>
          <p:cNvSpPr/>
          <p:nvPr/>
        </p:nvSpPr>
        <p:spPr>
          <a:xfrm>
            <a:off x="11768138" y="26988"/>
            <a:ext cx="2819400" cy="1143000"/>
          </a:xfrm>
          <a:prstGeom prst="rect">
            <a:avLst/>
          </a:prstGeom>
          <a:solidFill>
            <a:srgbClr val="8BEB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02:14</a:t>
            </a:r>
          </a:p>
        </p:txBody>
      </p:sp>
      <p:sp>
        <p:nvSpPr>
          <p:cNvPr id="109" name="Hình Chữ nhật 108"/>
          <p:cNvSpPr/>
          <p:nvPr/>
        </p:nvSpPr>
        <p:spPr>
          <a:xfrm>
            <a:off x="11768138" y="26988"/>
            <a:ext cx="2819400" cy="1143000"/>
          </a:xfrm>
          <a:prstGeom prst="rect">
            <a:avLst/>
          </a:prstGeom>
          <a:solidFill>
            <a:srgbClr val="8BEB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02:13</a:t>
            </a:r>
          </a:p>
        </p:txBody>
      </p:sp>
      <p:sp>
        <p:nvSpPr>
          <p:cNvPr id="110" name="Hình Chữ nhật 109"/>
          <p:cNvSpPr/>
          <p:nvPr/>
        </p:nvSpPr>
        <p:spPr>
          <a:xfrm>
            <a:off x="11768138" y="26988"/>
            <a:ext cx="2819400" cy="1143000"/>
          </a:xfrm>
          <a:prstGeom prst="rect">
            <a:avLst/>
          </a:prstGeom>
          <a:solidFill>
            <a:srgbClr val="8BEB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02:12</a:t>
            </a:r>
          </a:p>
        </p:txBody>
      </p:sp>
      <p:sp>
        <p:nvSpPr>
          <p:cNvPr id="111" name="Hình Chữ nhật 110"/>
          <p:cNvSpPr/>
          <p:nvPr/>
        </p:nvSpPr>
        <p:spPr>
          <a:xfrm>
            <a:off x="11768138" y="26988"/>
            <a:ext cx="2819400" cy="1143000"/>
          </a:xfrm>
          <a:prstGeom prst="rect">
            <a:avLst/>
          </a:prstGeom>
          <a:solidFill>
            <a:srgbClr val="8BEB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02:11</a:t>
            </a:r>
          </a:p>
        </p:txBody>
      </p:sp>
      <p:sp>
        <p:nvSpPr>
          <p:cNvPr id="112" name="Hình Chữ nhật 111"/>
          <p:cNvSpPr/>
          <p:nvPr/>
        </p:nvSpPr>
        <p:spPr>
          <a:xfrm>
            <a:off x="11768138" y="26988"/>
            <a:ext cx="2819400" cy="1143000"/>
          </a:xfrm>
          <a:prstGeom prst="rect">
            <a:avLst/>
          </a:prstGeom>
          <a:solidFill>
            <a:srgbClr val="8BEB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02:10</a:t>
            </a:r>
          </a:p>
        </p:txBody>
      </p:sp>
      <p:sp>
        <p:nvSpPr>
          <p:cNvPr id="113" name="Hình Chữ nhật 112"/>
          <p:cNvSpPr/>
          <p:nvPr/>
        </p:nvSpPr>
        <p:spPr>
          <a:xfrm>
            <a:off x="11768138" y="26988"/>
            <a:ext cx="2819400" cy="1143000"/>
          </a:xfrm>
          <a:prstGeom prst="rect">
            <a:avLst/>
          </a:prstGeom>
          <a:solidFill>
            <a:srgbClr val="8BEB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02:09</a:t>
            </a:r>
          </a:p>
        </p:txBody>
      </p:sp>
      <p:sp>
        <p:nvSpPr>
          <p:cNvPr id="114" name="Hình Chữ nhật 113"/>
          <p:cNvSpPr/>
          <p:nvPr/>
        </p:nvSpPr>
        <p:spPr>
          <a:xfrm>
            <a:off x="11768138" y="26988"/>
            <a:ext cx="2819400" cy="1143000"/>
          </a:xfrm>
          <a:prstGeom prst="rect">
            <a:avLst/>
          </a:prstGeom>
          <a:solidFill>
            <a:srgbClr val="8BEB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02:08</a:t>
            </a:r>
          </a:p>
        </p:txBody>
      </p:sp>
      <p:sp>
        <p:nvSpPr>
          <p:cNvPr id="115" name="Hình Chữ nhật 114"/>
          <p:cNvSpPr/>
          <p:nvPr/>
        </p:nvSpPr>
        <p:spPr>
          <a:xfrm>
            <a:off x="11768138" y="26988"/>
            <a:ext cx="2819400" cy="1143000"/>
          </a:xfrm>
          <a:prstGeom prst="rect">
            <a:avLst/>
          </a:prstGeom>
          <a:solidFill>
            <a:srgbClr val="8BEB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02:07</a:t>
            </a:r>
          </a:p>
        </p:txBody>
      </p:sp>
      <p:sp>
        <p:nvSpPr>
          <p:cNvPr id="116" name="Hình Chữ nhật 115"/>
          <p:cNvSpPr/>
          <p:nvPr/>
        </p:nvSpPr>
        <p:spPr>
          <a:xfrm>
            <a:off x="11768138" y="26988"/>
            <a:ext cx="2819400" cy="1143000"/>
          </a:xfrm>
          <a:prstGeom prst="rect">
            <a:avLst/>
          </a:prstGeom>
          <a:solidFill>
            <a:srgbClr val="8BEB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02:06</a:t>
            </a:r>
          </a:p>
        </p:txBody>
      </p:sp>
      <p:sp>
        <p:nvSpPr>
          <p:cNvPr id="117" name="Hình Chữ nhật 116"/>
          <p:cNvSpPr/>
          <p:nvPr/>
        </p:nvSpPr>
        <p:spPr>
          <a:xfrm>
            <a:off x="11768138" y="26988"/>
            <a:ext cx="2819400" cy="1143000"/>
          </a:xfrm>
          <a:prstGeom prst="rect">
            <a:avLst/>
          </a:prstGeom>
          <a:solidFill>
            <a:srgbClr val="8BEB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02:05</a:t>
            </a:r>
          </a:p>
        </p:txBody>
      </p:sp>
      <p:sp>
        <p:nvSpPr>
          <p:cNvPr id="118" name="Hình Chữ nhật 117"/>
          <p:cNvSpPr/>
          <p:nvPr/>
        </p:nvSpPr>
        <p:spPr>
          <a:xfrm>
            <a:off x="11768138" y="26988"/>
            <a:ext cx="2819400" cy="1143000"/>
          </a:xfrm>
          <a:prstGeom prst="rect">
            <a:avLst/>
          </a:prstGeom>
          <a:solidFill>
            <a:srgbClr val="8BEB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02:04</a:t>
            </a:r>
          </a:p>
        </p:txBody>
      </p:sp>
      <p:sp>
        <p:nvSpPr>
          <p:cNvPr id="119" name="Hình Chữ nhật 118"/>
          <p:cNvSpPr/>
          <p:nvPr/>
        </p:nvSpPr>
        <p:spPr>
          <a:xfrm>
            <a:off x="11768138" y="26988"/>
            <a:ext cx="2819400" cy="1143000"/>
          </a:xfrm>
          <a:prstGeom prst="rect">
            <a:avLst/>
          </a:prstGeom>
          <a:solidFill>
            <a:srgbClr val="8BEB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02:03</a:t>
            </a:r>
          </a:p>
        </p:txBody>
      </p:sp>
      <p:sp>
        <p:nvSpPr>
          <p:cNvPr id="120" name="Hình Chữ nhật 119"/>
          <p:cNvSpPr/>
          <p:nvPr/>
        </p:nvSpPr>
        <p:spPr>
          <a:xfrm>
            <a:off x="11768138" y="26988"/>
            <a:ext cx="2819400" cy="1143000"/>
          </a:xfrm>
          <a:prstGeom prst="rect">
            <a:avLst/>
          </a:prstGeom>
          <a:solidFill>
            <a:srgbClr val="8BEB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02:02</a:t>
            </a:r>
          </a:p>
        </p:txBody>
      </p:sp>
      <p:sp>
        <p:nvSpPr>
          <p:cNvPr id="121" name="Hình Chữ nhật 120"/>
          <p:cNvSpPr/>
          <p:nvPr/>
        </p:nvSpPr>
        <p:spPr>
          <a:xfrm>
            <a:off x="11768138" y="26988"/>
            <a:ext cx="2819400" cy="1143000"/>
          </a:xfrm>
          <a:prstGeom prst="rect">
            <a:avLst/>
          </a:prstGeom>
          <a:solidFill>
            <a:srgbClr val="8BEB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02:01</a:t>
            </a:r>
          </a:p>
        </p:txBody>
      </p:sp>
      <p:sp>
        <p:nvSpPr>
          <p:cNvPr id="122" name="Hình Chữ nhật 121"/>
          <p:cNvSpPr/>
          <p:nvPr/>
        </p:nvSpPr>
        <p:spPr>
          <a:xfrm>
            <a:off x="11768138" y="26988"/>
            <a:ext cx="2819400" cy="1143000"/>
          </a:xfrm>
          <a:prstGeom prst="rect">
            <a:avLst/>
          </a:prstGeom>
          <a:solidFill>
            <a:srgbClr val="8BEB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02:00</a:t>
            </a:r>
          </a:p>
        </p:txBody>
      </p:sp>
      <p:sp>
        <p:nvSpPr>
          <p:cNvPr id="123" name="Hình Chữ nhật 122"/>
          <p:cNvSpPr/>
          <p:nvPr/>
        </p:nvSpPr>
        <p:spPr>
          <a:xfrm>
            <a:off x="11768138" y="26988"/>
            <a:ext cx="2819400" cy="1143000"/>
          </a:xfrm>
          <a:prstGeom prst="rect">
            <a:avLst/>
          </a:prstGeom>
          <a:solidFill>
            <a:srgbClr val="8BEB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01:59</a:t>
            </a:r>
          </a:p>
        </p:txBody>
      </p:sp>
      <p:sp>
        <p:nvSpPr>
          <p:cNvPr id="124" name="Hình Chữ nhật 123"/>
          <p:cNvSpPr/>
          <p:nvPr/>
        </p:nvSpPr>
        <p:spPr>
          <a:xfrm>
            <a:off x="11768138" y="26988"/>
            <a:ext cx="2819400" cy="1143000"/>
          </a:xfrm>
          <a:prstGeom prst="rect">
            <a:avLst/>
          </a:prstGeom>
          <a:solidFill>
            <a:srgbClr val="8BEB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01:58</a:t>
            </a:r>
          </a:p>
        </p:txBody>
      </p:sp>
      <p:sp>
        <p:nvSpPr>
          <p:cNvPr id="125" name="Hình Chữ nhật 124"/>
          <p:cNvSpPr/>
          <p:nvPr/>
        </p:nvSpPr>
        <p:spPr>
          <a:xfrm>
            <a:off x="11768138" y="26988"/>
            <a:ext cx="2819400" cy="1143000"/>
          </a:xfrm>
          <a:prstGeom prst="rect">
            <a:avLst/>
          </a:prstGeom>
          <a:solidFill>
            <a:srgbClr val="8BEB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01:57</a:t>
            </a:r>
          </a:p>
        </p:txBody>
      </p:sp>
      <p:sp>
        <p:nvSpPr>
          <p:cNvPr id="126" name="Hình Chữ nhật 125"/>
          <p:cNvSpPr/>
          <p:nvPr/>
        </p:nvSpPr>
        <p:spPr>
          <a:xfrm>
            <a:off x="11768138" y="26988"/>
            <a:ext cx="2819400" cy="1143000"/>
          </a:xfrm>
          <a:prstGeom prst="rect">
            <a:avLst/>
          </a:prstGeom>
          <a:solidFill>
            <a:srgbClr val="8BEB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01:56</a:t>
            </a:r>
          </a:p>
        </p:txBody>
      </p:sp>
      <p:sp>
        <p:nvSpPr>
          <p:cNvPr id="127" name="Hình Chữ nhật 126"/>
          <p:cNvSpPr/>
          <p:nvPr/>
        </p:nvSpPr>
        <p:spPr>
          <a:xfrm>
            <a:off x="11768138" y="26988"/>
            <a:ext cx="2819400" cy="1143000"/>
          </a:xfrm>
          <a:prstGeom prst="rect">
            <a:avLst/>
          </a:prstGeom>
          <a:solidFill>
            <a:srgbClr val="8BEB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01:55</a:t>
            </a:r>
          </a:p>
        </p:txBody>
      </p:sp>
      <p:sp>
        <p:nvSpPr>
          <p:cNvPr id="128" name="Hình Chữ nhật 127"/>
          <p:cNvSpPr/>
          <p:nvPr/>
        </p:nvSpPr>
        <p:spPr>
          <a:xfrm>
            <a:off x="11768138" y="26988"/>
            <a:ext cx="2819400" cy="1143000"/>
          </a:xfrm>
          <a:prstGeom prst="rect">
            <a:avLst/>
          </a:prstGeom>
          <a:solidFill>
            <a:srgbClr val="8BEB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01:54</a:t>
            </a:r>
          </a:p>
        </p:txBody>
      </p:sp>
      <p:sp>
        <p:nvSpPr>
          <p:cNvPr id="129" name="Hình Chữ nhật 128"/>
          <p:cNvSpPr/>
          <p:nvPr/>
        </p:nvSpPr>
        <p:spPr>
          <a:xfrm>
            <a:off x="11768138" y="26988"/>
            <a:ext cx="2819400" cy="1143000"/>
          </a:xfrm>
          <a:prstGeom prst="rect">
            <a:avLst/>
          </a:prstGeom>
          <a:solidFill>
            <a:srgbClr val="8BEB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01:53</a:t>
            </a:r>
          </a:p>
        </p:txBody>
      </p:sp>
      <p:sp>
        <p:nvSpPr>
          <p:cNvPr id="130" name="Hình Chữ nhật 129"/>
          <p:cNvSpPr/>
          <p:nvPr/>
        </p:nvSpPr>
        <p:spPr>
          <a:xfrm>
            <a:off x="11768138" y="26988"/>
            <a:ext cx="2819400" cy="1143000"/>
          </a:xfrm>
          <a:prstGeom prst="rect">
            <a:avLst/>
          </a:prstGeom>
          <a:solidFill>
            <a:srgbClr val="8BEB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01:52</a:t>
            </a:r>
          </a:p>
        </p:txBody>
      </p:sp>
      <p:sp>
        <p:nvSpPr>
          <p:cNvPr id="131" name="Hình Chữ nhật 130"/>
          <p:cNvSpPr/>
          <p:nvPr/>
        </p:nvSpPr>
        <p:spPr>
          <a:xfrm>
            <a:off x="11768138" y="26988"/>
            <a:ext cx="2819400" cy="1143000"/>
          </a:xfrm>
          <a:prstGeom prst="rect">
            <a:avLst/>
          </a:prstGeom>
          <a:solidFill>
            <a:srgbClr val="8BEB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01:51</a:t>
            </a:r>
          </a:p>
        </p:txBody>
      </p:sp>
      <p:sp>
        <p:nvSpPr>
          <p:cNvPr id="132" name="Hình Chữ nhật 131"/>
          <p:cNvSpPr/>
          <p:nvPr/>
        </p:nvSpPr>
        <p:spPr>
          <a:xfrm>
            <a:off x="11768138" y="26988"/>
            <a:ext cx="2819400" cy="1143000"/>
          </a:xfrm>
          <a:prstGeom prst="rect">
            <a:avLst/>
          </a:prstGeom>
          <a:solidFill>
            <a:srgbClr val="8BEB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01:50</a:t>
            </a:r>
          </a:p>
        </p:txBody>
      </p:sp>
      <p:sp>
        <p:nvSpPr>
          <p:cNvPr id="133" name="Hình Chữ nhật 132"/>
          <p:cNvSpPr/>
          <p:nvPr/>
        </p:nvSpPr>
        <p:spPr>
          <a:xfrm>
            <a:off x="11768138" y="26988"/>
            <a:ext cx="2819400" cy="1143000"/>
          </a:xfrm>
          <a:prstGeom prst="rect">
            <a:avLst/>
          </a:prstGeom>
          <a:solidFill>
            <a:srgbClr val="8BEB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01:49</a:t>
            </a:r>
          </a:p>
        </p:txBody>
      </p:sp>
      <p:sp>
        <p:nvSpPr>
          <p:cNvPr id="134" name="Hình Chữ nhật 133"/>
          <p:cNvSpPr/>
          <p:nvPr/>
        </p:nvSpPr>
        <p:spPr>
          <a:xfrm>
            <a:off x="11768138" y="26988"/>
            <a:ext cx="2819400" cy="1143000"/>
          </a:xfrm>
          <a:prstGeom prst="rect">
            <a:avLst/>
          </a:prstGeom>
          <a:solidFill>
            <a:srgbClr val="8BEB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01:48</a:t>
            </a:r>
          </a:p>
        </p:txBody>
      </p:sp>
      <p:sp>
        <p:nvSpPr>
          <p:cNvPr id="135" name="Hình Chữ nhật 134"/>
          <p:cNvSpPr/>
          <p:nvPr/>
        </p:nvSpPr>
        <p:spPr>
          <a:xfrm>
            <a:off x="11768138" y="26988"/>
            <a:ext cx="2819400" cy="1143000"/>
          </a:xfrm>
          <a:prstGeom prst="rect">
            <a:avLst/>
          </a:prstGeom>
          <a:solidFill>
            <a:srgbClr val="8BEB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01:47</a:t>
            </a:r>
          </a:p>
        </p:txBody>
      </p:sp>
      <p:sp>
        <p:nvSpPr>
          <p:cNvPr id="136" name="Hình Chữ nhật 135"/>
          <p:cNvSpPr/>
          <p:nvPr/>
        </p:nvSpPr>
        <p:spPr>
          <a:xfrm>
            <a:off x="11768138" y="26988"/>
            <a:ext cx="2819400" cy="1143000"/>
          </a:xfrm>
          <a:prstGeom prst="rect">
            <a:avLst/>
          </a:prstGeom>
          <a:solidFill>
            <a:srgbClr val="8BEB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01:46</a:t>
            </a:r>
          </a:p>
        </p:txBody>
      </p:sp>
      <p:sp>
        <p:nvSpPr>
          <p:cNvPr id="137" name="Hình Chữ nhật 136"/>
          <p:cNvSpPr/>
          <p:nvPr/>
        </p:nvSpPr>
        <p:spPr>
          <a:xfrm>
            <a:off x="11768138" y="26988"/>
            <a:ext cx="2819400" cy="1143000"/>
          </a:xfrm>
          <a:prstGeom prst="rect">
            <a:avLst/>
          </a:prstGeom>
          <a:solidFill>
            <a:srgbClr val="8BEB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01:45</a:t>
            </a:r>
          </a:p>
        </p:txBody>
      </p:sp>
      <p:sp>
        <p:nvSpPr>
          <p:cNvPr id="138" name="Hình Chữ nhật 137"/>
          <p:cNvSpPr/>
          <p:nvPr/>
        </p:nvSpPr>
        <p:spPr>
          <a:xfrm>
            <a:off x="11768138" y="26988"/>
            <a:ext cx="2819400" cy="1143000"/>
          </a:xfrm>
          <a:prstGeom prst="rect">
            <a:avLst/>
          </a:prstGeom>
          <a:solidFill>
            <a:srgbClr val="8BEB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01:44</a:t>
            </a:r>
          </a:p>
        </p:txBody>
      </p:sp>
      <p:sp>
        <p:nvSpPr>
          <p:cNvPr id="139" name="Hình Chữ nhật 138"/>
          <p:cNvSpPr/>
          <p:nvPr/>
        </p:nvSpPr>
        <p:spPr>
          <a:xfrm>
            <a:off x="11768138" y="26988"/>
            <a:ext cx="2819400" cy="1143000"/>
          </a:xfrm>
          <a:prstGeom prst="rect">
            <a:avLst/>
          </a:prstGeom>
          <a:solidFill>
            <a:srgbClr val="8BEB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01:43</a:t>
            </a:r>
          </a:p>
        </p:txBody>
      </p:sp>
      <p:sp>
        <p:nvSpPr>
          <p:cNvPr id="140" name="Hình Chữ nhật 139"/>
          <p:cNvSpPr/>
          <p:nvPr/>
        </p:nvSpPr>
        <p:spPr>
          <a:xfrm>
            <a:off x="11768138" y="26988"/>
            <a:ext cx="2819400" cy="1143000"/>
          </a:xfrm>
          <a:prstGeom prst="rect">
            <a:avLst/>
          </a:prstGeom>
          <a:solidFill>
            <a:srgbClr val="8BEB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01:42</a:t>
            </a:r>
          </a:p>
        </p:txBody>
      </p:sp>
      <p:sp>
        <p:nvSpPr>
          <p:cNvPr id="141" name="Hình Chữ nhật 140"/>
          <p:cNvSpPr/>
          <p:nvPr/>
        </p:nvSpPr>
        <p:spPr>
          <a:xfrm>
            <a:off x="11768138" y="26988"/>
            <a:ext cx="2819400" cy="1143000"/>
          </a:xfrm>
          <a:prstGeom prst="rect">
            <a:avLst/>
          </a:prstGeom>
          <a:solidFill>
            <a:srgbClr val="8BEB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01:41</a:t>
            </a:r>
          </a:p>
        </p:txBody>
      </p:sp>
      <p:sp>
        <p:nvSpPr>
          <p:cNvPr id="142" name="Hình Chữ nhật 141"/>
          <p:cNvSpPr/>
          <p:nvPr/>
        </p:nvSpPr>
        <p:spPr>
          <a:xfrm>
            <a:off x="11768138" y="26988"/>
            <a:ext cx="2819400" cy="1143000"/>
          </a:xfrm>
          <a:prstGeom prst="rect">
            <a:avLst/>
          </a:prstGeom>
          <a:solidFill>
            <a:srgbClr val="8BEB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01:40</a:t>
            </a:r>
          </a:p>
        </p:txBody>
      </p:sp>
      <p:sp>
        <p:nvSpPr>
          <p:cNvPr id="143" name="Hình Chữ nhật 142"/>
          <p:cNvSpPr/>
          <p:nvPr/>
        </p:nvSpPr>
        <p:spPr>
          <a:xfrm>
            <a:off x="11768138" y="26988"/>
            <a:ext cx="2819400" cy="1143000"/>
          </a:xfrm>
          <a:prstGeom prst="rect">
            <a:avLst/>
          </a:prstGeom>
          <a:solidFill>
            <a:srgbClr val="8BEB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01:39</a:t>
            </a:r>
          </a:p>
        </p:txBody>
      </p:sp>
      <p:sp>
        <p:nvSpPr>
          <p:cNvPr id="144" name="Hình Chữ nhật 143"/>
          <p:cNvSpPr/>
          <p:nvPr/>
        </p:nvSpPr>
        <p:spPr>
          <a:xfrm>
            <a:off x="11768138" y="26988"/>
            <a:ext cx="2819400" cy="1143000"/>
          </a:xfrm>
          <a:prstGeom prst="rect">
            <a:avLst/>
          </a:prstGeom>
          <a:solidFill>
            <a:srgbClr val="8BEB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01:38</a:t>
            </a:r>
          </a:p>
        </p:txBody>
      </p:sp>
      <p:sp>
        <p:nvSpPr>
          <p:cNvPr id="145" name="Hình Chữ nhật 144"/>
          <p:cNvSpPr/>
          <p:nvPr/>
        </p:nvSpPr>
        <p:spPr>
          <a:xfrm>
            <a:off x="11768138" y="26988"/>
            <a:ext cx="2819400" cy="1143000"/>
          </a:xfrm>
          <a:prstGeom prst="rect">
            <a:avLst/>
          </a:prstGeom>
          <a:solidFill>
            <a:srgbClr val="8BEB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01:37</a:t>
            </a:r>
          </a:p>
        </p:txBody>
      </p:sp>
      <p:sp>
        <p:nvSpPr>
          <p:cNvPr id="146" name="Hình Chữ nhật 145"/>
          <p:cNvSpPr/>
          <p:nvPr/>
        </p:nvSpPr>
        <p:spPr>
          <a:xfrm>
            <a:off x="11768138" y="26988"/>
            <a:ext cx="2819400" cy="1143000"/>
          </a:xfrm>
          <a:prstGeom prst="rect">
            <a:avLst/>
          </a:prstGeom>
          <a:solidFill>
            <a:srgbClr val="8BEB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01:36</a:t>
            </a:r>
          </a:p>
        </p:txBody>
      </p:sp>
      <p:sp>
        <p:nvSpPr>
          <p:cNvPr id="147" name="Hình Chữ nhật 146"/>
          <p:cNvSpPr/>
          <p:nvPr/>
        </p:nvSpPr>
        <p:spPr>
          <a:xfrm>
            <a:off x="11768138" y="26988"/>
            <a:ext cx="2819400" cy="1143000"/>
          </a:xfrm>
          <a:prstGeom prst="rect">
            <a:avLst/>
          </a:prstGeom>
          <a:solidFill>
            <a:srgbClr val="8BEB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01:35</a:t>
            </a:r>
          </a:p>
        </p:txBody>
      </p:sp>
      <p:sp>
        <p:nvSpPr>
          <p:cNvPr id="148" name="Hình Chữ nhật 147"/>
          <p:cNvSpPr/>
          <p:nvPr/>
        </p:nvSpPr>
        <p:spPr>
          <a:xfrm>
            <a:off x="11768138" y="26988"/>
            <a:ext cx="2819400" cy="1143000"/>
          </a:xfrm>
          <a:prstGeom prst="rect">
            <a:avLst/>
          </a:prstGeom>
          <a:solidFill>
            <a:srgbClr val="8BEB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01:34</a:t>
            </a:r>
          </a:p>
        </p:txBody>
      </p:sp>
      <p:sp>
        <p:nvSpPr>
          <p:cNvPr id="149" name="Hình Chữ nhật 148"/>
          <p:cNvSpPr/>
          <p:nvPr/>
        </p:nvSpPr>
        <p:spPr>
          <a:xfrm>
            <a:off x="11768138" y="26988"/>
            <a:ext cx="2819400" cy="1143000"/>
          </a:xfrm>
          <a:prstGeom prst="rect">
            <a:avLst/>
          </a:prstGeom>
          <a:solidFill>
            <a:srgbClr val="8BEB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01:33</a:t>
            </a:r>
          </a:p>
        </p:txBody>
      </p:sp>
      <p:sp>
        <p:nvSpPr>
          <p:cNvPr id="150" name="Hình Chữ nhật 149"/>
          <p:cNvSpPr/>
          <p:nvPr/>
        </p:nvSpPr>
        <p:spPr>
          <a:xfrm>
            <a:off x="11768138" y="26988"/>
            <a:ext cx="2819400" cy="1143000"/>
          </a:xfrm>
          <a:prstGeom prst="rect">
            <a:avLst/>
          </a:prstGeom>
          <a:solidFill>
            <a:srgbClr val="8BEB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01:32</a:t>
            </a:r>
          </a:p>
        </p:txBody>
      </p:sp>
      <p:sp>
        <p:nvSpPr>
          <p:cNvPr id="151" name="Hình Chữ nhật 150"/>
          <p:cNvSpPr/>
          <p:nvPr/>
        </p:nvSpPr>
        <p:spPr>
          <a:xfrm>
            <a:off x="11768138" y="26988"/>
            <a:ext cx="2819400" cy="1143000"/>
          </a:xfrm>
          <a:prstGeom prst="rect">
            <a:avLst/>
          </a:prstGeom>
          <a:solidFill>
            <a:srgbClr val="8BEB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01:31</a:t>
            </a:r>
          </a:p>
        </p:txBody>
      </p:sp>
      <p:sp>
        <p:nvSpPr>
          <p:cNvPr id="152" name="Hình Chữ nhật 151"/>
          <p:cNvSpPr/>
          <p:nvPr/>
        </p:nvSpPr>
        <p:spPr>
          <a:xfrm>
            <a:off x="11768138" y="26988"/>
            <a:ext cx="2819400" cy="1143000"/>
          </a:xfrm>
          <a:prstGeom prst="rect">
            <a:avLst/>
          </a:prstGeom>
          <a:solidFill>
            <a:srgbClr val="8BEB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01:30</a:t>
            </a:r>
          </a:p>
        </p:txBody>
      </p:sp>
      <p:sp>
        <p:nvSpPr>
          <p:cNvPr id="153" name="Hình Chữ nhật 152"/>
          <p:cNvSpPr/>
          <p:nvPr/>
        </p:nvSpPr>
        <p:spPr>
          <a:xfrm>
            <a:off x="11768138" y="26988"/>
            <a:ext cx="2819400" cy="1143000"/>
          </a:xfrm>
          <a:prstGeom prst="rect">
            <a:avLst/>
          </a:prstGeom>
          <a:solidFill>
            <a:srgbClr val="8BEB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01:29</a:t>
            </a:r>
          </a:p>
        </p:txBody>
      </p:sp>
      <p:sp>
        <p:nvSpPr>
          <p:cNvPr id="154" name="Hình Chữ nhật 153"/>
          <p:cNvSpPr/>
          <p:nvPr/>
        </p:nvSpPr>
        <p:spPr>
          <a:xfrm>
            <a:off x="11768138" y="26988"/>
            <a:ext cx="2819400" cy="1143000"/>
          </a:xfrm>
          <a:prstGeom prst="rect">
            <a:avLst/>
          </a:prstGeom>
          <a:solidFill>
            <a:srgbClr val="8BEB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01:28</a:t>
            </a:r>
          </a:p>
        </p:txBody>
      </p:sp>
      <p:sp>
        <p:nvSpPr>
          <p:cNvPr id="155" name="Hình Chữ nhật 154"/>
          <p:cNvSpPr/>
          <p:nvPr/>
        </p:nvSpPr>
        <p:spPr>
          <a:xfrm>
            <a:off x="11768138" y="26988"/>
            <a:ext cx="2819400" cy="1143000"/>
          </a:xfrm>
          <a:prstGeom prst="rect">
            <a:avLst/>
          </a:prstGeom>
          <a:solidFill>
            <a:srgbClr val="8BEB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01:27</a:t>
            </a:r>
          </a:p>
        </p:txBody>
      </p:sp>
      <p:sp>
        <p:nvSpPr>
          <p:cNvPr id="156" name="Hình Chữ nhật 155"/>
          <p:cNvSpPr/>
          <p:nvPr/>
        </p:nvSpPr>
        <p:spPr>
          <a:xfrm>
            <a:off x="11768138" y="26988"/>
            <a:ext cx="2819400" cy="1143000"/>
          </a:xfrm>
          <a:prstGeom prst="rect">
            <a:avLst/>
          </a:prstGeom>
          <a:solidFill>
            <a:srgbClr val="8BEB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01:26</a:t>
            </a:r>
          </a:p>
        </p:txBody>
      </p:sp>
      <p:sp>
        <p:nvSpPr>
          <p:cNvPr id="157" name="Hình Chữ nhật 156"/>
          <p:cNvSpPr/>
          <p:nvPr/>
        </p:nvSpPr>
        <p:spPr>
          <a:xfrm>
            <a:off x="11768138" y="26988"/>
            <a:ext cx="2819400" cy="1143000"/>
          </a:xfrm>
          <a:prstGeom prst="rect">
            <a:avLst/>
          </a:prstGeom>
          <a:solidFill>
            <a:srgbClr val="8BEB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01:25</a:t>
            </a:r>
          </a:p>
        </p:txBody>
      </p:sp>
      <p:sp>
        <p:nvSpPr>
          <p:cNvPr id="158" name="Hình Chữ nhật 157"/>
          <p:cNvSpPr/>
          <p:nvPr/>
        </p:nvSpPr>
        <p:spPr>
          <a:xfrm>
            <a:off x="11768138" y="26988"/>
            <a:ext cx="2819400" cy="1143000"/>
          </a:xfrm>
          <a:prstGeom prst="rect">
            <a:avLst/>
          </a:prstGeom>
          <a:solidFill>
            <a:srgbClr val="8BEB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01:24</a:t>
            </a:r>
          </a:p>
        </p:txBody>
      </p:sp>
      <p:sp>
        <p:nvSpPr>
          <p:cNvPr id="159" name="Hình Chữ nhật 158"/>
          <p:cNvSpPr/>
          <p:nvPr/>
        </p:nvSpPr>
        <p:spPr>
          <a:xfrm>
            <a:off x="11768138" y="26988"/>
            <a:ext cx="2819400" cy="1143000"/>
          </a:xfrm>
          <a:prstGeom prst="rect">
            <a:avLst/>
          </a:prstGeom>
          <a:solidFill>
            <a:srgbClr val="8BEB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01:23</a:t>
            </a:r>
          </a:p>
        </p:txBody>
      </p:sp>
      <p:sp>
        <p:nvSpPr>
          <p:cNvPr id="160" name="Hình Chữ nhật 159"/>
          <p:cNvSpPr/>
          <p:nvPr/>
        </p:nvSpPr>
        <p:spPr>
          <a:xfrm>
            <a:off x="11768138" y="26988"/>
            <a:ext cx="2819400" cy="1143000"/>
          </a:xfrm>
          <a:prstGeom prst="rect">
            <a:avLst/>
          </a:prstGeom>
          <a:solidFill>
            <a:srgbClr val="8BEB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01:22</a:t>
            </a:r>
          </a:p>
        </p:txBody>
      </p:sp>
      <p:sp>
        <p:nvSpPr>
          <p:cNvPr id="161" name="Hình Chữ nhật 160"/>
          <p:cNvSpPr/>
          <p:nvPr/>
        </p:nvSpPr>
        <p:spPr>
          <a:xfrm>
            <a:off x="11768138" y="26988"/>
            <a:ext cx="2819400" cy="1143000"/>
          </a:xfrm>
          <a:prstGeom prst="rect">
            <a:avLst/>
          </a:prstGeom>
          <a:solidFill>
            <a:srgbClr val="8BEB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01:21</a:t>
            </a:r>
          </a:p>
        </p:txBody>
      </p:sp>
      <p:sp>
        <p:nvSpPr>
          <p:cNvPr id="162" name="Hình Chữ nhật 161"/>
          <p:cNvSpPr/>
          <p:nvPr/>
        </p:nvSpPr>
        <p:spPr>
          <a:xfrm>
            <a:off x="11768138" y="26988"/>
            <a:ext cx="2819400" cy="1143000"/>
          </a:xfrm>
          <a:prstGeom prst="rect">
            <a:avLst/>
          </a:prstGeom>
          <a:solidFill>
            <a:srgbClr val="8BEB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01:20</a:t>
            </a:r>
          </a:p>
        </p:txBody>
      </p:sp>
      <p:sp>
        <p:nvSpPr>
          <p:cNvPr id="163" name="Hình Chữ nhật 162"/>
          <p:cNvSpPr/>
          <p:nvPr/>
        </p:nvSpPr>
        <p:spPr>
          <a:xfrm>
            <a:off x="11768138" y="26988"/>
            <a:ext cx="2819400" cy="1143000"/>
          </a:xfrm>
          <a:prstGeom prst="rect">
            <a:avLst/>
          </a:prstGeom>
          <a:solidFill>
            <a:srgbClr val="8BEB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01:19</a:t>
            </a:r>
          </a:p>
        </p:txBody>
      </p:sp>
      <p:sp>
        <p:nvSpPr>
          <p:cNvPr id="164" name="Hình Chữ nhật 163"/>
          <p:cNvSpPr/>
          <p:nvPr/>
        </p:nvSpPr>
        <p:spPr>
          <a:xfrm>
            <a:off x="11768138" y="26988"/>
            <a:ext cx="2819400" cy="1143000"/>
          </a:xfrm>
          <a:prstGeom prst="rect">
            <a:avLst/>
          </a:prstGeom>
          <a:solidFill>
            <a:srgbClr val="8BEB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01:18</a:t>
            </a:r>
          </a:p>
        </p:txBody>
      </p:sp>
      <p:sp>
        <p:nvSpPr>
          <p:cNvPr id="165" name="Hình Chữ nhật 164"/>
          <p:cNvSpPr/>
          <p:nvPr/>
        </p:nvSpPr>
        <p:spPr>
          <a:xfrm>
            <a:off x="11768138" y="26988"/>
            <a:ext cx="2819400" cy="1143000"/>
          </a:xfrm>
          <a:prstGeom prst="rect">
            <a:avLst/>
          </a:prstGeom>
          <a:solidFill>
            <a:srgbClr val="8BEB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01:17</a:t>
            </a:r>
          </a:p>
        </p:txBody>
      </p:sp>
      <p:sp>
        <p:nvSpPr>
          <p:cNvPr id="166" name="Hình Chữ nhật 165"/>
          <p:cNvSpPr/>
          <p:nvPr/>
        </p:nvSpPr>
        <p:spPr>
          <a:xfrm>
            <a:off x="11768138" y="26988"/>
            <a:ext cx="2819400" cy="1143000"/>
          </a:xfrm>
          <a:prstGeom prst="rect">
            <a:avLst/>
          </a:prstGeom>
          <a:solidFill>
            <a:srgbClr val="8BEB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01:16</a:t>
            </a:r>
          </a:p>
        </p:txBody>
      </p:sp>
      <p:sp>
        <p:nvSpPr>
          <p:cNvPr id="167" name="Hình Chữ nhật 166"/>
          <p:cNvSpPr/>
          <p:nvPr/>
        </p:nvSpPr>
        <p:spPr>
          <a:xfrm>
            <a:off x="11768138" y="26988"/>
            <a:ext cx="2819400" cy="1143000"/>
          </a:xfrm>
          <a:prstGeom prst="rect">
            <a:avLst/>
          </a:prstGeom>
          <a:solidFill>
            <a:srgbClr val="8BEB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01:15</a:t>
            </a:r>
          </a:p>
        </p:txBody>
      </p:sp>
      <p:sp>
        <p:nvSpPr>
          <p:cNvPr id="168" name="Hình Chữ nhật 167"/>
          <p:cNvSpPr/>
          <p:nvPr/>
        </p:nvSpPr>
        <p:spPr>
          <a:xfrm>
            <a:off x="11768138" y="26988"/>
            <a:ext cx="2819400" cy="1143000"/>
          </a:xfrm>
          <a:prstGeom prst="rect">
            <a:avLst/>
          </a:prstGeom>
          <a:solidFill>
            <a:srgbClr val="8BEB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01:14</a:t>
            </a:r>
          </a:p>
        </p:txBody>
      </p:sp>
      <p:sp>
        <p:nvSpPr>
          <p:cNvPr id="169" name="Hình Chữ nhật 168"/>
          <p:cNvSpPr/>
          <p:nvPr/>
        </p:nvSpPr>
        <p:spPr>
          <a:xfrm>
            <a:off x="11768138" y="26988"/>
            <a:ext cx="2819400" cy="1143000"/>
          </a:xfrm>
          <a:prstGeom prst="rect">
            <a:avLst/>
          </a:prstGeom>
          <a:solidFill>
            <a:srgbClr val="8BEB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01:13</a:t>
            </a:r>
          </a:p>
        </p:txBody>
      </p:sp>
      <p:sp>
        <p:nvSpPr>
          <p:cNvPr id="170" name="Hình Chữ nhật 169"/>
          <p:cNvSpPr/>
          <p:nvPr/>
        </p:nvSpPr>
        <p:spPr>
          <a:xfrm>
            <a:off x="11768138" y="26988"/>
            <a:ext cx="2819400" cy="1143000"/>
          </a:xfrm>
          <a:prstGeom prst="rect">
            <a:avLst/>
          </a:prstGeom>
          <a:solidFill>
            <a:srgbClr val="8BEB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01:12</a:t>
            </a:r>
          </a:p>
        </p:txBody>
      </p:sp>
      <p:sp>
        <p:nvSpPr>
          <p:cNvPr id="171" name="Hình Chữ nhật 170"/>
          <p:cNvSpPr/>
          <p:nvPr/>
        </p:nvSpPr>
        <p:spPr>
          <a:xfrm>
            <a:off x="11768138" y="26988"/>
            <a:ext cx="2819400" cy="1143000"/>
          </a:xfrm>
          <a:prstGeom prst="rect">
            <a:avLst/>
          </a:prstGeom>
          <a:solidFill>
            <a:srgbClr val="8BEB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01:11</a:t>
            </a:r>
          </a:p>
        </p:txBody>
      </p:sp>
      <p:sp>
        <p:nvSpPr>
          <p:cNvPr id="172" name="Hình Chữ nhật 171"/>
          <p:cNvSpPr/>
          <p:nvPr/>
        </p:nvSpPr>
        <p:spPr>
          <a:xfrm>
            <a:off x="11768138" y="26988"/>
            <a:ext cx="2819400" cy="1143000"/>
          </a:xfrm>
          <a:prstGeom prst="rect">
            <a:avLst/>
          </a:prstGeom>
          <a:solidFill>
            <a:srgbClr val="8BEB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01:10</a:t>
            </a:r>
          </a:p>
        </p:txBody>
      </p:sp>
      <p:sp>
        <p:nvSpPr>
          <p:cNvPr id="173" name="Hình Chữ nhật 172"/>
          <p:cNvSpPr/>
          <p:nvPr/>
        </p:nvSpPr>
        <p:spPr>
          <a:xfrm>
            <a:off x="11768138" y="26988"/>
            <a:ext cx="2819400" cy="1143000"/>
          </a:xfrm>
          <a:prstGeom prst="rect">
            <a:avLst/>
          </a:prstGeom>
          <a:solidFill>
            <a:srgbClr val="8BEB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01:09</a:t>
            </a:r>
          </a:p>
        </p:txBody>
      </p:sp>
      <p:sp>
        <p:nvSpPr>
          <p:cNvPr id="174" name="Hình Chữ nhật 173"/>
          <p:cNvSpPr/>
          <p:nvPr/>
        </p:nvSpPr>
        <p:spPr>
          <a:xfrm>
            <a:off x="11768138" y="26988"/>
            <a:ext cx="2819400" cy="1143000"/>
          </a:xfrm>
          <a:prstGeom prst="rect">
            <a:avLst/>
          </a:prstGeom>
          <a:solidFill>
            <a:srgbClr val="8BEB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01:08</a:t>
            </a:r>
          </a:p>
        </p:txBody>
      </p:sp>
      <p:sp>
        <p:nvSpPr>
          <p:cNvPr id="175" name="Hình Chữ nhật 174"/>
          <p:cNvSpPr/>
          <p:nvPr/>
        </p:nvSpPr>
        <p:spPr>
          <a:xfrm>
            <a:off x="11768138" y="26988"/>
            <a:ext cx="2819400" cy="1143000"/>
          </a:xfrm>
          <a:prstGeom prst="rect">
            <a:avLst/>
          </a:prstGeom>
          <a:solidFill>
            <a:srgbClr val="8BEB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01:07</a:t>
            </a:r>
          </a:p>
        </p:txBody>
      </p:sp>
      <p:sp>
        <p:nvSpPr>
          <p:cNvPr id="176" name="Hình Chữ nhật 175"/>
          <p:cNvSpPr/>
          <p:nvPr/>
        </p:nvSpPr>
        <p:spPr>
          <a:xfrm>
            <a:off x="11768138" y="26988"/>
            <a:ext cx="2819400" cy="1143000"/>
          </a:xfrm>
          <a:prstGeom prst="rect">
            <a:avLst/>
          </a:prstGeom>
          <a:solidFill>
            <a:srgbClr val="8BEB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01:06</a:t>
            </a:r>
          </a:p>
        </p:txBody>
      </p:sp>
      <p:sp>
        <p:nvSpPr>
          <p:cNvPr id="177" name="Hình Chữ nhật 176"/>
          <p:cNvSpPr/>
          <p:nvPr/>
        </p:nvSpPr>
        <p:spPr>
          <a:xfrm>
            <a:off x="11768138" y="26988"/>
            <a:ext cx="2819400" cy="1143000"/>
          </a:xfrm>
          <a:prstGeom prst="rect">
            <a:avLst/>
          </a:prstGeom>
          <a:solidFill>
            <a:srgbClr val="8BEB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01:05</a:t>
            </a:r>
          </a:p>
        </p:txBody>
      </p:sp>
      <p:sp>
        <p:nvSpPr>
          <p:cNvPr id="178" name="Hình Chữ nhật 177"/>
          <p:cNvSpPr/>
          <p:nvPr/>
        </p:nvSpPr>
        <p:spPr>
          <a:xfrm>
            <a:off x="11768138" y="26988"/>
            <a:ext cx="2819400" cy="1143000"/>
          </a:xfrm>
          <a:prstGeom prst="rect">
            <a:avLst/>
          </a:prstGeom>
          <a:solidFill>
            <a:srgbClr val="8BEB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01:04</a:t>
            </a:r>
          </a:p>
        </p:txBody>
      </p:sp>
      <p:sp>
        <p:nvSpPr>
          <p:cNvPr id="179" name="Hình Chữ nhật 178"/>
          <p:cNvSpPr/>
          <p:nvPr/>
        </p:nvSpPr>
        <p:spPr>
          <a:xfrm>
            <a:off x="11768138" y="26988"/>
            <a:ext cx="2819400" cy="1143000"/>
          </a:xfrm>
          <a:prstGeom prst="rect">
            <a:avLst/>
          </a:prstGeom>
          <a:solidFill>
            <a:srgbClr val="8BEB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01:03</a:t>
            </a:r>
          </a:p>
        </p:txBody>
      </p:sp>
      <p:sp>
        <p:nvSpPr>
          <p:cNvPr id="180" name="Hình Chữ nhật 179"/>
          <p:cNvSpPr/>
          <p:nvPr/>
        </p:nvSpPr>
        <p:spPr>
          <a:xfrm>
            <a:off x="11768138" y="26988"/>
            <a:ext cx="2819400" cy="1143000"/>
          </a:xfrm>
          <a:prstGeom prst="rect">
            <a:avLst/>
          </a:prstGeom>
          <a:solidFill>
            <a:srgbClr val="8BEB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01:02</a:t>
            </a:r>
          </a:p>
        </p:txBody>
      </p:sp>
      <p:sp>
        <p:nvSpPr>
          <p:cNvPr id="181" name="Hình Chữ nhật 180"/>
          <p:cNvSpPr/>
          <p:nvPr/>
        </p:nvSpPr>
        <p:spPr>
          <a:xfrm>
            <a:off x="11768138" y="26988"/>
            <a:ext cx="2819400" cy="1143000"/>
          </a:xfrm>
          <a:prstGeom prst="rect">
            <a:avLst/>
          </a:prstGeom>
          <a:solidFill>
            <a:srgbClr val="8BEB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01:01</a:t>
            </a:r>
          </a:p>
        </p:txBody>
      </p:sp>
      <p:sp>
        <p:nvSpPr>
          <p:cNvPr id="182" name="Hình Chữ nhật 181"/>
          <p:cNvSpPr/>
          <p:nvPr/>
        </p:nvSpPr>
        <p:spPr>
          <a:xfrm>
            <a:off x="11768138" y="26988"/>
            <a:ext cx="2819400" cy="1143000"/>
          </a:xfrm>
          <a:prstGeom prst="rect">
            <a:avLst/>
          </a:prstGeom>
          <a:solidFill>
            <a:srgbClr val="8BEB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01:00</a:t>
            </a:r>
          </a:p>
        </p:txBody>
      </p:sp>
      <p:sp>
        <p:nvSpPr>
          <p:cNvPr id="183" name="Hình Chữ nhật 182"/>
          <p:cNvSpPr/>
          <p:nvPr/>
        </p:nvSpPr>
        <p:spPr>
          <a:xfrm>
            <a:off x="11768138" y="26988"/>
            <a:ext cx="2819400" cy="1143000"/>
          </a:xfrm>
          <a:prstGeom prst="rect">
            <a:avLst/>
          </a:prstGeom>
          <a:solidFill>
            <a:srgbClr val="8BEB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00:59</a:t>
            </a:r>
          </a:p>
        </p:txBody>
      </p:sp>
      <p:sp>
        <p:nvSpPr>
          <p:cNvPr id="184" name="Hình Chữ nhật 183"/>
          <p:cNvSpPr/>
          <p:nvPr/>
        </p:nvSpPr>
        <p:spPr>
          <a:xfrm>
            <a:off x="11768138" y="26988"/>
            <a:ext cx="2819400" cy="1143000"/>
          </a:xfrm>
          <a:prstGeom prst="rect">
            <a:avLst/>
          </a:prstGeom>
          <a:solidFill>
            <a:srgbClr val="8BEB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00:58</a:t>
            </a:r>
          </a:p>
        </p:txBody>
      </p:sp>
      <p:sp>
        <p:nvSpPr>
          <p:cNvPr id="185" name="Hình Chữ nhật 184"/>
          <p:cNvSpPr/>
          <p:nvPr/>
        </p:nvSpPr>
        <p:spPr>
          <a:xfrm>
            <a:off x="11768138" y="26988"/>
            <a:ext cx="2819400" cy="1143000"/>
          </a:xfrm>
          <a:prstGeom prst="rect">
            <a:avLst/>
          </a:prstGeom>
          <a:solidFill>
            <a:srgbClr val="8BEB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00:57</a:t>
            </a:r>
          </a:p>
        </p:txBody>
      </p:sp>
      <p:sp>
        <p:nvSpPr>
          <p:cNvPr id="186" name="Hình Chữ nhật 185"/>
          <p:cNvSpPr/>
          <p:nvPr/>
        </p:nvSpPr>
        <p:spPr>
          <a:xfrm>
            <a:off x="11768138" y="26988"/>
            <a:ext cx="2819400" cy="1143000"/>
          </a:xfrm>
          <a:prstGeom prst="rect">
            <a:avLst/>
          </a:prstGeom>
          <a:solidFill>
            <a:srgbClr val="8BEB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00:56</a:t>
            </a:r>
          </a:p>
        </p:txBody>
      </p:sp>
      <p:sp>
        <p:nvSpPr>
          <p:cNvPr id="187" name="Hình Chữ nhật 186"/>
          <p:cNvSpPr/>
          <p:nvPr/>
        </p:nvSpPr>
        <p:spPr>
          <a:xfrm>
            <a:off x="11768138" y="26988"/>
            <a:ext cx="2819400" cy="1143000"/>
          </a:xfrm>
          <a:prstGeom prst="rect">
            <a:avLst/>
          </a:prstGeom>
          <a:solidFill>
            <a:srgbClr val="8BEB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00:55</a:t>
            </a:r>
          </a:p>
        </p:txBody>
      </p:sp>
      <p:sp>
        <p:nvSpPr>
          <p:cNvPr id="188" name="Hình Chữ nhật 187"/>
          <p:cNvSpPr/>
          <p:nvPr/>
        </p:nvSpPr>
        <p:spPr>
          <a:xfrm>
            <a:off x="11768138" y="26988"/>
            <a:ext cx="2819400" cy="1143000"/>
          </a:xfrm>
          <a:prstGeom prst="rect">
            <a:avLst/>
          </a:prstGeom>
          <a:solidFill>
            <a:srgbClr val="8BEB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00:54</a:t>
            </a:r>
          </a:p>
        </p:txBody>
      </p:sp>
      <p:sp>
        <p:nvSpPr>
          <p:cNvPr id="189" name="Hình Chữ nhật 188"/>
          <p:cNvSpPr/>
          <p:nvPr/>
        </p:nvSpPr>
        <p:spPr>
          <a:xfrm>
            <a:off x="11768138" y="26988"/>
            <a:ext cx="2819400" cy="1143000"/>
          </a:xfrm>
          <a:prstGeom prst="rect">
            <a:avLst/>
          </a:prstGeom>
          <a:solidFill>
            <a:srgbClr val="8BEB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00:53</a:t>
            </a:r>
          </a:p>
        </p:txBody>
      </p:sp>
      <p:sp>
        <p:nvSpPr>
          <p:cNvPr id="190" name="Hình Chữ nhật 189"/>
          <p:cNvSpPr/>
          <p:nvPr/>
        </p:nvSpPr>
        <p:spPr>
          <a:xfrm>
            <a:off x="11768138" y="26988"/>
            <a:ext cx="2819400" cy="1143000"/>
          </a:xfrm>
          <a:prstGeom prst="rect">
            <a:avLst/>
          </a:prstGeom>
          <a:solidFill>
            <a:srgbClr val="8BEB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00:52</a:t>
            </a:r>
          </a:p>
        </p:txBody>
      </p:sp>
      <p:sp>
        <p:nvSpPr>
          <p:cNvPr id="191" name="Hình Chữ nhật 190"/>
          <p:cNvSpPr/>
          <p:nvPr/>
        </p:nvSpPr>
        <p:spPr>
          <a:xfrm>
            <a:off x="11768138" y="26988"/>
            <a:ext cx="2819400" cy="1143000"/>
          </a:xfrm>
          <a:prstGeom prst="rect">
            <a:avLst/>
          </a:prstGeom>
          <a:solidFill>
            <a:srgbClr val="8BEB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00:51</a:t>
            </a:r>
          </a:p>
        </p:txBody>
      </p:sp>
      <p:sp>
        <p:nvSpPr>
          <p:cNvPr id="192" name="Hình Chữ nhật 191"/>
          <p:cNvSpPr/>
          <p:nvPr/>
        </p:nvSpPr>
        <p:spPr>
          <a:xfrm>
            <a:off x="11768138" y="26988"/>
            <a:ext cx="2819400" cy="1143000"/>
          </a:xfrm>
          <a:prstGeom prst="rect">
            <a:avLst/>
          </a:prstGeom>
          <a:solidFill>
            <a:srgbClr val="8BEB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00:50</a:t>
            </a:r>
          </a:p>
        </p:txBody>
      </p:sp>
      <p:sp>
        <p:nvSpPr>
          <p:cNvPr id="193" name="Hình Chữ nhật 192"/>
          <p:cNvSpPr/>
          <p:nvPr/>
        </p:nvSpPr>
        <p:spPr>
          <a:xfrm>
            <a:off x="11768138" y="26988"/>
            <a:ext cx="2819400" cy="1143000"/>
          </a:xfrm>
          <a:prstGeom prst="rect">
            <a:avLst/>
          </a:prstGeom>
          <a:solidFill>
            <a:srgbClr val="8BEB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00:49</a:t>
            </a:r>
          </a:p>
        </p:txBody>
      </p:sp>
      <p:sp>
        <p:nvSpPr>
          <p:cNvPr id="194" name="Hình Chữ nhật 193"/>
          <p:cNvSpPr/>
          <p:nvPr/>
        </p:nvSpPr>
        <p:spPr>
          <a:xfrm>
            <a:off x="11768138" y="26988"/>
            <a:ext cx="2819400" cy="1143000"/>
          </a:xfrm>
          <a:prstGeom prst="rect">
            <a:avLst/>
          </a:prstGeom>
          <a:solidFill>
            <a:srgbClr val="8BEB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00:48</a:t>
            </a:r>
          </a:p>
        </p:txBody>
      </p:sp>
      <p:sp>
        <p:nvSpPr>
          <p:cNvPr id="195" name="Hình Chữ nhật 194"/>
          <p:cNvSpPr/>
          <p:nvPr/>
        </p:nvSpPr>
        <p:spPr>
          <a:xfrm>
            <a:off x="11768138" y="26988"/>
            <a:ext cx="2819400" cy="1143000"/>
          </a:xfrm>
          <a:prstGeom prst="rect">
            <a:avLst/>
          </a:prstGeom>
          <a:solidFill>
            <a:srgbClr val="8BEB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00:47</a:t>
            </a:r>
          </a:p>
        </p:txBody>
      </p:sp>
      <p:sp>
        <p:nvSpPr>
          <p:cNvPr id="196" name="Hình Chữ nhật 195"/>
          <p:cNvSpPr/>
          <p:nvPr/>
        </p:nvSpPr>
        <p:spPr>
          <a:xfrm>
            <a:off x="11768138" y="26988"/>
            <a:ext cx="2819400" cy="1143000"/>
          </a:xfrm>
          <a:prstGeom prst="rect">
            <a:avLst/>
          </a:prstGeom>
          <a:solidFill>
            <a:srgbClr val="8BEB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00:46</a:t>
            </a:r>
          </a:p>
        </p:txBody>
      </p:sp>
      <p:sp>
        <p:nvSpPr>
          <p:cNvPr id="197" name="Hình Chữ nhật 196"/>
          <p:cNvSpPr/>
          <p:nvPr/>
        </p:nvSpPr>
        <p:spPr>
          <a:xfrm>
            <a:off x="11768138" y="26988"/>
            <a:ext cx="2819400" cy="1143000"/>
          </a:xfrm>
          <a:prstGeom prst="rect">
            <a:avLst/>
          </a:prstGeom>
          <a:solidFill>
            <a:srgbClr val="8BEB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00:45</a:t>
            </a:r>
          </a:p>
        </p:txBody>
      </p:sp>
      <p:sp>
        <p:nvSpPr>
          <p:cNvPr id="198" name="Hình Chữ nhật 197"/>
          <p:cNvSpPr/>
          <p:nvPr/>
        </p:nvSpPr>
        <p:spPr>
          <a:xfrm>
            <a:off x="11768138" y="26988"/>
            <a:ext cx="2819400" cy="1143000"/>
          </a:xfrm>
          <a:prstGeom prst="rect">
            <a:avLst/>
          </a:prstGeom>
          <a:solidFill>
            <a:srgbClr val="8BEB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00:44</a:t>
            </a:r>
          </a:p>
        </p:txBody>
      </p:sp>
      <p:sp>
        <p:nvSpPr>
          <p:cNvPr id="199" name="Hình Chữ nhật 198"/>
          <p:cNvSpPr/>
          <p:nvPr/>
        </p:nvSpPr>
        <p:spPr>
          <a:xfrm>
            <a:off x="11768138" y="26988"/>
            <a:ext cx="2819400" cy="1143000"/>
          </a:xfrm>
          <a:prstGeom prst="rect">
            <a:avLst/>
          </a:prstGeom>
          <a:solidFill>
            <a:srgbClr val="8BEB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00:43</a:t>
            </a:r>
          </a:p>
        </p:txBody>
      </p:sp>
      <p:sp>
        <p:nvSpPr>
          <p:cNvPr id="200" name="Hình Chữ nhật 199"/>
          <p:cNvSpPr/>
          <p:nvPr/>
        </p:nvSpPr>
        <p:spPr>
          <a:xfrm>
            <a:off x="11768138" y="26988"/>
            <a:ext cx="2819400" cy="1143000"/>
          </a:xfrm>
          <a:prstGeom prst="rect">
            <a:avLst/>
          </a:prstGeom>
          <a:solidFill>
            <a:srgbClr val="8BEB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00:42</a:t>
            </a:r>
          </a:p>
        </p:txBody>
      </p:sp>
      <p:sp>
        <p:nvSpPr>
          <p:cNvPr id="201" name="Hình Chữ nhật 200"/>
          <p:cNvSpPr/>
          <p:nvPr/>
        </p:nvSpPr>
        <p:spPr>
          <a:xfrm>
            <a:off x="11768138" y="26988"/>
            <a:ext cx="2819400" cy="1143000"/>
          </a:xfrm>
          <a:prstGeom prst="rect">
            <a:avLst/>
          </a:prstGeom>
          <a:solidFill>
            <a:srgbClr val="8BEB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00:41</a:t>
            </a:r>
          </a:p>
        </p:txBody>
      </p:sp>
      <p:sp>
        <p:nvSpPr>
          <p:cNvPr id="202" name="Hình Chữ nhật 201"/>
          <p:cNvSpPr/>
          <p:nvPr/>
        </p:nvSpPr>
        <p:spPr>
          <a:xfrm>
            <a:off x="11768138" y="26988"/>
            <a:ext cx="2819400" cy="1143000"/>
          </a:xfrm>
          <a:prstGeom prst="rect">
            <a:avLst/>
          </a:prstGeom>
          <a:solidFill>
            <a:srgbClr val="8BEB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00:40</a:t>
            </a:r>
          </a:p>
        </p:txBody>
      </p:sp>
      <p:sp>
        <p:nvSpPr>
          <p:cNvPr id="203" name="Hình Chữ nhật 202"/>
          <p:cNvSpPr/>
          <p:nvPr/>
        </p:nvSpPr>
        <p:spPr>
          <a:xfrm>
            <a:off x="11768138" y="26988"/>
            <a:ext cx="2819400" cy="1143000"/>
          </a:xfrm>
          <a:prstGeom prst="rect">
            <a:avLst/>
          </a:prstGeom>
          <a:solidFill>
            <a:srgbClr val="8BEB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00:39</a:t>
            </a:r>
          </a:p>
        </p:txBody>
      </p:sp>
      <p:sp>
        <p:nvSpPr>
          <p:cNvPr id="204" name="Hình Chữ nhật 203"/>
          <p:cNvSpPr/>
          <p:nvPr/>
        </p:nvSpPr>
        <p:spPr>
          <a:xfrm>
            <a:off x="11768138" y="26988"/>
            <a:ext cx="2819400" cy="1143000"/>
          </a:xfrm>
          <a:prstGeom prst="rect">
            <a:avLst/>
          </a:prstGeom>
          <a:solidFill>
            <a:srgbClr val="8BEB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00:38</a:t>
            </a:r>
          </a:p>
        </p:txBody>
      </p:sp>
      <p:sp>
        <p:nvSpPr>
          <p:cNvPr id="205" name="Hình Chữ nhật 204"/>
          <p:cNvSpPr/>
          <p:nvPr/>
        </p:nvSpPr>
        <p:spPr>
          <a:xfrm>
            <a:off x="11768138" y="26988"/>
            <a:ext cx="2819400" cy="1143000"/>
          </a:xfrm>
          <a:prstGeom prst="rect">
            <a:avLst/>
          </a:prstGeom>
          <a:solidFill>
            <a:srgbClr val="8BEB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00:37</a:t>
            </a:r>
          </a:p>
        </p:txBody>
      </p:sp>
      <p:sp>
        <p:nvSpPr>
          <p:cNvPr id="206" name="Hình Chữ nhật 205"/>
          <p:cNvSpPr/>
          <p:nvPr/>
        </p:nvSpPr>
        <p:spPr>
          <a:xfrm>
            <a:off x="11768138" y="26988"/>
            <a:ext cx="2819400" cy="1143000"/>
          </a:xfrm>
          <a:prstGeom prst="rect">
            <a:avLst/>
          </a:prstGeom>
          <a:solidFill>
            <a:srgbClr val="8BEB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00:36</a:t>
            </a:r>
          </a:p>
        </p:txBody>
      </p:sp>
      <p:sp>
        <p:nvSpPr>
          <p:cNvPr id="207" name="Hình Chữ nhật 206"/>
          <p:cNvSpPr/>
          <p:nvPr/>
        </p:nvSpPr>
        <p:spPr>
          <a:xfrm>
            <a:off x="11768138" y="26988"/>
            <a:ext cx="2819400" cy="1143000"/>
          </a:xfrm>
          <a:prstGeom prst="rect">
            <a:avLst/>
          </a:prstGeom>
          <a:solidFill>
            <a:srgbClr val="8BEB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00:35</a:t>
            </a:r>
          </a:p>
        </p:txBody>
      </p:sp>
      <p:sp>
        <p:nvSpPr>
          <p:cNvPr id="208" name="Hình Chữ nhật 207"/>
          <p:cNvSpPr/>
          <p:nvPr/>
        </p:nvSpPr>
        <p:spPr>
          <a:xfrm>
            <a:off x="11768138" y="26988"/>
            <a:ext cx="2819400" cy="1143000"/>
          </a:xfrm>
          <a:prstGeom prst="rect">
            <a:avLst/>
          </a:prstGeom>
          <a:solidFill>
            <a:srgbClr val="8BEB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00:34</a:t>
            </a:r>
          </a:p>
        </p:txBody>
      </p:sp>
      <p:sp>
        <p:nvSpPr>
          <p:cNvPr id="209" name="Hình Chữ nhật 208"/>
          <p:cNvSpPr/>
          <p:nvPr/>
        </p:nvSpPr>
        <p:spPr>
          <a:xfrm>
            <a:off x="11768138" y="26988"/>
            <a:ext cx="2819400" cy="1143000"/>
          </a:xfrm>
          <a:prstGeom prst="rect">
            <a:avLst/>
          </a:prstGeom>
          <a:solidFill>
            <a:srgbClr val="8BEB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00:33</a:t>
            </a:r>
          </a:p>
        </p:txBody>
      </p:sp>
      <p:sp>
        <p:nvSpPr>
          <p:cNvPr id="210" name="Hình Chữ nhật 209"/>
          <p:cNvSpPr/>
          <p:nvPr/>
        </p:nvSpPr>
        <p:spPr>
          <a:xfrm>
            <a:off x="11768138" y="26988"/>
            <a:ext cx="2819400" cy="1143000"/>
          </a:xfrm>
          <a:prstGeom prst="rect">
            <a:avLst/>
          </a:prstGeom>
          <a:solidFill>
            <a:srgbClr val="8BEB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00:32</a:t>
            </a:r>
          </a:p>
        </p:txBody>
      </p:sp>
      <p:sp>
        <p:nvSpPr>
          <p:cNvPr id="211" name="Hình Chữ nhật 210"/>
          <p:cNvSpPr/>
          <p:nvPr/>
        </p:nvSpPr>
        <p:spPr>
          <a:xfrm>
            <a:off x="11768138" y="26988"/>
            <a:ext cx="2819400" cy="1143000"/>
          </a:xfrm>
          <a:prstGeom prst="rect">
            <a:avLst/>
          </a:prstGeom>
          <a:solidFill>
            <a:srgbClr val="8BEB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00:31</a:t>
            </a:r>
          </a:p>
        </p:txBody>
      </p:sp>
      <p:sp>
        <p:nvSpPr>
          <p:cNvPr id="212" name="Hình Chữ nhật 211"/>
          <p:cNvSpPr/>
          <p:nvPr/>
        </p:nvSpPr>
        <p:spPr>
          <a:xfrm>
            <a:off x="11768138" y="26988"/>
            <a:ext cx="2819400" cy="1143000"/>
          </a:xfrm>
          <a:prstGeom prst="rect">
            <a:avLst/>
          </a:prstGeom>
          <a:solidFill>
            <a:srgbClr val="8BEB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00:30</a:t>
            </a:r>
          </a:p>
        </p:txBody>
      </p:sp>
      <p:sp>
        <p:nvSpPr>
          <p:cNvPr id="213" name="Hình Chữ nhật 212"/>
          <p:cNvSpPr/>
          <p:nvPr/>
        </p:nvSpPr>
        <p:spPr>
          <a:xfrm>
            <a:off x="11768138" y="26988"/>
            <a:ext cx="2819400" cy="1143000"/>
          </a:xfrm>
          <a:prstGeom prst="rect">
            <a:avLst/>
          </a:prstGeom>
          <a:solidFill>
            <a:srgbClr val="8BEB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00:29</a:t>
            </a:r>
          </a:p>
        </p:txBody>
      </p:sp>
      <p:sp>
        <p:nvSpPr>
          <p:cNvPr id="214" name="Hình Chữ nhật 213"/>
          <p:cNvSpPr/>
          <p:nvPr/>
        </p:nvSpPr>
        <p:spPr>
          <a:xfrm>
            <a:off x="11768138" y="26988"/>
            <a:ext cx="2819400" cy="1143000"/>
          </a:xfrm>
          <a:prstGeom prst="rect">
            <a:avLst/>
          </a:prstGeom>
          <a:solidFill>
            <a:srgbClr val="8BEB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00:28</a:t>
            </a:r>
          </a:p>
        </p:txBody>
      </p:sp>
      <p:sp>
        <p:nvSpPr>
          <p:cNvPr id="215" name="Hình Chữ nhật 214"/>
          <p:cNvSpPr/>
          <p:nvPr/>
        </p:nvSpPr>
        <p:spPr>
          <a:xfrm>
            <a:off x="11768138" y="26988"/>
            <a:ext cx="2819400" cy="1143000"/>
          </a:xfrm>
          <a:prstGeom prst="rect">
            <a:avLst/>
          </a:prstGeom>
          <a:solidFill>
            <a:srgbClr val="8BEB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00:27</a:t>
            </a:r>
          </a:p>
        </p:txBody>
      </p:sp>
      <p:sp>
        <p:nvSpPr>
          <p:cNvPr id="216" name="Hình Chữ nhật 215"/>
          <p:cNvSpPr/>
          <p:nvPr/>
        </p:nvSpPr>
        <p:spPr>
          <a:xfrm>
            <a:off x="11768138" y="26988"/>
            <a:ext cx="2819400" cy="1143000"/>
          </a:xfrm>
          <a:prstGeom prst="rect">
            <a:avLst/>
          </a:prstGeom>
          <a:solidFill>
            <a:srgbClr val="8BEB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00:26</a:t>
            </a:r>
          </a:p>
        </p:txBody>
      </p:sp>
      <p:sp>
        <p:nvSpPr>
          <p:cNvPr id="217" name="Hình Chữ nhật 216"/>
          <p:cNvSpPr/>
          <p:nvPr/>
        </p:nvSpPr>
        <p:spPr>
          <a:xfrm>
            <a:off x="11768138" y="26988"/>
            <a:ext cx="2819400" cy="1143000"/>
          </a:xfrm>
          <a:prstGeom prst="rect">
            <a:avLst/>
          </a:prstGeom>
          <a:solidFill>
            <a:srgbClr val="8BEB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00:25</a:t>
            </a:r>
          </a:p>
        </p:txBody>
      </p:sp>
      <p:sp>
        <p:nvSpPr>
          <p:cNvPr id="218" name="Hình Chữ nhật 217"/>
          <p:cNvSpPr/>
          <p:nvPr/>
        </p:nvSpPr>
        <p:spPr>
          <a:xfrm>
            <a:off x="11768138" y="26988"/>
            <a:ext cx="2819400" cy="1143000"/>
          </a:xfrm>
          <a:prstGeom prst="rect">
            <a:avLst/>
          </a:prstGeom>
          <a:solidFill>
            <a:srgbClr val="8BEB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00:24</a:t>
            </a:r>
          </a:p>
        </p:txBody>
      </p:sp>
      <p:sp>
        <p:nvSpPr>
          <p:cNvPr id="219" name="Hình Chữ nhật 218"/>
          <p:cNvSpPr/>
          <p:nvPr/>
        </p:nvSpPr>
        <p:spPr>
          <a:xfrm>
            <a:off x="11768138" y="26988"/>
            <a:ext cx="2819400" cy="1143000"/>
          </a:xfrm>
          <a:prstGeom prst="rect">
            <a:avLst/>
          </a:prstGeom>
          <a:solidFill>
            <a:srgbClr val="8BEB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00:23</a:t>
            </a:r>
          </a:p>
        </p:txBody>
      </p:sp>
      <p:sp>
        <p:nvSpPr>
          <p:cNvPr id="220" name="Hình Chữ nhật 219"/>
          <p:cNvSpPr/>
          <p:nvPr/>
        </p:nvSpPr>
        <p:spPr>
          <a:xfrm>
            <a:off x="11768138" y="26988"/>
            <a:ext cx="2819400" cy="1143000"/>
          </a:xfrm>
          <a:prstGeom prst="rect">
            <a:avLst/>
          </a:prstGeom>
          <a:solidFill>
            <a:srgbClr val="8BEB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00:22</a:t>
            </a:r>
          </a:p>
        </p:txBody>
      </p:sp>
      <p:sp>
        <p:nvSpPr>
          <p:cNvPr id="221" name="Hình Chữ nhật 220"/>
          <p:cNvSpPr/>
          <p:nvPr/>
        </p:nvSpPr>
        <p:spPr>
          <a:xfrm>
            <a:off x="11768138" y="26988"/>
            <a:ext cx="2819400" cy="1143000"/>
          </a:xfrm>
          <a:prstGeom prst="rect">
            <a:avLst/>
          </a:prstGeom>
          <a:solidFill>
            <a:srgbClr val="8BEB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00:21</a:t>
            </a:r>
          </a:p>
        </p:txBody>
      </p:sp>
      <p:sp>
        <p:nvSpPr>
          <p:cNvPr id="222" name="Hình Chữ nhật 221"/>
          <p:cNvSpPr/>
          <p:nvPr/>
        </p:nvSpPr>
        <p:spPr>
          <a:xfrm>
            <a:off x="11768138" y="26988"/>
            <a:ext cx="2819400" cy="1143000"/>
          </a:xfrm>
          <a:prstGeom prst="rect">
            <a:avLst/>
          </a:prstGeom>
          <a:solidFill>
            <a:srgbClr val="8BEB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00:20</a:t>
            </a:r>
          </a:p>
        </p:txBody>
      </p:sp>
      <p:sp>
        <p:nvSpPr>
          <p:cNvPr id="223" name="Hình Chữ nhật 222"/>
          <p:cNvSpPr/>
          <p:nvPr/>
        </p:nvSpPr>
        <p:spPr>
          <a:xfrm>
            <a:off x="11768138" y="26988"/>
            <a:ext cx="2819400" cy="1143000"/>
          </a:xfrm>
          <a:prstGeom prst="rect">
            <a:avLst/>
          </a:prstGeom>
          <a:solidFill>
            <a:srgbClr val="8BEB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00:19</a:t>
            </a:r>
          </a:p>
        </p:txBody>
      </p:sp>
      <p:sp>
        <p:nvSpPr>
          <p:cNvPr id="224" name="Hình Chữ nhật 223"/>
          <p:cNvSpPr/>
          <p:nvPr/>
        </p:nvSpPr>
        <p:spPr>
          <a:xfrm>
            <a:off x="11768138" y="26988"/>
            <a:ext cx="2819400" cy="1143000"/>
          </a:xfrm>
          <a:prstGeom prst="rect">
            <a:avLst/>
          </a:prstGeom>
          <a:solidFill>
            <a:srgbClr val="8BEB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00:18</a:t>
            </a:r>
          </a:p>
        </p:txBody>
      </p:sp>
      <p:sp>
        <p:nvSpPr>
          <p:cNvPr id="225" name="Hình Chữ nhật 224"/>
          <p:cNvSpPr/>
          <p:nvPr/>
        </p:nvSpPr>
        <p:spPr>
          <a:xfrm>
            <a:off x="11768138" y="26988"/>
            <a:ext cx="2819400" cy="1143000"/>
          </a:xfrm>
          <a:prstGeom prst="rect">
            <a:avLst/>
          </a:prstGeom>
          <a:solidFill>
            <a:srgbClr val="8BEB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00:17</a:t>
            </a:r>
          </a:p>
        </p:txBody>
      </p:sp>
      <p:sp>
        <p:nvSpPr>
          <p:cNvPr id="226" name="Hình Chữ nhật 225"/>
          <p:cNvSpPr/>
          <p:nvPr/>
        </p:nvSpPr>
        <p:spPr>
          <a:xfrm>
            <a:off x="11768138" y="26988"/>
            <a:ext cx="2819400" cy="1143000"/>
          </a:xfrm>
          <a:prstGeom prst="rect">
            <a:avLst/>
          </a:prstGeom>
          <a:solidFill>
            <a:srgbClr val="8BEB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00:16</a:t>
            </a:r>
          </a:p>
        </p:txBody>
      </p:sp>
      <p:sp>
        <p:nvSpPr>
          <p:cNvPr id="227" name="Hình Chữ nhật 226"/>
          <p:cNvSpPr/>
          <p:nvPr/>
        </p:nvSpPr>
        <p:spPr>
          <a:xfrm>
            <a:off x="11768138" y="26988"/>
            <a:ext cx="2819400" cy="1143000"/>
          </a:xfrm>
          <a:prstGeom prst="rect">
            <a:avLst/>
          </a:prstGeom>
          <a:solidFill>
            <a:srgbClr val="8BEB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00:15</a:t>
            </a:r>
          </a:p>
        </p:txBody>
      </p:sp>
      <p:sp>
        <p:nvSpPr>
          <p:cNvPr id="228" name="Hình Chữ nhật 227"/>
          <p:cNvSpPr/>
          <p:nvPr/>
        </p:nvSpPr>
        <p:spPr>
          <a:xfrm>
            <a:off x="11768138" y="26988"/>
            <a:ext cx="2819400" cy="1143000"/>
          </a:xfrm>
          <a:prstGeom prst="rect">
            <a:avLst/>
          </a:prstGeom>
          <a:solidFill>
            <a:srgbClr val="8BEB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00:14</a:t>
            </a:r>
          </a:p>
        </p:txBody>
      </p:sp>
      <p:sp>
        <p:nvSpPr>
          <p:cNvPr id="229" name="Hình Chữ nhật 228"/>
          <p:cNvSpPr/>
          <p:nvPr/>
        </p:nvSpPr>
        <p:spPr>
          <a:xfrm>
            <a:off x="11768138" y="26988"/>
            <a:ext cx="2819400" cy="1143000"/>
          </a:xfrm>
          <a:prstGeom prst="rect">
            <a:avLst/>
          </a:prstGeom>
          <a:solidFill>
            <a:srgbClr val="8BEB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00:13</a:t>
            </a:r>
          </a:p>
        </p:txBody>
      </p:sp>
      <p:sp>
        <p:nvSpPr>
          <p:cNvPr id="230" name="Hình Chữ nhật 229"/>
          <p:cNvSpPr/>
          <p:nvPr/>
        </p:nvSpPr>
        <p:spPr>
          <a:xfrm>
            <a:off x="11768138" y="26988"/>
            <a:ext cx="2819400" cy="1143000"/>
          </a:xfrm>
          <a:prstGeom prst="rect">
            <a:avLst/>
          </a:prstGeom>
          <a:solidFill>
            <a:srgbClr val="8BEB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00:12</a:t>
            </a:r>
          </a:p>
        </p:txBody>
      </p:sp>
      <p:sp>
        <p:nvSpPr>
          <p:cNvPr id="231" name="Hình Chữ nhật 230"/>
          <p:cNvSpPr/>
          <p:nvPr/>
        </p:nvSpPr>
        <p:spPr>
          <a:xfrm>
            <a:off x="11768138" y="26988"/>
            <a:ext cx="2819400" cy="1143000"/>
          </a:xfrm>
          <a:prstGeom prst="rect">
            <a:avLst/>
          </a:prstGeom>
          <a:solidFill>
            <a:srgbClr val="8BEB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00:11</a:t>
            </a:r>
          </a:p>
        </p:txBody>
      </p:sp>
      <p:sp>
        <p:nvSpPr>
          <p:cNvPr id="232" name="Hình Chữ nhật 231"/>
          <p:cNvSpPr/>
          <p:nvPr/>
        </p:nvSpPr>
        <p:spPr>
          <a:xfrm>
            <a:off x="11768138" y="26988"/>
            <a:ext cx="2819400" cy="1143000"/>
          </a:xfrm>
          <a:prstGeom prst="rect">
            <a:avLst/>
          </a:prstGeom>
          <a:solidFill>
            <a:srgbClr val="8BEB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00:10</a:t>
            </a:r>
          </a:p>
        </p:txBody>
      </p:sp>
      <p:sp>
        <p:nvSpPr>
          <p:cNvPr id="233" name="Hình Chữ nhật 232"/>
          <p:cNvSpPr/>
          <p:nvPr/>
        </p:nvSpPr>
        <p:spPr>
          <a:xfrm>
            <a:off x="11768138" y="26988"/>
            <a:ext cx="2819400" cy="1143000"/>
          </a:xfrm>
          <a:prstGeom prst="rect">
            <a:avLst/>
          </a:prstGeom>
          <a:solidFill>
            <a:srgbClr val="8BEB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00:09</a:t>
            </a:r>
          </a:p>
        </p:txBody>
      </p:sp>
      <p:sp>
        <p:nvSpPr>
          <p:cNvPr id="234" name="Hình Chữ nhật 233"/>
          <p:cNvSpPr/>
          <p:nvPr/>
        </p:nvSpPr>
        <p:spPr>
          <a:xfrm>
            <a:off x="11768138" y="26988"/>
            <a:ext cx="2819400" cy="1143000"/>
          </a:xfrm>
          <a:prstGeom prst="rect">
            <a:avLst/>
          </a:prstGeom>
          <a:solidFill>
            <a:srgbClr val="8BEB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00:08</a:t>
            </a:r>
          </a:p>
        </p:txBody>
      </p:sp>
      <p:sp>
        <p:nvSpPr>
          <p:cNvPr id="235" name="Hình Chữ nhật 234"/>
          <p:cNvSpPr/>
          <p:nvPr/>
        </p:nvSpPr>
        <p:spPr>
          <a:xfrm>
            <a:off x="11768138" y="26988"/>
            <a:ext cx="2819400" cy="1143000"/>
          </a:xfrm>
          <a:prstGeom prst="rect">
            <a:avLst/>
          </a:prstGeom>
          <a:solidFill>
            <a:srgbClr val="8BEB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00:07</a:t>
            </a:r>
          </a:p>
        </p:txBody>
      </p:sp>
      <p:sp>
        <p:nvSpPr>
          <p:cNvPr id="236" name="Hình Chữ nhật 235"/>
          <p:cNvSpPr/>
          <p:nvPr/>
        </p:nvSpPr>
        <p:spPr>
          <a:xfrm>
            <a:off x="11768138" y="26988"/>
            <a:ext cx="2819400" cy="1143000"/>
          </a:xfrm>
          <a:prstGeom prst="rect">
            <a:avLst/>
          </a:prstGeom>
          <a:solidFill>
            <a:srgbClr val="8BEB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00:06</a:t>
            </a:r>
          </a:p>
        </p:txBody>
      </p:sp>
      <p:sp>
        <p:nvSpPr>
          <p:cNvPr id="237" name="Hình Chữ nhật 236"/>
          <p:cNvSpPr/>
          <p:nvPr/>
        </p:nvSpPr>
        <p:spPr>
          <a:xfrm>
            <a:off x="11768138" y="26988"/>
            <a:ext cx="2819400" cy="1143000"/>
          </a:xfrm>
          <a:prstGeom prst="rect">
            <a:avLst/>
          </a:prstGeom>
          <a:solidFill>
            <a:srgbClr val="8BEB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00:05</a:t>
            </a:r>
          </a:p>
        </p:txBody>
      </p:sp>
      <p:sp>
        <p:nvSpPr>
          <p:cNvPr id="238" name="Hình Chữ nhật 237"/>
          <p:cNvSpPr/>
          <p:nvPr/>
        </p:nvSpPr>
        <p:spPr>
          <a:xfrm>
            <a:off x="11768138" y="26988"/>
            <a:ext cx="2819400" cy="1143000"/>
          </a:xfrm>
          <a:prstGeom prst="rect">
            <a:avLst/>
          </a:prstGeom>
          <a:solidFill>
            <a:srgbClr val="8BEB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00:04</a:t>
            </a:r>
          </a:p>
        </p:txBody>
      </p:sp>
      <p:sp>
        <p:nvSpPr>
          <p:cNvPr id="239" name="Hình Chữ nhật 238"/>
          <p:cNvSpPr/>
          <p:nvPr/>
        </p:nvSpPr>
        <p:spPr>
          <a:xfrm>
            <a:off x="11768138" y="26988"/>
            <a:ext cx="2819400" cy="1143000"/>
          </a:xfrm>
          <a:prstGeom prst="rect">
            <a:avLst/>
          </a:prstGeom>
          <a:solidFill>
            <a:srgbClr val="8BEB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00:03</a:t>
            </a:r>
          </a:p>
        </p:txBody>
      </p:sp>
      <p:sp>
        <p:nvSpPr>
          <p:cNvPr id="240" name="Hình Chữ nhật 239"/>
          <p:cNvSpPr/>
          <p:nvPr/>
        </p:nvSpPr>
        <p:spPr>
          <a:xfrm>
            <a:off x="11768138" y="26988"/>
            <a:ext cx="2819400" cy="1143000"/>
          </a:xfrm>
          <a:prstGeom prst="rect">
            <a:avLst/>
          </a:prstGeom>
          <a:solidFill>
            <a:srgbClr val="8BEB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00:02</a:t>
            </a:r>
          </a:p>
        </p:txBody>
      </p:sp>
      <p:sp>
        <p:nvSpPr>
          <p:cNvPr id="241" name="Hình Chữ nhật 240"/>
          <p:cNvSpPr/>
          <p:nvPr/>
        </p:nvSpPr>
        <p:spPr>
          <a:xfrm>
            <a:off x="11768138" y="26988"/>
            <a:ext cx="2819400" cy="1143000"/>
          </a:xfrm>
          <a:prstGeom prst="rect">
            <a:avLst/>
          </a:prstGeom>
          <a:solidFill>
            <a:srgbClr val="8BEB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00:01</a:t>
            </a:r>
          </a:p>
        </p:txBody>
      </p:sp>
      <p:sp>
        <p:nvSpPr>
          <p:cNvPr id="242" name="Hình Chữ nhật 241"/>
          <p:cNvSpPr/>
          <p:nvPr/>
        </p:nvSpPr>
        <p:spPr>
          <a:xfrm>
            <a:off x="11768138" y="26988"/>
            <a:ext cx="2819400" cy="1143000"/>
          </a:xfrm>
          <a:prstGeom prst="rect">
            <a:avLst/>
          </a:prstGeom>
          <a:solidFill>
            <a:srgbClr val="8BEB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00:00</a:t>
            </a:r>
          </a:p>
        </p:txBody>
      </p:sp>
      <p:sp>
        <p:nvSpPr>
          <p:cNvPr id="243" name="Hình Bầu dục 242"/>
          <p:cNvSpPr/>
          <p:nvPr/>
        </p:nvSpPr>
        <p:spPr>
          <a:xfrm>
            <a:off x="13891950" y="7789025"/>
            <a:ext cx="762000" cy="457200"/>
          </a:xfrm>
          <a:prstGeom prst="ellipse">
            <a:avLst/>
          </a:prstGeom>
          <a:solidFill>
            <a:srgbClr val="8BEB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80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80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8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80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80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8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4" dur="80"/>
                                        <p:tgtEl>
                                          <p:spTgt spid="1680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5" dur="80"/>
                                        <p:tgtEl>
                                          <p:spTgt spid="1680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80"/>
                                        <p:tgtEl>
                                          <p:spTgt spid="1680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680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680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680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680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680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680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68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168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168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168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1" restart="whenNotActive" fill="hold" evtFilter="cancelBubble" nodeType="interactiveSeq">
                <p:stCondLst>
                  <p:cond evt="onClick" delay="0">
                    <p:tgtEl>
                      <p:spTgt spid="2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2" fill="hold">
                      <p:stCondLst>
                        <p:cond delay="0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1000"/>
                            </p:stCondLst>
                            <p:childTnLst>
                              <p:par>
                                <p:cTn id="2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6000"/>
                            </p:stCondLst>
                            <p:childTnLst>
                              <p:par>
                                <p:cTn id="2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7000"/>
                            </p:stCondLst>
                            <p:childTnLst>
                              <p:par>
                                <p:cTn id="2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8000"/>
                            </p:stCondLst>
                            <p:childTnLst>
                              <p:par>
                                <p:cTn id="2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9000"/>
                            </p:stCondLst>
                            <p:childTnLst>
                              <p:par>
                                <p:cTn id="2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10000"/>
                            </p:stCondLst>
                            <p:childTnLst>
                              <p:par>
                                <p:cTn id="2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11000"/>
                            </p:stCondLst>
                            <p:childTnLst>
                              <p:par>
                                <p:cTn id="2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12000"/>
                            </p:stCondLst>
                            <p:childTnLst>
                              <p:par>
                                <p:cTn id="2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13000"/>
                            </p:stCondLst>
                            <p:childTnLst>
                              <p:par>
                                <p:cTn id="2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14000"/>
                            </p:stCondLst>
                            <p:childTnLst>
                              <p:par>
                                <p:cTn id="2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16000"/>
                            </p:stCondLst>
                            <p:childTnLst>
                              <p:par>
                                <p:cTn id="2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17000"/>
                            </p:stCondLst>
                            <p:childTnLst>
                              <p:par>
                                <p:cTn id="2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18000"/>
                            </p:stCondLst>
                            <p:childTnLst>
                              <p:par>
                                <p:cTn id="2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19000"/>
                            </p:stCondLst>
                            <p:childTnLst>
                              <p:par>
                                <p:cTn id="2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20000"/>
                            </p:stCondLst>
                            <p:childTnLst>
                              <p:par>
                                <p:cTn id="2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21000"/>
                            </p:stCondLst>
                            <p:childTnLst>
                              <p:par>
                                <p:cTn id="2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22000"/>
                            </p:stCondLst>
                            <p:childTnLst>
                              <p:par>
                                <p:cTn id="2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23000"/>
                            </p:stCondLst>
                            <p:childTnLst>
                              <p:par>
                                <p:cTn id="2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24000"/>
                            </p:stCondLst>
                            <p:childTnLst>
                              <p:par>
                                <p:cTn id="2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25000"/>
                            </p:stCondLst>
                            <p:childTnLst>
                              <p:par>
                                <p:cTn id="2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26000"/>
                            </p:stCondLst>
                            <p:childTnLst>
                              <p:par>
                                <p:cTn id="2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27000"/>
                            </p:stCondLst>
                            <p:childTnLst>
                              <p:par>
                                <p:cTn id="2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7" fill="hold">
                            <p:stCondLst>
                              <p:cond delay="28000"/>
                            </p:stCondLst>
                            <p:childTnLst>
                              <p:par>
                                <p:cTn id="2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29000"/>
                            </p:stCondLst>
                            <p:childTnLst>
                              <p:par>
                                <p:cTn id="3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30000"/>
                            </p:stCondLst>
                            <p:childTnLst>
                              <p:par>
                                <p:cTn id="3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31000"/>
                            </p:stCondLst>
                            <p:childTnLst>
                              <p:par>
                                <p:cTn id="3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32000"/>
                            </p:stCondLst>
                            <p:childTnLst>
                              <p:par>
                                <p:cTn id="3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>
                            <p:stCondLst>
                              <p:cond delay="33000"/>
                            </p:stCondLst>
                            <p:childTnLst>
                              <p:par>
                                <p:cTn id="3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5" fill="hold">
                            <p:stCondLst>
                              <p:cond delay="34000"/>
                            </p:stCondLst>
                            <p:childTnLst>
                              <p:par>
                                <p:cTn id="3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35000"/>
                            </p:stCondLst>
                            <p:childTnLst>
                              <p:par>
                                <p:cTn id="3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36000"/>
                            </p:stCondLst>
                            <p:childTnLst>
                              <p:par>
                                <p:cTn id="3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37000"/>
                            </p:stCondLst>
                            <p:childTnLst>
                              <p:par>
                                <p:cTn id="3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38000"/>
                            </p:stCondLst>
                            <p:childTnLst>
                              <p:par>
                                <p:cTn id="3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0" fill="hold">
                            <p:stCondLst>
                              <p:cond delay="39000"/>
                            </p:stCondLst>
                            <p:childTnLst>
                              <p:par>
                                <p:cTn id="3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3" fill="hold">
                            <p:stCondLst>
                              <p:cond delay="40000"/>
                            </p:stCondLst>
                            <p:childTnLst>
                              <p:par>
                                <p:cTn id="3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6" fill="hold">
                            <p:stCondLst>
                              <p:cond delay="41000"/>
                            </p:stCondLst>
                            <p:childTnLst>
                              <p:par>
                                <p:cTn id="3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9" fill="hold">
                            <p:stCondLst>
                              <p:cond delay="42000"/>
                            </p:stCondLst>
                            <p:childTnLst>
                              <p:par>
                                <p:cTn id="3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2" fill="hold">
                            <p:stCondLst>
                              <p:cond delay="43000"/>
                            </p:stCondLst>
                            <p:childTnLst>
                              <p:par>
                                <p:cTn id="3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5" fill="hold">
                            <p:stCondLst>
                              <p:cond delay="44000"/>
                            </p:stCondLst>
                            <p:childTnLst>
                              <p:par>
                                <p:cTn id="3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8" fill="hold">
                            <p:stCondLst>
                              <p:cond delay="45000"/>
                            </p:stCondLst>
                            <p:childTnLst>
                              <p:par>
                                <p:cTn id="3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1" fill="hold">
                            <p:stCondLst>
                              <p:cond delay="46000"/>
                            </p:stCondLst>
                            <p:childTnLst>
                              <p:par>
                                <p:cTn id="3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4" fill="hold">
                            <p:stCondLst>
                              <p:cond delay="47000"/>
                            </p:stCondLst>
                            <p:childTnLst>
                              <p:par>
                                <p:cTn id="3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7" fill="hold">
                            <p:stCondLst>
                              <p:cond delay="48000"/>
                            </p:stCondLst>
                            <p:childTnLst>
                              <p:par>
                                <p:cTn id="3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0" fill="hold">
                            <p:stCondLst>
                              <p:cond delay="49000"/>
                            </p:stCondLst>
                            <p:childTnLst>
                              <p:par>
                                <p:cTn id="3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3" fill="hold">
                            <p:stCondLst>
                              <p:cond delay="50000"/>
                            </p:stCondLst>
                            <p:childTnLst>
                              <p:par>
                                <p:cTn id="3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6" fill="hold">
                            <p:stCondLst>
                              <p:cond delay="51000"/>
                            </p:stCondLst>
                            <p:childTnLst>
                              <p:par>
                                <p:cTn id="3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9" fill="hold">
                            <p:stCondLst>
                              <p:cond delay="52000"/>
                            </p:stCondLst>
                            <p:childTnLst>
                              <p:par>
                                <p:cTn id="3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>
                            <p:stCondLst>
                              <p:cond delay="53000"/>
                            </p:stCondLst>
                            <p:childTnLst>
                              <p:par>
                                <p:cTn id="3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5" fill="hold">
                            <p:stCondLst>
                              <p:cond delay="54000"/>
                            </p:stCondLst>
                            <p:childTnLst>
                              <p:par>
                                <p:cTn id="3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8" fill="hold">
                            <p:stCondLst>
                              <p:cond delay="55000"/>
                            </p:stCondLst>
                            <p:childTnLst>
                              <p:par>
                                <p:cTn id="3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1" fill="hold">
                            <p:stCondLst>
                              <p:cond delay="56000"/>
                            </p:stCondLst>
                            <p:childTnLst>
                              <p:par>
                                <p:cTn id="3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4" fill="hold">
                            <p:stCondLst>
                              <p:cond delay="57000"/>
                            </p:stCondLst>
                            <p:childTnLst>
                              <p:par>
                                <p:cTn id="3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7" fill="hold">
                            <p:stCondLst>
                              <p:cond delay="58000"/>
                            </p:stCondLst>
                            <p:childTnLst>
                              <p:par>
                                <p:cTn id="3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0" fill="hold">
                            <p:stCondLst>
                              <p:cond delay="59000"/>
                            </p:stCondLst>
                            <p:childTnLst>
                              <p:par>
                                <p:cTn id="3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3" fill="hold">
                            <p:stCondLst>
                              <p:cond delay="60000"/>
                            </p:stCondLst>
                            <p:childTnLst>
                              <p:par>
                                <p:cTn id="3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6" fill="hold">
                            <p:stCondLst>
                              <p:cond delay="61000"/>
                            </p:stCondLst>
                            <p:childTnLst>
                              <p:par>
                                <p:cTn id="3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9" fill="hold">
                            <p:stCondLst>
                              <p:cond delay="62000"/>
                            </p:stCondLst>
                            <p:childTnLst>
                              <p:par>
                                <p:cTn id="4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2" fill="hold">
                            <p:stCondLst>
                              <p:cond delay="63000"/>
                            </p:stCondLst>
                            <p:childTnLst>
                              <p:par>
                                <p:cTn id="4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5" fill="hold">
                            <p:stCondLst>
                              <p:cond delay="64000"/>
                            </p:stCondLst>
                            <p:childTnLst>
                              <p:par>
                                <p:cTn id="4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8" fill="hold">
                            <p:stCondLst>
                              <p:cond delay="65000"/>
                            </p:stCondLst>
                            <p:childTnLst>
                              <p:par>
                                <p:cTn id="4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1" fill="hold">
                            <p:stCondLst>
                              <p:cond delay="66000"/>
                            </p:stCondLst>
                            <p:childTnLst>
                              <p:par>
                                <p:cTn id="4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4" fill="hold">
                            <p:stCondLst>
                              <p:cond delay="67000"/>
                            </p:stCondLst>
                            <p:childTnLst>
                              <p:par>
                                <p:cTn id="4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7" fill="hold">
                            <p:stCondLst>
                              <p:cond delay="68000"/>
                            </p:stCondLst>
                            <p:childTnLst>
                              <p:par>
                                <p:cTn id="4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0" fill="hold">
                            <p:stCondLst>
                              <p:cond delay="69000"/>
                            </p:stCondLst>
                            <p:childTnLst>
                              <p:par>
                                <p:cTn id="4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3" fill="hold">
                            <p:stCondLst>
                              <p:cond delay="70000"/>
                            </p:stCondLst>
                            <p:childTnLst>
                              <p:par>
                                <p:cTn id="4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6" fill="hold">
                            <p:stCondLst>
                              <p:cond delay="71000"/>
                            </p:stCondLst>
                            <p:childTnLst>
                              <p:par>
                                <p:cTn id="4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9" fill="hold">
                            <p:stCondLst>
                              <p:cond delay="72000"/>
                            </p:stCondLst>
                            <p:childTnLst>
                              <p:par>
                                <p:cTn id="4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2" fill="hold">
                            <p:stCondLst>
                              <p:cond delay="73000"/>
                            </p:stCondLst>
                            <p:childTnLst>
                              <p:par>
                                <p:cTn id="4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5" fill="hold">
                            <p:stCondLst>
                              <p:cond delay="74000"/>
                            </p:stCondLst>
                            <p:childTnLst>
                              <p:par>
                                <p:cTn id="4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8" fill="hold">
                            <p:stCondLst>
                              <p:cond delay="75000"/>
                            </p:stCondLst>
                            <p:childTnLst>
                              <p:par>
                                <p:cTn id="4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1" fill="hold">
                            <p:stCondLst>
                              <p:cond delay="76000"/>
                            </p:stCondLst>
                            <p:childTnLst>
                              <p:par>
                                <p:cTn id="4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4" fill="hold">
                            <p:stCondLst>
                              <p:cond delay="77000"/>
                            </p:stCondLst>
                            <p:childTnLst>
                              <p:par>
                                <p:cTn id="4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7" fill="hold">
                            <p:stCondLst>
                              <p:cond delay="78000"/>
                            </p:stCondLst>
                            <p:childTnLst>
                              <p:par>
                                <p:cTn id="4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0" fill="hold">
                            <p:stCondLst>
                              <p:cond delay="79000"/>
                            </p:stCondLst>
                            <p:childTnLst>
                              <p:par>
                                <p:cTn id="4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3" fill="hold">
                            <p:stCondLst>
                              <p:cond delay="80000"/>
                            </p:stCondLst>
                            <p:childTnLst>
                              <p:par>
                                <p:cTn id="4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6" fill="hold">
                            <p:stCondLst>
                              <p:cond delay="81000"/>
                            </p:stCondLst>
                            <p:childTnLst>
                              <p:par>
                                <p:cTn id="4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9" fill="hold">
                            <p:stCondLst>
                              <p:cond delay="82000"/>
                            </p:stCondLst>
                            <p:childTnLst>
                              <p:par>
                                <p:cTn id="4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2" fill="hold">
                            <p:stCondLst>
                              <p:cond delay="83000"/>
                            </p:stCondLst>
                            <p:childTnLst>
                              <p:par>
                                <p:cTn id="4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5" fill="hold">
                            <p:stCondLst>
                              <p:cond delay="84000"/>
                            </p:stCondLst>
                            <p:childTnLst>
                              <p:par>
                                <p:cTn id="4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8" fill="hold">
                            <p:stCondLst>
                              <p:cond delay="85000"/>
                            </p:stCondLst>
                            <p:childTnLst>
                              <p:par>
                                <p:cTn id="4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1" fill="hold">
                            <p:stCondLst>
                              <p:cond delay="86000"/>
                            </p:stCondLst>
                            <p:childTnLst>
                              <p:par>
                                <p:cTn id="4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4" fill="hold">
                            <p:stCondLst>
                              <p:cond delay="87000"/>
                            </p:stCondLst>
                            <p:childTnLst>
                              <p:par>
                                <p:cTn id="4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7" fill="hold">
                            <p:stCondLst>
                              <p:cond delay="88000"/>
                            </p:stCondLst>
                            <p:childTnLst>
                              <p:par>
                                <p:cTn id="4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0" fill="hold">
                            <p:stCondLst>
                              <p:cond delay="89000"/>
                            </p:stCondLst>
                            <p:childTnLst>
                              <p:par>
                                <p:cTn id="4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3" fill="hold">
                            <p:stCondLst>
                              <p:cond delay="90000"/>
                            </p:stCondLst>
                            <p:childTnLst>
                              <p:par>
                                <p:cTn id="4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6" fill="hold">
                            <p:stCondLst>
                              <p:cond delay="91000"/>
                            </p:stCondLst>
                            <p:childTnLst>
                              <p:par>
                                <p:cTn id="4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9" fill="hold">
                            <p:stCondLst>
                              <p:cond delay="92000"/>
                            </p:stCondLst>
                            <p:childTnLst>
                              <p:par>
                                <p:cTn id="4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2" fill="hold">
                            <p:stCondLst>
                              <p:cond delay="93000"/>
                            </p:stCondLst>
                            <p:childTnLst>
                              <p:par>
                                <p:cTn id="4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5" fill="hold">
                            <p:stCondLst>
                              <p:cond delay="94000"/>
                            </p:stCondLst>
                            <p:childTnLst>
                              <p:par>
                                <p:cTn id="4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8" fill="hold">
                            <p:stCondLst>
                              <p:cond delay="95000"/>
                            </p:stCondLst>
                            <p:childTnLst>
                              <p:par>
                                <p:cTn id="4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1" fill="hold">
                            <p:stCondLst>
                              <p:cond delay="96000"/>
                            </p:stCondLst>
                            <p:childTnLst>
                              <p:par>
                                <p:cTn id="5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4" fill="hold">
                            <p:stCondLst>
                              <p:cond delay="97000"/>
                            </p:stCondLst>
                            <p:childTnLst>
                              <p:par>
                                <p:cTn id="5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7" fill="hold">
                            <p:stCondLst>
                              <p:cond delay="98000"/>
                            </p:stCondLst>
                            <p:childTnLst>
                              <p:par>
                                <p:cTn id="5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0" fill="hold">
                            <p:stCondLst>
                              <p:cond delay="99000"/>
                            </p:stCondLst>
                            <p:childTnLst>
                              <p:par>
                                <p:cTn id="5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3" fill="hold">
                            <p:stCondLst>
                              <p:cond delay="100000"/>
                            </p:stCondLst>
                            <p:childTnLst>
                              <p:par>
                                <p:cTn id="5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6" fill="hold">
                            <p:stCondLst>
                              <p:cond delay="101000"/>
                            </p:stCondLst>
                            <p:childTnLst>
                              <p:par>
                                <p:cTn id="5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>
                            <p:stCondLst>
                              <p:cond delay="102000"/>
                            </p:stCondLst>
                            <p:childTnLst>
                              <p:par>
                                <p:cTn id="5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2" fill="hold">
                            <p:stCondLst>
                              <p:cond delay="103000"/>
                            </p:stCondLst>
                            <p:childTnLst>
                              <p:par>
                                <p:cTn id="5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5" fill="hold">
                            <p:stCondLst>
                              <p:cond delay="104000"/>
                            </p:stCondLst>
                            <p:childTnLst>
                              <p:par>
                                <p:cTn id="5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8" fill="hold">
                            <p:stCondLst>
                              <p:cond delay="105000"/>
                            </p:stCondLst>
                            <p:childTnLst>
                              <p:par>
                                <p:cTn id="5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1" fill="hold">
                            <p:stCondLst>
                              <p:cond delay="106000"/>
                            </p:stCondLst>
                            <p:childTnLst>
                              <p:par>
                                <p:cTn id="5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4" fill="hold">
                            <p:stCondLst>
                              <p:cond delay="107000"/>
                            </p:stCondLst>
                            <p:childTnLst>
                              <p:par>
                                <p:cTn id="5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7" fill="hold">
                            <p:stCondLst>
                              <p:cond delay="108000"/>
                            </p:stCondLst>
                            <p:childTnLst>
                              <p:par>
                                <p:cTn id="5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0" fill="hold">
                            <p:stCondLst>
                              <p:cond delay="109000"/>
                            </p:stCondLst>
                            <p:childTnLst>
                              <p:par>
                                <p:cTn id="5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3" fill="hold">
                            <p:stCondLst>
                              <p:cond delay="110000"/>
                            </p:stCondLst>
                            <p:childTnLst>
                              <p:par>
                                <p:cTn id="5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6" fill="hold">
                            <p:stCondLst>
                              <p:cond delay="111000"/>
                            </p:stCondLst>
                            <p:childTnLst>
                              <p:par>
                                <p:cTn id="5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9" fill="hold">
                            <p:stCondLst>
                              <p:cond delay="112000"/>
                            </p:stCondLst>
                            <p:childTnLst>
                              <p:par>
                                <p:cTn id="5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2" fill="hold">
                            <p:stCondLst>
                              <p:cond delay="113000"/>
                            </p:stCondLst>
                            <p:childTnLst>
                              <p:par>
                                <p:cTn id="5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5" fill="hold">
                            <p:stCondLst>
                              <p:cond delay="114000"/>
                            </p:stCondLst>
                            <p:childTnLst>
                              <p:par>
                                <p:cTn id="5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8" fill="hold">
                            <p:stCondLst>
                              <p:cond delay="115000"/>
                            </p:stCondLst>
                            <p:childTnLst>
                              <p:par>
                                <p:cTn id="5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1" fill="hold">
                            <p:stCondLst>
                              <p:cond delay="116000"/>
                            </p:stCondLst>
                            <p:childTnLst>
                              <p:par>
                                <p:cTn id="5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4" fill="hold">
                            <p:stCondLst>
                              <p:cond delay="117000"/>
                            </p:stCondLst>
                            <p:childTnLst>
                              <p:par>
                                <p:cTn id="5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7" fill="hold">
                            <p:stCondLst>
                              <p:cond delay="118000"/>
                            </p:stCondLst>
                            <p:childTnLst>
                              <p:par>
                                <p:cTn id="5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0" fill="hold">
                            <p:stCondLst>
                              <p:cond delay="119000"/>
                            </p:stCondLst>
                            <p:childTnLst>
                              <p:par>
                                <p:cTn id="5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3" fill="hold">
                            <p:stCondLst>
                              <p:cond delay="120000"/>
                            </p:stCondLst>
                            <p:childTnLst>
                              <p:par>
                                <p:cTn id="5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6" fill="hold">
                            <p:stCondLst>
                              <p:cond delay="121000"/>
                            </p:stCondLst>
                            <p:childTnLst>
                              <p:par>
                                <p:cTn id="5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9" fill="hold">
                            <p:stCondLst>
                              <p:cond delay="122000"/>
                            </p:stCondLst>
                            <p:childTnLst>
                              <p:par>
                                <p:cTn id="5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2" fill="hold">
                            <p:stCondLst>
                              <p:cond delay="123000"/>
                            </p:stCondLst>
                            <p:childTnLst>
                              <p:par>
                                <p:cTn id="5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5" fill="hold">
                            <p:stCondLst>
                              <p:cond delay="124000"/>
                            </p:stCondLst>
                            <p:childTnLst>
                              <p:par>
                                <p:cTn id="5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8" fill="hold">
                            <p:stCondLst>
                              <p:cond delay="125000"/>
                            </p:stCondLst>
                            <p:childTnLst>
                              <p:par>
                                <p:cTn id="5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1" fill="hold">
                            <p:stCondLst>
                              <p:cond delay="126000"/>
                            </p:stCondLst>
                            <p:childTnLst>
                              <p:par>
                                <p:cTn id="5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4" fill="hold">
                            <p:stCondLst>
                              <p:cond delay="127000"/>
                            </p:stCondLst>
                            <p:childTnLst>
                              <p:par>
                                <p:cTn id="5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7" fill="hold">
                            <p:stCondLst>
                              <p:cond delay="128000"/>
                            </p:stCondLst>
                            <p:childTnLst>
                              <p:par>
                                <p:cTn id="5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0" fill="hold">
                            <p:stCondLst>
                              <p:cond delay="129000"/>
                            </p:stCondLst>
                            <p:childTnLst>
                              <p:par>
                                <p:cTn id="6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3" fill="hold">
                            <p:stCondLst>
                              <p:cond delay="130000"/>
                            </p:stCondLst>
                            <p:childTnLst>
                              <p:par>
                                <p:cTn id="6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6" fill="hold">
                            <p:stCondLst>
                              <p:cond delay="131000"/>
                            </p:stCondLst>
                            <p:childTnLst>
                              <p:par>
                                <p:cTn id="6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9" fill="hold">
                            <p:stCondLst>
                              <p:cond delay="132000"/>
                            </p:stCondLst>
                            <p:childTnLst>
                              <p:par>
                                <p:cTn id="6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2" fill="hold">
                            <p:stCondLst>
                              <p:cond delay="133000"/>
                            </p:stCondLst>
                            <p:childTnLst>
                              <p:par>
                                <p:cTn id="6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5" fill="hold">
                            <p:stCondLst>
                              <p:cond delay="134000"/>
                            </p:stCondLst>
                            <p:childTnLst>
                              <p:par>
                                <p:cTn id="6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8" fill="hold">
                            <p:stCondLst>
                              <p:cond delay="135000"/>
                            </p:stCondLst>
                            <p:childTnLst>
                              <p:par>
                                <p:cTn id="6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1" fill="hold">
                            <p:stCondLst>
                              <p:cond delay="136000"/>
                            </p:stCondLst>
                            <p:childTnLst>
                              <p:par>
                                <p:cTn id="6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4" fill="hold">
                            <p:stCondLst>
                              <p:cond delay="137000"/>
                            </p:stCondLst>
                            <p:childTnLst>
                              <p:par>
                                <p:cTn id="6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7" fill="hold">
                            <p:stCondLst>
                              <p:cond delay="138000"/>
                            </p:stCondLst>
                            <p:childTnLst>
                              <p:par>
                                <p:cTn id="6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0" fill="hold">
                            <p:stCondLst>
                              <p:cond delay="139000"/>
                            </p:stCondLst>
                            <p:childTnLst>
                              <p:par>
                                <p:cTn id="6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3" fill="hold">
                            <p:stCondLst>
                              <p:cond delay="140000"/>
                            </p:stCondLst>
                            <p:childTnLst>
                              <p:par>
                                <p:cTn id="6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6" fill="hold">
                            <p:stCondLst>
                              <p:cond delay="141000"/>
                            </p:stCondLst>
                            <p:childTnLst>
                              <p:par>
                                <p:cTn id="6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9" fill="hold">
                            <p:stCondLst>
                              <p:cond delay="142000"/>
                            </p:stCondLst>
                            <p:childTnLst>
                              <p:par>
                                <p:cTn id="6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2" fill="hold">
                            <p:stCondLst>
                              <p:cond delay="143000"/>
                            </p:stCondLst>
                            <p:childTnLst>
                              <p:par>
                                <p:cTn id="6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5" fill="hold">
                            <p:stCondLst>
                              <p:cond delay="144000"/>
                            </p:stCondLst>
                            <p:childTnLst>
                              <p:par>
                                <p:cTn id="6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8" fill="hold">
                            <p:stCondLst>
                              <p:cond delay="145000"/>
                            </p:stCondLst>
                            <p:childTnLst>
                              <p:par>
                                <p:cTn id="6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1" fill="hold">
                            <p:stCondLst>
                              <p:cond delay="146000"/>
                            </p:stCondLst>
                            <p:childTnLst>
                              <p:par>
                                <p:cTn id="6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4" fill="hold">
                            <p:stCondLst>
                              <p:cond delay="147000"/>
                            </p:stCondLst>
                            <p:childTnLst>
                              <p:par>
                                <p:cTn id="6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7" fill="hold">
                            <p:stCondLst>
                              <p:cond delay="148000"/>
                            </p:stCondLst>
                            <p:childTnLst>
                              <p:par>
                                <p:cTn id="6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0" fill="hold">
                            <p:stCondLst>
                              <p:cond delay="149000"/>
                            </p:stCondLst>
                            <p:childTnLst>
                              <p:par>
                                <p:cTn id="6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3" fill="hold">
                            <p:stCondLst>
                              <p:cond delay="150000"/>
                            </p:stCondLst>
                            <p:childTnLst>
                              <p:par>
                                <p:cTn id="6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6" fill="hold">
                            <p:stCondLst>
                              <p:cond delay="151000"/>
                            </p:stCondLst>
                            <p:childTnLst>
                              <p:par>
                                <p:cTn id="6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9" fill="hold">
                            <p:stCondLst>
                              <p:cond delay="152000"/>
                            </p:stCondLst>
                            <p:childTnLst>
                              <p:par>
                                <p:cTn id="6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2" fill="hold">
                            <p:stCondLst>
                              <p:cond delay="153000"/>
                            </p:stCondLst>
                            <p:childTnLst>
                              <p:par>
                                <p:cTn id="6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5" fill="hold">
                            <p:stCondLst>
                              <p:cond delay="154000"/>
                            </p:stCondLst>
                            <p:childTnLst>
                              <p:par>
                                <p:cTn id="6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8" fill="hold">
                            <p:stCondLst>
                              <p:cond delay="155000"/>
                            </p:stCondLst>
                            <p:childTnLst>
                              <p:par>
                                <p:cTn id="6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1" fill="hold">
                            <p:stCondLst>
                              <p:cond delay="156000"/>
                            </p:stCondLst>
                            <p:childTnLst>
                              <p:par>
                                <p:cTn id="6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4" fill="hold">
                            <p:stCondLst>
                              <p:cond delay="157000"/>
                            </p:stCondLst>
                            <p:childTnLst>
                              <p:par>
                                <p:cTn id="6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7" fill="hold">
                            <p:stCondLst>
                              <p:cond delay="158000"/>
                            </p:stCondLst>
                            <p:childTnLst>
                              <p:par>
                                <p:cTn id="6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0" fill="hold">
                            <p:stCondLst>
                              <p:cond delay="159000"/>
                            </p:stCondLst>
                            <p:childTnLst>
                              <p:par>
                                <p:cTn id="6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3" fill="hold">
                            <p:stCondLst>
                              <p:cond delay="160000"/>
                            </p:stCondLst>
                            <p:childTnLst>
                              <p:par>
                                <p:cTn id="6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6" fill="hold">
                            <p:stCondLst>
                              <p:cond delay="161000"/>
                            </p:stCondLst>
                            <p:childTnLst>
                              <p:par>
                                <p:cTn id="6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9" fill="hold">
                            <p:stCondLst>
                              <p:cond delay="162000"/>
                            </p:stCondLst>
                            <p:childTnLst>
                              <p:par>
                                <p:cTn id="7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2" fill="hold">
                            <p:stCondLst>
                              <p:cond delay="163000"/>
                            </p:stCondLst>
                            <p:childTnLst>
                              <p:par>
                                <p:cTn id="7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5" fill="hold">
                            <p:stCondLst>
                              <p:cond delay="164000"/>
                            </p:stCondLst>
                            <p:childTnLst>
                              <p:par>
                                <p:cTn id="7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8" fill="hold">
                            <p:stCondLst>
                              <p:cond delay="165000"/>
                            </p:stCondLst>
                            <p:childTnLst>
                              <p:par>
                                <p:cTn id="7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1" fill="hold">
                            <p:stCondLst>
                              <p:cond delay="166000"/>
                            </p:stCondLst>
                            <p:childTnLst>
                              <p:par>
                                <p:cTn id="7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4" fill="hold">
                            <p:stCondLst>
                              <p:cond delay="167000"/>
                            </p:stCondLst>
                            <p:childTnLst>
                              <p:par>
                                <p:cTn id="7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7" fill="hold">
                            <p:stCondLst>
                              <p:cond delay="168000"/>
                            </p:stCondLst>
                            <p:childTnLst>
                              <p:par>
                                <p:cTn id="7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0" fill="hold">
                            <p:stCondLst>
                              <p:cond delay="169000"/>
                            </p:stCondLst>
                            <p:childTnLst>
                              <p:par>
                                <p:cTn id="7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3" fill="hold">
                            <p:stCondLst>
                              <p:cond delay="170000"/>
                            </p:stCondLst>
                            <p:childTnLst>
                              <p:par>
                                <p:cTn id="7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6" fill="hold">
                            <p:stCondLst>
                              <p:cond delay="171000"/>
                            </p:stCondLst>
                            <p:childTnLst>
                              <p:par>
                                <p:cTn id="7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9" fill="hold">
                            <p:stCondLst>
                              <p:cond delay="172000"/>
                            </p:stCondLst>
                            <p:childTnLst>
                              <p:par>
                                <p:cTn id="7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2" fill="hold">
                            <p:stCondLst>
                              <p:cond delay="173000"/>
                            </p:stCondLst>
                            <p:childTnLst>
                              <p:par>
                                <p:cTn id="7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5" fill="hold">
                            <p:stCondLst>
                              <p:cond delay="174000"/>
                            </p:stCondLst>
                            <p:childTnLst>
                              <p:par>
                                <p:cTn id="7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8" fill="hold">
                            <p:stCondLst>
                              <p:cond delay="175000"/>
                            </p:stCondLst>
                            <p:childTnLst>
                              <p:par>
                                <p:cTn id="7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1" fill="hold">
                            <p:stCondLst>
                              <p:cond delay="176000"/>
                            </p:stCondLst>
                            <p:childTnLst>
                              <p:par>
                                <p:cTn id="7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4" fill="hold">
                            <p:stCondLst>
                              <p:cond delay="177000"/>
                            </p:stCondLst>
                            <p:childTnLst>
                              <p:par>
                                <p:cTn id="7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7" fill="hold">
                            <p:stCondLst>
                              <p:cond delay="178000"/>
                            </p:stCondLst>
                            <p:childTnLst>
                              <p:par>
                                <p:cTn id="7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0" fill="hold">
                            <p:stCondLst>
                              <p:cond delay="179000"/>
                            </p:stCondLst>
                            <p:childTnLst>
                              <p:par>
                                <p:cTn id="7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3" fill="hold">
                            <p:stCondLst>
                              <p:cond delay="180000"/>
                            </p:stCondLst>
                            <p:childTnLst>
                              <p:par>
                                <p:cTn id="7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3"/>
                  </p:tgtEl>
                </p:cond>
              </p:nextCondLst>
            </p:seq>
          </p:childTnLst>
        </p:cTn>
      </p:par>
    </p:tnLst>
    <p:bldLst>
      <p:bldP spid="168002" grpId="0"/>
      <p:bldP spid="168004" grpId="0"/>
      <p:bldP spid="168007" grpId="0"/>
      <p:bldP spid="168008" grpId="0"/>
      <p:bldP spid="168009" grpId="0"/>
      <p:bldP spid="168010" grpId="0"/>
      <p:bldP spid="168030" grpId="0" animBg="1"/>
      <p:bldP spid="16" grpId="0"/>
      <p:bldP spid="19" grpId="0"/>
      <p:bldP spid="20" grpId="0"/>
      <p:bldP spid="21" grpId="0"/>
      <p:bldP spid="22" grpId="0"/>
      <p:bldP spid="23" grpId="0"/>
      <p:bldP spid="24" grpId="0"/>
      <p:bldP spid="30" grpId="0"/>
      <p:bldP spid="31" grpId="0"/>
      <p:bldP spid="32" grpId="0"/>
      <p:bldP spid="33" grpId="0"/>
      <p:bldP spid="34" grpId="0" autoUpdateAnimBg="0"/>
      <p:bldP spid="35" grpId="0" animBg="1"/>
      <p:bldP spid="36" grpId="0"/>
      <p:bldP spid="37" grpId="0"/>
      <p:bldP spid="42" grpId="0" autoUpdateAnimBg="0"/>
      <p:bldP spid="43" grpId="0"/>
      <p:bldP spid="44" grpId="0"/>
      <p:bldP spid="45" grpId="0" animBg="1"/>
      <p:bldP spid="46" grpId="0" animBg="1"/>
      <p:bldP spid="47" grpId="0" animBg="1"/>
      <p:bldP spid="48" grpId="0"/>
      <p:bldP spid="49" grpId="0"/>
      <p:bldP spid="58" grpId="0"/>
      <p:bldP spid="59" grpId="0"/>
      <p:bldP spid="60" grpId="0" autoUpdateAnimBg="0"/>
      <p:bldP spid="61" grpId="0" autoUpdateAnimBg="0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6" grpId="0" animBg="1"/>
      <p:bldP spid="187" grpId="0" animBg="1"/>
      <p:bldP spid="188" grpId="0" animBg="1"/>
      <p:bldP spid="189" grpId="0" animBg="1"/>
      <p:bldP spid="190" grpId="0" animBg="1"/>
      <p:bldP spid="191" grpId="0" animBg="1"/>
      <p:bldP spid="192" grpId="0" animBg="1"/>
      <p:bldP spid="193" grpId="0" animBg="1"/>
      <p:bldP spid="194" grpId="0" animBg="1"/>
      <p:bldP spid="195" grpId="0" animBg="1"/>
      <p:bldP spid="196" grpId="0" animBg="1"/>
      <p:bldP spid="197" grpId="0" animBg="1"/>
      <p:bldP spid="198" grpId="0" animBg="1"/>
      <p:bldP spid="199" grpId="0" animBg="1"/>
      <p:bldP spid="200" grpId="0" animBg="1"/>
      <p:bldP spid="201" grpId="0" animBg="1"/>
      <p:bldP spid="202" grpId="0" animBg="1"/>
      <p:bldP spid="203" grpId="0" animBg="1"/>
      <p:bldP spid="204" grpId="0" animBg="1"/>
      <p:bldP spid="205" grpId="0" animBg="1"/>
      <p:bldP spid="206" grpId="0" animBg="1"/>
      <p:bldP spid="207" grpId="0" animBg="1"/>
      <p:bldP spid="208" grpId="0" animBg="1"/>
      <p:bldP spid="209" grpId="0" animBg="1"/>
      <p:bldP spid="210" grpId="0" animBg="1"/>
      <p:bldP spid="211" grpId="0" animBg="1"/>
      <p:bldP spid="212" grpId="0" animBg="1"/>
      <p:bldP spid="213" grpId="0" animBg="1"/>
      <p:bldP spid="214" grpId="0" animBg="1"/>
      <p:bldP spid="215" grpId="0" animBg="1"/>
      <p:bldP spid="216" grpId="0" animBg="1"/>
      <p:bldP spid="217" grpId="0" animBg="1"/>
      <p:bldP spid="218" grpId="0" animBg="1"/>
      <p:bldP spid="219" grpId="0" animBg="1"/>
      <p:bldP spid="220" grpId="0" animBg="1"/>
      <p:bldP spid="221" grpId="0" animBg="1"/>
      <p:bldP spid="222" grpId="0" animBg="1"/>
      <p:bldP spid="223" grpId="0" animBg="1"/>
      <p:bldP spid="224" grpId="0" animBg="1"/>
      <p:bldP spid="225" grpId="0" animBg="1"/>
      <p:bldP spid="226" grpId="0" animBg="1"/>
      <p:bldP spid="227" grpId="0" animBg="1"/>
      <p:bldP spid="228" grpId="0" animBg="1"/>
      <p:bldP spid="229" grpId="0" animBg="1"/>
      <p:bldP spid="230" grpId="0" animBg="1"/>
      <p:bldP spid="231" grpId="0" animBg="1"/>
      <p:bldP spid="232" grpId="0" animBg="1"/>
      <p:bldP spid="233" grpId="0" animBg="1"/>
      <p:bldP spid="234" grpId="0" animBg="1"/>
      <p:bldP spid="235" grpId="0" animBg="1"/>
      <p:bldP spid="236" grpId="0" animBg="1"/>
      <p:bldP spid="237" grpId="0" animBg="1"/>
      <p:bldP spid="238" grpId="0" animBg="1"/>
      <p:bldP spid="239" grpId="0" animBg="1"/>
      <p:bldP spid="240" grpId="0" animBg="1"/>
      <p:bldP spid="241" grpId="0" animBg="1"/>
      <p:bldP spid="24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ChangeArrowheads="1"/>
          </p:cNvSpPr>
          <p:nvPr/>
        </p:nvSpPr>
        <p:spPr bwMode="auto">
          <a:xfrm>
            <a:off x="0" y="0"/>
            <a:ext cx="14630400" cy="8229600"/>
          </a:xfrm>
          <a:prstGeom prst="rect">
            <a:avLst/>
          </a:prstGeom>
          <a:gradFill rotWithShape="0">
            <a:gsLst>
              <a:gs pos="0">
                <a:srgbClr val="FFCCFF"/>
              </a:gs>
              <a:gs pos="100000">
                <a:srgbClr val="CCFFCC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30622" tIns="65311" rIns="130622" bIns="65311" anchor="ctr"/>
          <a:lstStyle/>
          <a:p>
            <a:pPr eaLnBrk="1" hangingPunct="1"/>
            <a:endParaRPr lang="en-US" sz="2600" dirty="0">
              <a:latin typeface="Arial" charset="0"/>
            </a:endParaRPr>
          </a:p>
        </p:txBody>
      </p:sp>
      <p:grpSp>
        <p:nvGrpSpPr>
          <p:cNvPr id="177155" name="Group 3"/>
          <p:cNvGrpSpPr>
            <a:grpSpLocks/>
          </p:cNvGrpSpPr>
          <p:nvPr/>
        </p:nvGrpSpPr>
        <p:grpSpPr bwMode="auto">
          <a:xfrm>
            <a:off x="228600" y="228600"/>
            <a:ext cx="14569440" cy="1101090"/>
            <a:chOff x="0" y="0"/>
            <a:chExt cx="5760" cy="576"/>
          </a:xfrm>
        </p:grpSpPr>
        <p:sp>
          <p:nvSpPr>
            <p:cNvPr id="177156" name="Oval 4"/>
            <p:cNvSpPr>
              <a:spLocks noChangeArrowheads="1"/>
            </p:cNvSpPr>
            <p:nvPr/>
          </p:nvSpPr>
          <p:spPr bwMode="auto">
            <a:xfrm>
              <a:off x="0" y="0"/>
              <a:ext cx="1008" cy="576"/>
            </a:xfrm>
            <a:prstGeom prst="ellipse">
              <a:avLst/>
            </a:prstGeom>
            <a:solidFill>
              <a:srgbClr val="CCECFF"/>
            </a:solidFill>
            <a:ln w="12700">
              <a:solidFill>
                <a:srgbClr val="66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dirty="0" err="1" smtClean="0">
                  <a:solidFill>
                    <a:srgbClr val="FF66FF"/>
                  </a:solidFill>
                  <a:latin typeface="Times New Roman" pitchFamily="18" charset="0"/>
                  <a:cs typeface="Times New Roman" pitchFamily="18" charset="0"/>
                </a:rPr>
                <a:t>Tiết</a:t>
              </a:r>
              <a:r>
                <a:rPr lang="en-US" dirty="0" smtClean="0">
                  <a:solidFill>
                    <a:srgbClr val="FF66FF"/>
                  </a:solidFill>
                  <a:latin typeface="Times New Roman" pitchFamily="18" charset="0"/>
                  <a:cs typeface="Times New Roman" pitchFamily="18" charset="0"/>
                </a:rPr>
                <a:t> 60</a:t>
              </a:r>
              <a:endParaRPr lang="en-US" dirty="0">
                <a:solidFill>
                  <a:srgbClr val="FF66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7157" name="WordArt 5"/>
            <p:cNvSpPr>
              <a:spLocks noChangeArrowheads="1" noChangeShapeType="1" noTextEdit="1"/>
            </p:cNvSpPr>
            <p:nvPr/>
          </p:nvSpPr>
          <p:spPr bwMode="auto">
            <a:xfrm>
              <a:off x="336" y="384"/>
              <a:ext cx="18" cy="91"/>
            </a:xfrm>
            <a:prstGeom prst="rect">
              <a:avLst/>
            </a:prstGeom>
          </p:spPr>
          <p:txBody>
            <a:bodyPr wrap="none" fromWordArt="1">
              <a:prstTxWarp prst="textInflate">
                <a:avLst>
                  <a:gd name="adj" fmla="val 13634"/>
                </a:avLst>
              </a:prstTxWarp>
            </a:bodyPr>
            <a:lstStyle/>
            <a:p>
              <a:pPr algn="ctr"/>
              <a:r>
                <a:rPr lang="en-US" sz="1100" b="1" kern="10" dirty="0">
                  <a:ln w="12700">
                    <a:solidFill>
                      <a:srgbClr val="B2B2B2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FFFF66"/>
                      </a:gs>
                      <a:gs pos="100000">
                        <a:srgbClr val="FF6600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outerShdw dist="35921" dir="2700000" sy="50000" rotWithShape="0">
                      <a:srgbClr val="875B0D"/>
                    </a:outerShdw>
                  </a:effectLst>
                  <a:latin typeface=".VnTimeH"/>
                </a:rPr>
                <a:t>.</a:t>
              </a:r>
            </a:p>
          </p:txBody>
        </p:sp>
        <p:sp>
          <p:nvSpPr>
            <p:cNvPr id="177158" name="Text Box 6"/>
            <p:cNvSpPr txBox="1">
              <a:spLocks noChangeArrowheads="1"/>
            </p:cNvSpPr>
            <p:nvPr/>
          </p:nvSpPr>
          <p:spPr bwMode="auto">
            <a:xfrm>
              <a:off x="2160" y="192"/>
              <a:ext cx="3600" cy="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endParaRPr lang="en-US" sz="3400" b="1" i="1" dirty="0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50198" name="Text Box 22"/>
          <p:cNvSpPr txBox="1">
            <a:spLocks noChangeArrowheads="1"/>
          </p:cNvSpPr>
          <p:nvPr/>
        </p:nvSpPr>
        <p:spPr bwMode="auto">
          <a:xfrm>
            <a:off x="188420" y="1354975"/>
            <a:ext cx="3291840" cy="747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22" tIns="65311" rIns="130622" bIns="65311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b="1" dirty="0">
                <a:solidFill>
                  <a:srgbClr val="A50021"/>
                </a:solidFill>
                <a:latin typeface="Times New Roman" pitchFamily="18" charset="0"/>
              </a:rPr>
              <a:t>1. </a:t>
            </a:r>
            <a:r>
              <a:rPr lang="en-US" b="1" dirty="0" err="1">
                <a:solidFill>
                  <a:srgbClr val="A50021"/>
                </a:solidFill>
                <a:latin typeface="Times New Roman" pitchFamily="18" charset="0"/>
              </a:rPr>
              <a:t>Mở</a:t>
            </a:r>
            <a:r>
              <a:rPr lang="en-US" b="1" dirty="0">
                <a:solidFill>
                  <a:srgbClr val="A50021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A50021"/>
                </a:solidFill>
                <a:latin typeface="Times New Roman" pitchFamily="18" charset="0"/>
              </a:rPr>
              <a:t>đầu</a:t>
            </a:r>
            <a:r>
              <a:rPr lang="en-US" b="1" dirty="0">
                <a:solidFill>
                  <a:srgbClr val="A50021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50221" name="Text Box 45"/>
          <p:cNvSpPr txBox="1">
            <a:spLocks noChangeArrowheads="1"/>
          </p:cNvSpPr>
          <p:nvPr/>
        </p:nvSpPr>
        <p:spPr bwMode="auto">
          <a:xfrm>
            <a:off x="2468880" y="2468880"/>
            <a:ext cx="3169920" cy="6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22" tIns="65311" rIns="130622" bIns="65311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400" b="1" dirty="0">
                <a:latin typeface="Times New Roman" pitchFamily="18" charset="0"/>
              </a:rPr>
              <a:t>2200 x + 4000  </a:t>
            </a:r>
          </a:p>
        </p:txBody>
      </p:sp>
      <p:sp>
        <p:nvSpPr>
          <p:cNvPr id="177162" name="Text Box 10"/>
          <p:cNvSpPr txBox="1">
            <a:spLocks noChangeArrowheads="1"/>
          </p:cNvSpPr>
          <p:nvPr/>
        </p:nvSpPr>
        <p:spPr bwMode="auto">
          <a:xfrm>
            <a:off x="5974080" y="2468880"/>
            <a:ext cx="1767840" cy="6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400" b="1" dirty="0"/>
              <a:t>25 000</a:t>
            </a:r>
          </a:p>
        </p:txBody>
      </p:sp>
      <p:graphicFrame>
        <p:nvGraphicFramePr>
          <p:cNvPr id="177163" name="Object 11"/>
          <p:cNvGraphicFramePr>
            <a:graphicFrameLocks noChangeAspect="1"/>
          </p:cNvGraphicFramePr>
          <p:nvPr/>
        </p:nvGraphicFramePr>
        <p:xfrm>
          <a:off x="5486400" y="2434590"/>
          <a:ext cx="629920" cy="565786"/>
        </p:xfrm>
        <a:graphic>
          <a:graphicData uri="http://schemas.openxmlformats.org/presentationml/2006/ole">
            <p:oleObj spid="_x0000_s177164" name="Equation" r:id="rId3" imgW="126835" imgH="152202" progId="Equation.DSMT4">
              <p:embed/>
            </p:oleObj>
          </a:graphicData>
        </a:graphic>
      </p:graphicFrame>
      <p:sp>
        <p:nvSpPr>
          <p:cNvPr id="50218" name="Text Box 42"/>
          <p:cNvSpPr txBox="1">
            <a:spLocks noChangeArrowheads="1"/>
          </p:cNvSpPr>
          <p:nvPr/>
        </p:nvSpPr>
        <p:spPr bwMode="auto">
          <a:xfrm>
            <a:off x="609600" y="2468880"/>
            <a:ext cx="2438400" cy="6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22" tIns="65311" rIns="130622" bIns="65311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400" b="1" dirty="0" err="1">
                <a:latin typeface="Times New Roman" pitchFamily="18" charset="0"/>
              </a:rPr>
              <a:t>Hệ</a:t>
            </a:r>
            <a:r>
              <a:rPr lang="en-US" sz="3400" b="1" dirty="0">
                <a:latin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</a:rPr>
              <a:t>thức</a:t>
            </a:r>
            <a:endParaRPr lang="en-US" sz="3400" b="1" dirty="0">
              <a:latin typeface="Times New Roman" pitchFamily="18" charset="0"/>
            </a:endParaRPr>
          </a:p>
        </p:txBody>
      </p:sp>
      <p:sp>
        <p:nvSpPr>
          <p:cNvPr id="177165" name="Text Box 13"/>
          <p:cNvSpPr txBox="1">
            <a:spLocks noChangeArrowheads="1"/>
          </p:cNvSpPr>
          <p:nvPr/>
        </p:nvSpPr>
        <p:spPr bwMode="auto">
          <a:xfrm>
            <a:off x="7437120" y="2468880"/>
            <a:ext cx="7437120" cy="6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400" b="1" dirty="0" err="1">
                <a:latin typeface="Times New Roman" pitchFamily="18" charset="0"/>
              </a:rPr>
              <a:t>là</a:t>
            </a:r>
            <a:r>
              <a:rPr lang="en-US" sz="3400" b="1" dirty="0">
                <a:latin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</a:rPr>
              <a:t>một</a:t>
            </a:r>
            <a:r>
              <a:rPr lang="en-US" sz="3400" b="1" dirty="0">
                <a:latin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</a:rPr>
              <a:t>bất</a:t>
            </a:r>
            <a:r>
              <a:rPr lang="en-US" sz="3400" b="1" dirty="0">
                <a:latin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</a:rPr>
              <a:t>phương</a:t>
            </a:r>
            <a:r>
              <a:rPr lang="en-US" sz="3400" b="1" dirty="0">
                <a:latin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</a:rPr>
              <a:t>trình</a:t>
            </a:r>
            <a:r>
              <a:rPr lang="en-US" sz="3400" b="1" dirty="0">
                <a:latin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</a:rPr>
              <a:t>với</a:t>
            </a:r>
            <a:r>
              <a:rPr lang="en-US" sz="3400" b="1" dirty="0">
                <a:latin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</a:rPr>
              <a:t>ẩn</a:t>
            </a:r>
            <a:r>
              <a:rPr lang="en-US" sz="3400" b="1" dirty="0">
                <a:latin typeface="Times New Roman" pitchFamily="18" charset="0"/>
              </a:rPr>
              <a:t> x. </a:t>
            </a:r>
          </a:p>
        </p:txBody>
      </p:sp>
      <p:sp>
        <p:nvSpPr>
          <p:cNvPr id="177166" name="Text Box 14"/>
          <p:cNvSpPr txBox="1">
            <a:spLocks noChangeArrowheads="1"/>
          </p:cNvSpPr>
          <p:nvPr/>
        </p:nvSpPr>
        <p:spPr bwMode="auto">
          <a:xfrm>
            <a:off x="243840" y="1920240"/>
            <a:ext cx="4389120" cy="6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400" b="1" dirty="0">
                <a:solidFill>
                  <a:srgbClr val="000066"/>
                </a:solidFill>
                <a:latin typeface="Times New Roman" pitchFamily="18" charset="0"/>
              </a:rPr>
              <a:t>* </a:t>
            </a:r>
            <a:r>
              <a:rPr lang="en-US" sz="3400" b="1" dirty="0" err="1">
                <a:solidFill>
                  <a:srgbClr val="000066"/>
                </a:solidFill>
                <a:latin typeface="Times New Roman" pitchFamily="18" charset="0"/>
              </a:rPr>
              <a:t>Bài</a:t>
            </a:r>
            <a:r>
              <a:rPr lang="en-US" sz="3400" b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66"/>
                </a:solidFill>
                <a:latin typeface="Times New Roman" pitchFamily="18" charset="0"/>
              </a:rPr>
              <a:t>toán</a:t>
            </a:r>
            <a:r>
              <a:rPr lang="en-US" sz="3400" b="1" dirty="0">
                <a:solidFill>
                  <a:srgbClr val="000066"/>
                </a:solidFill>
                <a:latin typeface="Times New Roman" pitchFamily="18" charset="0"/>
              </a:rPr>
              <a:t>: (</a:t>
            </a:r>
            <a:r>
              <a:rPr lang="en-US" sz="3400" b="1" dirty="0" err="1">
                <a:solidFill>
                  <a:srgbClr val="000066"/>
                </a:solidFill>
                <a:latin typeface="Times New Roman" pitchFamily="18" charset="0"/>
              </a:rPr>
              <a:t>sgk</a:t>
            </a:r>
            <a:r>
              <a:rPr lang="en-US" sz="3400" b="1" dirty="0">
                <a:solidFill>
                  <a:srgbClr val="000066"/>
                </a:solidFill>
                <a:latin typeface="Times New Roman" pitchFamily="18" charset="0"/>
              </a:rPr>
              <a:t>).</a:t>
            </a:r>
          </a:p>
        </p:txBody>
      </p:sp>
      <p:sp>
        <p:nvSpPr>
          <p:cNvPr id="177167" name="Rectangle 15"/>
          <p:cNvSpPr>
            <a:spLocks noChangeArrowheads="1"/>
          </p:cNvSpPr>
          <p:nvPr/>
        </p:nvSpPr>
        <p:spPr bwMode="auto">
          <a:xfrm>
            <a:off x="188420" y="3034666"/>
            <a:ext cx="12801600" cy="747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 algn="just" eaLnBrk="1" hangingPunct="1"/>
            <a:r>
              <a:rPr lang="en-US" b="1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b="1" dirty="0" err="1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b="1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b="1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b="1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b="1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GB" b="1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b="1" dirty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7168" name="Rectangle 16"/>
          <p:cNvSpPr>
            <a:spLocks noChangeArrowheads="1"/>
          </p:cNvSpPr>
          <p:nvPr/>
        </p:nvSpPr>
        <p:spPr bwMode="auto">
          <a:xfrm>
            <a:off x="251461" y="3657600"/>
            <a:ext cx="14264640" cy="1701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 algn="just" eaLnBrk="1" hangingPunct="1"/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3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i="1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i="1" dirty="0" err="1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 eaLnBrk="1" hangingPunct="1"/>
            <a:r>
              <a:rPr lang="en-US" sz="3400" b="1" i="1" dirty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400" b="1" i="1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i="1" dirty="0" err="1"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3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i="1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i="1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77169" name="Rectangle 17"/>
          <p:cNvSpPr>
            <a:spLocks noChangeArrowheads="1"/>
          </p:cNvSpPr>
          <p:nvPr/>
        </p:nvSpPr>
        <p:spPr bwMode="auto">
          <a:xfrm>
            <a:off x="731520" y="5779771"/>
            <a:ext cx="13045440" cy="2224778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 eaLnBrk="1" hangingPunct="1"/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3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3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đương</a:t>
            </a:r>
            <a:r>
              <a:rPr lang="en-US" sz="3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4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</a:p>
          <a:p>
            <a:pPr eaLnBrk="1" hangingPunct="1"/>
            <a:r>
              <a:rPr lang="en-US" sz="3400" b="1" dirty="0">
                <a:latin typeface="Times New Roman" pitchFamily="18" charset="0"/>
              </a:rPr>
              <a:t>* </a:t>
            </a:r>
            <a:r>
              <a:rPr lang="en-US" sz="3400" b="1" dirty="0" err="1">
                <a:latin typeface="Times New Roman" pitchFamily="18" charset="0"/>
              </a:rPr>
              <a:t>Dùng</a:t>
            </a:r>
            <a:r>
              <a:rPr lang="en-US" sz="3400" b="1" dirty="0">
                <a:latin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</a:rPr>
              <a:t>ký</a:t>
            </a:r>
            <a:r>
              <a:rPr lang="en-US" sz="3400" b="1" dirty="0">
                <a:latin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</a:rPr>
              <a:t>hiệu</a:t>
            </a:r>
            <a:r>
              <a:rPr lang="en-US" sz="3400" b="1" dirty="0">
                <a:latin typeface="Times New Roman" pitchFamily="18" charset="0"/>
              </a:rPr>
              <a:t> “</a:t>
            </a:r>
            <a:r>
              <a:rPr lang="en-US" sz="3400" b="1" dirty="0">
                <a:latin typeface="Times New Roman" pitchFamily="18" charset="0"/>
                <a:sym typeface="Symbol" pitchFamily="18" charset="2"/>
              </a:rPr>
              <a:t></a:t>
            </a:r>
            <a:r>
              <a:rPr lang="en-US" sz="3400" b="1" dirty="0">
                <a:latin typeface="Times New Roman" pitchFamily="18" charset="0"/>
              </a:rPr>
              <a:t>” </a:t>
            </a:r>
            <a:r>
              <a:rPr lang="en-US" sz="3400" b="1" dirty="0" err="1">
                <a:latin typeface="Times New Roman" pitchFamily="18" charset="0"/>
              </a:rPr>
              <a:t>để</a:t>
            </a:r>
            <a:r>
              <a:rPr lang="en-US" sz="3400" b="1" dirty="0">
                <a:latin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</a:rPr>
              <a:t>chỉ</a:t>
            </a:r>
            <a:r>
              <a:rPr lang="en-US" sz="3400" b="1" dirty="0">
                <a:latin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</a:rPr>
              <a:t>sự</a:t>
            </a:r>
            <a:r>
              <a:rPr lang="en-US" sz="3400" b="1" dirty="0">
                <a:latin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</a:rPr>
              <a:t>tương</a:t>
            </a:r>
            <a:r>
              <a:rPr lang="en-US" sz="3400" b="1" dirty="0">
                <a:latin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</a:rPr>
              <a:t>đương</a:t>
            </a:r>
            <a:r>
              <a:rPr lang="en-US" sz="3400" b="1" dirty="0">
                <a:latin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</a:rPr>
              <a:t>của</a:t>
            </a:r>
            <a:r>
              <a:rPr lang="en-US" sz="3400" b="1" dirty="0">
                <a:latin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</a:rPr>
              <a:t>hai</a:t>
            </a:r>
            <a:r>
              <a:rPr lang="en-US" sz="3400" b="1" dirty="0">
                <a:latin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</a:rPr>
              <a:t>bất</a:t>
            </a:r>
            <a:r>
              <a:rPr lang="en-US" sz="3400" b="1" dirty="0">
                <a:latin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</a:rPr>
              <a:t>phương</a:t>
            </a:r>
            <a:r>
              <a:rPr lang="en-US" sz="3400" b="1" dirty="0">
                <a:latin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</a:rPr>
              <a:t>trình</a:t>
            </a:r>
            <a:r>
              <a:rPr lang="en-US" sz="3400" b="1" dirty="0">
                <a:latin typeface="Times New Roman" pitchFamily="18" charset="0"/>
              </a:rPr>
              <a:t>.</a:t>
            </a:r>
            <a:endParaRPr lang="en-US" sz="3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7173" name="Rectangle 21"/>
          <p:cNvSpPr>
            <a:spLocks noChangeArrowheads="1"/>
          </p:cNvSpPr>
          <p:nvPr/>
        </p:nvSpPr>
        <p:spPr bwMode="auto">
          <a:xfrm>
            <a:off x="121920" y="5170515"/>
            <a:ext cx="11338560" cy="747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 algn="just" eaLnBrk="1" hangingPunct="1"/>
            <a:r>
              <a:rPr lang="en-US" b="1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b="1" dirty="0" err="1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b="1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b="1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b="1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b="1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đương</a:t>
            </a:r>
            <a:r>
              <a:rPr lang="en-GB" b="1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b="1" dirty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 Box 11"/>
          <p:cNvSpPr txBox="1">
            <a:spLocks noChangeArrowheads="1"/>
          </p:cNvSpPr>
          <p:nvPr/>
        </p:nvSpPr>
        <p:spPr bwMode="auto">
          <a:xfrm>
            <a:off x="2743200" y="286095"/>
            <a:ext cx="11887200" cy="916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100" b="1" dirty="0" smtClean="0">
                <a:solidFill>
                  <a:srgbClr val="9900CC"/>
                </a:solidFill>
                <a:latin typeface="Times New Roman" pitchFamily="18" charset="0"/>
              </a:rPr>
              <a:t>BÀI 3. BẤT </a:t>
            </a:r>
            <a:r>
              <a:rPr lang="en-US" sz="5100" b="1" dirty="0">
                <a:solidFill>
                  <a:srgbClr val="9900CC"/>
                </a:solidFill>
                <a:latin typeface="Times New Roman" pitchFamily="18" charset="0"/>
              </a:rPr>
              <a:t>PHƯƠNG TRÌNH MỘT ẨN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771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771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771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771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771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771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69" grpId="0"/>
      <p:bldP spid="17717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ChangeArrowheads="1"/>
          </p:cNvSpPr>
          <p:nvPr/>
        </p:nvSpPr>
        <p:spPr bwMode="auto">
          <a:xfrm>
            <a:off x="0" y="0"/>
            <a:ext cx="14630400" cy="8229600"/>
          </a:xfrm>
          <a:prstGeom prst="rect">
            <a:avLst/>
          </a:prstGeom>
          <a:gradFill rotWithShape="0">
            <a:gsLst>
              <a:gs pos="0">
                <a:srgbClr val="FFCCFF"/>
              </a:gs>
              <a:gs pos="100000">
                <a:srgbClr val="CCFFCC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30622" tIns="65311" rIns="130622" bIns="65311" anchor="ctr"/>
          <a:lstStyle/>
          <a:p>
            <a:pPr eaLnBrk="1" hangingPunct="1"/>
            <a:endParaRPr lang="en-US" sz="2600" dirty="0">
              <a:latin typeface="Arial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219200" y="2520316"/>
          <a:ext cx="12192000" cy="4968240"/>
        </p:xfrm>
        <a:graphic>
          <a:graphicData uri="http://schemas.openxmlformats.org/drawingml/2006/table">
            <a:tbl>
              <a:tblPr/>
              <a:tblGrid>
                <a:gridCol w="4064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37312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75488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9875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Bất</a:t>
                      </a:r>
                      <a:r>
                        <a:rPr kumimoji="0" lang="en-US" sz="2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ph</a:t>
                      </a:r>
                      <a:r>
                        <a:rPr kumimoji="0" lang="vi-VN" sz="2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ươ</a:t>
                      </a:r>
                      <a:r>
                        <a:rPr kumimoji="0" lang="en-US" sz="2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</a:t>
                      </a:r>
                      <a:r>
                        <a:rPr kumimoji="0" lang="en-US" sz="2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trình</a:t>
                      </a:r>
                      <a:r>
                        <a:rPr kumimoji="0" lang="en-US" sz="2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146304" marR="146304" marT="54864" marB="54864" anchor="ctr"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Tập nghiệm</a:t>
                      </a:r>
                    </a:p>
                  </a:txBody>
                  <a:tcPr marL="146304" marR="146304" marT="54864" marB="54864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Biểu diễn tập ngiệm lên trục số</a:t>
                      </a:r>
                    </a:p>
                  </a:txBody>
                  <a:tcPr marL="146304" marR="146304" marT="54864" marB="54864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886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 &lt; a</a:t>
                      </a:r>
                    </a:p>
                  </a:txBody>
                  <a:tcPr marL="146304" marR="146304" marT="54864" marB="54864" anchor="ctr"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{ x | x &lt; a }</a:t>
                      </a:r>
                    </a:p>
                  </a:txBody>
                  <a:tcPr marL="146304" marR="146304" marT="54864" marB="54864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46304" marR="146304" marT="54864" marB="54864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875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 ≤ a</a:t>
                      </a:r>
                    </a:p>
                  </a:txBody>
                  <a:tcPr marL="146304" marR="146304" marT="54864" marB="54864" anchor="ctr"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4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{ x | x      a }</a:t>
                      </a:r>
                    </a:p>
                  </a:txBody>
                  <a:tcPr marL="146304" marR="146304" marT="54864" marB="54864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46304" marR="146304" marT="54864" marB="54864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886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 &gt; a</a:t>
                      </a:r>
                    </a:p>
                  </a:txBody>
                  <a:tcPr marL="146304" marR="146304" marT="54864" marB="54864" anchor="ctr"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4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{ x | x &gt; a }</a:t>
                      </a:r>
                    </a:p>
                  </a:txBody>
                  <a:tcPr marL="146304" marR="146304" marT="54864" marB="54864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46304" marR="146304" marT="54864" marB="54864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9875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 ≥ a</a:t>
                      </a:r>
                    </a:p>
                  </a:txBody>
                  <a:tcPr marL="146304" marR="146304" marT="54864" marB="54864" anchor="ctr"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4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{ x | x      a }</a:t>
                      </a:r>
                    </a:p>
                  </a:txBody>
                  <a:tcPr marL="146304" marR="146304" marT="54864" marB="54864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46304" marR="146304" marT="54864" marB="54864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9" name="Line 48"/>
          <p:cNvSpPr>
            <a:spLocks noChangeShapeType="1"/>
          </p:cNvSpPr>
          <p:nvPr/>
        </p:nvSpPr>
        <p:spPr bwMode="auto">
          <a:xfrm>
            <a:off x="8778240" y="3983356"/>
            <a:ext cx="451104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</p:spPr>
        <p:txBody>
          <a:bodyPr lIns="130622" tIns="65311" rIns="130622" bIns="65311"/>
          <a:lstStyle/>
          <a:p>
            <a:endParaRPr lang="en-US"/>
          </a:p>
        </p:txBody>
      </p:sp>
      <p:sp>
        <p:nvSpPr>
          <p:cNvPr id="20" name="Text Box 49"/>
          <p:cNvSpPr txBox="1">
            <a:spLocks noChangeArrowheads="1"/>
          </p:cNvSpPr>
          <p:nvPr/>
        </p:nvSpPr>
        <p:spPr bwMode="auto">
          <a:xfrm>
            <a:off x="10832870" y="3475760"/>
            <a:ext cx="487680" cy="916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1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21" name="Text Box 50"/>
          <p:cNvSpPr txBox="1">
            <a:spLocks noChangeArrowheads="1"/>
          </p:cNvSpPr>
          <p:nvPr/>
        </p:nvSpPr>
        <p:spPr bwMode="auto">
          <a:xfrm>
            <a:off x="10561320" y="4034790"/>
            <a:ext cx="609600" cy="6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400" b="1" dirty="0">
                <a:solidFill>
                  <a:srgbClr val="CC0000"/>
                </a:solidFill>
              </a:rPr>
              <a:t>a</a:t>
            </a:r>
          </a:p>
        </p:txBody>
      </p:sp>
      <p:sp>
        <p:nvSpPr>
          <p:cNvPr id="29" name="Line 58"/>
          <p:cNvSpPr>
            <a:spLocks noChangeShapeType="1"/>
          </p:cNvSpPr>
          <p:nvPr/>
        </p:nvSpPr>
        <p:spPr bwMode="auto">
          <a:xfrm>
            <a:off x="8823960" y="4897756"/>
            <a:ext cx="438912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</p:spPr>
        <p:txBody>
          <a:bodyPr lIns="130622" tIns="65311" rIns="130622" bIns="65311"/>
          <a:lstStyle/>
          <a:p>
            <a:endParaRPr lang="en-US"/>
          </a:p>
        </p:txBody>
      </p:sp>
      <p:sp>
        <p:nvSpPr>
          <p:cNvPr id="30" name="Text Box 59"/>
          <p:cNvSpPr txBox="1">
            <a:spLocks noChangeArrowheads="1"/>
          </p:cNvSpPr>
          <p:nvPr/>
        </p:nvSpPr>
        <p:spPr bwMode="auto">
          <a:xfrm>
            <a:off x="10773295" y="4374056"/>
            <a:ext cx="487680" cy="916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1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]</a:t>
            </a:r>
          </a:p>
        </p:txBody>
      </p:sp>
      <p:sp>
        <p:nvSpPr>
          <p:cNvPr id="31" name="Text Box 60"/>
          <p:cNvSpPr txBox="1">
            <a:spLocks noChangeArrowheads="1"/>
          </p:cNvSpPr>
          <p:nvPr/>
        </p:nvSpPr>
        <p:spPr bwMode="auto">
          <a:xfrm>
            <a:off x="10607040" y="4954906"/>
            <a:ext cx="731520" cy="6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400" b="1" dirty="0">
                <a:solidFill>
                  <a:srgbClr val="CC0000"/>
                </a:solidFill>
              </a:rPr>
              <a:t>a</a:t>
            </a:r>
          </a:p>
        </p:txBody>
      </p:sp>
      <p:sp>
        <p:nvSpPr>
          <p:cNvPr id="40" name="Line 69"/>
          <p:cNvSpPr>
            <a:spLocks noChangeShapeType="1"/>
          </p:cNvSpPr>
          <p:nvPr/>
        </p:nvSpPr>
        <p:spPr bwMode="auto">
          <a:xfrm>
            <a:off x="8900160" y="5903596"/>
            <a:ext cx="42672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</p:spPr>
        <p:txBody>
          <a:bodyPr lIns="130622" tIns="65311" rIns="130622" bIns="65311"/>
          <a:lstStyle/>
          <a:p>
            <a:endParaRPr lang="en-US"/>
          </a:p>
        </p:txBody>
      </p:sp>
      <p:sp>
        <p:nvSpPr>
          <p:cNvPr id="41" name="Text Box 70"/>
          <p:cNvSpPr txBox="1">
            <a:spLocks noChangeArrowheads="1"/>
          </p:cNvSpPr>
          <p:nvPr/>
        </p:nvSpPr>
        <p:spPr bwMode="auto">
          <a:xfrm>
            <a:off x="10564100" y="5346126"/>
            <a:ext cx="609600" cy="1009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700" b="1" dirty="0">
                <a:solidFill>
                  <a:srgbClr val="CC0000"/>
                </a:solidFill>
              </a:rPr>
              <a:t>(</a:t>
            </a:r>
          </a:p>
        </p:txBody>
      </p:sp>
      <p:sp>
        <p:nvSpPr>
          <p:cNvPr id="42" name="Text Box 71"/>
          <p:cNvSpPr txBox="1">
            <a:spLocks noChangeArrowheads="1"/>
          </p:cNvSpPr>
          <p:nvPr/>
        </p:nvSpPr>
        <p:spPr bwMode="auto">
          <a:xfrm>
            <a:off x="10820400" y="5983606"/>
            <a:ext cx="853440" cy="6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400" b="1" dirty="0">
                <a:solidFill>
                  <a:srgbClr val="CC0000"/>
                </a:solidFill>
              </a:rPr>
              <a:t>a</a:t>
            </a:r>
          </a:p>
        </p:txBody>
      </p:sp>
      <p:sp>
        <p:nvSpPr>
          <p:cNvPr id="50" name="Line 83"/>
          <p:cNvSpPr>
            <a:spLocks noChangeShapeType="1"/>
          </p:cNvSpPr>
          <p:nvPr/>
        </p:nvSpPr>
        <p:spPr bwMode="auto">
          <a:xfrm>
            <a:off x="8778240" y="6909436"/>
            <a:ext cx="451104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</p:spPr>
        <p:txBody>
          <a:bodyPr lIns="130622" tIns="65311" rIns="130622" bIns="65311"/>
          <a:lstStyle/>
          <a:p>
            <a:endParaRPr lang="en-US"/>
          </a:p>
        </p:txBody>
      </p:sp>
      <p:sp>
        <p:nvSpPr>
          <p:cNvPr id="51" name="Text Box 84"/>
          <p:cNvSpPr txBox="1">
            <a:spLocks noChangeArrowheads="1"/>
          </p:cNvSpPr>
          <p:nvPr/>
        </p:nvSpPr>
        <p:spPr bwMode="auto">
          <a:xfrm>
            <a:off x="10694325" y="6435090"/>
            <a:ext cx="609600" cy="916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100" b="1" dirty="0">
                <a:solidFill>
                  <a:srgbClr val="CC0000"/>
                </a:solidFill>
              </a:rPr>
              <a:t>[</a:t>
            </a:r>
          </a:p>
        </p:txBody>
      </p:sp>
      <p:sp>
        <p:nvSpPr>
          <p:cNvPr id="52" name="Text Box 85"/>
          <p:cNvSpPr txBox="1">
            <a:spLocks noChangeArrowheads="1"/>
          </p:cNvSpPr>
          <p:nvPr/>
        </p:nvSpPr>
        <p:spPr bwMode="auto">
          <a:xfrm>
            <a:off x="10960330" y="6949440"/>
            <a:ext cx="731520" cy="6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400" b="1" dirty="0">
                <a:solidFill>
                  <a:srgbClr val="CC0000"/>
                </a:solidFill>
              </a:rPr>
              <a:t>a</a:t>
            </a:r>
          </a:p>
        </p:txBody>
      </p:sp>
      <p:sp>
        <p:nvSpPr>
          <p:cNvPr id="174269" name="Text Box 189"/>
          <p:cNvSpPr txBox="1">
            <a:spLocks noChangeArrowheads="1"/>
          </p:cNvSpPr>
          <p:nvPr/>
        </p:nvSpPr>
        <p:spPr bwMode="auto">
          <a:xfrm>
            <a:off x="8652856" y="6579525"/>
            <a:ext cx="2926080" cy="6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400" b="1" dirty="0">
                <a:solidFill>
                  <a:srgbClr val="0000CC"/>
                </a:solidFill>
                <a:latin typeface="Times New Roman" pitchFamily="18" charset="0"/>
              </a:rPr>
              <a:t>//////////////////</a:t>
            </a:r>
          </a:p>
        </p:txBody>
      </p:sp>
      <p:sp>
        <p:nvSpPr>
          <p:cNvPr id="174270" name="Text Box 190"/>
          <p:cNvSpPr txBox="1">
            <a:spLocks noChangeArrowheads="1"/>
          </p:cNvSpPr>
          <p:nvPr/>
        </p:nvSpPr>
        <p:spPr bwMode="auto">
          <a:xfrm>
            <a:off x="8744990" y="5562255"/>
            <a:ext cx="2682240" cy="6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400" b="1" dirty="0">
                <a:solidFill>
                  <a:srgbClr val="0000CC"/>
                </a:solidFill>
                <a:latin typeface="Times New Roman" pitchFamily="18" charset="0"/>
              </a:rPr>
              <a:t>////////////////</a:t>
            </a:r>
          </a:p>
        </p:txBody>
      </p:sp>
      <p:sp>
        <p:nvSpPr>
          <p:cNvPr id="174271" name="Text Box 191"/>
          <p:cNvSpPr txBox="1">
            <a:spLocks noChangeArrowheads="1"/>
          </p:cNvSpPr>
          <p:nvPr/>
        </p:nvSpPr>
        <p:spPr bwMode="auto">
          <a:xfrm>
            <a:off x="10926381" y="4573040"/>
            <a:ext cx="2750819" cy="6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400" b="1" dirty="0">
                <a:solidFill>
                  <a:srgbClr val="0000CC"/>
                </a:solidFill>
                <a:latin typeface="Times New Roman" pitchFamily="18" charset="0"/>
              </a:rPr>
              <a:t>//////////////////</a:t>
            </a:r>
          </a:p>
        </p:txBody>
      </p:sp>
      <p:sp>
        <p:nvSpPr>
          <p:cNvPr id="174272" name="Text Box 192"/>
          <p:cNvSpPr txBox="1">
            <a:spLocks noChangeArrowheads="1"/>
          </p:cNvSpPr>
          <p:nvPr/>
        </p:nvSpPr>
        <p:spPr bwMode="auto">
          <a:xfrm>
            <a:off x="11005354" y="3675786"/>
            <a:ext cx="2750821" cy="6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400" b="1" dirty="0">
                <a:solidFill>
                  <a:srgbClr val="0000CC"/>
                </a:solidFill>
                <a:latin typeface="Times New Roman" pitchFamily="18" charset="0"/>
              </a:rPr>
              <a:t>//////////////////</a:t>
            </a:r>
          </a:p>
        </p:txBody>
      </p:sp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219200" y="619126"/>
            <a:ext cx="12070080" cy="1670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22" tIns="65311" rIns="130622" bIns="65311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b="1" dirty="0">
                <a:solidFill>
                  <a:srgbClr val="CC0000"/>
                </a:solidFill>
                <a:latin typeface="Times New Roman" pitchFamily="18" charset="0"/>
              </a:rPr>
              <a:t>TẬP NGHIỆM VÀ BIỂU DIỄN TẬP NGHIỆM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b="1" dirty="0">
                <a:solidFill>
                  <a:srgbClr val="CC0000"/>
                </a:solidFill>
                <a:latin typeface="Times New Roman" pitchFamily="18" charset="0"/>
              </a:rPr>
              <a:t>CỦA BẤT PHƯƠNG TRÌNH</a:t>
            </a:r>
          </a:p>
        </p:txBody>
      </p:sp>
      <p:graphicFrame>
        <p:nvGraphicFramePr>
          <p:cNvPr id="174274" name="Object 194"/>
          <p:cNvGraphicFramePr>
            <a:graphicFrameLocks noChangeAspect="1"/>
          </p:cNvGraphicFramePr>
          <p:nvPr/>
        </p:nvGraphicFramePr>
        <p:xfrm>
          <a:off x="6851075" y="4783975"/>
          <a:ext cx="511175" cy="461962"/>
        </p:xfrm>
        <a:graphic>
          <a:graphicData uri="http://schemas.openxmlformats.org/presentationml/2006/ole">
            <p:oleObj spid="_x0000_s174276" name="Equation" r:id="rId3" imgW="119520" imgH="149400" progId="Equation.DSMT4">
              <p:embed/>
            </p:oleObj>
          </a:graphicData>
        </a:graphic>
      </p:graphicFrame>
      <p:graphicFrame>
        <p:nvGraphicFramePr>
          <p:cNvPr id="174275" name="Object 195"/>
          <p:cNvGraphicFramePr>
            <a:graphicFrameLocks noChangeAspect="1"/>
          </p:cNvGraphicFramePr>
          <p:nvPr/>
        </p:nvGraphicFramePr>
        <p:xfrm>
          <a:off x="6837800" y="6748550"/>
          <a:ext cx="511175" cy="461963"/>
        </p:xfrm>
        <a:graphic>
          <a:graphicData uri="http://schemas.openxmlformats.org/presentationml/2006/ole">
            <p:oleObj spid="_x0000_s174277" name="Equation" r:id="rId4" imgW="3179520" imgH="3814560" progId="Equation.DSMT4">
              <p:embed/>
            </p:oleObj>
          </a:graphicData>
        </a:graphic>
      </p:graphicFrame>
      <p:sp>
        <p:nvSpPr>
          <p:cNvPr id="23" name="Line 5"/>
          <p:cNvSpPr>
            <a:spLocks noChangeShapeType="1"/>
          </p:cNvSpPr>
          <p:nvPr/>
        </p:nvSpPr>
        <p:spPr bwMode="auto">
          <a:xfrm>
            <a:off x="11082250" y="3902825"/>
            <a:ext cx="0" cy="18325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4" name="Line 5"/>
          <p:cNvSpPr>
            <a:spLocks noChangeShapeType="1"/>
          </p:cNvSpPr>
          <p:nvPr/>
        </p:nvSpPr>
        <p:spPr bwMode="auto">
          <a:xfrm>
            <a:off x="11019900" y="4803000"/>
            <a:ext cx="0" cy="18325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5" name="Line 5"/>
          <p:cNvSpPr>
            <a:spLocks noChangeShapeType="1"/>
          </p:cNvSpPr>
          <p:nvPr/>
        </p:nvSpPr>
        <p:spPr bwMode="auto">
          <a:xfrm>
            <a:off x="10766375" y="5803300"/>
            <a:ext cx="0" cy="18325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6" name="Line 5"/>
          <p:cNvSpPr>
            <a:spLocks noChangeShapeType="1"/>
          </p:cNvSpPr>
          <p:nvPr/>
        </p:nvSpPr>
        <p:spPr bwMode="auto">
          <a:xfrm>
            <a:off x="10899400" y="6829925"/>
            <a:ext cx="0" cy="18325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0" grpId="0"/>
      <p:bldP spid="41" grpId="0"/>
      <p:bldP spid="51" grpId="0"/>
      <p:bldP spid="174269" grpId="0"/>
      <p:bldP spid="174270" grpId="0"/>
      <p:bldP spid="174271" grpId="0"/>
      <p:bldP spid="17427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 descr="DSCF0676"/>
          <p:cNvPicPr>
            <a:picLocks noGrp="1" noChangeAspect="1" noChangeArrowheads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365760" y="1828800"/>
            <a:ext cx="14264640" cy="6400800"/>
          </a:xfrm>
          <a:noFill/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92985" y="207820"/>
            <a:ext cx="13350240" cy="1701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0622" tIns="65311" rIns="130622" bIns="6531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100" dirty="0" err="1">
                <a:solidFill>
                  <a:srgbClr val="000000"/>
                </a:solidFill>
                <a:latin typeface="Times New Roman" pitchFamily="18" charset="0"/>
              </a:rPr>
              <a:t>Các</a:t>
            </a:r>
            <a:r>
              <a:rPr lang="en-US" sz="51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5100" dirty="0" err="1">
                <a:solidFill>
                  <a:srgbClr val="000000"/>
                </a:solidFill>
                <a:latin typeface="Times New Roman" pitchFamily="18" charset="0"/>
              </a:rPr>
              <a:t>hình</a:t>
            </a:r>
            <a:r>
              <a:rPr lang="en-US" sz="51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5100" dirty="0" err="1">
                <a:solidFill>
                  <a:srgbClr val="000000"/>
                </a:solidFill>
                <a:latin typeface="Times New Roman" pitchFamily="18" charset="0"/>
              </a:rPr>
              <a:t>ảnh</a:t>
            </a:r>
            <a:r>
              <a:rPr lang="en-US" sz="51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5100" dirty="0" err="1">
                <a:solidFill>
                  <a:srgbClr val="000000"/>
                </a:solidFill>
                <a:latin typeface="Times New Roman" pitchFamily="18" charset="0"/>
              </a:rPr>
              <a:t>sau</a:t>
            </a:r>
            <a:r>
              <a:rPr lang="en-US" sz="51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5100" dirty="0" err="1">
                <a:solidFill>
                  <a:srgbClr val="000000"/>
                </a:solidFill>
                <a:latin typeface="Times New Roman" pitchFamily="18" charset="0"/>
              </a:rPr>
              <a:t>cho</a:t>
            </a:r>
            <a:r>
              <a:rPr lang="en-US" sz="51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5100" dirty="0" err="1">
                <a:solidFill>
                  <a:srgbClr val="000000"/>
                </a:solidFill>
                <a:latin typeface="Times New Roman" pitchFamily="18" charset="0"/>
              </a:rPr>
              <a:t>ta</a:t>
            </a:r>
            <a:r>
              <a:rPr lang="en-US" sz="51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5100" dirty="0" err="1">
                <a:solidFill>
                  <a:srgbClr val="000000"/>
                </a:solidFill>
                <a:latin typeface="Times New Roman" pitchFamily="18" charset="0"/>
              </a:rPr>
              <a:t>tập</a:t>
            </a:r>
            <a:r>
              <a:rPr lang="en-US" sz="51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5100" dirty="0" err="1">
                <a:solidFill>
                  <a:srgbClr val="000000"/>
                </a:solidFill>
                <a:latin typeface="Times New Roman" pitchFamily="18" charset="0"/>
              </a:rPr>
              <a:t>nghiệm</a:t>
            </a:r>
            <a:r>
              <a:rPr lang="en-US" sz="51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5100" dirty="0" err="1">
                <a:solidFill>
                  <a:srgbClr val="000000"/>
                </a:solidFill>
                <a:latin typeface="Times New Roman" pitchFamily="18" charset="0"/>
              </a:rPr>
              <a:t>về</a:t>
            </a:r>
            <a:r>
              <a:rPr lang="en-US" sz="51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5100" dirty="0" err="1">
                <a:solidFill>
                  <a:srgbClr val="000000"/>
                </a:solidFill>
                <a:latin typeface="Times New Roman" pitchFamily="18" charset="0"/>
              </a:rPr>
              <a:t>bất</a:t>
            </a:r>
            <a:r>
              <a:rPr lang="en-US" sz="51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5100" dirty="0" err="1">
                <a:solidFill>
                  <a:srgbClr val="000000"/>
                </a:solidFill>
                <a:latin typeface="Times New Roman" pitchFamily="18" charset="0"/>
              </a:rPr>
              <a:t>phương</a:t>
            </a:r>
            <a:r>
              <a:rPr lang="en-US" sz="51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5100" dirty="0" err="1">
                <a:solidFill>
                  <a:srgbClr val="000000"/>
                </a:solidFill>
                <a:latin typeface="Times New Roman" pitchFamily="18" charset="0"/>
              </a:rPr>
              <a:t>trình</a:t>
            </a:r>
            <a:r>
              <a:rPr lang="en-US" sz="51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5100" dirty="0" err="1">
                <a:solidFill>
                  <a:srgbClr val="000000"/>
                </a:solidFill>
                <a:latin typeface="Times New Roman" pitchFamily="18" charset="0"/>
              </a:rPr>
              <a:t>nào</a:t>
            </a:r>
            <a:r>
              <a:rPr lang="en-US" sz="5100" dirty="0">
                <a:solidFill>
                  <a:srgbClr val="000000"/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6" name="Text Box 19"/>
          <p:cNvSpPr txBox="1">
            <a:spLocks noChangeArrowheads="1"/>
          </p:cNvSpPr>
          <p:nvPr/>
        </p:nvSpPr>
        <p:spPr bwMode="auto">
          <a:xfrm>
            <a:off x="5455920" y="832485"/>
            <a:ext cx="8336280" cy="615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lang="en-US" sz="3400" b="1" dirty="0">
                <a:solidFill>
                  <a:srgbClr val="660033"/>
                </a:solidFill>
                <a:latin typeface="Arial" charset="0"/>
                <a:cs typeface="Arial" charset="0"/>
              </a:rPr>
              <a:t>            </a:t>
            </a:r>
            <a:r>
              <a:rPr lang="en-US" sz="3400" b="1" dirty="0" smtClean="0">
                <a:solidFill>
                  <a:srgbClr val="660033"/>
                </a:solidFill>
                <a:latin typeface="Arial" charset="0"/>
                <a:cs typeface="Arial" charset="0"/>
              </a:rPr>
              <a:t>x     25</a:t>
            </a:r>
            <a:endParaRPr lang="en-US" sz="3400" b="1" dirty="0">
              <a:solidFill>
                <a:srgbClr val="660033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7" name="Object 20"/>
          <p:cNvGraphicFramePr>
            <a:graphicFrameLocks noChangeAspect="1"/>
          </p:cNvGraphicFramePr>
          <p:nvPr/>
        </p:nvGraphicFramePr>
        <p:xfrm>
          <a:off x="7149410" y="914400"/>
          <a:ext cx="523240" cy="470535"/>
        </p:xfrm>
        <a:graphic>
          <a:graphicData uri="http://schemas.openxmlformats.org/presentationml/2006/ole">
            <p:oleObj spid="_x0000_s197635" name="Equation" r:id="rId4" imgW="119520" imgH="149400" progId="Equation.DSMT4">
              <p:embed/>
            </p:oleObj>
          </a:graphicData>
        </a:graphic>
      </p:graphicFrame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http://bienbaohieu.com/image/cache/catalog/atgt/bang-hieu/bien-bao-cam/127-toc-do-toi-da-cho-phep-500x5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1371600"/>
            <a:ext cx="6629400" cy="6629400"/>
          </a:xfrm>
          <a:prstGeom prst="rect">
            <a:avLst/>
          </a:prstGeom>
          <a:noFill/>
        </p:spPr>
      </p:pic>
      <p:sp>
        <p:nvSpPr>
          <p:cNvPr id="6" name="Text Box 22"/>
          <p:cNvSpPr txBox="1">
            <a:spLocks noChangeArrowheads="1"/>
          </p:cNvSpPr>
          <p:nvPr/>
        </p:nvSpPr>
        <p:spPr bwMode="auto">
          <a:xfrm>
            <a:off x="243840" y="527850"/>
            <a:ext cx="14081760" cy="809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0622" tIns="65311" rIns="130622" bIns="65311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4400" dirty="0" err="1" smtClean="0">
                <a:solidFill>
                  <a:srgbClr val="CC0000"/>
                </a:solidFill>
                <a:latin typeface="Times New Roman" pitchFamily="18" charset="0"/>
              </a:rPr>
              <a:t>Tốc</a:t>
            </a:r>
            <a:r>
              <a:rPr lang="en-US" sz="4400" dirty="0" smtClean="0">
                <a:solidFill>
                  <a:srgbClr val="CC0000"/>
                </a:solidFill>
                <a:latin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CC0000"/>
                </a:solidFill>
                <a:latin typeface="Times New Roman" pitchFamily="18" charset="0"/>
              </a:rPr>
              <a:t>độ</a:t>
            </a:r>
            <a:r>
              <a:rPr lang="en-US" sz="4400" dirty="0" smtClean="0">
                <a:solidFill>
                  <a:srgbClr val="CC0000"/>
                </a:solidFill>
                <a:latin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CC0000"/>
                </a:solidFill>
                <a:latin typeface="Times New Roman" pitchFamily="18" charset="0"/>
              </a:rPr>
              <a:t>tối</a:t>
            </a:r>
            <a:r>
              <a:rPr lang="en-US" sz="4400" dirty="0" smtClean="0">
                <a:solidFill>
                  <a:srgbClr val="CC0000"/>
                </a:solidFill>
                <a:latin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CC0000"/>
                </a:solidFill>
                <a:latin typeface="Times New Roman" pitchFamily="18" charset="0"/>
              </a:rPr>
              <a:t>đa</a:t>
            </a:r>
            <a:r>
              <a:rPr lang="en-US" sz="4400" dirty="0" smtClean="0">
                <a:solidFill>
                  <a:srgbClr val="CC0000"/>
                </a:solidFill>
                <a:latin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CC0000"/>
                </a:solidFill>
                <a:latin typeface="Times New Roman" pitchFamily="18" charset="0"/>
              </a:rPr>
              <a:t>là</a:t>
            </a:r>
            <a:r>
              <a:rPr lang="en-US" sz="4400" dirty="0" smtClean="0">
                <a:solidFill>
                  <a:srgbClr val="CC0000"/>
                </a:solidFill>
                <a:latin typeface="Times New Roman" pitchFamily="18" charset="0"/>
              </a:rPr>
              <a:t> 40km/h</a:t>
            </a:r>
            <a:endParaRPr lang="en-US" sz="4400" b="1" dirty="0">
              <a:solidFill>
                <a:srgbClr val="CC0000"/>
              </a:solidFill>
              <a:latin typeface="Times New Roman" pitchFamily="18" charset="0"/>
            </a:endParaRPr>
          </a:p>
        </p:txBody>
      </p:sp>
      <p:sp>
        <p:nvSpPr>
          <p:cNvPr id="4" name="Text Box 19"/>
          <p:cNvSpPr txBox="1">
            <a:spLocks noChangeArrowheads="1"/>
          </p:cNvSpPr>
          <p:nvPr/>
        </p:nvSpPr>
        <p:spPr bwMode="auto">
          <a:xfrm>
            <a:off x="0" y="1518285"/>
            <a:ext cx="5029200" cy="615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lang="en-US" sz="3400" b="1" dirty="0">
                <a:solidFill>
                  <a:srgbClr val="660033"/>
                </a:solidFill>
                <a:latin typeface="Arial" charset="0"/>
                <a:cs typeface="Arial" charset="0"/>
              </a:rPr>
              <a:t>            </a:t>
            </a:r>
            <a:r>
              <a:rPr lang="en-US" sz="3400" b="1" dirty="0" smtClean="0">
                <a:solidFill>
                  <a:srgbClr val="660033"/>
                </a:solidFill>
                <a:latin typeface="Arial" charset="0"/>
                <a:cs typeface="Arial" charset="0"/>
              </a:rPr>
              <a:t>x     40</a:t>
            </a:r>
            <a:endParaRPr lang="en-US" sz="3400" b="1" dirty="0">
              <a:solidFill>
                <a:srgbClr val="660033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198658" name="Object 2"/>
          <p:cNvGraphicFramePr>
            <a:graphicFrameLocks noChangeAspect="1"/>
          </p:cNvGraphicFramePr>
          <p:nvPr/>
        </p:nvGraphicFramePr>
        <p:xfrm>
          <a:off x="1699950" y="1573875"/>
          <a:ext cx="522288" cy="469900"/>
        </p:xfrm>
        <a:graphic>
          <a:graphicData uri="http://schemas.openxmlformats.org/presentationml/2006/ole">
            <p:oleObj spid="_x0000_s198659" name="Equation" r:id="rId4" imgW="119520" imgH="149400" progId="Equation.DSMT4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6"/>
          <p:cNvSpPr>
            <a:spLocks noChangeArrowheads="1"/>
          </p:cNvSpPr>
          <p:nvPr/>
        </p:nvSpPr>
        <p:spPr bwMode="auto">
          <a:xfrm>
            <a:off x="3901440" y="4754880"/>
            <a:ext cx="4511040" cy="914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130622" tIns="65311" rIns="130622" bIns="65311" anchor="ctr"/>
          <a:lstStyle/>
          <a:p>
            <a:endParaRPr lang="en-US"/>
          </a:p>
        </p:txBody>
      </p:sp>
      <p:pic>
        <p:nvPicPr>
          <p:cNvPr id="39938" name="Picture 2" descr="BiÃªÌn BaÌo HÃªÌt HaÌ£n ChÃªÌ TÃ´Ìc ÄÃ´Ì£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0400" y="1905000"/>
            <a:ext cx="8241686" cy="6324600"/>
          </a:xfrm>
          <a:prstGeom prst="rect">
            <a:avLst/>
          </a:prstGeom>
          <a:noFill/>
        </p:spPr>
      </p:pic>
      <p:sp>
        <p:nvSpPr>
          <p:cNvPr id="7" name="Text Box 22"/>
          <p:cNvSpPr txBox="1">
            <a:spLocks noChangeArrowheads="1"/>
          </p:cNvSpPr>
          <p:nvPr/>
        </p:nvSpPr>
        <p:spPr bwMode="auto">
          <a:xfrm>
            <a:off x="243840" y="228600"/>
            <a:ext cx="14081760" cy="809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0622" tIns="65311" rIns="130622" bIns="65311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4400" dirty="0" err="1" smtClean="0">
                <a:solidFill>
                  <a:srgbClr val="CC0000"/>
                </a:solidFill>
                <a:latin typeface="Times New Roman" pitchFamily="18" charset="0"/>
              </a:rPr>
              <a:t>Tốc</a:t>
            </a:r>
            <a:r>
              <a:rPr lang="en-US" sz="4400" dirty="0" smtClean="0">
                <a:solidFill>
                  <a:srgbClr val="CC0000"/>
                </a:solidFill>
                <a:latin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CC0000"/>
                </a:solidFill>
                <a:latin typeface="Times New Roman" pitchFamily="18" charset="0"/>
              </a:rPr>
              <a:t>độ</a:t>
            </a:r>
            <a:r>
              <a:rPr lang="en-US" sz="4400" dirty="0" smtClean="0">
                <a:solidFill>
                  <a:srgbClr val="CC0000"/>
                </a:solidFill>
                <a:latin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CC0000"/>
                </a:solidFill>
                <a:latin typeface="Times New Roman" pitchFamily="18" charset="0"/>
              </a:rPr>
              <a:t>tối</a:t>
            </a:r>
            <a:r>
              <a:rPr lang="en-US" sz="4400" dirty="0" smtClean="0">
                <a:solidFill>
                  <a:srgbClr val="CC0000"/>
                </a:solidFill>
                <a:latin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CC0000"/>
                </a:solidFill>
                <a:latin typeface="Times New Roman" pitchFamily="18" charset="0"/>
              </a:rPr>
              <a:t>thiểu</a:t>
            </a:r>
            <a:r>
              <a:rPr lang="en-US" sz="4400" dirty="0" smtClean="0">
                <a:solidFill>
                  <a:srgbClr val="CC0000"/>
                </a:solidFill>
                <a:latin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CC0000"/>
                </a:solidFill>
                <a:latin typeface="Times New Roman" pitchFamily="18" charset="0"/>
              </a:rPr>
              <a:t>là</a:t>
            </a:r>
            <a:r>
              <a:rPr lang="en-US" sz="4400" dirty="0" smtClean="0">
                <a:solidFill>
                  <a:srgbClr val="CC0000"/>
                </a:solidFill>
                <a:latin typeface="Times New Roman" pitchFamily="18" charset="0"/>
              </a:rPr>
              <a:t> 30km/h</a:t>
            </a:r>
            <a:endParaRPr lang="en-US" sz="4400" b="1" dirty="0">
              <a:solidFill>
                <a:srgbClr val="CC0000"/>
              </a:solidFill>
              <a:latin typeface="Times New Roman" pitchFamily="18" charset="0"/>
            </a:endParaRPr>
          </a:p>
        </p:txBody>
      </p:sp>
      <p:sp>
        <p:nvSpPr>
          <p:cNvPr id="5" name="Text Box 19"/>
          <p:cNvSpPr txBox="1">
            <a:spLocks noChangeArrowheads="1"/>
          </p:cNvSpPr>
          <p:nvPr/>
        </p:nvSpPr>
        <p:spPr bwMode="auto">
          <a:xfrm>
            <a:off x="0" y="1518285"/>
            <a:ext cx="5029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lang="en-US" sz="3400" b="1" dirty="0">
                <a:solidFill>
                  <a:srgbClr val="660033"/>
                </a:solidFill>
                <a:latin typeface="Arial" charset="0"/>
                <a:cs typeface="Arial" charset="0"/>
              </a:rPr>
              <a:t>            </a:t>
            </a:r>
            <a:r>
              <a:rPr lang="en-US" sz="3400" b="1" dirty="0" smtClean="0">
                <a:solidFill>
                  <a:srgbClr val="660033"/>
                </a:solidFill>
                <a:latin typeface="Arial" charset="0"/>
                <a:cs typeface="Arial" charset="0"/>
              </a:rPr>
              <a:t>x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≥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smtClean="0">
                <a:solidFill>
                  <a:srgbClr val="660033"/>
                </a:solidFill>
                <a:latin typeface="Arial" charset="0"/>
                <a:cs typeface="Arial" charset="0"/>
              </a:rPr>
              <a:t> 30</a:t>
            </a:r>
            <a:endParaRPr lang="en-US" sz="3400" b="1" dirty="0">
              <a:solidFill>
                <a:srgbClr val="660033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http://giaoduc.net.vn/Uploaded/vanminh/2012_08_22/GT-giaoduc.net.v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630400" cy="82296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40" name="Rectangle 48"/>
          <p:cNvSpPr>
            <a:spLocks noChangeArrowheads="1"/>
          </p:cNvSpPr>
          <p:nvPr/>
        </p:nvSpPr>
        <p:spPr bwMode="auto">
          <a:xfrm rot="-5400000">
            <a:off x="7345680" y="-6004560"/>
            <a:ext cx="182880" cy="14386560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100000">
                <a:srgbClr val="0000CC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lIns="130622" tIns="65311" rIns="130622" bIns="65311" anchor="ctr"/>
          <a:lstStyle/>
          <a:p>
            <a:endParaRPr lang="en-US"/>
          </a:p>
        </p:txBody>
      </p:sp>
      <p:sp>
        <p:nvSpPr>
          <p:cNvPr id="2058" name="Rectangle 49"/>
          <p:cNvSpPr>
            <a:spLocks noChangeArrowheads="1"/>
          </p:cNvSpPr>
          <p:nvPr/>
        </p:nvSpPr>
        <p:spPr bwMode="auto">
          <a:xfrm>
            <a:off x="0" y="0"/>
            <a:ext cx="243840" cy="8229600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100000">
                <a:srgbClr val="0000CC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lIns="130622" tIns="65311" rIns="130622" bIns="65311" anchor="ctr"/>
          <a:lstStyle/>
          <a:p>
            <a:endParaRPr lang="en-US"/>
          </a:p>
        </p:txBody>
      </p:sp>
      <p:sp>
        <p:nvSpPr>
          <p:cNvPr id="2059" name="Rectangle 50"/>
          <p:cNvSpPr>
            <a:spLocks noChangeArrowheads="1"/>
          </p:cNvSpPr>
          <p:nvPr/>
        </p:nvSpPr>
        <p:spPr bwMode="auto">
          <a:xfrm>
            <a:off x="14508480" y="0"/>
            <a:ext cx="243840" cy="8229600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100000">
                <a:srgbClr val="0000CC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lIns="130622" tIns="65311" rIns="130622" bIns="65311" anchor="ctr"/>
          <a:lstStyle/>
          <a:p>
            <a:endParaRPr lang="en-US"/>
          </a:p>
        </p:txBody>
      </p:sp>
      <p:sp>
        <p:nvSpPr>
          <p:cNvPr id="2060" name="Rectangle 51"/>
          <p:cNvSpPr>
            <a:spLocks noChangeArrowheads="1"/>
          </p:cNvSpPr>
          <p:nvPr/>
        </p:nvSpPr>
        <p:spPr bwMode="auto">
          <a:xfrm rot="-5400000">
            <a:off x="7223760" y="-7223760"/>
            <a:ext cx="182880" cy="14630400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100000">
                <a:srgbClr val="0000CC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lIns="130622" tIns="65311" rIns="130622" bIns="65311" anchor="ctr"/>
          <a:lstStyle/>
          <a:p>
            <a:endParaRPr lang="en-US"/>
          </a:p>
        </p:txBody>
      </p:sp>
      <p:sp>
        <p:nvSpPr>
          <p:cNvPr id="2061" name="Rectangle 52"/>
          <p:cNvSpPr>
            <a:spLocks noChangeArrowheads="1"/>
          </p:cNvSpPr>
          <p:nvPr/>
        </p:nvSpPr>
        <p:spPr bwMode="auto">
          <a:xfrm rot="-5400000">
            <a:off x="7345680" y="914400"/>
            <a:ext cx="182880" cy="14630400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100000">
                <a:srgbClr val="0000CC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lIns="130622" tIns="65311" rIns="130622" bIns="65311" anchor="ctr"/>
          <a:lstStyle/>
          <a:p>
            <a:endParaRPr lang="en-US"/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533400" y="2195060"/>
            <a:ext cx="11887200" cy="62434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130622" tIns="65311" rIns="130622" bIns="65311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 dirty="0" smtClean="0">
                <a:solidFill>
                  <a:srgbClr val="3333CC"/>
                </a:solidFill>
                <a:latin typeface="Times New Roman" pitchFamily="18" charset="0"/>
              </a:rPr>
              <a:t>1. A </a:t>
            </a:r>
            <a:r>
              <a:rPr lang="en-US" sz="3200" b="1" dirty="0" err="1" smtClean="0">
                <a:solidFill>
                  <a:srgbClr val="3333CC"/>
                </a:solidFill>
                <a:latin typeface="Times New Roman" pitchFamily="18" charset="0"/>
              </a:rPr>
              <a:t>là</a:t>
            </a:r>
            <a:r>
              <a:rPr lang="en-US" sz="3200" b="1" dirty="0" smtClean="0">
                <a:solidFill>
                  <a:srgbClr val="3333CC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3333CC"/>
                </a:solidFill>
                <a:latin typeface="Times New Roman" pitchFamily="18" charset="0"/>
              </a:rPr>
              <a:t>tập</a:t>
            </a:r>
            <a:r>
              <a:rPr lang="en-US" sz="3200" b="1" dirty="0" smtClean="0">
                <a:solidFill>
                  <a:srgbClr val="3333CC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3333CC"/>
                </a:solidFill>
                <a:latin typeface="Times New Roman" pitchFamily="18" charset="0"/>
              </a:rPr>
              <a:t>hợp</a:t>
            </a:r>
            <a:r>
              <a:rPr lang="en-US" sz="3200" b="1" dirty="0" smtClean="0">
                <a:solidFill>
                  <a:srgbClr val="3333CC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3333CC"/>
                </a:solidFill>
                <a:latin typeface="Times New Roman" pitchFamily="18" charset="0"/>
              </a:rPr>
              <a:t>các</a:t>
            </a:r>
            <a:r>
              <a:rPr lang="en-US" sz="3200" b="1" dirty="0" smtClean="0">
                <a:solidFill>
                  <a:srgbClr val="3333CC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3333CC"/>
                </a:solidFill>
                <a:latin typeface="Times New Roman" pitchFamily="18" charset="0"/>
              </a:rPr>
              <a:t>số</a:t>
            </a:r>
            <a:r>
              <a:rPr lang="en-US" sz="3200" b="1" dirty="0" smtClean="0">
                <a:solidFill>
                  <a:srgbClr val="3333CC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3333CC"/>
                </a:solidFill>
                <a:latin typeface="Times New Roman" pitchFamily="18" charset="0"/>
              </a:rPr>
              <a:t>nhỏ</a:t>
            </a:r>
            <a:r>
              <a:rPr lang="en-US" sz="3200" b="1" dirty="0" smtClean="0">
                <a:solidFill>
                  <a:srgbClr val="3333CC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3333CC"/>
                </a:solidFill>
                <a:latin typeface="Times New Roman" pitchFamily="18" charset="0"/>
              </a:rPr>
              <a:t>hơn</a:t>
            </a:r>
            <a:r>
              <a:rPr lang="en-US" sz="3200" b="1" dirty="0" smtClean="0">
                <a:solidFill>
                  <a:srgbClr val="3333CC"/>
                </a:solidFill>
                <a:latin typeface="Times New Roman" pitchFamily="18" charset="0"/>
              </a:rPr>
              <a:t> 3</a:t>
            </a:r>
            <a:endParaRPr lang="en-US" sz="3200" b="1" dirty="0">
              <a:solidFill>
                <a:srgbClr val="3333CC"/>
              </a:solidFill>
              <a:latin typeface="Times New Roman" pitchFamily="18" charset="0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609600" y="2927026"/>
            <a:ext cx="3733800" cy="57817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130622" tIns="65311" rIns="130622" bIns="65311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900" b="1" dirty="0" smtClean="0">
                <a:latin typeface="Times New Roman" pitchFamily="18" charset="0"/>
              </a:rPr>
              <a:t>a) A = { x | x &lt; 3 }</a:t>
            </a:r>
            <a:endParaRPr lang="en-US" sz="2900" b="1" dirty="0">
              <a:latin typeface="Times New Roman" pitchFamily="18" charset="0"/>
            </a:endParaRP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533400" y="5334000"/>
            <a:ext cx="13792200" cy="62434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130622" tIns="65311" rIns="130622" bIns="65311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 dirty="0">
                <a:solidFill>
                  <a:srgbClr val="2B08FC"/>
                </a:solidFill>
                <a:latin typeface="Times New Roman" pitchFamily="18" charset="0"/>
              </a:rPr>
              <a:t>3</a:t>
            </a:r>
            <a:r>
              <a:rPr lang="en-US" sz="3200" b="1" dirty="0" smtClean="0">
                <a:solidFill>
                  <a:srgbClr val="2B08FC"/>
                </a:solidFill>
                <a:latin typeface="Times New Roman" pitchFamily="18" charset="0"/>
              </a:rPr>
              <a:t>. Cho </a:t>
            </a:r>
            <a:r>
              <a:rPr lang="en-US" sz="3200" b="1" dirty="0" err="1" smtClean="0">
                <a:solidFill>
                  <a:srgbClr val="2B08FC"/>
                </a:solidFill>
                <a:latin typeface="Times New Roman" pitchFamily="18" charset="0"/>
              </a:rPr>
              <a:t>hai</a:t>
            </a:r>
            <a:r>
              <a:rPr lang="en-US" sz="3200" b="1" dirty="0" smtClean="0">
                <a:solidFill>
                  <a:srgbClr val="2B08FC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2B08FC"/>
                </a:solidFill>
                <a:latin typeface="Times New Roman" pitchFamily="18" charset="0"/>
              </a:rPr>
              <a:t>số</a:t>
            </a:r>
            <a:r>
              <a:rPr lang="en-US" sz="3200" b="1" dirty="0" smtClean="0">
                <a:solidFill>
                  <a:srgbClr val="2B08FC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2B08FC"/>
                </a:solidFill>
                <a:latin typeface="Times New Roman" pitchFamily="18" charset="0"/>
              </a:rPr>
              <a:t>dương</a:t>
            </a:r>
            <a:r>
              <a:rPr lang="en-US" sz="3200" b="1" dirty="0" smtClean="0">
                <a:solidFill>
                  <a:srgbClr val="2B08FC"/>
                </a:solidFill>
                <a:latin typeface="Times New Roman" pitchFamily="18" charset="0"/>
              </a:rPr>
              <a:t> a, b </a:t>
            </a:r>
            <a:r>
              <a:rPr lang="en-US" sz="3200" b="1" dirty="0" err="1" smtClean="0">
                <a:solidFill>
                  <a:srgbClr val="2B08FC"/>
                </a:solidFill>
                <a:latin typeface="Times New Roman" pitchFamily="18" charset="0"/>
              </a:rPr>
              <a:t>và</a:t>
            </a:r>
            <a:r>
              <a:rPr lang="en-US" sz="3200" b="1" dirty="0" smtClean="0">
                <a:solidFill>
                  <a:srgbClr val="2B08FC"/>
                </a:solidFill>
                <a:latin typeface="Times New Roman" pitchFamily="18" charset="0"/>
              </a:rPr>
              <a:t> a &lt; b. </a:t>
            </a:r>
            <a:r>
              <a:rPr lang="en-US" sz="3200" b="1" dirty="0" err="1" smtClean="0">
                <a:solidFill>
                  <a:srgbClr val="2B08FC"/>
                </a:solidFill>
                <a:latin typeface="Times New Roman" pitchFamily="18" charset="0"/>
              </a:rPr>
              <a:t>Cách</a:t>
            </a:r>
            <a:r>
              <a:rPr lang="en-US" sz="3200" b="1" dirty="0" smtClean="0">
                <a:solidFill>
                  <a:srgbClr val="2B08FC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2B08FC"/>
                </a:solidFill>
                <a:latin typeface="Times New Roman" pitchFamily="18" charset="0"/>
              </a:rPr>
              <a:t>biểu</a:t>
            </a:r>
            <a:r>
              <a:rPr lang="en-US" sz="3200" b="1" dirty="0" smtClean="0">
                <a:solidFill>
                  <a:srgbClr val="2B08FC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2B08FC"/>
                </a:solidFill>
                <a:latin typeface="Times New Roman" pitchFamily="18" charset="0"/>
              </a:rPr>
              <a:t>diễn</a:t>
            </a:r>
            <a:r>
              <a:rPr lang="en-US" sz="3200" b="1" dirty="0" smtClean="0">
                <a:solidFill>
                  <a:srgbClr val="2B08FC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2B08FC"/>
                </a:solidFill>
                <a:latin typeface="Times New Roman" pitchFamily="18" charset="0"/>
              </a:rPr>
              <a:t>trên</a:t>
            </a:r>
            <a:r>
              <a:rPr lang="en-US" sz="3200" b="1" dirty="0" smtClean="0">
                <a:solidFill>
                  <a:srgbClr val="2B08FC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2B08FC"/>
                </a:solidFill>
                <a:latin typeface="Times New Roman" pitchFamily="18" charset="0"/>
              </a:rPr>
              <a:t>đúng</a:t>
            </a:r>
            <a:r>
              <a:rPr lang="en-US" sz="3200" b="1" dirty="0" smtClean="0">
                <a:solidFill>
                  <a:srgbClr val="2B08FC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2B08FC"/>
                </a:solidFill>
                <a:latin typeface="Times New Roman" pitchFamily="18" charset="0"/>
              </a:rPr>
              <a:t>trên</a:t>
            </a:r>
            <a:r>
              <a:rPr lang="en-US" sz="3200" b="1" dirty="0" smtClean="0">
                <a:solidFill>
                  <a:srgbClr val="2B08FC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2B08FC"/>
                </a:solidFill>
                <a:latin typeface="Times New Roman" pitchFamily="18" charset="0"/>
              </a:rPr>
              <a:t>trục</a:t>
            </a:r>
            <a:r>
              <a:rPr lang="en-US" sz="3200" b="1" dirty="0" smtClean="0">
                <a:solidFill>
                  <a:srgbClr val="2B08FC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2B08FC"/>
                </a:solidFill>
                <a:latin typeface="Times New Roman" pitchFamily="18" charset="0"/>
              </a:rPr>
              <a:t>số</a:t>
            </a:r>
            <a:r>
              <a:rPr lang="en-US" sz="3200" b="1" dirty="0" smtClean="0">
                <a:solidFill>
                  <a:srgbClr val="2B08FC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2B08FC"/>
                </a:solidFill>
                <a:latin typeface="Times New Roman" pitchFamily="18" charset="0"/>
              </a:rPr>
              <a:t>là</a:t>
            </a:r>
            <a:r>
              <a:rPr lang="en-US" sz="3200" b="1" dirty="0" smtClean="0">
                <a:solidFill>
                  <a:srgbClr val="2B08FC"/>
                </a:solidFill>
                <a:latin typeface="Times New Roman" pitchFamily="18" charset="0"/>
              </a:rPr>
              <a:t>: </a:t>
            </a:r>
            <a:endParaRPr lang="en-US" sz="3200" b="1" dirty="0">
              <a:solidFill>
                <a:srgbClr val="FF1705"/>
              </a:solidFill>
              <a:latin typeface="Times New Roman" pitchFamily="18" charset="0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533400" y="3810000"/>
            <a:ext cx="13411200" cy="62434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130622" tIns="65311" rIns="130622" bIns="65311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 dirty="0" smtClean="0">
                <a:solidFill>
                  <a:srgbClr val="2B08FC"/>
                </a:solidFill>
                <a:latin typeface="Times New Roman" pitchFamily="18" charset="0"/>
              </a:rPr>
              <a:t>2. </a:t>
            </a:r>
            <a:r>
              <a:rPr lang="en-US" sz="3200" b="1" dirty="0" err="1" smtClean="0">
                <a:solidFill>
                  <a:srgbClr val="2B08FC"/>
                </a:solidFill>
                <a:latin typeface="Times New Roman" pitchFamily="18" charset="0"/>
              </a:rPr>
              <a:t>Số</a:t>
            </a:r>
            <a:r>
              <a:rPr lang="en-US" sz="3200" b="1" dirty="0" smtClean="0">
                <a:solidFill>
                  <a:srgbClr val="2B08FC"/>
                </a:solidFill>
                <a:latin typeface="Times New Roman" pitchFamily="18" charset="0"/>
              </a:rPr>
              <a:t> a </a:t>
            </a:r>
            <a:r>
              <a:rPr lang="en-US" sz="3200" b="1" dirty="0" err="1" smtClean="0">
                <a:solidFill>
                  <a:srgbClr val="2B08FC"/>
                </a:solidFill>
                <a:latin typeface="Times New Roman" pitchFamily="18" charset="0"/>
              </a:rPr>
              <a:t>lớn</a:t>
            </a:r>
            <a:r>
              <a:rPr lang="en-US" sz="3200" b="1" dirty="0" smtClean="0">
                <a:solidFill>
                  <a:srgbClr val="2B08FC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2B08FC"/>
                </a:solidFill>
                <a:latin typeface="Times New Roman" pitchFamily="18" charset="0"/>
              </a:rPr>
              <a:t>hơn</a:t>
            </a:r>
            <a:r>
              <a:rPr lang="en-US" sz="3200" b="1" dirty="0" smtClean="0">
                <a:solidFill>
                  <a:srgbClr val="2B08FC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2B08FC"/>
                </a:solidFill>
                <a:latin typeface="Times New Roman" pitchFamily="18" charset="0"/>
              </a:rPr>
              <a:t>số</a:t>
            </a:r>
            <a:r>
              <a:rPr lang="en-US" sz="3200" b="1" dirty="0" smtClean="0">
                <a:solidFill>
                  <a:srgbClr val="2B08FC"/>
                </a:solidFill>
                <a:latin typeface="Times New Roman" pitchFamily="18" charset="0"/>
              </a:rPr>
              <a:t> 5, </a:t>
            </a:r>
            <a:r>
              <a:rPr lang="en-US" sz="3200" b="1" dirty="0" err="1" smtClean="0">
                <a:solidFill>
                  <a:srgbClr val="2B08FC"/>
                </a:solidFill>
                <a:latin typeface="Times New Roman" pitchFamily="18" charset="0"/>
              </a:rPr>
              <a:t>khi</a:t>
            </a:r>
            <a:r>
              <a:rPr lang="en-US" sz="3200" b="1" dirty="0" smtClean="0">
                <a:solidFill>
                  <a:srgbClr val="2B08FC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2B08FC"/>
                </a:solidFill>
                <a:latin typeface="Times New Roman" pitchFamily="18" charset="0"/>
              </a:rPr>
              <a:t>biểu</a:t>
            </a:r>
            <a:r>
              <a:rPr lang="en-US" sz="3200" b="1" dirty="0" smtClean="0">
                <a:solidFill>
                  <a:srgbClr val="2B08FC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2B08FC"/>
                </a:solidFill>
                <a:latin typeface="Times New Roman" pitchFamily="18" charset="0"/>
              </a:rPr>
              <a:t>diễn</a:t>
            </a:r>
            <a:r>
              <a:rPr lang="en-US" sz="3200" b="1" dirty="0" smtClean="0">
                <a:solidFill>
                  <a:srgbClr val="2B08FC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2B08FC"/>
                </a:solidFill>
                <a:latin typeface="Times New Roman" pitchFamily="18" charset="0"/>
              </a:rPr>
              <a:t>trên</a:t>
            </a:r>
            <a:r>
              <a:rPr lang="en-US" sz="3200" b="1" dirty="0" smtClean="0">
                <a:solidFill>
                  <a:srgbClr val="2B08FC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2B08FC"/>
                </a:solidFill>
                <a:latin typeface="Times New Roman" pitchFamily="18" charset="0"/>
              </a:rPr>
              <a:t>trục</a:t>
            </a:r>
            <a:r>
              <a:rPr lang="en-US" sz="3200" b="1" dirty="0" smtClean="0">
                <a:solidFill>
                  <a:srgbClr val="2B08FC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2B08FC"/>
                </a:solidFill>
                <a:latin typeface="Times New Roman" pitchFamily="18" charset="0"/>
              </a:rPr>
              <a:t>số</a:t>
            </a:r>
            <a:r>
              <a:rPr lang="en-US" sz="3200" b="1" dirty="0" smtClean="0">
                <a:solidFill>
                  <a:srgbClr val="2B08FC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2B08FC"/>
                </a:solidFill>
                <a:latin typeface="Times New Roman" pitchFamily="18" charset="0"/>
              </a:rPr>
              <a:t>thì</a:t>
            </a:r>
            <a:r>
              <a:rPr lang="en-US" sz="3200" b="1" dirty="0" smtClean="0">
                <a:solidFill>
                  <a:srgbClr val="2B08FC"/>
                </a:solidFill>
                <a:latin typeface="Times New Roman" pitchFamily="18" charset="0"/>
              </a:rPr>
              <a:t>:</a:t>
            </a:r>
            <a:endParaRPr lang="en-US" sz="3200" b="1" dirty="0">
              <a:solidFill>
                <a:srgbClr val="FF1705"/>
              </a:solidFill>
              <a:latin typeface="Times New Roman" pitchFamily="18" charset="0"/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609600" y="4572000"/>
            <a:ext cx="4724400" cy="57817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130622" tIns="65311" rIns="130622" bIns="65311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900" b="1" dirty="0" smtClean="0">
                <a:latin typeface="Times New Roman" pitchFamily="18" charset="0"/>
              </a:rPr>
              <a:t>a) a </a:t>
            </a:r>
            <a:r>
              <a:rPr lang="en-US" sz="2900" b="1" dirty="0" err="1" smtClean="0">
                <a:latin typeface="Times New Roman" pitchFamily="18" charset="0"/>
              </a:rPr>
              <a:t>nằm</a:t>
            </a:r>
            <a:r>
              <a:rPr lang="en-US" sz="2900" b="1" dirty="0" smtClean="0">
                <a:latin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</a:rPr>
              <a:t>bên</a:t>
            </a:r>
            <a:r>
              <a:rPr lang="en-US" sz="2900" b="1" dirty="0" smtClean="0">
                <a:latin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</a:rPr>
              <a:t>trái</a:t>
            </a:r>
            <a:r>
              <a:rPr lang="en-US" sz="2900" b="1" dirty="0" smtClean="0">
                <a:latin typeface="Times New Roman" pitchFamily="18" charset="0"/>
              </a:rPr>
              <a:t> so </a:t>
            </a:r>
            <a:r>
              <a:rPr lang="en-US" sz="2900" b="1" dirty="0" err="1" smtClean="0">
                <a:latin typeface="Times New Roman" pitchFamily="18" charset="0"/>
              </a:rPr>
              <a:t>với</a:t>
            </a:r>
            <a:r>
              <a:rPr lang="en-US" sz="2900" b="1" dirty="0" smtClean="0">
                <a:latin typeface="Times New Roman" pitchFamily="18" charset="0"/>
              </a:rPr>
              <a:t> 5</a:t>
            </a:r>
            <a:endParaRPr lang="en-US" sz="2900" b="1" dirty="0">
              <a:latin typeface="Times New Roman" pitchFamily="18" charset="0"/>
            </a:endParaRPr>
          </a:p>
        </p:txBody>
      </p: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533400" y="1371600"/>
            <a:ext cx="12192000" cy="7474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130622" tIns="65311" rIns="130622" bIns="65311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</a:rPr>
              <a:t>Hãy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</a:rPr>
              <a:t>chọn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</a:rPr>
              <a:t>đáp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</a:rPr>
              <a:t>án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</a:rPr>
              <a:t>mà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</a:rPr>
              <a:t>em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</a:rPr>
              <a:t>cho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</a:rPr>
              <a:t>là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</a:rPr>
              <a:t>đúng</a:t>
            </a:r>
            <a:endParaRPr lang="en-US" b="1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21" name="WordArt 4" descr="Water lilies"/>
          <p:cNvSpPr>
            <a:spLocks noChangeArrowheads="1" noChangeShapeType="1" noTextEdit="1"/>
          </p:cNvSpPr>
          <p:nvPr/>
        </p:nvSpPr>
        <p:spPr bwMode="auto">
          <a:xfrm>
            <a:off x="228600" y="172616"/>
            <a:ext cx="14173199" cy="902477"/>
          </a:xfrm>
          <a:prstGeom prst="rect">
            <a:avLst/>
          </a:prstGeom>
        </p:spPr>
        <p:txBody>
          <a:bodyPr wrap="none" lIns="130622" tIns="65311" rIns="130622" bIns="6531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0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A50021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KIỂM TRA BÀI CŨ</a:t>
            </a:r>
          </a:p>
        </p:txBody>
      </p:sp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6172200" y="2960276"/>
            <a:ext cx="3733800" cy="57817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130622" tIns="65311" rIns="130622" bIns="65311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900" b="1" dirty="0">
                <a:latin typeface="Times New Roman" pitchFamily="18" charset="0"/>
              </a:rPr>
              <a:t>b</a:t>
            </a:r>
            <a:r>
              <a:rPr lang="en-US" sz="2900" b="1" dirty="0" smtClean="0">
                <a:latin typeface="Times New Roman" pitchFamily="18" charset="0"/>
              </a:rPr>
              <a:t>) A = { x  | x &gt; 3 }</a:t>
            </a:r>
            <a:endParaRPr lang="en-US" sz="2900" b="1" dirty="0">
              <a:latin typeface="Times New Roman" pitchFamily="18" charset="0"/>
            </a:endParaRPr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6172200" y="4572000"/>
            <a:ext cx="4724400" cy="57817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130622" tIns="65311" rIns="130622" bIns="65311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900" b="1" dirty="0">
                <a:latin typeface="Times New Roman" pitchFamily="18" charset="0"/>
              </a:rPr>
              <a:t>b</a:t>
            </a:r>
            <a:r>
              <a:rPr lang="en-US" sz="2900" b="1" dirty="0" smtClean="0">
                <a:latin typeface="Times New Roman" pitchFamily="18" charset="0"/>
              </a:rPr>
              <a:t>) a </a:t>
            </a:r>
            <a:r>
              <a:rPr lang="en-US" sz="2900" b="1" dirty="0" err="1" smtClean="0">
                <a:latin typeface="Times New Roman" pitchFamily="18" charset="0"/>
              </a:rPr>
              <a:t>nằm</a:t>
            </a:r>
            <a:r>
              <a:rPr lang="en-US" sz="2900" b="1" dirty="0" smtClean="0">
                <a:latin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</a:rPr>
              <a:t>bên</a:t>
            </a:r>
            <a:r>
              <a:rPr lang="en-US" sz="2900" b="1" dirty="0" smtClean="0">
                <a:latin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</a:rPr>
              <a:t>phải</a:t>
            </a:r>
            <a:r>
              <a:rPr lang="en-US" sz="2900" b="1" dirty="0" smtClean="0">
                <a:latin typeface="Times New Roman" pitchFamily="18" charset="0"/>
              </a:rPr>
              <a:t> so </a:t>
            </a:r>
            <a:r>
              <a:rPr lang="en-US" sz="2900" b="1" dirty="0" err="1" smtClean="0">
                <a:latin typeface="Times New Roman" pitchFamily="18" charset="0"/>
              </a:rPr>
              <a:t>với</a:t>
            </a:r>
            <a:r>
              <a:rPr lang="en-US" sz="2900" b="1" dirty="0" smtClean="0">
                <a:latin typeface="Times New Roman" pitchFamily="18" charset="0"/>
              </a:rPr>
              <a:t> 5</a:t>
            </a:r>
            <a:endParaRPr lang="en-US" sz="2900" b="1" dirty="0">
              <a:latin typeface="Times New Roman" pitchFamily="18" charset="0"/>
            </a:endParaRPr>
          </a:p>
        </p:txBody>
      </p:sp>
      <p:pic>
        <p:nvPicPr>
          <p:cNvPr id="1802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6019800"/>
            <a:ext cx="4724401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022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3200" y="6096000"/>
            <a:ext cx="4876800" cy="1789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" name="Text Box 5"/>
          <p:cNvSpPr txBox="1">
            <a:spLocks noChangeArrowheads="1"/>
          </p:cNvSpPr>
          <p:nvPr/>
        </p:nvSpPr>
        <p:spPr bwMode="auto">
          <a:xfrm>
            <a:off x="685800" y="6477000"/>
            <a:ext cx="762000" cy="62434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130622" tIns="65311" rIns="130622" bIns="65311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 dirty="0" smtClean="0">
                <a:latin typeface="Times New Roman" pitchFamily="18" charset="0"/>
              </a:rPr>
              <a:t>a)</a:t>
            </a:r>
            <a:endParaRPr lang="en-US" sz="3200" b="1" dirty="0">
              <a:latin typeface="Times New Roman" pitchFamily="18" charset="0"/>
            </a:endParaRPr>
          </a:p>
        </p:txBody>
      </p:sp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6248400" y="6553200"/>
            <a:ext cx="762000" cy="62434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130622" tIns="65311" rIns="130622" bIns="65311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 dirty="0">
                <a:latin typeface="Times New Roman" pitchFamily="18" charset="0"/>
              </a:rPr>
              <a:t>b</a:t>
            </a:r>
            <a:r>
              <a:rPr lang="en-US" sz="3200" b="1" dirty="0" smtClean="0">
                <a:latin typeface="Times New Roman" pitchFamily="18" charset="0"/>
              </a:rPr>
              <a:t>)</a:t>
            </a:r>
            <a:endParaRPr lang="en-US" sz="3200" b="1" dirty="0">
              <a:latin typeface="Times New Roman" pitchFamily="18" charset="0"/>
            </a:endParaRPr>
          </a:p>
        </p:txBody>
      </p:sp>
      <p:sp>
        <p:nvSpPr>
          <p:cNvPr id="27" name="Hình Bầu dục 26"/>
          <p:cNvSpPr/>
          <p:nvPr/>
        </p:nvSpPr>
        <p:spPr bwMode="auto">
          <a:xfrm>
            <a:off x="592975" y="3005050"/>
            <a:ext cx="533400" cy="45720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.VnTime" pitchFamily="34" charset="0"/>
            </a:endParaRPr>
          </a:p>
        </p:txBody>
      </p:sp>
      <p:sp>
        <p:nvSpPr>
          <p:cNvPr id="28" name="Hình Bầu dục 27"/>
          <p:cNvSpPr/>
          <p:nvPr/>
        </p:nvSpPr>
        <p:spPr bwMode="auto">
          <a:xfrm>
            <a:off x="6155575" y="4648200"/>
            <a:ext cx="533400" cy="45720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.VnTime" pitchFamily="34" charset="0"/>
            </a:endParaRPr>
          </a:p>
        </p:txBody>
      </p:sp>
      <p:sp>
        <p:nvSpPr>
          <p:cNvPr id="29" name="Hình Bầu dục 28"/>
          <p:cNvSpPr/>
          <p:nvPr/>
        </p:nvSpPr>
        <p:spPr bwMode="auto">
          <a:xfrm>
            <a:off x="702425" y="6629400"/>
            <a:ext cx="533400" cy="45720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.VnTim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80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180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20" grpId="0"/>
      <p:bldP spid="23" grpId="0"/>
      <p:bldP spid="24" grpId="0"/>
      <p:bldP spid="25" grpId="0"/>
      <p:bldP spid="26" grpId="0"/>
      <p:bldP spid="27" grpId="0" animBg="1"/>
      <p:bldP spid="28" grpId="0" animBg="1"/>
      <p:bldP spid="2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ChangeArrowheads="1"/>
          </p:cNvSpPr>
          <p:nvPr/>
        </p:nvSpPr>
        <p:spPr bwMode="auto">
          <a:xfrm>
            <a:off x="0" y="0"/>
            <a:ext cx="14630400" cy="8229600"/>
          </a:xfrm>
          <a:prstGeom prst="rect">
            <a:avLst/>
          </a:prstGeom>
          <a:gradFill rotWithShape="0">
            <a:gsLst>
              <a:gs pos="0">
                <a:srgbClr val="FFCCFF"/>
              </a:gs>
              <a:gs pos="100000">
                <a:srgbClr val="CCFFCC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30622" tIns="65311" rIns="130622" bIns="65311" anchor="ctr"/>
          <a:lstStyle/>
          <a:p>
            <a:pPr eaLnBrk="1" hangingPunct="1"/>
            <a:endParaRPr lang="en-US" sz="2600" dirty="0">
              <a:latin typeface="Arial" charset="0"/>
            </a:endParaRPr>
          </a:p>
        </p:txBody>
      </p:sp>
      <p:sp>
        <p:nvSpPr>
          <p:cNvPr id="66563" name="Rectangle 3"/>
          <p:cNvSpPr>
            <a:spLocks noChangeArrowheads="1"/>
          </p:cNvSpPr>
          <p:nvPr/>
        </p:nvSpPr>
        <p:spPr bwMode="auto">
          <a:xfrm>
            <a:off x="975360" y="1737360"/>
            <a:ext cx="12435840" cy="4297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22" tIns="65311" rIns="130622" bIns="65311"/>
          <a:lstStyle/>
          <a:p>
            <a:pPr marL="489833" indent="-489833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4600" dirty="0" err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Làm</a:t>
            </a:r>
            <a:r>
              <a:rPr lang="en-US" sz="4600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4600" dirty="0" err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bài</a:t>
            </a:r>
            <a:r>
              <a:rPr lang="en-US" sz="4600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4600" dirty="0" err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tập</a:t>
            </a:r>
            <a:r>
              <a:rPr lang="en-US" sz="4600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15, 18(</a:t>
            </a:r>
            <a:r>
              <a:rPr lang="en-US" sz="4600" dirty="0" err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sgk</a:t>
            </a:r>
            <a:r>
              <a:rPr lang="en-US" sz="4600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) </a:t>
            </a:r>
            <a:r>
              <a:rPr lang="en-US" sz="4600" dirty="0" err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và</a:t>
            </a:r>
            <a:r>
              <a:rPr lang="en-US" sz="4600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4600" dirty="0" err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bài</a:t>
            </a:r>
            <a:r>
              <a:rPr lang="en-US" sz="4600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4600" dirty="0" err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tập</a:t>
            </a:r>
            <a:r>
              <a:rPr lang="en-US" sz="4600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4600" dirty="0" err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sbt</a:t>
            </a:r>
            <a:r>
              <a:rPr lang="en-US" sz="4600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.</a:t>
            </a:r>
          </a:p>
          <a:p>
            <a:pPr marL="489833" indent="-489833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4600" dirty="0" err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Ôn</a:t>
            </a:r>
            <a:r>
              <a:rPr lang="en-US" sz="4600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4600" dirty="0" err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tập</a:t>
            </a:r>
            <a:r>
              <a:rPr lang="en-US" sz="4600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4600" dirty="0" err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các</a:t>
            </a:r>
            <a:r>
              <a:rPr lang="en-US" sz="4600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4600" dirty="0" err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tính</a:t>
            </a:r>
            <a:r>
              <a:rPr lang="en-US" sz="4600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4600" dirty="0" err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chất</a:t>
            </a:r>
            <a:r>
              <a:rPr lang="en-US" sz="4600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4600" dirty="0" err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của</a:t>
            </a:r>
            <a:r>
              <a:rPr lang="en-US" sz="4600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4600" dirty="0" err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bất</a:t>
            </a:r>
            <a:r>
              <a:rPr lang="en-US" sz="4600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4600" dirty="0" err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đẳng</a:t>
            </a:r>
            <a:r>
              <a:rPr lang="en-US" sz="4600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4600" dirty="0" err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thức</a:t>
            </a:r>
            <a:r>
              <a:rPr lang="en-US" sz="4600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:</a:t>
            </a:r>
            <a:r>
              <a:rPr lang="en-US" sz="4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endParaRPr lang="en-US" sz="4600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marL="1061304" lvl="1" indent="-408194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Liên</a:t>
            </a:r>
            <a:r>
              <a:rPr lang="en-US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hệ</a:t>
            </a:r>
            <a:r>
              <a:rPr lang="en-US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giữa</a:t>
            </a:r>
            <a:r>
              <a:rPr lang="en-US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thứ</a:t>
            </a:r>
            <a:r>
              <a:rPr lang="en-US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tự</a:t>
            </a:r>
            <a:r>
              <a:rPr lang="en-US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và</a:t>
            </a:r>
            <a:r>
              <a:rPr lang="en-US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phép</a:t>
            </a:r>
            <a:r>
              <a:rPr lang="en-US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cộng</a:t>
            </a:r>
            <a:endParaRPr lang="en-US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marL="1061304" lvl="1" indent="-408194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Liên</a:t>
            </a:r>
            <a:r>
              <a:rPr lang="en-US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hệ</a:t>
            </a:r>
            <a:r>
              <a:rPr lang="en-US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giữa</a:t>
            </a:r>
            <a:r>
              <a:rPr lang="en-US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thứ</a:t>
            </a:r>
            <a:r>
              <a:rPr lang="en-US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tự</a:t>
            </a:r>
            <a:r>
              <a:rPr lang="en-US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và</a:t>
            </a:r>
            <a:r>
              <a:rPr lang="en-US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phép</a:t>
            </a:r>
            <a:r>
              <a:rPr lang="en-US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nhân</a:t>
            </a:r>
            <a:endParaRPr lang="en-US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marL="1061304" lvl="1" indent="-408194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Hai</a:t>
            </a:r>
            <a:r>
              <a:rPr lang="en-US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Quy</a:t>
            </a:r>
            <a:r>
              <a:rPr lang="en-US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tắc</a:t>
            </a:r>
            <a:r>
              <a:rPr lang="en-US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biến</a:t>
            </a:r>
            <a:r>
              <a:rPr lang="en-US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đổi</a:t>
            </a:r>
            <a:r>
              <a:rPr lang="en-US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phương</a:t>
            </a:r>
            <a:r>
              <a:rPr lang="en-US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trình</a:t>
            </a:r>
            <a:endParaRPr lang="en-US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marL="489833" indent="-489833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4600" dirty="0" err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Đọc</a:t>
            </a:r>
            <a:r>
              <a:rPr lang="en-US" sz="4600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4600" dirty="0" err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trước</a:t>
            </a:r>
            <a:r>
              <a:rPr lang="en-US" sz="4600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4600" dirty="0" err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bài</a:t>
            </a:r>
            <a:r>
              <a:rPr lang="en-US" sz="4600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: </a:t>
            </a:r>
          </a:p>
          <a:p>
            <a:pPr marL="489833" indent="-489833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4600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         </a:t>
            </a:r>
            <a:r>
              <a:rPr lang="en-US" sz="46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“</a:t>
            </a:r>
            <a:r>
              <a:rPr lang="en-US" sz="4600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Bất</a:t>
            </a:r>
            <a:r>
              <a:rPr lang="en-US" sz="46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4600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phương</a:t>
            </a:r>
            <a:r>
              <a:rPr lang="en-US" sz="46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4600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trình</a:t>
            </a:r>
            <a:r>
              <a:rPr lang="en-US" sz="46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4600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bậc</a:t>
            </a:r>
            <a:r>
              <a:rPr lang="en-US" sz="46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4600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nhất</a:t>
            </a:r>
            <a:r>
              <a:rPr lang="en-US" sz="46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4600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một</a:t>
            </a:r>
            <a:r>
              <a:rPr lang="en-US" sz="46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4600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ẩn</a:t>
            </a:r>
            <a:r>
              <a:rPr lang="en-US" sz="46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”</a:t>
            </a:r>
          </a:p>
        </p:txBody>
      </p:sp>
      <p:sp>
        <p:nvSpPr>
          <p:cNvPr id="176133" name="Rectangle 5"/>
          <p:cNvSpPr>
            <a:spLocks noChangeArrowheads="1"/>
          </p:cNvSpPr>
          <p:nvPr/>
        </p:nvSpPr>
        <p:spPr bwMode="auto">
          <a:xfrm>
            <a:off x="731520" y="182880"/>
            <a:ext cx="1316736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 anchor="ctr"/>
          <a:lstStyle/>
          <a:p>
            <a:pPr algn="ctr" eaLnBrk="1" hangingPunct="1"/>
            <a:r>
              <a:rPr lang="en-US" sz="6300" b="1" u="sng" dirty="0">
                <a:solidFill>
                  <a:srgbClr val="660033"/>
                </a:solidFill>
                <a:latin typeface="Times New Roman" pitchFamily="18" charset="0"/>
              </a:rPr>
              <a:t>HƯỚNG DẪN VỀ NHÀ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6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9" name="WordArt 11"/>
          <p:cNvSpPr>
            <a:spLocks noChangeArrowheads="1" noChangeShapeType="1" noTextEdit="1"/>
          </p:cNvSpPr>
          <p:nvPr/>
        </p:nvSpPr>
        <p:spPr bwMode="auto">
          <a:xfrm>
            <a:off x="304800" y="762000"/>
            <a:ext cx="14020800" cy="1645920"/>
          </a:xfrm>
          <a:prstGeom prst="rect">
            <a:avLst/>
          </a:prstGeom>
        </p:spPr>
        <p:txBody>
          <a:bodyPr wrap="none" lIns="130622" tIns="65311" rIns="130622" bIns="6531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5100" b="1" kern="10" smtClean="0">
                <a:ln w="9525">
                  <a:solidFill>
                    <a:srgbClr val="CC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200"/>
                    </a:gs>
                    <a:gs pos="45000">
                      <a:srgbClr val="FF7A00">
                        <a:alpha val="96400"/>
                      </a:srgbClr>
                    </a:gs>
                    <a:gs pos="70000">
                      <a:srgbClr val="FF0300">
                        <a:alpha val="94400"/>
                      </a:srgbClr>
                    </a:gs>
                    <a:gs pos="100000">
                      <a:srgbClr val="4D0808">
                        <a:alpha val="92000"/>
                      </a:srgbClr>
                    </a:gs>
                  </a:gsLst>
                  <a:path path="rect">
                    <a:fillToRect l="50000" t="50000" r="50000" b="50000"/>
                  </a:path>
                </a:gradFill>
                <a:latin typeface="Times New Roman" pitchFamily="18" charset="0"/>
                <a:cs typeface="Times New Roman" pitchFamily="18" charset="0"/>
              </a:rPr>
              <a:t>Chân thành cảm ơn </a:t>
            </a:r>
            <a:r>
              <a:rPr lang="pt-BR" sz="5100" b="1" kern="10" dirty="0" smtClean="0">
                <a:ln w="9525">
                  <a:solidFill>
                    <a:srgbClr val="CC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200"/>
                    </a:gs>
                    <a:gs pos="45000">
                      <a:srgbClr val="FF7A00">
                        <a:alpha val="96400"/>
                      </a:srgbClr>
                    </a:gs>
                    <a:gs pos="70000">
                      <a:srgbClr val="FF0300">
                        <a:alpha val="94400"/>
                      </a:srgbClr>
                    </a:gs>
                    <a:gs pos="100000">
                      <a:srgbClr val="4D0808">
                        <a:alpha val="92000"/>
                      </a:srgbClr>
                    </a:gs>
                  </a:gsLst>
                  <a:path path="rect">
                    <a:fillToRect l="50000" t="50000" r="50000" b="50000"/>
                  </a:path>
                </a:gradFill>
                <a:latin typeface="Times New Roman" pitchFamily="18" charset="0"/>
                <a:cs typeface="Times New Roman" pitchFamily="18" charset="0"/>
              </a:rPr>
              <a:t>quý thầy cô và các em!</a:t>
            </a:r>
            <a:endParaRPr lang="en-US" sz="5100" b="1" kern="10" dirty="0">
              <a:ln w="9525">
                <a:solidFill>
                  <a:srgbClr val="CC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F200"/>
                  </a:gs>
                  <a:gs pos="45000">
                    <a:srgbClr val="FF7A00">
                      <a:alpha val="96400"/>
                    </a:srgbClr>
                  </a:gs>
                  <a:gs pos="70000">
                    <a:srgbClr val="FF0300">
                      <a:alpha val="94400"/>
                    </a:srgbClr>
                  </a:gs>
                  <a:gs pos="100000">
                    <a:srgbClr val="4D0808">
                      <a:alpha val="92000"/>
                    </a:srgbClr>
                  </a:gs>
                </a:gsLst>
                <a:path path="rect">
                  <a:fillToRect l="50000" t="50000" r="50000" b="50000"/>
                </a:path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0060" name="WordArt 12"/>
          <p:cNvSpPr>
            <a:spLocks noChangeArrowheads="1" noChangeShapeType="1" noTextEdit="1"/>
          </p:cNvSpPr>
          <p:nvPr/>
        </p:nvSpPr>
        <p:spPr bwMode="auto">
          <a:xfrm>
            <a:off x="243840" y="3048000"/>
            <a:ext cx="14142720" cy="1645920"/>
          </a:xfrm>
          <a:prstGeom prst="rect">
            <a:avLst/>
          </a:prstGeom>
        </p:spPr>
        <p:txBody>
          <a:bodyPr wrap="none" lIns="130622" tIns="65311" rIns="130622" bIns="6531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5100" b="1" kern="10" dirty="0" err="1" smtClean="0">
                <a:ln w="9525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5100" b="1" kern="10" dirty="0" smtClean="0">
                <a:ln w="9525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100" b="1" kern="10" dirty="0" err="1" smtClean="0">
                <a:ln w="9525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5100" b="1" kern="10" dirty="0" smtClean="0">
                <a:ln w="9525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100" b="1" kern="10" dirty="0" err="1" smtClean="0">
                <a:ln w="9525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5100" b="1" kern="10" dirty="0" smtClean="0">
                <a:ln w="9525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100" b="1" kern="10" dirty="0" err="1" smtClean="0">
                <a:ln w="9525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5100" b="1" kern="10" dirty="0" smtClean="0">
                <a:ln w="9525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100" b="1" kern="10" dirty="0" err="1" smtClean="0">
                <a:ln w="9525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dồi</a:t>
            </a:r>
            <a:r>
              <a:rPr lang="en-US" sz="5100" b="1" kern="10" dirty="0" smtClean="0">
                <a:ln w="9525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100" b="1" kern="10" dirty="0" err="1" smtClean="0">
                <a:ln w="9525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dào</a:t>
            </a:r>
            <a:r>
              <a:rPr lang="en-US" sz="5100" b="1" kern="10" dirty="0" smtClean="0">
                <a:ln w="9525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100" b="1" kern="10" dirty="0" err="1" smtClean="0">
                <a:ln w="9525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5100" b="1" kern="10" dirty="0" smtClean="0">
                <a:ln w="9525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100" b="1" kern="10" dirty="0" err="1" smtClean="0">
                <a:ln w="9525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5100" b="1" kern="10" dirty="0" smtClean="0">
                <a:ln w="9525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100" b="1" kern="10" dirty="0" err="1" smtClean="0">
                <a:ln w="9525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5100" b="1" kern="10" dirty="0" smtClean="0">
                <a:ln w="9525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100" b="1" kern="10" dirty="0" err="1" smtClean="0">
                <a:ln w="9525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5100" b="1" kern="10" dirty="0" smtClean="0">
                <a:ln w="9525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100" b="1" kern="10" dirty="0" err="1" smtClean="0">
                <a:ln w="9525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5100" b="1" kern="10" dirty="0" smtClean="0">
                <a:ln w="9525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en-US" sz="5100" b="1" kern="10" dirty="0">
              <a:ln w="9525">
                <a:solidFill>
                  <a:srgbClr val="00CCFF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0061" name="WordArt 13"/>
          <p:cNvSpPr>
            <a:spLocks noChangeArrowheads="1" noChangeShapeType="1" noTextEdit="1"/>
          </p:cNvSpPr>
          <p:nvPr/>
        </p:nvSpPr>
        <p:spPr bwMode="auto">
          <a:xfrm>
            <a:off x="487680" y="5638800"/>
            <a:ext cx="13776960" cy="1371600"/>
          </a:xfrm>
          <a:prstGeom prst="rect">
            <a:avLst/>
          </a:prstGeom>
        </p:spPr>
        <p:txBody>
          <a:bodyPr wrap="none" lIns="130622" tIns="65311" rIns="130622" bIns="6531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5100" kern="10" dirty="0" smtClean="0">
                <a:ln w="9525">
                  <a:solidFill>
                    <a:srgbClr val="FF6699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Chúc các em luôn chăm ngoan </a:t>
            </a:r>
            <a:r>
              <a:rPr lang="pt-BR" sz="5100" kern="10" smtClean="0">
                <a:ln w="9525">
                  <a:solidFill>
                    <a:srgbClr val="FF6699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học </a:t>
            </a:r>
            <a:r>
              <a:rPr lang="pt-BR" sz="5100" kern="10" smtClean="0">
                <a:ln w="9525">
                  <a:solidFill>
                    <a:srgbClr val="FF6699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giỏi</a:t>
            </a:r>
            <a:endParaRPr lang="en-US" sz="5100" kern="10" dirty="0">
              <a:ln w="9525">
                <a:solidFill>
                  <a:srgbClr val="FF6699"/>
                </a:solidFill>
                <a:round/>
                <a:headEnd/>
                <a:tailEnd/>
              </a:ln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30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30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0"/>
                                        <p:tgtEl>
                                          <p:spTgt spid="130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0"/>
                                        <p:tgtEl>
                                          <p:spTgt spid="1300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130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130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5000" fill="hold"/>
                                        <p:tgtEl>
                                          <p:spTgt spid="1300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66"/>
                                      </p:to>
                                    </p:animClr>
                                    <p:set>
                                      <p:cBhvr>
                                        <p:cTn id="23" dur="5000" fill="hold"/>
                                        <p:tgtEl>
                                          <p:spTgt spid="1300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5000" fill="hold"/>
                                        <p:tgtEl>
                                          <p:spTgt spid="1300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5000" fill="hold"/>
                                        <p:tgtEl>
                                          <p:spTgt spid="1300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FF"/>
                                      </p:to>
                                    </p:animClr>
                                    <p:set>
                                      <p:cBhvr>
                                        <p:cTn id="27" dur="5000" fill="hold"/>
                                        <p:tgtEl>
                                          <p:spTgt spid="1300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5000" fill="hold"/>
                                        <p:tgtEl>
                                          <p:spTgt spid="1300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" presetClass="emph" presetSubtype="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5000" fill="hold"/>
                                        <p:tgtEl>
                                          <p:spTgt spid="1300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66"/>
                                      </p:to>
                                    </p:animClr>
                                    <p:set>
                                      <p:cBhvr>
                                        <p:cTn id="31" dur="5000" fill="hold"/>
                                        <p:tgtEl>
                                          <p:spTgt spid="1300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0" fill="hold"/>
                                        <p:tgtEl>
                                          <p:spTgt spid="1300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" presetClass="emph" presetSubtype="2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0" fill="hold"/>
                                        <p:tgtEl>
                                          <p:spTgt spid="1300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35" dur="5000" fill="hold"/>
                                        <p:tgtEl>
                                          <p:spTgt spid="1300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0" fill="hold"/>
                                        <p:tgtEl>
                                          <p:spTgt spid="1300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5000" fill="hold"/>
                                        <p:tgtEl>
                                          <p:spTgt spid="1300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66"/>
                                      </p:to>
                                    </p:animClr>
                                    <p:set>
                                      <p:cBhvr>
                                        <p:cTn id="39" dur="5000" fill="hold"/>
                                        <p:tgtEl>
                                          <p:spTgt spid="1300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0" fill="hold"/>
                                        <p:tgtEl>
                                          <p:spTgt spid="1300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44" dur="5000"/>
                                        <p:tgtEl>
                                          <p:spTgt spid="1300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0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1" presetClass="exit" presetSubtype="4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47" dur="5000"/>
                                        <p:tgtEl>
                                          <p:spTgt spid="130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0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1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50" dur="5000"/>
                                        <p:tgtEl>
                                          <p:spTgt spid="1300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0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8" presetClass="entr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56" dur="5000"/>
                                        <p:tgtEl>
                                          <p:spTgt spid="130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8" presetClass="entr" presetSubtype="32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59" dur="5000"/>
                                        <p:tgtEl>
                                          <p:spTgt spid="130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8" presetClass="entr" presetSubtype="3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62" dur="5000"/>
                                        <p:tgtEl>
                                          <p:spTgt spid="130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9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" dur="5000" fill="hold"/>
                                        <p:tgtEl>
                                          <p:spTgt spid="130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66"/>
                                      </p:to>
                                    </p:animClr>
                                    <p:animClr clrSpc="rgb" dir="cw">
                                      <p:cBhvr>
                                        <p:cTn id="67" dur="5000" fill="hold"/>
                                        <p:tgtEl>
                                          <p:spTgt spid="130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66"/>
                                      </p:to>
                                    </p:animClr>
                                    <p:set>
                                      <p:cBhvr>
                                        <p:cTn id="68" dur="5000" fill="hold"/>
                                        <p:tgtEl>
                                          <p:spTgt spid="130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5000" fill="hold"/>
                                        <p:tgtEl>
                                          <p:spTgt spid="1300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0" fill="hold"/>
                                        <p:tgtEl>
                                          <p:spTgt spid="1300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66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0" fill="hold"/>
                                        <p:tgtEl>
                                          <p:spTgt spid="1300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66"/>
                                      </p:to>
                                    </p:animClr>
                                    <p:set>
                                      <p:cBhvr>
                                        <p:cTn id="73" dur="5000" fill="hold"/>
                                        <p:tgtEl>
                                          <p:spTgt spid="1300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0" fill="hold"/>
                                        <p:tgtEl>
                                          <p:spTgt spid="1300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9" presetClass="emph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" dur="5000" fill="hold"/>
                                        <p:tgtEl>
                                          <p:spTgt spid="1300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66"/>
                                      </p:to>
                                    </p:animClr>
                                    <p:animClr clrSpc="rgb" dir="cw">
                                      <p:cBhvr>
                                        <p:cTn id="77" dur="5000" fill="hold"/>
                                        <p:tgtEl>
                                          <p:spTgt spid="1300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66"/>
                                      </p:to>
                                    </p:animClr>
                                    <p:set>
                                      <p:cBhvr>
                                        <p:cTn id="78" dur="5000" fill="hold"/>
                                        <p:tgtEl>
                                          <p:spTgt spid="1300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5000" fill="hold"/>
                                        <p:tgtEl>
                                          <p:spTgt spid="1300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8" presetClass="exit" presetSubtype="16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3" dur="5000"/>
                                        <p:tgtEl>
                                          <p:spTgt spid="1300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0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8" presetClass="exit" presetSubtype="16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6" dur="5000"/>
                                        <p:tgtEl>
                                          <p:spTgt spid="130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0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8" presetClass="exit" presetSubtype="16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9" dur="5000"/>
                                        <p:tgtEl>
                                          <p:spTgt spid="1300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0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9" grpId="0" animBg="1"/>
      <p:bldP spid="130059" grpId="1" animBg="1"/>
      <p:bldP spid="130059" grpId="2" animBg="1"/>
      <p:bldP spid="130059" grpId="3" animBg="1"/>
      <p:bldP spid="130059" grpId="4" animBg="1"/>
      <p:bldP spid="130060" grpId="0" animBg="1"/>
      <p:bldP spid="130060" grpId="1" animBg="1"/>
      <p:bldP spid="130060" grpId="2" animBg="1"/>
      <p:bldP spid="130060" grpId="3" animBg="1"/>
      <p:bldP spid="130060" grpId="4" animBg="1"/>
      <p:bldP spid="130060" grpId="5" animBg="1"/>
      <p:bldP spid="130060" grpId="6" animBg="1"/>
      <p:bldP spid="130060" grpId="7" animBg="1"/>
      <p:bldP spid="130060" grpId="8" animBg="1"/>
      <p:bldP spid="130061" grpId="0" animBg="1"/>
      <p:bldP spid="130061" grpId="1" animBg="1"/>
      <p:bldP spid="130061" grpId="2" animBg="1"/>
      <p:bldP spid="130061" grpId="3" animBg="1"/>
      <p:bldP spid="130061" grpId="4" animBg="1"/>
      <p:bldP spid="130061" grpId="5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DSCF0676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4630399" cy="82296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bienbaohieu.com/image/cache/catalog/atgt/bang-hieu/bien-bao-cam/127-toc-do-toi-da-cho-phep-500x5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5650" y="166250"/>
            <a:ext cx="10515600" cy="8001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ChangeArrowheads="1"/>
          </p:cNvSpPr>
          <p:nvPr/>
        </p:nvSpPr>
        <p:spPr bwMode="auto">
          <a:xfrm>
            <a:off x="0" y="0"/>
            <a:ext cx="14630400" cy="822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30622" tIns="65311" rIns="130622" bIns="65311" anchor="ctr"/>
          <a:lstStyle/>
          <a:p>
            <a:pPr eaLnBrk="1" hangingPunct="1"/>
            <a:endParaRPr lang="en-US" sz="2600" dirty="0">
              <a:latin typeface="Arial" charset="0"/>
            </a:endParaRPr>
          </a:p>
        </p:txBody>
      </p:sp>
      <p:sp>
        <p:nvSpPr>
          <p:cNvPr id="178180" name="Text Box 4"/>
          <p:cNvSpPr txBox="1">
            <a:spLocks noChangeArrowheads="1"/>
          </p:cNvSpPr>
          <p:nvPr/>
        </p:nvSpPr>
        <p:spPr bwMode="auto">
          <a:xfrm>
            <a:off x="304800" y="202275"/>
            <a:ext cx="8534400" cy="747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6600CC"/>
                </a:solidFill>
                <a:latin typeface="Times New Roman" pitchFamily="18" charset="0"/>
              </a:rPr>
              <a:t>* </a:t>
            </a:r>
            <a:r>
              <a:rPr lang="en-US" b="1" dirty="0" err="1">
                <a:solidFill>
                  <a:srgbClr val="6600CC"/>
                </a:solidFill>
                <a:latin typeface="Times New Roman" pitchFamily="18" charset="0"/>
              </a:rPr>
              <a:t>Phương</a:t>
            </a:r>
            <a:r>
              <a:rPr lang="en-US" b="1" dirty="0">
                <a:solidFill>
                  <a:srgbClr val="6600CC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6600CC"/>
                </a:solidFill>
                <a:latin typeface="Times New Roman" pitchFamily="18" charset="0"/>
              </a:rPr>
              <a:t>trình</a:t>
            </a:r>
            <a:r>
              <a:rPr lang="en-US" b="1" dirty="0">
                <a:solidFill>
                  <a:srgbClr val="6600CC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6600CC"/>
                </a:solidFill>
                <a:latin typeface="Times New Roman" pitchFamily="18" charset="0"/>
              </a:rPr>
              <a:t>một</a:t>
            </a:r>
            <a:r>
              <a:rPr lang="en-US" b="1" dirty="0">
                <a:solidFill>
                  <a:srgbClr val="6600CC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6600CC"/>
                </a:solidFill>
                <a:latin typeface="Times New Roman" pitchFamily="18" charset="0"/>
              </a:rPr>
              <a:t>ẩn</a:t>
            </a:r>
            <a:r>
              <a:rPr lang="en-US" b="1" dirty="0">
                <a:solidFill>
                  <a:srgbClr val="6600CC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6600CC"/>
                </a:solidFill>
                <a:latin typeface="Times New Roman" pitchFamily="18" charset="0"/>
              </a:rPr>
              <a:t>có</a:t>
            </a:r>
            <a:r>
              <a:rPr lang="en-US" b="1" dirty="0">
                <a:solidFill>
                  <a:srgbClr val="6600CC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6600CC"/>
                </a:solidFill>
                <a:latin typeface="Times New Roman" pitchFamily="18" charset="0"/>
              </a:rPr>
              <a:t>dạng</a:t>
            </a:r>
            <a:endParaRPr lang="en-US" b="1" dirty="0">
              <a:solidFill>
                <a:srgbClr val="6600CC"/>
              </a:solidFill>
              <a:latin typeface="Times New Roman" pitchFamily="18" charset="0"/>
            </a:endParaRPr>
          </a:p>
        </p:txBody>
      </p:sp>
      <p:sp>
        <p:nvSpPr>
          <p:cNvPr id="178182" name="Text Box 6"/>
          <p:cNvSpPr txBox="1">
            <a:spLocks noChangeArrowheads="1"/>
          </p:cNvSpPr>
          <p:nvPr/>
        </p:nvSpPr>
        <p:spPr bwMode="auto">
          <a:xfrm>
            <a:off x="4015741" y="1371600"/>
            <a:ext cx="731520" cy="747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6600CC"/>
                </a:solidFill>
              </a:rPr>
              <a:t>=</a:t>
            </a:r>
          </a:p>
        </p:txBody>
      </p:sp>
      <p:sp>
        <p:nvSpPr>
          <p:cNvPr id="178183" name="Text Box 7"/>
          <p:cNvSpPr txBox="1">
            <a:spLocks noChangeArrowheads="1"/>
          </p:cNvSpPr>
          <p:nvPr/>
        </p:nvSpPr>
        <p:spPr bwMode="auto">
          <a:xfrm>
            <a:off x="853440" y="3577590"/>
            <a:ext cx="853440" cy="1101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300" dirty="0">
                <a:solidFill>
                  <a:srgbClr val="6600CC"/>
                </a:solidFill>
              </a:rPr>
              <a:t>&lt;</a:t>
            </a:r>
          </a:p>
        </p:txBody>
      </p:sp>
      <p:graphicFrame>
        <p:nvGraphicFramePr>
          <p:cNvPr id="178184" name="Object 8"/>
          <p:cNvGraphicFramePr>
            <a:graphicFrameLocks noChangeAspect="1"/>
          </p:cNvGraphicFramePr>
          <p:nvPr/>
        </p:nvGraphicFramePr>
        <p:xfrm>
          <a:off x="5140960" y="3760470"/>
          <a:ext cx="711200" cy="640080"/>
        </p:xfrm>
        <a:graphic>
          <a:graphicData uri="http://schemas.openxmlformats.org/presentationml/2006/ole">
            <p:oleObj spid="_x0000_s178195" name="Equation" r:id="rId3" imgW="126835" imgH="152202" progId="Equation.DSMT4">
              <p:embed/>
            </p:oleObj>
          </a:graphicData>
        </a:graphic>
      </p:graphicFrame>
      <p:graphicFrame>
        <p:nvGraphicFramePr>
          <p:cNvPr id="178185" name="Object 9"/>
          <p:cNvGraphicFramePr>
            <a:graphicFrameLocks noChangeAspect="1"/>
          </p:cNvGraphicFramePr>
          <p:nvPr/>
        </p:nvGraphicFramePr>
        <p:xfrm>
          <a:off x="7213600" y="3760470"/>
          <a:ext cx="711200" cy="640080"/>
        </p:xfrm>
        <a:graphic>
          <a:graphicData uri="http://schemas.openxmlformats.org/presentationml/2006/ole">
            <p:oleObj spid="_x0000_s178196" name="Equation" r:id="rId4" imgW="126835" imgH="152202" progId="Equation.DSMT4">
              <p:embed/>
            </p:oleObj>
          </a:graphicData>
        </a:graphic>
      </p:graphicFrame>
      <p:sp>
        <p:nvSpPr>
          <p:cNvPr id="178186" name="Text Box 10"/>
          <p:cNvSpPr txBox="1">
            <a:spLocks noChangeArrowheads="1"/>
          </p:cNvSpPr>
          <p:nvPr/>
        </p:nvSpPr>
        <p:spPr bwMode="auto">
          <a:xfrm>
            <a:off x="2804160" y="3577590"/>
            <a:ext cx="853440" cy="1101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300" dirty="0">
                <a:solidFill>
                  <a:srgbClr val="6600CC"/>
                </a:solidFill>
              </a:rPr>
              <a:t>&gt;</a:t>
            </a:r>
          </a:p>
        </p:txBody>
      </p:sp>
      <p:sp>
        <p:nvSpPr>
          <p:cNvPr id="69643" name="Line 11"/>
          <p:cNvSpPr>
            <a:spLocks noChangeShapeType="1"/>
          </p:cNvSpPr>
          <p:nvPr/>
        </p:nvSpPr>
        <p:spPr bwMode="auto">
          <a:xfrm flipV="1">
            <a:off x="1828800" y="2171701"/>
            <a:ext cx="2255520" cy="140589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lIns="130622" tIns="65311" rIns="130622" bIns="65311"/>
          <a:lstStyle/>
          <a:p>
            <a:endParaRPr lang="en-US"/>
          </a:p>
        </p:txBody>
      </p:sp>
      <p:sp>
        <p:nvSpPr>
          <p:cNvPr id="69644" name="Line 12"/>
          <p:cNvSpPr>
            <a:spLocks noChangeShapeType="1"/>
          </p:cNvSpPr>
          <p:nvPr/>
        </p:nvSpPr>
        <p:spPr bwMode="auto">
          <a:xfrm flipV="1">
            <a:off x="3291840" y="2205990"/>
            <a:ext cx="975360" cy="1371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lIns="130622" tIns="65311" rIns="130622" bIns="65311"/>
          <a:lstStyle/>
          <a:p>
            <a:endParaRPr lang="en-US"/>
          </a:p>
        </p:txBody>
      </p:sp>
      <p:sp>
        <p:nvSpPr>
          <p:cNvPr id="69645" name="Line 13"/>
          <p:cNvSpPr>
            <a:spLocks noChangeShapeType="1"/>
          </p:cNvSpPr>
          <p:nvPr/>
        </p:nvSpPr>
        <p:spPr bwMode="auto">
          <a:xfrm flipH="1" flipV="1">
            <a:off x="4389120" y="2205990"/>
            <a:ext cx="1097280" cy="1371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lIns="130622" tIns="65311" rIns="130622" bIns="65311"/>
          <a:lstStyle/>
          <a:p>
            <a:endParaRPr lang="en-US"/>
          </a:p>
        </p:txBody>
      </p:sp>
      <p:sp>
        <p:nvSpPr>
          <p:cNvPr id="69646" name="Line 14"/>
          <p:cNvSpPr>
            <a:spLocks noChangeShapeType="1"/>
          </p:cNvSpPr>
          <p:nvPr/>
        </p:nvSpPr>
        <p:spPr bwMode="auto">
          <a:xfrm flipH="1" flipV="1">
            <a:off x="4632960" y="2137410"/>
            <a:ext cx="2316480" cy="134874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lIns="130622" tIns="65311" rIns="130622" bIns="65311"/>
          <a:lstStyle/>
          <a:p>
            <a:endParaRPr lang="en-US"/>
          </a:p>
        </p:txBody>
      </p:sp>
      <p:sp>
        <p:nvSpPr>
          <p:cNvPr id="178192" name="Text Box 16"/>
          <p:cNvSpPr txBox="1">
            <a:spLocks noChangeArrowheads="1"/>
          </p:cNvSpPr>
          <p:nvPr/>
        </p:nvSpPr>
        <p:spPr bwMode="auto">
          <a:xfrm>
            <a:off x="3756661" y="4583430"/>
            <a:ext cx="853440" cy="1101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300" dirty="0">
                <a:solidFill>
                  <a:srgbClr val="6600CC"/>
                </a:solidFill>
              </a:rPr>
              <a:t>&lt;</a:t>
            </a:r>
          </a:p>
        </p:txBody>
      </p:sp>
      <p:graphicFrame>
        <p:nvGraphicFramePr>
          <p:cNvPr id="178193" name="Object 17"/>
          <p:cNvGraphicFramePr>
            <a:graphicFrameLocks noChangeAspect="1"/>
          </p:cNvGraphicFramePr>
          <p:nvPr/>
        </p:nvGraphicFramePr>
        <p:xfrm>
          <a:off x="3855720" y="4800600"/>
          <a:ext cx="711200" cy="640080"/>
        </p:xfrm>
        <a:graphic>
          <a:graphicData uri="http://schemas.openxmlformats.org/presentationml/2006/ole">
            <p:oleObj spid="_x0000_s178197" name="Equation" r:id="rId5" imgW="126835" imgH="152202" progId="Equation.DSMT4">
              <p:embed/>
            </p:oleObj>
          </a:graphicData>
        </a:graphic>
      </p:graphicFrame>
      <p:graphicFrame>
        <p:nvGraphicFramePr>
          <p:cNvPr id="178194" name="Object 18"/>
          <p:cNvGraphicFramePr>
            <a:graphicFrameLocks noChangeAspect="1"/>
          </p:cNvGraphicFramePr>
          <p:nvPr/>
        </p:nvGraphicFramePr>
        <p:xfrm>
          <a:off x="3802381" y="4800600"/>
          <a:ext cx="711200" cy="640080"/>
        </p:xfrm>
        <a:graphic>
          <a:graphicData uri="http://schemas.openxmlformats.org/presentationml/2006/ole">
            <p:oleObj spid="_x0000_s178198" name="Equation" r:id="rId6" imgW="126835" imgH="152202" progId="Equation.DSMT4">
              <p:embed/>
            </p:oleObj>
          </a:graphicData>
        </a:graphic>
      </p:graphicFrame>
      <p:sp>
        <p:nvSpPr>
          <p:cNvPr id="178195" name="Text Box 19"/>
          <p:cNvSpPr txBox="1">
            <a:spLocks noChangeArrowheads="1"/>
          </p:cNvSpPr>
          <p:nvPr/>
        </p:nvSpPr>
        <p:spPr bwMode="auto">
          <a:xfrm>
            <a:off x="3779520" y="4583430"/>
            <a:ext cx="853440" cy="1101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300" dirty="0">
                <a:solidFill>
                  <a:srgbClr val="6600CC"/>
                </a:solidFill>
              </a:rPr>
              <a:t>&gt;</a:t>
            </a:r>
          </a:p>
        </p:txBody>
      </p:sp>
      <p:sp>
        <p:nvSpPr>
          <p:cNvPr id="178196" name="Rectangle 2"/>
          <p:cNvSpPr>
            <a:spLocks noChangeArrowheads="1"/>
          </p:cNvSpPr>
          <p:nvPr/>
        </p:nvSpPr>
        <p:spPr bwMode="auto">
          <a:xfrm>
            <a:off x="4754880" y="4572000"/>
            <a:ext cx="8900160" cy="3352800"/>
          </a:xfrm>
          <a:prstGeom prst="irregularSeal2">
            <a:avLst/>
          </a:prstGeom>
          <a:gradFill rotWithShape="0">
            <a:gsLst>
              <a:gs pos="0">
                <a:srgbClr val="FFCCFF"/>
              </a:gs>
              <a:gs pos="100000">
                <a:srgbClr val="CCFFCC"/>
              </a:gs>
            </a:gsLst>
            <a:path path="shape">
              <a:fillToRect l="50000" t="50000" r="50000" b="50000"/>
            </a:path>
          </a:gradFill>
          <a:ln w="38100" cmpd="dbl">
            <a:solidFill>
              <a:srgbClr val="6600CC"/>
            </a:solidFill>
            <a:miter lim="800000"/>
            <a:headEnd/>
            <a:tailEnd/>
          </a:ln>
        </p:spPr>
        <p:txBody>
          <a:bodyPr wrap="none" lIns="130622" tIns="65311" rIns="130622" bIns="65311" anchor="ctr"/>
          <a:lstStyle/>
          <a:p>
            <a:pPr algn="ctr" eaLnBrk="1" hangingPunct="1"/>
            <a:r>
              <a:rPr lang="en-US" sz="4600" b="1" dirty="0">
                <a:solidFill>
                  <a:srgbClr val="FF0000"/>
                </a:solidFill>
                <a:latin typeface="Times New Roman" pitchFamily="18" charset="0"/>
              </a:rPr>
              <a:t>    </a:t>
            </a:r>
            <a:r>
              <a:rPr lang="en-US" sz="46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600" b="1" dirty="0" err="1" smtClean="0">
                <a:solidFill>
                  <a:srgbClr val="FF0000"/>
                </a:solidFill>
                <a:latin typeface="Times New Roman" pitchFamily="18" charset="0"/>
              </a:rPr>
              <a:t>Bất</a:t>
            </a:r>
            <a:r>
              <a:rPr lang="en-US" sz="46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600" b="1" dirty="0" err="1">
                <a:solidFill>
                  <a:srgbClr val="FF0000"/>
                </a:solidFill>
                <a:latin typeface="Times New Roman" pitchFamily="18" charset="0"/>
              </a:rPr>
              <a:t>phương</a:t>
            </a:r>
            <a:r>
              <a:rPr lang="en-US" sz="4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600" b="1" dirty="0" err="1">
                <a:solidFill>
                  <a:srgbClr val="FF0000"/>
                </a:solidFill>
                <a:latin typeface="Times New Roman" pitchFamily="18" charset="0"/>
              </a:rPr>
              <a:t>trình</a:t>
            </a:r>
            <a:r>
              <a:rPr lang="en-US" sz="4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</a:p>
          <a:p>
            <a:pPr algn="ctr" eaLnBrk="1" hangingPunct="1"/>
            <a:r>
              <a:rPr lang="en-US" sz="4600" b="1" dirty="0">
                <a:solidFill>
                  <a:srgbClr val="FF0000"/>
                </a:solidFill>
                <a:latin typeface="Times New Roman" pitchFamily="18" charset="0"/>
              </a:rPr>
              <a:t>   </a:t>
            </a:r>
            <a:r>
              <a:rPr lang="en-US" sz="4600" b="1" dirty="0" err="1">
                <a:solidFill>
                  <a:srgbClr val="FF0000"/>
                </a:solidFill>
                <a:latin typeface="Times New Roman" pitchFamily="18" charset="0"/>
              </a:rPr>
              <a:t>một</a:t>
            </a:r>
            <a:r>
              <a:rPr lang="en-US" sz="4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600" b="1" dirty="0" err="1">
                <a:solidFill>
                  <a:srgbClr val="FF0000"/>
                </a:solidFill>
                <a:latin typeface="Times New Roman" pitchFamily="18" charset="0"/>
              </a:rPr>
              <a:t>ẩn</a:t>
            </a:r>
            <a:r>
              <a:rPr lang="en-US" sz="4600" b="1" dirty="0">
                <a:solidFill>
                  <a:srgbClr val="FF000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178197" name="Text Box 21"/>
          <p:cNvSpPr txBox="1">
            <a:spLocks noChangeArrowheads="1"/>
          </p:cNvSpPr>
          <p:nvPr/>
        </p:nvSpPr>
        <p:spPr bwMode="auto">
          <a:xfrm>
            <a:off x="6248400" y="1309949"/>
            <a:ext cx="7908176" cy="747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err="1" smtClean="0">
                <a:solidFill>
                  <a:srgbClr val="6600CC"/>
                </a:solidFill>
                <a:latin typeface="Times New Roman" pitchFamily="18" charset="0"/>
              </a:rPr>
              <a:t>Với</a:t>
            </a:r>
            <a:r>
              <a:rPr lang="en-US" b="1" dirty="0" smtClean="0">
                <a:solidFill>
                  <a:srgbClr val="6600CC"/>
                </a:solidFill>
                <a:latin typeface="Times New Roman" pitchFamily="18" charset="0"/>
              </a:rPr>
              <a:t> A(x) </a:t>
            </a:r>
            <a:r>
              <a:rPr lang="en-US" b="1" dirty="0" err="1" smtClean="0">
                <a:solidFill>
                  <a:srgbClr val="6600CC"/>
                </a:solidFill>
                <a:latin typeface="Times New Roman" pitchFamily="18" charset="0"/>
              </a:rPr>
              <a:t>là</a:t>
            </a:r>
            <a:r>
              <a:rPr lang="en-US" b="1" dirty="0" smtClean="0">
                <a:solidFill>
                  <a:srgbClr val="6600CC"/>
                </a:solidFill>
                <a:latin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6600CC"/>
                </a:solidFill>
                <a:latin typeface="Times New Roman" pitchFamily="18" charset="0"/>
              </a:rPr>
              <a:t>vế</a:t>
            </a:r>
            <a:r>
              <a:rPr lang="en-US" b="1" dirty="0" smtClean="0">
                <a:solidFill>
                  <a:srgbClr val="6600CC"/>
                </a:solidFill>
                <a:latin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6600CC"/>
                </a:solidFill>
                <a:latin typeface="Times New Roman" pitchFamily="18" charset="0"/>
              </a:rPr>
              <a:t>trái</a:t>
            </a:r>
            <a:r>
              <a:rPr lang="en-US" b="1" dirty="0" smtClean="0">
                <a:solidFill>
                  <a:srgbClr val="6600CC"/>
                </a:solidFill>
                <a:latin typeface="Times New Roman" pitchFamily="18" charset="0"/>
              </a:rPr>
              <a:t>, B(x) </a:t>
            </a:r>
            <a:r>
              <a:rPr lang="en-US" b="1" dirty="0" err="1" smtClean="0">
                <a:solidFill>
                  <a:srgbClr val="6600CC"/>
                </a:solidFill>
                <a:latin typeface="Times New Roman" pitchFamily="18" charset="0"/>
              </a:rPr>
              <a:t>là</a:t>
            </a:r>
            <a:r>
              <a:rPr lang="en-US" b="1" dirty="0" smtClean="0">
                <a:solidFill>
                  <a:srgbClr val="6600CC"/>
                </a:solidFill>
                <a:latin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6600CC"/>
                </a:solidFill>
                <a:latin typeface="Times New Roman" pitchFamily="18" charset="0"/>
              </a:rPr>
              <a:t>vế</a:t>
            </a:r>
            <a:r>
              <a:rPr lang="en-US" b="1" dirty="0" smtClean="0">
                <a:solidFill>
                  <a:srgbClr val="6600CC"/>
                </a:solidFill>
                <a:latin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6600CC"/>
                </a:solidFill>
                <a:latin typeface="Times New Roman" pitchFamily="18" charset="0"/>
              </a:rPr>
              <a:t>phải</a:t>
            </a:r>
            <a:endParaRPr lang="en-US" b="1" dirty="0">
              <a:solidFill>
                <a:srgbClr val="6600CC"/>
              </a:solidFill>
              <a:latin typeface="Times New Roman" pitchFamily="18" charset="0"/>
            </a:endParaRPr>
          </a:p>
        </p:txBody>
      </p:sp>
      <p:sp>
        <p:nvSpPr>
          <p:cNvPr id="178198" name="Text Box 22"/>
          <p:cNvSpPr txBox="1">
            <a:spLocks noChangeArrowheads="1"/>
          </p:cNvSpPr>
          <p:nvPr/>
        </p:nvSpPr>
        <p:spPr bwMode="auto">
          <a:xfrm>
            <a:off x="2560320" y="1343026"/>
            <a:ext cx="3413760" cy="747451"/>
          </a:xfrm>
          <a:prstGeom prst="rect">
            <a:avLst/>
          </a:prstGeom>
          <a:noFill/>
          <a:ln w="38100" cmpd="dbl">
            <a:solidFill>
              <a:srgbClr val="CC00FF"/>
            </a:solidFill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6600CC"/>
                </a:solidFill>
                <a:latin typeface="Times New Roman" pitchFamily="18" charset="0"/>
              </a:rPr>
              <a:t>A(x)      B(x)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78200" name="Text Box 24"/>
          <p:cNvSpPr txBox="1">
            <a:spLocks noChangeArrowheads="1"/>
          </p:cNvSpPr>
          <p:nvPr/>
        </p:nvSpPr>
        <p:spPr bwMode="auto">
          <a:xfrm>
            <a:off x="2484120" y="4760596"/>
            <a:ext cx="3413760" cy="747451"/>
          </a:xfrm>
          <a:prstGeom prst="rect">
            <a:avLst/>
          </a:prstGeom>
          <a:noFill/>
          <a:ln w="38100" cmpd="dbl">
            <a:solidFill>
              <a:srgbClr val="CC00FF"/>
            </a:solidFill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6600CC"/>
                </a:solidFill>
                <a:latin typeface="Times New Roman" pitchFamily="18" charset="0"/>
              </a:rPr>
              <a:t>A(x)      B(x)</a:t>
            </a:r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8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8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8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8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8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8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78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1781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8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8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8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8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8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8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8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8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96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96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96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96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96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96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96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96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78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78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78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78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8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7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178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178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78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7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7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7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7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78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78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78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178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178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178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7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7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7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7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80" grpId="0"/>
      <p:bldP spid="178182" grpId="0"/>
      <p:bldP spid="178182" grpId="1"/>
      <p:bldP spid="178183" grpId="0"/>
      <p:bldP spid="178186" grpId="0"/>
      <p:bldP spid="69643" grpId="0" animBg="1"/>
      <p:bldP spid="69644" grpId="0" animBg="1"/>
      <p:bldP spid="69645" grpId="0" animBg="1"/>
      <p:bldP spid="69646" grpId="0" animBg="1"/>
      <p:bldP spid="178192" grpId="0"/>
      <p:bldP spid="178192" grpId="1"/>
      <p:bldP spid="178195" grpId="0"/>
      <p:bldP spid="178195" grpId="1"/>
      <p:bldP spid="178196" grpId="0" animBg="1"/>
      <p:bldP spid="17820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ChangeArrowheads="1"/>
          </p:cNvSpPr>
          <p:nvPr/>
        </p:nvSpPr>
        <p:spPr bwMode="auto">
          <a:xfrm>
            <a:off x="0" y="0"/>
            <a:ext cx="14630400" cy="822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30622" tIns="65311" rIns="130622" bIns="65311" anchor="ctr"/>
          <a:lstStyle/>
          <a:p>
            <a:pPr eaLnBrk="1" hangingPunct="1"/>
            <a:endParaRPr lang="en-US" sz="2600" dirty="0">
              <a:solidFill>
                <a:srgbClr val="6600CC"/>
              </a:solidFill>
              <a:latin typeface="Arial" charset="0"/>
            </a:endParaRPr>
          </a:p>
        </p:txBody>
      </p:sp>
      <p:sp>
        <p:nvSpPr>
          <p:cNvPr id="50200" name="Text Box 24"/>
          <p:cNvSpPr txBox="1">
            <a:spLocks noChangeArrowheads="1"/>
          </p:cNvSpPr>
          <p:nvPr/>
        </p:nvSpPr>
        <p:spPr bwMode="auto">
          <a:xfrm>
            <a:off x="487680" y="205741"/>
            <a:ext cx="13655040" cy="2055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22" tIns="65311" rIns="130622" bIns="65311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b="1" dirty="0">
                <a:solidFill>
                  <a:srgbClr val="CC0000"/>
                </a:solidFill>
                <a:latin typeface="Times New Roman" pitchFamily="18" charset="0"/>
              </a:rPr>
              <a:t>* </a:t>
            </a:r>
            <a:r>
              <a:rPr lang="en-US" b="1" u="sng" dirty="0" err="1">
                <a:solidFill>
                  <a:srgbClr val="CC0000"/>
                </a:solidFill>
                <a:latin typeface="Times New Roman" pitchFamily="18" charset="0"/>
              </a:rPr>
              <a:t>Bài</a:t>
            </a:r>
            <a:r>
              <a:rPr lang="en-US" b="1" u="sng" dirty="0">
                <a:solidFill>
                  <a:srgbClr val="CC0000"/>
                </a:solidFill>
                <a:latin typeface="Times New Roman" pitchFamily="18" charset="0"/>
              </a:rPr>
              <a:t> </a:t>
            </a:r>
            <a:r>
              <a:rPr lang="en-US" b="1" u="sng" dirty="0" err="1">
                <a:solidFill>
                  <a:srgbClr val="CC0000"/>
                </a:solidFill>
                <a:latin typeface="Times New Roman" pitchFamily="18" charset="0"/>
              </a:rPr>
              <a:t>toán</a:t>
            </a:r>
            <a:r>
              <a:rPr lang="en-US" b="1" dirty="0">
                <a:solidFill>
                  <a:srgbClr val="CC0000"/>
                </a:solidFill>
                <a:latin typeface="Times New Roman" pitchFamily="18" charset="0"/>
              </a:rPr>
              <a:t>:</a:t>
            </a:r>
            <a:r>
              <a:rPr lang="en-US" sz="3400" b="1" dirty="0">
                <a:solidFill>
                  <a:srgbClr val="CC0000"/>
                </a:solidFill>
                <a:latin typeface="Times New Roman" pitchFamily="18" charset="0"/>
              </a:rPr>
              <a:t> 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sz="3400" b="1" dirty="0">
                <a:solidFill>
                  <a:srgbClr val="0000CC"/>
                </a:solidFill>
                <a:latin typeface="Times New Roman" pitchFamily="18" charset="0"/>
              </a:rPr>
              <a:t>Nam </a:t>
            </a:r>
            <a:r>
              <a:rPr lang="en-US" sz="3400" b="1" dirty="0" err="1">
                <a:solidFill>
                  <a:srgbClr val="0000CC"/>
                </a:solidFill>
                <a:latin typeface="Times New Roman" pitchFamily="18" charset="0"/>
              </a:rPr>
              <a:t>có</a:t>
            </a:r>
            <a:r>
              <a:rPr lang="en-US" sz="3400" b="1" dirty="0">
                <a:solidFill>
                  <a:srgbClr val="0000CC"/>
                </a:solidFill>
                <a:latin typeface="Times New Roman" pitchFamily="18" charset="0"/>
              </a:rPr>
              <a:t>           </a:t>
            </a:r>
            <a:r>
              <a:rPr lang="en-US" sz="3400" b="1" dirty="0" err="1">
                <a:solidFill>
                  <a:srgbClr val="0000CC"/>
                </a:solidFill>
                <a:latin typeface="Times New Roman" pitchFamily="18" charset="0"/>
              </a:rPr>
              <a:t>đồng</a:t>
            </a:r>
            <a:r>
              <a:rPr lang="en-US" sz="3400" b="1" dirty="0">
                <a:solidFill>
                  <a:srgbClr val="0000CC"/>
                </a:solidFill>
                <a:latin typeface="Times New Roman" pitchFamily="18" charset="0"/>
              </a:rPr>
              <a:t>. </a:t>
            </a:r>
            <a:r>
              <a:rPr lang="en-US" sz="3400" b="1" dirty="0" err="1">
                <a:solidFill>
                  <a:srgbClr val="0000CC"/>
                </a:solidFill>
                <a:latin typeface="Times New Roman" pitchFamily="18" charset="0"/>
              </a:rPr>
              <a:t>Mua</a:t>
            </a:r>
            <a:r>
              <a:rPr lang="en-US" sz="34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itchFamily="18" charset="0"/>
              </a:rPr>
              <a:t>một</a:t>
            </a:r>
            <a:r>
              <a:rPr lang="en-US" sz="34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itchFamily="18" charset="0"/>
              </a:rPr>
              <a:t>bút</a:t>
            </a:r>
            <a:r>
              <a:rPr lang="en-US" sz="34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itchFamily="18" charset="0"/>
              </a:rPr>
              <a:t>giá</a:t>
            </a:r>
            <a:r>
              <a:rPr lang="en-US" sz="3400" b="1" dirty="0">
                <a:solidFill>
                  <a:srgbClr val="0000CC"/>
                </a:solidFill>
                <a:latin typeface="Times New Roman" pitchFamily="18" charset="0"/>
              </a:rPr>
              <a:t> 4000 </a:t>
            </a:r>
            <a:r>
              <a:rPr lang="en-US" sz="3400" b="1" dirty="0" err="1">
                <a:solidFill>
                  <a:srgbClr val="0000CC"/>
                </a:solidFill>
                <a:latin typeface="Times New Roman" pitchFamily="18" charset="0"/>
              </a:rPr>
              <a:t>đồng</a:t>
            </a:r>
            <a:r>
              <a:rPr lang="en-US" sz="34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itchFamily="18" charset="0"/>
              </a:rPr>
              <a:t>và</a:t>
            </a:r>
            <a:r>
              <a:rPr lang="en-US" sz="34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itchFamily="18" charset="0"/>
              </a:rPr>
              <a:t>một</a:t>
            </a:r>
            <a:r>
              <a:rPr lang="en-US" sz="34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itchFamily="18" charset="0"/>
              </a:rPr>
              <a:t>số</a:t>
            </a:r>
            <a:r>
              <a:rPr lang="en-US" sz="34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itchFamily="18" charset="0"/>
              </a:rPr>
              <a:t>vở</a:t>
            </a:r>
            <a:r>
              <a:rPr lang="en-US" sz="34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itchFamily="18" charset="0"/>
              </a:rPr>
              <a:t>giá</a:t>
            </a:r>
            <a:r>
              <a:rPr lang="en-US" sz="3400" b="1" dirty="0">
                <a:solidFill>
                  <a:srgbClr val="0000CC"/>
                </a:solidFill>
                <a:latin typeface="Times New Roman" pitchFamily="18" charset="0"/>
              </a:rPr>
              <a:t> 2200 </a:t>
            </a:r>
            <a:r>
              <a:rPr lang="en-US" sz="3400" b="1" dirty="0" err="1">
                <a:solidFill>
                  <a:srgbClr val="0000CC"/>
                </a:solidFill>
                <a:latin typeface="Times New Roman" pitchFamily="18" charset="0"/>
              </a:rPr>
              <a:t>đồng</a:t>
            </a:r>
            <a:r>
              <a:rPr lang="en-US" sz="3400" b="1" dirty="0">
                <a:solidFill>
                  <a:srgbClr val="0000CC"/>
                </a:solidFill>
                <a:latin typeface="Times New Roman" pitchFamily="18" charset="0"/>
              </a:rPr>
              <a:t>/ </a:t>
            </a:r>
            <a:r>
              <a:rPr lang="en-US" sz="3400" b="1" dirty="0" err="1">
                <a:solidFill>
                  <a:srgbClr val="0000CC"/>
                </a:solidFill>
                <a:latin typeface="Times New Roman" pitchFamily="18" charset="0"/>
              </a:rPr>
              <a:t>quyển</a:t>
            </a:r>
            <a:r>
              <a:rPr lang="en-US" sz="3400" b="1" dirty="0">
                <a:solidFill>
                  <a:srgbClr val="0000CC"/>
                </a:solidFill>
                <a:latin typeface="Times New Roman" pitchFamily="18" charset="0"/>
              </a:rPr>
              <a:t>. </a:t>
            </a:r>
            <a:r>
              <a:rPr lang="en-US" sz="3400" b="1" dirty="0" err="1">
                <a:solidFill>
                  <a:srgbClr val="0000CC"/>
                </a:solidFill>
                <a:latin typeface="Times New Roman" pitchFamily="18" charset="0"/>
              </a:rPr>
              <a:t>Tính</a:t>
            </a:r>
            <a:r>
              <a:rPr lang="en-US" sz="34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itchFamily="18" charset="0"/>
              </a:rPr>
              <a:t>số</a:t>
            </a:r>
            <a:r>
              <a:rPr lang="en-US" sz="34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itchFamily="18" charset="0"/>
              </a:rPr>
              <a:t>vở</a:t>
            </a:r>
            <a:r>
              <a:rPr lang="en-US" sz="3400" b="1" dirty="0">
                <a:solidFill>
                  <a:srgbClr val="0000CC"/>
                </a:solidFill>
                <a:latin typeface="Times New Roman" pitchFamily="18" charset="0"/>
              </a:rPr>
              <a:t> Nam </a:t>
            </a:r>
            <a:r>
              <a:rPr lang="en-US" sz="3400" b="1" dirty="0" err="1">
                <a:solidFill>
                  <a:srgbClr val="0000CC"/>
                </a:solidFill>
                <a:latin typeface="Times New Roman" pitchFamily="18" charset="0"/>
              </a:rPr>
              <a:t>có</a:t>
            </a:r>
            <a:r>
              <a:rPr lang="en-US" sz="34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itchFamily="18" charset="0"/>
              </a:rPr>
              <a:t>thể</a:t>
            </a:r>
            <a:r>
              <a:rPr lang="en-US" sz="34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itchFamily="18" charset="0"/>
              </a:rPr>
              <a:t>mua</a:t>
            </a:r>
            <a:r>
              <a:rPr lang="en-US" sz="34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itchFamily="18" charset="0"/>
              </a:rPr>
              <a:t>được</a:t>
            </a:r>
            <a:r>
              <a:rPr lang="en-US" sz="3400" b="1" dirty="0">
                <a:solidFill>
                  <a:srgbClr val="0000CC"/>
                </a:solidFill>
                <a:latin typeface="Times New Roman" pitchFamily="18" charset="0"/>
              </a:rPr>
              <a:t> ?</a:t>
            </a:r>
          </a:p>
        </p:txBody>
      </p:sp>
      <p:sp>
        <p:nvSpPr>
          <p:cNvPr id="50203" name="Text Box 27"/>
          <p:cNvSpPr txBox="1">
            <a:spLocks noChangeArrowheads="1"/>
          </p:cNvSpPr>
          <p:nvPr/>
        </p:nvSpPr>
        <p:spPr bwMode="auto">
          <a:xfrm>
            <a:off x="617221" y="2377440"/>
            <a:ext cx="13380720" cy="6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22" tIns="65311" rIns="130622" bIns="65311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sz="3400" b="1" dirty="0" err="1">
                <a:latin typeface="Times New Roman" pitchFamily="18" charset="0"/>
              </a:rPr>
              <a:t>Gọi</a:t>
            </a:r>
            <a:r>
              <a:rPr lang="en-US" sz="3400" b="1" dirty="0">
                <a:latin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</a:rPr>
              <a:t>số</a:t>
            </a:r>
            <a:r>
              <a:rPr lang="en-US" sz="3400" b="1" dirty="0">
                <a:latin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</a:rPr>
              <a:t>vở</a:t>
            </a:r>
            <a:r>
              <a:rPr lang="en-US" sz="3400" b="1" dirty="0">
                <a:latin typeface="Times New Roman" pitchFamily="18" charset="0"/>
              </a:rPr>
              <a:t> Nam </a:t>
            </a:r>
            <a:r>
              <a:rPr lang="en-US" sz="3400" b="1" dirty="0" err="1">
                <a:latin typeface="Times New Roman" pitchFamily="18" charset="0"/>
              </a:rPr>
              <a:t>có</a:t>
            </a:r>
            <a:r>
              <a:rPr lang="en-US" sz="3400" b="1" dirty="0">
                <a:latin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</a:rPr>
              <a:t>thể</a:t>
            </a:r>
            <a:r>
              <a:rPr lang="en-US" sz="3400" b="1" dirty="0">
                <a:latin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</a:rPr>
              <a:t>mua</a:t>
            </a:r>
            <a:r>
              <a:rPr lang="en-US" sz="3400" b="1" dirty="0">
                <a:latin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</a:rPr>
              <a:t>được</a:t>
            </a:r>
            <a:r>
              <a:rPr lang="en-US" sz="3400" b="1" dirty="0">
                <a:latin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</a:rPr>
              <a:t>là</a:t>
            </a:r>
            <a:r>
              <a:rPr lang="en-US" sz="3400" b="1" dirty="0">
                <a:latin typeface="Times New Roman" pitchFamily="18" charset="0"/>
              </a:rPr>
              <a:t> x (</a:t>
            </a:r>
            <a:r>
              <a:rPr lang="en-US" sz="3400" b="1" dirty="0" err="1">
                <a:latin typeface="Times New Roman" pitchFamily="18" charset="0"/>
              </a:rPr>
              <a:t>quyển</a:t>
            </a:r>
            <a:r>
              <a:rPr lang="en-US" sz="3400" b="1" dirty="0">
                <a:latin typeface="Times New Roman" pitchFamily="18" charset="0"/>
              </a:rPr>
              <a:t>), x </a:t>
            </a:r>
            <a:r>
              <a:rPr lang="en-US" sz="3400" b="1" dirty="0" err="1">
                <a:latin typeface="Times New Roman" pitchFamily="18" charset="0"/>
              </a:rPr>
              <a:t>nguyên</a:t>
            </a:r>
            <a:r>
              <a:rPr lang="en-US" sz="3400" b="1" dirty="0">
                <a:latin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</a:rPr>
              <a:t>dương</a:t>
            </a:r>
            <a:r>
              <a:rPr lang="en-US" sz="3400" b="1" dirty="0">
                <a:latin typeface="Times New Roman" pitchFamily="18" charset="0"/>
              </a:rPr>
              <a:t>.</a:t>
            </a:r>
          </a:p>
        </p:txBody>
      </p:sp>
      <p:sp>
        <p:nvSpPr>
          <p:cNvPr id="50205" name="Text Box 29"/>
          <p:cNvSpPr txBox="1">
            <a:spLocks noChangeArrowheads="1"/>
          </p:cNvSpPr>
          <p:nvPr/>
        </p:nvSpPr>
        <p:spPr bwMode="auto">
          <a:xfrm>
            <a:off x="609600" y="3108960"/>
            <a:ext cx="13289280" cy="6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22" tIns="65311" rIns="130622" bIns="65311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400" b="1" dirty="0" err="1">
                <a:latin typeface="Times New Roman" pitchFamily="18" charset="0"/>
              </a:rPr>
              <a:t>Số</a:t>
            </a:r>
            <a:r>
              <a:rPr lang="en-US" sz="3400" b="1" dirty="0">
                <a:latin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</a:rPr>
              <a:t>tiền</a:t>
            </a:r>
            <a:r>
              <a:rPr lang="en-US" sz="3400" b="1" dirty="0">
                <a:latin typeface="Times New Roman" pitchFamily="18" charset="0"/>
              </a:rPr>
              <a:t> Nam </a:t>
            </a:r>
            <a:r>
              <a:rPr lang="en-US" sz="3400" b="1" dirty="0" err="1">
                <a:latin typeface="Times New Roman" pitchFamily="18" charset="0"/>
              </a:rPr>
              <a:t>mua</a:t>
            </a:r>
            <a:r>
              <a:rPr lang="en-US" sz="3400" b="1" dirty="0">
                <a:latin typeface="Times New Roman" pitchFamily="18" charset="0"/>
              </a:rPr>
              <a:t> x </a:t>
            </a:r>
            <a:r>
              <a:rPr lang="en-US" sz="3400" b="1" dirty="0" err="1">
                <a:latin typeface="Times New Roman" pitchFamily="18" charset="0"/>
              </a:rPr>
              <a:t>quyển</a:t>
            </a:r>
            <a:r>
              <a:rPr lang="en-US" sz="3400" b="1" dirty="0">
                <a:latin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</a:rPr>
              <a:t>vở</a:t>
            </a:r>
            <a:r>
              <a:rPr lang="en-US" sz="3400" b="1" dirty="0">
                <a:latin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</a:rPr>
              <a:t>là</a:t>
            </a:r>
            <a:r>
              <a:rPr lang="en-US" sz="3400" b="1" dirty="0">
                <a:latin typeface="Times New Roman" pitchFamily="18" charset="0"/>
              </a:rPr>
              <a:t>:                (</a:t>
            </a:r>
            <a:r>
              <a:rPr lang="en-US" sz="3400" b="1" dirty="0" err="1">
                <a:latin typeface="Times New Roman" pitchFamily="18" charset="0"/>
              </a:rPr>
              <a:t>đồng</a:t>
            </a:r>
            <a:r>
              <a:rPr lang="en-US" sz="3400" b="1" dirty="0">
                <a:latin typeface="Times New Roman" pitchFamily="18" charset="0"/>
              </a:rPr>
              <a:t>).</a:t>
            </a:r>
          </a:p>
        </p:txBody>
      </p:sp>
      <p:sp>
        <p:nvSpPr>
          <p:cNvPr id="50207" name="Text Box 31"/>
          <p:cNvSpPr txBox="1">
            <a:spLocks noChangeArrowheads="1"/>
          </p:cNvSpPr>
          <p:nvPr/>
        </p:nvSpPr>
        <p:spPr bwMode="auto">
          <a:xfrm>
            <a:off x="609600" y="3749040"/>
            <a:ext cx="14020800" cy="6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22" tIns="65311" rIns="130622" bIns="65311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400" b="1" dirty="0" err="1">
                <a:latin typeface="Times New Roman" pitchFamily="18" charset="0"/>
              </a:rPr>
              <a:t>Số</a:t>
            </a:r>
            <a:r>
              <a:rPr lang="en-US" sz="3400" b="1" dirty="0">
                <a:latin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</a:rPr>
              <a:t>tiền</a:t>
            </a:r>
            <a:r>
              <a:rPr lang="en-US" sz="3400" b="1" dirty="0">
                <a:latin typeface="Times New Roman" pitchFamily="18" charset="0"/>
              </a:rPr>
              <a:t> Nam </a:t>
            </a:r>
            <a:r>
              <a:rPr lang="en-US" sz="3400" b="1" dirty="0" err="1">
                <a:latin typeface="Times New Roman" pitchFamily="18" charset="0"/>
              </a:rPr>
              <a:t>mua</a:t>
            </a:r>
            <a:r>
              <a:rPr lang="en-US" sz="3400" b="1" dirty="0">
                <a:latin typeface="Times New Roman" pitchFamily="18" charset="0"/>
              </a:rPr>
              <a:t> x </a:t>
            </a:r>
            <a:r>
              <a:rPr lang="en-US" sz="3400" b="1" dirty="0" err="1">
                <a:latin typeface="Times New Roman" pitchFamily="18" charset="0"/>
              </a:rPr>
              <a:t>quyển</a:t>
            </a:r>
            <a:r>
              <a:rPr lang="en-US" sz="3400" b="1" dirty="0">
                <a:latin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</a:rPr>
              <a:t>vở</a:t>
            </a:r>
            <a:r>
              <a:rPr lang="en-US" sz="3400" b="1" dirty="0">
                <a:latin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</a:rPr>
              <a:t>và</a:t>
            </a:r>
            <a:r>
              <a:rPr lang="en-US" sz="3400" b="1" dirty="0">
                <a:latin typeface="Times New Roman" pitchFamily="18" charset="0"/>
              </a:rPr>
              <a:t> 1 </a:t>
            </a:r>
            <a:r>
              <a:rPr lang="en-US" sz="3400" b="1" dirty="0" err="1">
                <a:latin typeface="Times New Roman" pitchFamily="18" charset="0"/>
              </a:rPr>
              <a:t>cái</a:t>
            </a:r>
            <a:r>
              <a:rPr lang="en-US" sz="3400" b="1" dirty="0">
                <a:latin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</a:rPr>
              <a:t>bút</a:t>
            </a:r>
            <a:r>
              <a:rPr lang="en-US" sz="3400" b="1" dirty="0">
                <a:latin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</a:rPr>
              <a:t>là</a:t>
            </a:r>
            <a:r>
              <a:rPr lang="en-US" sz="3400" b="1" dirty="0">
                <a:latin typeface="Times New Roman" pitchFamily="18" charset="0"/>
              </a:rPr>
              <a:t>:                         </a:t>
            </a:r>
            <a:r>
              <a:rPr lang="en-US" sz="3400" b="1" dirty="0" smtClean="0">
                <a:latin typeface="Times New Roman" pitchFamily="18" charset="0"/>
              </a:rPr>
              <a:t> (</a:t>
            </a:r>
            <a:r>
              <a:rPr lang="en-US" sz="3400" b="1" dirty="0" err="1">
                <a:latin typeface="Times New Roman" pitchFamily="18" charset="0"/>
              </a:rPr>
              <a:t>đồng</a:t>
            </a:r>
            <a:r>
              <a:rPr lang="en-US" sz="3400" b="1" dirty="0">
                <a:latin typeface="Times New Roman" pitchFamily="18" charset="0"/>
              </a:rPr>
              <a:t>).</a:t>
            </a:r>
          </a:p>
        </p:txBody>
      </p:sp>
      <p:sp>
        <p:nvSpPr>
          <p:cNvPr id="156680" name="Text Box 8"/>
          <p:cNvSpPr txBox="1">
            <a:spLocks noChangeArrowheads="1"/>
          </p:cNvSpPr>
          <p:nvPr/>
        </p:nvSpPr>
        <p:spPr bwMode="auto">
          <a:xfrm>
            <a:off x="6622495" y="3108960"/>
            <a:ext cx="1950720" cy="6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400" b="1" dirty="0">
                <a:solidFill>
                  <a:srgbClr val="0000CC"/>
                </a:solidFill>
              </a:rPr>
              <a:t>2200 x</a:t>
            </a:r>
          </a:p>
        </p:txBody>
      </p:sp>
      <p:sp>
        <p:nvSpPr>
          <p:cNvPr id="50221" name="Text Box 45"/>
          <p:cNvSpPr txBox="1">
            <a:spLocks noChangeArrowheads="1"/>
          </p:cNvSpPr>
          <p:nvPr/>
        </p:nvSpPr>
        <p:spPr bwMode="auto">
          <a:xfrm>
            <a:off x="8779625" y="3782290"/>
            <a:ext cx="3535680" cy="6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22" tIns="65311" rIns="130622" bIns="65311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400" b="1" dirty="0">
                <a:latin typeface="Times New Roman" pitchFamily="18" charset="0"/>
              </a:rPr>
              <a:t>2200 x + 4000  </a:t>
            </a:r>
          </a:p>
        </p:txBody>
      </p:sp>
      <p:sp>
        <p:nvSpPr>
          <p:cNvPr id="156683" name="AutoShape 11"/>
          <p:cNvSpPr>
            <a:spLocks noChangeArrowheads="1"/>
          </p:cNvSpPr>
          <p:nvPr/>
        </p:nvSpPr>
        <p:spPr bwMode="auto">
          <a:xfrm>
            <a:off x="4145280" y="4480561"/>
            <a:ext cx="9753600" cy="2750898"/>
          </a:xfrm>
          <a:prstGeom prst="wedgeRoundRectCallout">
            <a:avLst>
              <a:gd name="adj1" fmla="val -42468"/>
              <a:gd name="adj2" fmla="val 66801"/>
              <a:gd name="adj3" fmla="val 16667"/>
            </a:avLst>
          </a:prstGeom>
          <a:noFill/>
          <a:ln w="38100" cmpd="dbl">
            <a:solidFill>
              <a:srgbClr val="FF00FF"/>
            </a:solidFill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100" dirty="0" err="1">
                <a:latin typeface="Times New Roman" pitchFamily="18" charset="0"/>
              </a:rPr>
              <a:t>Hãy</a:t>
            </a:r>
            <a:r>
              <a:rPr lang="en-US" sz="5100" dirty="0">
                <a:latin typeface="Times New Roman" pitchFamily="18" charset="0"/>
              </a:rPr>
              <a:t> </a:t>
            </a:r>
            <a:r>
              <a:rPr lang="en-US" sz="5100" dirty="0" err="1">
                <a:latin typeface="Times New Roman" pitchFamily="18" charset="0"/>
              </a:rPr>
              <a:t>lập</a:t>
            </a:r>
            <a:r>
              <a:rPr lang="en-US" sz="5100" dirty="0">
                <a:latin typeface="Times New Roman" pitchFamily="18" charset="0"/>
              </a:rPr>
              <a:t> </a:t>
            </a:r>
            <a:r>
              <a:rPr lang="en-US" sz="5100" dirty="0" err="1">
                <a:latin typeface="Times New Roman" pitchFamily="18" charset="0"/>
              </a:rPr>
              <a:t>hệ</a:t>
            </a:r>
            <a:r>
              <a:rPr lang="en-US" sz="5100" dirty="0">
                <a:latin typeface="Times New Roman" pitchFamily="18" charset="0"/>
              </a:rPr>
              <a:t> </a:t>
            </a:r>
            <a:r>
              <a:rPr lang="en-US" sz="5100" dirty="0" err="1">
                <a:latin typeface="Times New Roman" pitchFamily="18" charset="0"/>
              </a:rPr>
              <a:t>thức</a:t>
            </a:r>
            <a:r>
              <a:rPr lang="en-US" sz="5100" dirty="0">
                <a:latin typeface="Times New Roman" pitchFamily="18" charset="0"/>
              </a:rPr>
              <a:t> </a:t>
            </a:r>
            <a:r>
              <a:rPr lang="en-US" sz="5100" dirty="0" err="1">
                <a:latin typeface="Times New Roman" pitchFamily="18" charset="0"/>
              </a:rPr>
              <a:t>biểu</a:t>
            </a:r>
            <a:r>
              <a:rPr lang="en-US" sz="5100" dirty="0">
                <a:latin typeface="Times New Roman" pitchFamily="18" charset="0"/>
              </a:rPr>
              <a:t> </a:t>
            </a:r>
            <a:r>
              <a:rPr lang="en-US" sz="5100" dirty="0" err="1">
                <a:latin typeface="Times New Roman" pitchFamily="18" charset="0"/>
              </a:rPr>
              <a:t>thị</a:t>
            </a:r>
            <a:r>
              <a:rPr lang="en-US" sz="5100" dirty="0">
                <a:latin typeface="Times New Roman" pitchFamily="18" charset="0"/>
              </a:rPr>
              <a:t> </a:t>
            </a:r>
            <a:r>
              <a:rPr lang="en-US" sz="5100" dirty="0" err="1">
                <a:latin typeface="Times New Roman" pitchFamily="18" charset="0"/>
              </a:rPr>
              <a:t>quan</a:t>
            </a:r>
            <a:r>
              <a:rPr lang="en-US" sz="5100" dirty="0">
                <a:latin typeface="Times New Roman" pitchFamily="18" charset="0"/>
              </a:rPr>
              <a:t> </a:t>
            </a:r>
            <a:r>
              <a:rPr lang="en-US" sz="5100" dirty="0" err="1">
                <a:latin typeface="Times New Roman" pitchFamily="18" charset="0"/>
              </a:rPr>
              <a:t>hệ</a:t>
            </a:r>
            <a:r>
              <a:rPr lang="en-US" sz="5100" dirty="0">
                <a:latin typeface="Times New Roman" pitchFamily="18" charset="0"/>
              </a:rPr>
              <a:t> </a:t>
            </a:r>
            <a:r>
              <a:rPr lang="en-US" sz="5100" dirty="0" err="1">
                <a:latin typeface="Times New Roman" pitchFamily="18" charset="0"/>
              </a:rPr>
              <a:t>giữa</a:t>
            </a:r>
            <a:r>
              <a:rPr lang="en-US" sz="5100" dirty="0">
                <a:latin typeface="Times New Roman" pitchFamily="18" charset="0"/>
              </a:rPr>
              <a:t> </a:t>
            </a:r>
            <a:r>
              <a:rPr lang="en-US" sz="5100" dirty="0" err="1">
                <a:latin typeface="Times New Roman" pitchFamily="18" charset="0"/>
              </a:rPr>
              <a:t>số</a:t>
            </a:r>
            <a:r>
              <a:rPr lang="en-US" sz="5100" dirty="0">
                <a:latin typeface="Times New Roman" pitchFamily="18" charset="0"/>
              </a:rPr>
              <a:t> </a:t>
            </a:r>
            <a:r>
              <a:rPr lang="en-US" sz="5100" dirty="0" err="1">
                <a:latin typeface="Times New Roman" pitchFamily="18" charset="0"/>
              </a:rPr>
              <a:t>tiền</a:t>
            </a:r>
            <a:r>
              <a:rPr lang="en-US" sz="5100" dirty="0">
                <a:latin typeface="Times New Roman" pitchFamily="18" charset="0"/>
              </a:rPr>
              <a:t> Nam </a:t>
            </a:r>
            <a:r>
              <a:rPr lang="en-US" sz="5100" dirty="0" err="1">
                <a:latin typeface="Times New Roman" pitchFamily="18" charset="0"/>
              </a:rPr>
              <a:t>phải</a:t>
            </a:r>
            <a:r>
              <a:rPr lang="en-US" sz="5100" dirty="0">
                <a:latin typeface="Times New Roman" pitchFamily="18" charset="0"/>
              </a:rPr>
              <a:t> </a:t>
            </a:r>
            <a:r>
              <a:rPr lang="en-US" sz="5100" dirty="0" err="1">
                <a:latin typeface="Times New Roman" pitchFamily="18" charset="0"/>
              </a:rPr>
              <a:t>trả</a:t>
            </a:r>
            <a:r>
              <a:rPr lang="en-US" sz="5100" dirty="0">
                <a:latin typeface="Times New Roman" pitchFamily="18" charset="0"/>
              </a:rPr>
              <a:t> </a:t>
            </a:r>
            <a:r>
              <a:rPr lang="en-US" sz="5100" dirty="0" err="1">
                <a:latin typeface="Times New Roman" pitchFamily="18" charset="0"/>
              </a:rPr>
              <a:t>và</a:t>
            </a:r>
            <a:r>
              <a:rPr lang="en-US" sz="5100" dirty="0">
                <a:latin typeface="Times New Roman" pitchFamily="18" charset="0"/>
              </a:rPr>
              <a:t> </a:t>
            </a:r>
            <a:r>
              <a:rPr lang="en-US" sz="5100" dirty="0" err="1">
                <a:latin typeface="Times New Roman" pitchFamily="18" charset="0"/>
              </a:rPr>
              <a:t>số</a:t>
            </a:r>
            <a:r>
              <a:rPr lang="en-US" sz="5100" dirty="0">
                <a:latin typeface="Times New Roman" pitchFamily="18" charset="0"/>
              </a:rPr>
              <a:t> </a:t>
            </a:r>
            <a:r>
              <a:rPr lang="en-US" sz="5100" dirty="0" err="1">
                <a:latin typeface="Times New Roman" pitchFamily="18" charset="0"/>
              </a:rPr>
              <a:t>tiền</a:t>
            </a:r>
            <a:r>
              <a:rPr lang="en-US" sz="5100" dirty="0">
                <a:latin typeface="Times New Roman" pitchFamily="18" charset="0"/>
              </a:rPr>
              <a:t> Nam </a:t>
            </a:r>
            <a:r>
              <a:rPr lang="en-US" sz="5100" dirty="0" err="1">
                <a:latin typeface="Times New Roman" pitchFamily="18" charset="0"/>
              </a:rPr>
              <a:t>có</a:t>
            </a:r>
            <a:r>
              <a:rPr lang="en-US" sz="5100" dirty="0">
                <a:latin typeface="Times New Roman" pitchFamily="18" charset="0"/>
              </a:rPr>
              <a:t>?</a:t>
            </a:r>
          </a:p>
        </p:txBody>
      </p:sp>
      <p:sp>
        <p:nvSpPr>
          <p:cNvPr id="2" name="Text Box 45"/>
          <p:cNvSpPr txBox="1">
            <a:spLocks noChangeArrowheads="1"/>
          </p:cNvSpPr>
          <p:nvPr/>
        </p:nvSpPr>
        <p:spPr bwMode="auto">
          <a:xfrm>
            <a:off x="8772700" y="3781107"/>
            <a:ext cx="3535680" cy="6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22" tIns="65311" rIns="130622" bIns="65311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400" b="1" dirty="0">
                <a:solidFill>
                  <a:srgbClr val="0000CC"/>
                </a:solidFill>
                <a:latin typeface="Times New Roman" pitchFamily="18" charset="0"/>
              </a:rPr>
              <a:t>2200 x + 4000  </a:t>
            </a:r>
          </a:p>
        </p:txBody>
      </p:sp>
      <p:sp>
        <p:nvSpPr>
          <p:cNvPr id="156688" name="Text Box 16"/>
          <p:cNvSpPr txBox="1">
            <a:spLocks noChangeArrowheads="1"/>
          </p:cNvSpPr>
          <p:nvPr/>
        </p:nvSpPr>
        <p:spPr bwMode="auto">
          <a:xfrm>
            <a:off x="2057400" y="1100050"/>
            <a:ext cx="1767840" cy="6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400" b="1" dirty="0">
                <a:solidFill>
                  <a:srgbClr val="000066"/>
                </a:solidFill>
              </a:rPr>
              <a:t>25 000</a:t>
            </a:r>
          </a:p>
        </p:txBody>
      </p:sp>
      <p:sp>
        <p:nvSpPr>
          <p:cNvPr id="156689" name="Text Box 17"/>
          <p:cNvSpPr txBox="1">
            <a:spLocks noChangeArrowheads="1"/>
          </p:cNvSpPr>
          <p:nvPr/>
        </p:nvSpPr>
        <p:spPr bwMode="auto">
          <a:xfrm>
            <a:off x="2083725" y="1097482"/>
            <a:ext cx="1828800" cy="6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400" b="1" dirty="0">
                <a:solidFill>
                  <a:srgbClr val="0000CC"/>
                </a:solidFill>
              </a:rPr>
              <a:t>25 000</a:t>
            </a:r>
          </a:p>
        </p:txBody>
      </p:sp>
      <p:graphicFrame>
        <p:nvGraphicFramePr>
          <p:cNvPr id="156690" name="Object 18"/>
          <p:cNvGraphicFramePr>
            <a:graphicFrameLocks noChangeAspect="1"/>
          </p:cNvGraphicFramePr>
          <p:nvPr/>
        </p:nvGraphicFramePr>
        <p:xfrm>
          <a:off x="7119395" y="5070760"/>
          <a:ext cx="711200" cy="640080"/>
        </p:xfrm>
        <a:graphic>
          <a:graphicData uri="http://schemas.openxmlformats.org/presentationml/2006/ole">
            <p:oleObj spid="_x0000_s156691" name="Equation" r:id="rId3" imgW="126835" imgH="152202" progId="Equation.DSMT4">
              <p:embed/>
            </p:oleObj>
          </a:graphicData>
        </a:graphic>
      </p:graphicFrame>
      <p:sp>
        <p:nvSpPr>
          <p:cNvPr id="156691" name="Rectangle 2"/>
          <p:cNvSpPr>
            <a:spLocks noChangeArrowheads="1"/>
          </p:cNvSpPr>
          <p:nvPr/>
        </p:nvSpPr>
        <p:spPr bwMode="auto">
          <a:xfrm>
            <a:off x="5242560" y="5394960"/>
            <a:ext cx="8900160" cy="2743200"/>
          </a:xfrm>
          <a:prstGeom prst="irregularSeal2">
            <a:avLst/>
          </a:prstGeom>
          <a:gradFill rotWithShape="0">
            <a:gsLst>
              <a:gs pos="0">
                <a:srgbClr val="FFCCFF"/>
              </a:gs>
              <a:gs pos="100000">
                <a:srgbClr val="CCFFCC"/>
              </a:gs>
            </a:gsLst>
            <a:path path="shape">
              <a:fillToRect l="50000" t="50000" r="50000" b="50000"/>
            </a:path>
          </a:gradFill>
          <a:ln w="38100" cmpd="dbl">
            <a:solidFill>
              <a:srgbClr val="6600CC"/>
            </a:solidFill>
            <a:miter lim="800000"/>
            <a:headEnd/>
            <a:tailEnd/>
          </a:ln>
        </p:spPr>
        <p:txBody>
          <a:bodyPr wrap="none" lIns="130622" tIns="65311" rIns="130622" bIns="65311" anchor="ctr"/>
          <a:lstStyle/>
          <a:p>
            <a:pPr algn="ctr" eaLnBrk="1" hangingPunct="1"/>
            <a:r>
              <a:rPr lang="en-US" b="1" dirty="0">
                <a:solidFill>
                  <a:srgbClr val="FF0000"/>
                </a:solidFill>
                <a:latin typeface="Times New Roman" pitchFamily="18" charset="0"/>
              </a:rPr>
              <a:t>    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</a:rPr>
              <a:t>Là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</a:rPr>
              <a:t>bất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</a:rPr>
              <a:t>phương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</a:rPr>
              <a:t>trình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</a:p>
          <a:p>
            <a:pPr algn="ctr" eaLnBrk="1" hangingPunct="1"/>
            <a:r>
              <a:rPr lang="en-US" b="1" dirty="0">
                <a:solidFill>
                  <a:srgbClr val="FF0000"/>
                </a:solidFill>
                <a:latin typeface="Times New Roman" pitchFamily="18" charset="0"/>
              </a:rPr>
              <a:t>  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</a:rPr>
              <a:t>với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</a:rPr>
              <a:t>ẩn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</a:rPr>
              <a:t> x.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0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0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0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66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66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0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0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0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0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66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66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6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566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566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566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2.39583E-6 1.60494E-6 L 2.39583E-6 0.07446 C 2.39583E-6 0.10783 -0.09701 0.14892 -0.17535 0.14892 L -0.35059 0.14892 " pathEditMode="relative" rAng="0" ptsTypes="FfFF">
                                      <p:cBhvr>
                                        <p:cTn id="4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00" y="7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1389E-6 -2.40741E-6 L 0.22135 -2.40741E-6 C 0.32085 -2.40741E-6 0.44292 0.13079 0.44292 0.23746 L 0.44292 0.47512 " pathEditMode="relative" rAng="0" ptsTypes="FfFF">
                                      <p:cBhvr>
                                        <p:cTn id="53" dur="2000" fill="hold"/>
                                        <p:tgtEl>
                                          <p:spTgt spid="1566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00" y="23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70" decel="100000"/>
                                        <p:tgtEl>
                                          <p:spTgt spid="1566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770" decel="100000"/>
                                        <p:tgtEl>
                                          <p:spTgt spid="15669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669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1" dur="770" fill="hold"/>
                                        <p:tgtEl>
                                          <p:spTgt spid="156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6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3" dur="770" fill="hold"/>
                                        <p:tgtEl>
                                          <p:spTgt spid="156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6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566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566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203" grpId="0"/>
      <p:bldP spid="50205" grpId="0"/>
      <p:bldP spid="50207" grpId="0"/>
      <p:bldP spid="156680" grpId="0"/>
      <p:bldP spid="50221" grpId="0"/>
      <p:bldP spid="156683" grpId="0" animBg="1"/>
      <p:bldP spid="156683" grpId="1" animBg="1"/>
      <p:bldP spid="2" grpId="0"/>
      <p:bldP spid="2" grpId="1"/>
      <p:bldP spid="156689" grpId="0"/>
      <p:bldP spid="15669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ChangeArrowheads="1"/>
          </p:cNvSpPr>
          <p:nvPr/>
        </p:nvSpPr>
        <p:spPr bwMode="auto">
          <a:xfrm>
            <a:off x="0" y="0"/>
            <a:ext cx="14630400" cy="822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30622" tIns="65311" rIns="130622" bIns="65311" anchor="ctr"/>
          <a:lstStyle/>
          <a:p>
            <a:pPr eaLnBrk="1" hangingPunct="1"/>
            <a:endParaRPr lang="en-US" sz="2600" dirty="0">
              <a:solidFill>
                <a:srgbClr val="0000CC"/>
              </a:solidFill>
              <a:latin typeface="Arial" charset="0"/>
            </a:endParaRPr>
          </a:p>
        </p:txBody>
      </p:sp>
      <p:grpSp>
        <p:nvGrpSpPr>
          <p:cNvPr id="164871" name="Group 7"/>
          <p:cNvGrpSpPr>
            <a:grpSpLocks/>
          </p:cNvGrpSpPr>
          <p:nvPr/>
        </p:nvGrpSpPr>
        <p:grpSpPr bwMode="auto">
          <a:xfrm>
            <a:off x="243840" y="160021"/>
            <a:ext cx="14569440" cy="1101090"/>
            <a:chOff x="0" y="0"/>
            <a:chExt cx="5760" cy="576"/>
          </a:xfrm>
        </p:grpSpPr>
        <p:sp>
          <p:nvSpPr>
            <p:cNvPr id="164872" name="Oval 8"/>
            <p:cNvSpPr>
              <a:spLocks noChangeArrowheads="1"/>
            </p:cNvSpPr>
            <p:nvPr/>
          </p:nvSpPr>
          <p:spPr bwMode="auto">
            <a:xfrm>
              <a:off x="0" y="0"/>
              <a:ext cx="1008" cy="576"/>
            </a:xfrm>
            <a:prstGeom prst="ellipse">
              <a:avLst/>
            </a:prstGeom>
            <a:solidFill>
              <a:srgbClr val="CCECFF"/>
            </a:solidFill>
            <a:ln w="12700">
              <a:solidFill>
                <a:srgbClr val="66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Tiết</a:t>
              </a:r>
              <a:r>
                <a:rPr lang="en-US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60</a:t>
              </a:r>
              <a:endPara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4873" name="WordArt 9"/>
            <p:cNvSpPr>
              <a:spLocks noChangeArrowheads="1" noChangeShapeType="1" noTextEdit="1"/>
            </p:cNvSpPr>
            <p:nvPr/>
          </p:nvSpPr>
          <p:spPr bwMode="auto">
            <a:xfrm>
              <a:off x="336" y="384"/>
              <a:ext cx="18" cy="91"/>
            </a:xfrm>
            <a:prstGeom prst="rect">
              <a:avLst/>
            </a:prstGeom>
          </p:spPr>
          <p:txBody>
            <a:bodyPr wrap="none" fromWordArt="1">
              <a:prstTxWarp prst="textInflate">
                <a:avLst>
                  <a:gd name="adj" fmla="val 13634"/>
                </a:avLst>
              </a:prstTxWarp>
            </a:bodyPr>
            <a:lstStyle/>
            <a:p>
              <a:pPr algn="ctr"/>
              <a:r>
                <a:rPr lang="en-US" sz="1100" b="1" kern="10" dirty="0">
                  <a:ln w="12700">
                    <a:solidFill>
                      <a:srgbClr val="B2B2B2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FFFF66"/>
                      </a:gs>
                      <a:gs pos="100000">
                        <a:srgbClr val="FF6600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outerShdw dist="35921" dir="2700000" sy="50000" rotWithShape="0">
                      <a:srgbClr val="875B0D"/>
                    </a:outerShdw>
                  </a:effectLst>
                  <a:latin typeface=".VnTimeH"/>
                </a:rPr>
                <a:t>.</a:t>
              </a:r>
            </a:p>
          </p:txBody>
        </p:sp>
        <p:sp>
          <p:nvSpPr>
            <p:cNvPr id="164874" name="Text Box 10"/>
            <p:cNvSpPr txBox="1">
              <a:spLocks noChangeArrowheads="1"/>
            </p:cNvSpPr>
            <p:nvPr/>
          </p:nvSpPr>
          <p:spPr bwMode="auto">
            <a:xfrm>
              <a:off x="2160" y="192"/>
              <a:ext cx="3600" cy="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endParaRPr lang="en-US" sz="3400" b="1" i="1" dirty="0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164875" name="Text Box 11"/>
          <p:cNvSpPr txBox="1">
            <a:spLocks noChangeArrowheads="1"/>
          </p:cNvSpPr>
          <p:nvPr/>
        </p:nvSpPr>
        <p:spPr bwMode="auto">
          <a:xfrm>
            <a:off x="2743200" y="236220"/>
            <a:ext cx="11887200" cy="916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100" b="1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5100" b="1" dirty="0" smtClean="0">
                <a:solidFill>
                  <a:srgbClr val="0000CC"/>
                </a:solidFill>
                <a:latin typeface="Times New Roman" pitchFamily="18" charset="0"/>
              </a:rPr>
              <a:t>BẤT </a:t>
            </a:r>
            <a:r>
              <a:rPr lang="en-US" sz="5100" b="1" dirty="0">
                <a:solidFill>
                  <a:srgbClr val="0000CC"/>
                </a:solidFill>
                <a:latin typeface="Times New Roman" pitchFamily="18" charset="0"/>
              </a:rPr>
              <a:t>PHƯƠNG TRÌNH MỘT ẨN</a:t>
            </a:r>
          </a:p>
        </p:txBody>
      </p:sp>
      <p:sp>
        <p:nvSpPr>
          <p:cNvPr id="50198" name="Text Box 22"/>
          <p:cNvSpPr txBox="1">
            <a:spLocks noChangeArrowheads="1"/>
          </p:cNvSpPr>
          <p:nvPr/>
        </p:nvSpPr>
        <p:spPr bwMode="auto">
          <a:xfrm>
            <a:off x="243840" y="1188720"/>
            <a:ext cx="3291840" cy="747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22" tIns="65311" rIns="130622" bIns="65311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b="1" dirty="0">
                <a:solidFill>
                  <a:srgbClr val="CC0000"/>
                </a:solidFill>
                <a:latin typeface="Times New Roman" pitchFamily="18" charset="0"/>
              </a:rPr>
              <a:t>1. </a:t>
            </a:r>
            <a:r>
              <a:rPr lang="en-US" b="1" dirty="0" err="1">
                <a:solidFill>
                  <a:srgbClr val="CC0000"/>
                </a:solidFill>
                <a:latin typeface="Times New Roman" pitchFamily="18" charset="0"/>
              </a:rPr>
              <a:t>Mở</a:t>
            </a:r>
            <a:r>
              <a:rPr lang="en-US" b="1" dirty="0">
                <a:solidFill>
                  <a:srgbClr val="CC0000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CC0000"/>
                </a:solidFill>
                <a:latin typeface="Times New Roman" pitchFamily="18" charset="0"/>
              </a:rPr>
              <a:t>đầu</a:t>
            </a:r>
            <a:r>
              <a:rPr lang="en-US" b="1" dirty="0">
                <a:solidFill>
                  <a:srgbClr val="CC0000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50221" name="Text Box 45"/>
          <p:cNvSpPr txBox="1">
            <a:spLocks noChangeArrowheads="1"/>
          </p:cNvSpPr>
          <p:nvPr/>
        </p:nvSpPr>
        <p:spPr bwMode="auto">
          <a:xfrm>
            <a:off x="3337560" y="1663066"/>
            <a:ext cx="3169920" cy="6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22" tIns="65311" rIns="130622" bIns="65311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</a:rPr>
              <a:t>2200 x + 4000  </a:t>
            </a:r>
          </a:p>
        </p:txBody>
      </p:sp>
      <p:sp>
        <p:nvSpPr>
          <p:cNvPr id="164878" name="Text Box 14"/>
          <p:cNvSpPr txBox="1">
            <a:spLocks noChangeArrowheads="1"/>
          </p:cNvSpPr>
          <p:nvPr/>
        </p:nvSpPr>
        <p:spPr bwMode="auto">
          <a:xfrm>
            <a:off x="6934200" y="1680210"/>
            <a:ext cx="1767840" cy="6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400" b="1" dirty="0">
                <a:solidFill>
                  <a:srgbClr val="FF0000"/>
                </a:solidFill>
              </a:rPr>
              <a:t>25 000</a:t>
            </a:r>
          </a:p>
        </p:txBody>
      </p:sp>
      <p:graphicFrame>
        <p:nvGraphicFramePr>
          <p:cNvPr id="164879" name="Object 15"/>
          <p:cNvGraphicFramePr>
            <a:graphicFrameLocks noChangeAspect="1"/>
          </p:cNvGraphicFramePr>
          <p:nvPr/>
        </p:nvGraphicFramePr>
        <p:xfrm>
          <a:off x="6454141" y="1645920"/>
          <a:ext cx="629920" cy="565786"/>
        </p:xfrm>
        <a:graphic>
          <a:graphicData uri="http://schemas.openxmlformats.org/presentationml/2006/ole">
            <p:oleObj spid="_x0000_s164894" name="Equation" r:id="rId3" imgW="126835" imgH="152202" progId="Equation.DSMT4">
              <p:embed/>
            </p:oleObj>
          </a:graphicData>
        </a:graphic>
      </p:graphicFrame>
      <p:sp>
        <p:nvSpPr>
          <p:cNvPr id="50218" name="Text Box 42"/>
          <p:cNvSpPr txBox="1">
            <a:spLocks noChangeArrowheads="1"/>
          </p:cNvSpPr>
          <p:nvPr/>
        </p:nvSpPr>
        <p:spPr bwMode="auto">
          <a:xfrm>
            <a:off x="1386840" y="1645920"/>
            <a:ext cx="2438400" cy="6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22" tIns="65311" rIns="130622" bIns="65311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400" b="1" dirty="0" err="1">
                <a:latin typeface="Times New Roman" pitchFamily="18" charset="0"/>
              </a:rPr>
              <a:t>Hệ</a:t>
            </a:r>
            <a:r>
              <a:rPr lang="en-US" sz="3400" b="1" dirty="0">
                <a:latin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</a:rPr>
              <a:t>thức</a:t>
            </a:r>
            <a:r>
              <a:rPr lang="en-US" sz="3400" b="1" dirty="0">
                <a:latin typeface="Times New Roman" pitchFamily="18" charset="0"/>
              </a:rPr>
              <a:t>:</a:t>
            </a:r>
          </a:p>
        </p:txBody>
      </p:sp>
      <p:sp>
        <p:nvSpPr>
          <p:cNvPr id="2" name="Text Box 45"/>
          <p:cNvSpPr txBox="1">
            <a:spLocks noChangeArrowheads="1"/>
          </p:cNvSpPr>
          <p:nvPr/>
        </p:nvSpPr>
        <p:spPr bwMode="auto">
          <a:xfrm>
            <a:off x="3337560" y="1663066"/>
            <a:ext cx="3535680" cy="6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22" tIns="65311" rIns="130622" bIns="65311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</a:rPr>
              <a:t>2200 x + 4000  </a:t>
            </a:r>
          </a:p>
        </p:txBody>
      </p:sp>
      <p:sp>
        <p:nvSpPr>
          <p:cNvPr id="164882" name="Text Box 18"/>
          <p:cNvSpPr txBox="1">
            <a:spLocks noChangeArrowheads="1"/>
          </p:cNvSpPr>
          <p:nvPr/>
        </p:nvSpPr>
        <p:spPr bwMode="auto">
          <a:xfrm>
            <a:off x="6949440" y="1680210"/>
            <a:ext cx="1828800" cy="6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400" b="1" dirty="0">
                <a:solidFill>
                  <a:srgbClr val="FF0000"/>
                </a:solidFill>
              </a:rPr>
              <a:t>25 000</a:t>
            </a:r>
          </a:p>
        </p:txBody>
      </p:sp>
      <p:sp>
        <p:nvSpPr>
          <p:cNvPr id="164883" name="Text Box 19"/>
          <p:cNvSpPr txBox="1">
            <a:spLocks noChangeArrowheads="1"/>
          </p:cNvSpPr>
          <p:nvPr/>
        </p:nvSpPr>
        <p:spPr bwMode="auto">
          <a:xfrm>
            <a:off x="1341120" y="2194560"/>
            <a:ext cx="9022080" cy="6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400" b="1" dirty="0" err="1">
                <a:latin typeface="Times New Roman" pitchFamily="18" charset="0"/>
              </a:rPr>
              <a:t>là</a:t>
            </a:r>
            <a:r>
              <a:rPr lang="en-US" sz="3400" b="1" dirty="0">
                <a:latin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</a:rPr>
              <a:t>một</a:t>
            </a:r>
            <a:r>
              <a:rPr lang="en-US" sz="3400" b="1" dirty="0">
                <a:latin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</a:rPr>
              <a:t>bất</a:t>
            </a:r>
            <a:r>
              <a:rPr lang="en-US" sz="3400" b="1" dirty="0">
                <a:latin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</a:rPr>
              <a:t>phương</a:t>
            </a:r>
            <a:r>
              <a:rPr lang="en-US" sz="3400" b="1" dirty="0">
                <a:latin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</a:rPr>
              <a:t>trình</a:t>
            </a:r>
            <a:r>
              <a:rPr lang="en-US" sz="3400" b="1" dirty="0">
                <a:latin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</a:rPr>
              <a:t>với</a:t>
            </a:r>
            <a:r>
              <a:rPr lang="en-US" sz="3400" b="1" dirty="0">
                <a:latin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</a:rPr>
              <a:t>ẩn</a:t>
            </a:r>
            <a:r>
              <a:rPr lang="en-US" sz="3400" b="1" dirty="0">
                <a:latin typeface="Times New Roman" pitchFamily="18" charset="0"/>
              </a:rPr>
              <a:t> x. Ta </a:t>
            </a:r>
            <a:r>
              <a:rPr lang="en-US" sz="3400" b="1" dirty="0" err="1">
                <a:latin typeface="Times New Roman" pitchFamily="18" charset="0"/>
              </a:rPr>
              <a:t>gọi</a:t>
            </a:r>
            <a:r>
              <a:rPr lang="en-US" sz="3400" b="1" dirty="0">
                <a:latin typeface="Times New Roman" pitchFamily="18" charset="0"/>
              </a:rPr>
              <a:t> </a:t>
            </a:r>
          </a:p>
        </p:txBody>
      </p:sp>
      <p:sp>
        <p:nvSpPr>
          <p:cNvPr id="50229" name="Text Box 53"/>
          <p:cNvSpPr txBox="1">
            <a:spLocks noChangeArrowheads="1"/>
          </p:cNvSpPr>
          <p:nvPr/>
        </p:nvSpPr>
        <p:spPr bwMode="auto">
          <a:xfrm>
            <a:off x="4930141" y="2903220"/>
            <a:ext cx="3048000" cy="6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22" tIns="65311" rIns="130622" bIns="65311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400" b="1" dirty="0" err="1">
                <a:latin typeface="Times New Roman" pitchFamily="18" charset="0"/>
              </a:rPr>
              <a:t>là</a:t>
            </a:r>
            <a:r>
              <a:rPr lang="en-US" sz="3400" b="1" dirty="0">
                <a:latin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</a:rPr>
              <a:t>vế</a:t>
            </a:r>
            <a:r>
              <a:rPr lang="en-US" sz="3400" b="1" dirty="0">
                <a:latin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</a:rPr>
              <a:t>trái</a:t>
            </a:r>
            <a:r>
              <a:rPr lang="en-US" sz="3400" b="1" dirty="0">
                <a:latin typeface="Times New Roman" pitchFamily="18" charset="0"/>
              </a:rPr>
              <a:t>,  </a:t>
            </a:r>
          </a:p>
        </p:txBody>
      </p:sp>
      <p:sp>
        <p:nvSpPr>
          <p:cNvPr id="50230" name="Text Box 54"/>
          <p:cNvSpPr txBox="1">
            <a:spLocks noChangeArrowheads="1"/>
          </p:cNvSpPr>
          <p:nvPr/>
        </p:nvSpPr>
        <p:spPr bwMode="auto">
          <a:xfrm>
            <a:off x="9022080" y="2891790"/>
            <a:ext cx="2560320" cy="6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22" tIns="65311" rIns="130622" bIns="65311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400" b="1" dirty="0" err="1">
                <a:latin typeface="Times New Roman" pitchFamily="18" charset="0"/>
              </a:rPr>
              <a:t>là</a:t>
            </a:r>
            <a:r>
              <a:rPr lang="en-US" sz="3400" b="1" dirty="0">
                <a:latin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</a:rPr>
              <a:t>vế</a:t>
            </a:r>
            <a:r>
              <a:rPr lang="en-US" sz="3400" b="1" dirty="0">
                <a:latin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</a:rPr>
              <a:t>phải</a:t>
            </a:r>
            <a:r>
              <a:rPr lang="en-US" sz="3400" b="1" dirty="0">
                <a:latin typeface="Times New Roman" pitchFamily="18" charset="0"/>
              </a:rPr>
              <a:t>.</a:t>
            </a:r>
          </a:p>
        </p:txBody>
      </p:sp>
      <p:sp>
        <p:nvSpPr>
          <p:cNvPr id="52247" name="Rectangle 23"/>
          <p:cNvSpPr>
            <a:spLocks noChangeArrowheads="1"/>
          </p:cNvSpPr>
          <p:nvPr/>
        </p:nvSpPr>
        <p:spPr bwMode="auto">
          <a:xfrm>
            <a:off x="4343400" y="3657600"/>
            <a:ext cx="9144000" cy="3383280"/>
          </a:xfrm>
          <a:prstGeom prst="cloudCallout">
            <a:avLst>
              <a:gd name="adj1" fmla="val -58806"/>
              <a:gd name="adj2" fmla="val 67847"/>
            </a:avLst>
          </a:prstGeom>
          <a:noFill/>
          <a:ln w="12700">
            <a:solidFill>
              <a:srgbClr val="FF00FF"/>
            </a:solidFill>
            <a:round/>
            <a:headEnd/>
            <a:tailEnd/>
          </a:ln>
        </p:spPr>
        <p:txBody>
          <a:bodyPr wrap="none" lIns="130622" tIns="65311" rIns="130622" bIns="65311" anchor="ctr"/>
          <a:lstStyle/>
          <a:p>
            <a:pPr algn="ctr" eaLnBrk="1" hangingPunct="1"/>
            <a:r>
              <a:rPr lang="en-US" sz="4600" b="1" dirty="0">
                <a:solidFill>
                  <a:srgbClr val="0000CC"/>
                </a:solidFill>
                <a:latin typeface="Times New Roman" pitchFamily="18" charset="0"/>
              </a:rPr>
              <a:t>     Theo </a:t>
            </a:r>
            <a:r>
              <a:rPr lang="en-US" sz="4600" b="1" dirty="0" err="1">
                <a:solidFill>
                  <a:srgbClr val="0000CC"/>
                </a:solidFill>
                <a:latin typeface="Times New Roman" pitchFamily="18" charset="0"/>
              </a:rPr>
              <a:t>em</a:t>
            </a:r>
            <a:r>
              <a:rPr lang="en-US" sz="46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4600" b="1" dirty="0" err="1">
                <a:solidFill>
                  <a:srgbClr val="0000CC"/>
                </a:solidFill>
                <a:latin typeface="Times New Roman" pitchFamily="18" charset="0"/>
              </a:rPr>
              <a:t>trong</a:t>
            </a:r>
            <a:r>
              <a:rPr lang="en-US" sz="46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4600" b="1" dirty="0" err="1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46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4600" b="1" dirty="0" err="1">
                <a:solidFill>
                  <a:srgbClr val="0000CC"/>
                </a:solidFill>
                <a:latin typeface="Times New Roman" pitchFamily="18" charset="0"/>
              </a:rPr>
              <a:t>toán</a:t>
            </a:r>
            <a:r>
              <a:rPr lang="en-US" sz="46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4600" b="1" dirty="0" err="1">
                <a:solidFill>
                  <a:srgbClr val="0000CC"/>
                </a:solidFill>
                <a:latin typeface="Times New Roman" pitchFamily="18" charset="0"/>
              </a:rPr>
              <a:t>này</a:t>
            </a:r>
            <a:r>
              <a:rPr lang="en-US" sz="4600" b="1" dirty="0">
                <a:solidFill>
                  <a:srgbClr val="0000CC"/>
                </a:solidFill>
                <a:latin typeface="Times New Roman" pitchFamily="18" charset="0"/>
              </a:rPr>
              <a:t>,</a:t>
            </a:r>
          </a:p>
          <a:p>
            <a:pPr algn="ctr" eaLnBrk="1" hangingPunct="1"/>
            <a:r>
              <a:rPr lang="en-US" sz="4600" b="1" dirty="0">
                <a:solidFill>
                  <a:srgbClr val="0000CC"/>
                </a:solidFill>
                <a:latin typeface="Times New Roman" pitchFamily="18" charset="0"/>
              </a:rPr>
              <a:t>     x </a:t>
            </a:r>
            <a:r>
              <a:rPr lang="en-US" sz="4600" b="1" dirty="0" err="1">
                <a:solidFill>
                  <a:srgbClr val="0000CC"/>
                </a:solidFill>
                <a:latin typeface="Times New Roman" pitchFamily="18" charset="0"/>
              </a:rPr>
              <a:t>có</a:t>
            </a:r>
            <a:r>
              <a:rPr lang="en-US" sz="46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4600" b="1" dirty="0" err="1">
                <a:solidFill>
                  <a:srgbClr val="0000CC"/>
                </a:solidFill>
                <a:latin typeface="Times New Roman" pitchFamily="18" charset="0"/>
              </a:rPr>
              <a:t>thể</a:t>
            </a:r>
            <a:r>
              <a:rPr lang="en-US" sz="46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4600" b="1" dirty="0" err="1">
                <a:solidFill>
                  <a:srgbClr val="0000CC"/>
                </a:solidFill>
                <a:latin typeface="Times New Roman" pitchFamily="18" charset="0"/>
              </a:rPr>
              <a:t>là</a:t>
            </a:r>
            <a:r>
              <a:rPr lang="en-US" sz="46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4600" b="1" dirty="0" err="1">
                <a:solidFill>
                  <a:srgbClr val="0000CC"/>
                </a:solidFill>
                <a:latin typeface="Times New Roman" pitchFamily="18" charset="0"/>
              </a:rPr>
              <a:t>bao</a:t>
            </a:r>
            <a:r>
              <a:rPr lang="en-US" sz="46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4600" b="1" dirty="0" err="1">
                <a:solidFill>
                  <a:srgbClr val="0000CC"/>
                </a:solidFill>
                <a:latin typeface="Times New Roman" pitchFamily="18" charset="0"/>
              </a:rPr>
              <a:t>nhiêu</a:t>
            </a:r>
            <a:r>
              <a:rPr lang="en-US" sz="4600" b="1" dirty="0">
                <a:solidFill>
                  <a:srgbClr val="0000CC"/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52253" name="Rectangle 29"/>
          <p:cNvSpPr>
            <a:spLocks noChangeArrowheads="1"/>
          </p:cNvSpPr>
          <p:nvPr/>
        </p:nvSpPr>
        <p:spPr bwMode="auto">
          <a:xfrm>
            <a:off x="121920" y="4206240"/>
            <a:ext cx="14386560" cy="7315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130622" tIns="65311" rIns="130622" bIns="65311" anchor="ctr"/>
          <a:lstStyle/>
          <a:p>
            <a:pPr eaLnBrk="1" hangingPunct="1"/>
            <a:r>
              <a:rPr lang="en-US" sz="3400" b="1" dirty="0">
                <a:latin typeface="Times New Roman" pitchFamily="18" charset="0"/>
              </a:rPr>
              <a:t>*</a:t>
            </a:r>
            <a:r>
              <a:rPr lang="en-US" sz="3400" b="1" dirty="0" err="1">
                <a:latin typeface="Times New Roman" pitchFamily="18" charset="0"/>
              </a:rPr>
              <a:t>Với</a:t>
            </a:r>
            <a:r>
              <a:rPr lang="en-US" sz="3400" b="1" dirty="0">
                <a:latin typeface="Times New Roman" pitchFamily="18" charset="0"/>
              </a:rPr>
              <a:t> x = 5, </a:t>
            </a:r>
            <a:r>
              <a:rPr lang="en-US" sz="3400" b="1" dirty="0" err="1">
                <a:latin typeface="Times New Roman" pitchFamily="18" charset="0"/>
              </a:rPr>
              <a:t>ta</a:t>
            </a:r>
            <a:r>
              <a:rPr lang="en-US" sz="3400" b="1" dirty="0">
                <a:latin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</a:rPr>
              <a:t>được</a:t>
            </a:r>
            <a:r>
              <a:rPr lang="en-US" sz="3400" b="1" dirty="0">
                <a:latin typeface="Times New Roman" pitchFamily="18" charset="0"/>
              </a:rPr>
              <a:t> </a:t>
            </a:r>
            <a:r>
              <a:rPr lang="en-US" sz="3400" b="1" dirty="0">
                <a:solidFill>
                  <a:srgbClr val="800000"/>
                </a:solidFill>
                <a:latin typeface="Times New Roman" pitchFamily="18" charset="0"/>
              </a:rPr>
              <a:t>2200.5 + 4000      25 000</a:t>
            </a:r>
            <a:r>
              <a:rPr lang="en-US" sz="3400" b="1" dirty="0">
                <a:latin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</a:rPr>
              <a:t>là</a:t>
            </a:r>
            <a:r>
              <a:rPr lang="en-US" sz="3400" b="1" dirty="0">
                <a:latin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</a:rPr>
              <a:t>một</a:t>
            </a:r>
            <a:r>
              <a:rPr lang="en-US" sz="3400" b="1" dirty="0">
                <a:latin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</a:rPr>
              <a:t>khẳng</a:t>
            </a:r>
            <a:r>
              <a:rPr lang="en-US" sz="3400" b="1" dirty="0">
                <a:latin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</a:rPr>
              <a:t>định</a:t>
            </a:r>
            <a:r>
              <a:rPr lang="en-US" sz="3400" b="1" dirty="0">
                <a:latin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</a:rPr>
              <a:t>đúng</a:t>
            </a:r>
            <a:r>
              <a:rPr lang="en-US" sz="3400" b="1" dirty="0">
                <a:latin typeface="Times New Roman" pitchFamily="18" charset="0"/>
              </a:rPr>
              <a:t>.</a:t>
            </a:r>
          </a:p>
          <a:p>
            <a:pPr eaLnBrk="1" hangingPunct="1"/>
            <a:r>
              <a:rPr lang="en-US" sz="3400" b="1" dirty="0">
                <a:latin typeface="Times New Roman" pitchFamily="18" charset="0"/>
              </a:rPr>
              <a:t>Ta </a:t>
            </a:r>
            <a:r>
              <a:rPr lang="en-US" sz="3400" b="1" dirty="0" err="1">
                <a:latin typeface="Times New Roman" pitchFamily="18" charset="0"/>
              </a:rPr>
              <a:t>nói</a:t>
            </a:r>
            <a:r>
              <a:rPr lang="en-US" sz="3400" b="1" dirty="0">
                <a:latin typeface="Times New Roman" pitchFamily="18" charset="0"/>
              </a:rPr>
              <a:t> x = 5 </a:t>
            </a:r>
            <a:r>
              <a:rPr lang="en-US" sz="3400" b="1" dirty="0" err="1">
                <a:latin typeface="Times New Roman" pitchFamily="18" charset="0"/>
              </a:rPr>
              <a:t>là</a:t>
            </a:r>
            <a:r>
              <a:rPr lang="en-US" sz="3400" b="1" dirty="0">
                <a:latin typeface="Times New Roman" pitchFamily="18" charset="0"/>
              </a:rPr>
              <a:t> </a:t>
            </a:r>
            <a:r>
              <a:rPr lang="en-US" sz="3400" b="1" i="1" dirty="0" err="1">
                <a:latin typeface="Times New Roman" pitchFamily="18" charset="0"/>
              </a:rPr>
              <a:t>một</a:t>
            </a:r>
            <a:r>
              <a:rPr lang="en-US" sz="3400" b="1" i="1" dirty="0">
                <a:latin typeface="Times New Roman" pitchFamily="18" charset="0"/>
              </a:rPr>
              <a:t> </a:t>
            </a:r>
            <a:r>
              <a:rPr lang="en-US" sz="3400" b="1" i="1" dirty="0" err="1">
                <a:latin typeface="Times New Roman" pitchFamily="18" charset="0"/>
              </a:rPr>
              <a:t>nghiệm</a:t>
            </a:r>
            <a:r>
              <a:rPr lang="en-US" sz="3400" b="1" dirty="0">
                <a:latin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</a:rPr>
              <a:t>của</a:t>
            </a:r>
            <a:r>
              <a:rPr lang="en-US" sz="3400" b="1" dirty="0">
                <a:latin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</a:rPr>
              <a:t>bất</a:t>
            </a:r>
            <a:r>
              <a:rPr lang="en-US" sz="3400" b="1" dirty="0">
                <a:latin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</a:rPr>
              <a:t>phương</a:t>
            </a:r>
            <a:r>
              <a:rPr lang="en-US" sz="3400" b="1" dirty="0">
                <a:latin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</a:rPr>
              <a:t>trình</a:t>
            </a:r>
            <a:r>
              <a:rPr lang="en-US" sz="3400" b="1" dirty="0">
                <a:latin typeface="Times New Roman" pitchFamily="18" charset="0"/>
              </a:rPr>
              <a:t>.</a:t>
            </a:r>
          </a:p>
        </p:txBody>
      </p:sp>
      <p:graphicFrame>
        <p:nvGraphicFramePr>
          <p:cNvPr id="164889" name="Object 25"/>
          <p:cNvGraphicFramePr>
            <a:graphicFrameLocks noChangeAspect="1"/>
          </p:cNvGraphicFramePr>
          <p:nvPr/>
        </p:nvGraphicFramePr>
        <p:xfrm>
          <a:off x="6344000" y="4081031"/>
          <a:ext cx="508000" cy="457200"/>
        </p:xfrm>
        <a:graphic>
          <a:graphicData uri="http://schemas.openxmlformats.org/presentationml/2006/ole">
            <p:oleObj spid="_x0000_s164895" name="Equation" r:id="rId4" imgW="126835" imgH="152202" progId="Equation.DSMT4">
              <p:embed/>
            </p:oleObj>
          </a:graphicData>
        </a:graphic>
      </p:graphicFrame>
      <p:sp>
        <p:nvSpPr>
          <p:cNvPr id="3" name="Rectangle 23"/>
          <p:cNvSpPr>
            <a:spLocks noChangeArrowheads="1"/>
          </p:cNvSpPr>
          <p:nvPr/>
        </p:nvSpPr>
        <p:spPr bwMode="auto">
          <a:xfrm>
            <a:off x="2057400" y="4114800"/>
            <a:ext cx="10119360" cy="1737360"/>
          </a:xfrm>
          <a:prstGeom prst="cloudCallout">
            <a:avLst>
              <a:gd name="adj1" fmla="val -40963"/>
              <a:gd name="adj2" fmla="val 168093"/>
            </a:avLst>
          </a:prstGeom>
          <a:noFill/>
          <a:ln w="38100" cap="rnd">
            <a:solidFill>
              <a:srgbClr val="FF00FF"/>
            </a:solidFill>
            <a:prstDash val="sysDot"/>
            <a:round/>
            <a:headEnd/>
            <a:tailEnd/>
          </a:ln>
        </p:spPr>
        <p:txBody>
          <a:bodyPr wrap="none" lIns="130622" tIns="65311" rIns="130622" bIns="65311" anchor="ctr"/>
          <a:lstStyle/>
          <a:p>
            <a:pPr algn="ctr" eaLnBrk="1" hangingPunct="1"/>
            <a:r>
              <a:rPr lang="en-US" b="1" dirty="0">
                <a:solidFill>
                  <a:srgbClr val="FF0000"/>
                </a:solidFill>
                <a:latin typeface="Times New Roman" pitchFamily="18" charset="0"/>
              </a:rPr>
              <a:t>    </a:t>
            </a:r>
            <a:r>
              <a:rPr lang="en-US" sz="3400" b="1" dirty="0" err="1">
                <a:latin typeface="Times New Roman" pitchFamily="18" charset="0"/>
              </a:rPr>
              <a:t>Nếu</a:t>
            </a:r>
            <a:r>
              <a:rPr lang="en-US" sz="3400" b="1" dirty="0">
                <a:latin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</a:rPr>
              <a:t>lấy</a:t>
            </a:r>
            <a:r>
              <a:rPr lang="en-US" sz="3400" b="1" dirty="0">
                <a:latin typeface="Times New Roman" pitchFamily="18" charset="0"/>
              </a:rPr>
              <a:t> x = 5 </a:t>
            </a:r>
            <a:r>
              <a:rPr lang="en-US" sz="3400" b="1" dirty="0" err="1">
                <a:latin typeface="Times New Roman" pitchFamily="18" charset="0"/>
              </a:rPr>
              <a:t>thì</a:t>
            </a:r>
            <a:r>
              <a:rPr lang="en-US" sz="3400" b="1" dirty="0">
                <a:latin typeface="Times New Roman" pitchFamily="18" charset="0"/>
              </a:rPr>
              <a:t> 5 </a:t>
            </a:r>
            <a:r>
              <a:rPr lang="en-US" sz="3400" b="1" dirty="0" err="1">
                <a:latin typeface="Times New Roman" pitchFamily="18" charset="0"/>
              </a:rPr>
              <a:t>có</a:t>
            </a:r>
            <a:r>
              <a:rPr lang="en-US" sz="3400" b="1" dirty="0">
                <a:latin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</a:rPr>
              <a:t>là</a:t>
            </a:r>
            <a:r>
              <a:rPr lang="en-US" sz="3400" b="1" dirty="0">
                <a:latin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</a:rPr>
              <a:t>nghiệm</a:t>
            </a:r>
            <a:r>
              <a:rPr lang="en-US" sz="3400" b="1" dirty="0">
                <a:latin typeface="Times New Roman" pitchFamily="18" charset="0"/>
              </a:rPr>
              <a:t> </a:t>
            </a:r>
          </a:p>
          <a:p>
            <a:pPr algn="ctr" eaLnBrk="1" hangingPunct="1"/>
            <a:r>
              <a:rPr lang="en-US" sz="3400" b="1" dirty="0">
                <a:latin typeface="Times New Roman" pitchFamily="18" charset="0"/>
              </a:rPr>
              <a:t>     </a:t>
            </a:r>
            <a:r>
              <a:rPr lang="en-US" sz="3400" b="1" dirty="0" err="1">
                <a:latin typeface="Times New Roman" pitchFamily="18" charset="0"/>
              </a:rPr>
              <a:t>của</a:t>
            </a:r>
            <a:r>
              <a:rPr lang="en-US" sz="3400" b="1" dirty="0">
                <a:latin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</a:rPr>
              <a:t>bất</a:t>
            </a:r>
            <a:r>
              <a:rPr lang="en-US" sz="3400" b="1" dirty="0">
                <a:latin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</a:rPr>
              <a:t>phương</a:t>
            </a:r>
            <a:r>
              <a:rPr lang="en-US" sz="3400" b="1" dirty="0">
                <a:latin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</a:rPr>
              <a:t>trình</a:t>
            </a:r>
            <a:r>
              <a:rPr lang="en-US" sz="3400" b="1" dirty="0">
                <a:latin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</a:rPr>
              <a:t>không</a:t>
            </a:r>
            <a:r>
              <a:rPr lang="en-US" sz="3400" b="1" dirty="0">
                <a:latin typeface="Times New Roman" pitchFamily="18" charset="0"/>
              </a:rPr>
              <a:t>?</a:t>
            </a:r>
          </a:p>
        </p:txBody>
      </p:sp>
      <p:sp>
        <p:nvSpPr>
          <p:cNvPr id="4" name="Rectangle 23"/>
          <p:cNvSpPr>
            <a:spLocks noChangeArrowheads="1"/>
          </p:cNvSpPr>
          <p:nvPr/>
        </p:nvSpPr>
        <p:spPr bwMode="auto">
          <a:xfrm>
            <a:off x="6096000" y="5181600"/>
            <a:ext cx="8290560" cy="2194560"/>
          </a:xfrm>
          <a:prstGeom prst="cloudCallout">
            <a:avLst>
              <a:gd name="adj1" fmla="val -56495"/>
              <a:gd name="adj2" fmla="val 84551"/>
            </a:avLst>
          </a:prstGeom>
          <a:noFill/>
          <a:ln w="38100" cap="rnd">
            <a:solidFill>
              <a:srgbClr val="FF00FF"/>
            </a:solidFill>
            <a:prstDash val="sysDot"/>
            <a:round/>
            <a:headEnd/>
            <a:tailEnd/>
          </a:ln>
        </p:spPr>
        <p:txBody>
          <a:bodyPr wrap="none" lIns="130622" tIns="65311" rIns="130622" bIns="65311" anchor="ctr"/>
          <a:lstStyle/>
          <a:p>
            <a:pPr algn="ctr" eaLnBrk="1" hangingPunct="1"/>
            <a:r>
              <a:rPr lang="en-US" sz="3400" b="1" dirty="0" err="1">
                <a:solidFill>
                  <a:srgbClr val="CC0000"/>
                </a:solidFill>
                <a:latin typeface="Times New Roman" pitchFamily="18" charset="0"/>
              </a:rPr>
              <a:t>Vậy</a:t>
            </a:r>
            <a:r>
              <a:rPr lang="en-US" sz="3400" b="1" dirty="0">
                <a:solidFill>
                  <a:srgbClr val="CC0000"/>
                </a:solidFill>
                <a:latin typeface="Times New Roman" pitchFamily="18" charset="0"/>
              </a:rPr>
              <a:t> x = 10 </a:t>
            </a:r>
            <a:r>
              <a:rPr lang="en-US" sz="3400" b="1" dirty="0" err="1">
                <a:solidFill>
                  <a:srgbClr val="CC0000"/>
                </a:solidFill>
                <a:latin typeface="Times New Roman" pitchFamily="18" charset="0"/>
              </a:rPr>
              <a:t>có</a:t>
            </a:r>
            <a:r>
              <a:rPr lang="en-US" sz="3400" b="1" dirty="0">
                <a:solidFill>
                  <a:srgbClr val="CC0000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CC0000"/>
                </a:solidFill>
                <a:latin typeface="Times New Roman" pitchFamily="18" charset="0"/>
              </a:rPr>
              <a:t>là</a:t>
            </a:r>
            <a:r>
              <a:rPr lang="en-US" sz="3400" b="1" dirty="0">
                <a:solidFill>
                  <a:srgbClr val="CC0000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CC0000"/>
                </a:solidFill>
                <a:latin typeface="Times New Roman" pitchFamily="18" charset="0"/>
              </a:rPr>
              <a:t>nghiệm</a:t>
            </a:r>
            <a:r>
              <a:rPr lang="en-US" sz="3400" b="1" dirty="0">
                <a:solidFill>
                  <a:srgbClr val="CC0000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CC0000"/>
                </a:solidFill>
                <a:latin typeface="Times New Roman" pitchFamily="18" charset="0"/>
              </a:rPr>
              <a:t>của</a:t>
            </a:r>
            <a:r>
              <a:rPr lang="en-US" sz="3400" b="1" dirty="0">
                <a:solidFill>
                  <a:srgbClr val="CC0000"/>
                </a:solidFill>
                <a:latin typeface="Times New Roman" pitchFamily="18" charset="0"/>
              </a:rPr>
              <a:t> </a:t>
            </a:r>
          </a:p>
          <a:p>
            <a:pPr algn="ctr" eaLnBrk="1" hangingPunct="1"/>
            <a:r>
              <a:rPr lang="en-US" sz="3400" b="1" dirty="0" err="1">
                <a:solidFill>
                  <a:srgbClr val="CC0000"/>
                </a:solidFill>
                <a:latin typeface="Times New Roman" pitchFamily="18" charset="0"/>
              </a:rPr>
              <a:t>bất</a:t>
            </a:r>
            <a:r>
              <a:rPr lang="en-US" sz="3400" b="1" dirty="0">
                <a:solidFill>
                  <a:srgbClr val="CC0000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CC0000"/>
                </a:solidFill>
                <a:latin typeface="Times New Roman" pitchFamily="18" charset="0"/>
              </a:rPr>
              <a:t>phương</a:t>
            </a:r>
            <a:r>
              <a:rPr lang="en-US" sz="3400" b="1" dirty="0">
                <a:solidFill>
                  <a:srgbClr val="CC0000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CC0000"/>
                </a:solidFill>
                <a:latin typeface="Times New Roman" pitchFamily="18" charset="0"/>
              </a:rPr>
              <a:t>trình</a:t>
            </a:r>
            <a:r>
              <a:rPr lang="en-US" sz="3400" b="1" dirty="0">
                <a:solidFill>
                  <a:srgbClr val="CC0000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CC0000"/>
                </a:solidFill>
                <a:latin typeface="Times New Roman" pitchFamily="18" charset="0"/>
              </a:rPr>
              <a:t>không</a:t>
            </a:r>
            <a:r>
              <a:rPr lang="en-US" sz="3400" b="1" dirty="0">
                <a:solidFill>
                  <a:srgbClr val="CC0000"/>
                </a:solidFill>
                <a:latin typeface="Times New Roman" pitchFamily="18" charset="0"/>
              </a:rPr>
              <a:t>? </a:t>
            </a:r>
          </a:p>
          <a:p>
            <a:pPr algn="ctr" eaLnBrk="1" hangingPunct="1"/>
            <a:r>
              <a:rPr lang="en-US" sz="3400" b="1" dirty="0" err="1">
                <a:solidFill>
                  <a:srgbClr val="CC0000"/>
                </a:solidFill>
                <a:latin typeface="Times New Roman" pitchFamily="18" charset="0"/>
              </a:rPr>
              <a:t>Tại</a:t>
            </a:r>
            <a:r>
              <a:rPr lang="en-US" sz="3400" b="1" dirty="0">
                <a:solidFill>
                  <a:srgbClr val="CC0000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CC0000"/>
                </a:solidFill>
                <a:latin typeface="Times New Roman" pitchFamily="18" charset="0"/>
              </a:rPr>
              <a:t>sao</a:t>
            </a:r>
            <a:r>
              <a:rPr lang="en-US" sz="3400" b="1" dirty="0">
                <a:solidFill>
                  <a:srgbClr val="CC0000"/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5" name="Rectangle 29"/>
          <p:cNvSpPr>
            <a:spLocks noChangeArrowheads="1"/>
          </p:cNvSpPr>
          <p:nvPr/>
        </p:nvSpPr>
        <p:spPr bwMode="auto">
          <a:xfrm>
            <a:off x="175261" y="5303520"/>
            <a:ext cx="14142720" cy="731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30622" tIns="65311" rIns="130622" bIns="65311" anchor="ctr"/>
          <a:lstStyle/>
          <a:p>
            <a:pPr eaLnBrk="1" hangingPunct="1"/>
            <a:r>
              <a:rPr lang="en-US" sz="3400" b="1" dirty="0">
                <a:latin typeface="Times New Roman" pitchFamily="18" charset="0"/>
              </a:rPr>
              <a:t>*</a:t>
            </a:r>
            <a:r>
              <a:rPr lang="en-US" sz="3400" b="1" dirty="0" err="1">
                <a:latin typeface="Times New Roman" pitchFamily="18" charset="0"/>
              </a:rPr>
              <a:t>Với</a:t>
            </a:r>
            <a:r>
              <a:rPr lang="en-US" sz="3400" b="1" dirty="0">
                <a:latin typeface="Times New Roman" pitchFamily="18" charset="0"/>
              </a:rPr>
              <a:t> x = 10, </a:t>
            </a:r>
            <a:r>
              <a:rPr lang="en-US" sz="3400" b="1" dirty="0" err="1">
                <a:latin typeface="Times New Roman" pitchFamily="18" charset="0"/>
              </a:rPr>
              <a:t>ta</a:t>
            </a:r>
            <a:r>
              <a:rPr lang="en-US" sz="3400" b="1" dirty="0">
                <a:latin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</a:rPr>
              <a:t>được</a:t>
            </a:r>
            <a:r>
              <a:rPr lang="en-US" sz="3400" b="1" dirty="0">
                <a:latin typeface="Times New Roman" pitchFamily="18" charset="0"/>
              </a:rPr>
              <a:t> 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</a:rPr>
              <a:t>2200.10 + 4000      25 000</a:t>
            </a:r>
            <a:r>
              <a:rPr lang="en-US" sz="3400" b="1" dirty="0">
                <a:latin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</a:rPr>
              <a:t>là</a:t>
            </a:r>
            <a:r>
              <a:rPr lang="en-US" sz="3400" b="1" dirty="0">
                <a:latin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</a:rPr>
              <a:t>một</a:t>
            </a:r>
            <a:r>
              <a:rPr lang="en-US" sz="3400" b="1" dirty="0">
                <a:latin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</a:rPr>
              <a:t>khẳng</a:t>
            </a:r>
            <a:r>
              <a:rPr lang="en-US" sz="3400" b="1" dirty="0">
                <a:latin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</a:rPr>
              <a:t>định</a:t>
            </a:r>
            <a:r>
              <a:rPr lang="en-US" sz="3400" b="1" dirty="0">
                <a:latin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</a:rPr>
              <a:t>sai</a:t>
            </a:r>
            <a:r>
              <a:rPr lang="en-US" sz="3400" b="1" dirty="0">
                <a:latin typeface="Times New Roman" pitchFamily="18" charset="0"/>
              </a:rPr>
              <a:t>.</a:t>
            </a:r>
          </a:p>
          <a:p>
            <a:pPr eaLnBrk="1" hangingPunct="1"/>
            <a:r>
              <a:rPr lang="en-US" sz="3400" b="1" dirty="0">
                <a:latin typeface="Times New Roman" pitchFamily="18" charset="0"/>
              </a:rPr>
              <a:t>Ta </a:t>
            </a:r>
            <a:r>
              <a:rPr lang="en-US" sz="3400" b="1" dirty="0" err="1">
                <a:latin typeface="Times New Roman" pitchFamily="18" charset="0"/>
              </a:rPr>
              <a:t>nói</a:t>
            </a:r>
            <a:r>
              <a:rPr lang="en-US" sz="3400" b="1" dirty="0">
                <a:latin typeface="Times New Roman" pitchFamily="18" charset="0"/>
              </a:rPr>
              <a:t> x = 10 </a:t>
            </a:r>
            <a:r>
              <a:rPr lang="en-US" sz="3400" b="1" dirty="0" err="1">
                <a:latin typeface="Times New Roman" pitchFamily="18" charset="0"/>
              </a:rPr>
              <a:t>không</a:t>
            </a:r>
            <a:r>
              <a:rPr lang="en-US" sz="3400" b="1" dirty="0">
                <a:latin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</a:rPr>
              <a:t>phải</a:t>
            </a:r>
            <a:r>
              <a:rPr lang="en-US" sz="3400" b="1" dirty="0">
                <a:latin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</a:rPr>
              <a:t>là</a:t>
            </a:r>
            <a:r>
              <a:rPr lang="en-US" sz="3400" b="1" dirty="0">
                <a:latin typeface="Times New Roman" pitchFamily="18" charset="0"/>
              </a:rPr>
              <a:t> </a:t>
            </a:r>
            <a:r>
              <a:rPr lang="en-US" sz="3400" b="1" i="1" dirty="0" err="1">
                <a:latin typeface="Times New Roman" pitchFamily="18" charset="0"/>
              </a:rPr>
              <a:t>một</a:t>
            </a:r>
            <a:r>
              <a:rPr lang="en-US" sz="3400" b="1" i="1" dirty="0">
                <a:latin typeface="Times New Roman" pitchFamily="18" charset="0"/>
              </a:rPr>
              <a:t> </a:t>
            </a:r>
            <a:r>
              <a:rPr lang="en-US" sz="3400" b="1" i="1" dirty="0" err="1">
                <a:latin typeface="Times New Roman" pitchFamily="18" charset="0"/>
              </a:rPr>
              <a:t>nghiệm</a:t>
            </a:r>
            <a:r>
              <a:rPr lang="en-US" sz="3400" b="1" dirty="0">
                <a:latin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</a:rPr>
              <a:t>của</a:t>
            </a:r>
            <a:r>
              <a:rPr lang="en-US" sz="3400" b="1" dirty="0">
                <a:latin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</a:rPr>
              <a:t>bất</a:t>
            </a:r>
            <a:r>
              <a:rPr lang="en-US" sz="3400" b="1" dirty="0">
                <a:latin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</a:rPr>
              <a:t>phương</a:t>
            </a:r>
            <a:r>
              <a:rPr lang="en-US" sz="3400" b="1" dirty="0">
                <a:latin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</a:rPr>
              <a:t>trình</a:t>
            </a:r>
            <a:r>
              <a:rPr lang="en-US" sz="3400" b="1" dirty="0">
                <a:latin typeface="Times New Roman" pitchFamily="18" charset="0"/>
              </a:rPr>
              <a:t>.</a:t>
            </a:r>
          </a:p>
        </p:txBody>
      </p:sp>
      <p:graphicFrame>
        <p:nvGraphicFramePr>
          <p:cNvPr id="164893" name="Object 29"/>
          <p:cNvGraphicFramePr>
            <a:graphicFrameLocks noChangeAspect="1"/>
          </p:cNvGraphicFramePr>
          <p:nvPr/>
        </p:nvGraphicFramePr>
        <p:xfrm>
          <a:off x="6884325" y="5145580"/>
          <a:ext cx="508000" cy="457200"/>
        </p:xfrm>
        <a:graphic>
          <a:graphicData uri="http://schemas.openxmlformats.org/presentationml/2006/ole">
            <p:oleObj spid="_x0000_s164896" name="Equation" r:id="rId5" imgW="126835" imgH="152202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0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64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64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0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4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64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50867E-6 L 1.66667E-6 0.07607 C 1.66667E-6 0.11052 -0.03021 0.1533 -0.05365 0.1533 L -0.10729 0.1533 " pathEditMode="relative" rAng="0" ptsTypes="FfFF">
                                      <p:cBhvr>
                                        <p:cTn id="2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00" y="7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50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56647E-6 L 0.01458 4.56647E-6 C 0.02049 4.56647E-6 0.02917 0.04069 0.02917 0.0756 L 0.02917 0.15121 " pathEditMode="relative" rAng="0" ptsTypes="FfFF">
                                      <p:cBhvr>
                                        <p:cTn id="38" dur="2000" fill="hold"/>
                                        <p:tgtEl>
                                          <p:spTgt spid="1648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0" y="7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50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2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2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52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52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522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4" dur="500"/>
                                        <p:tgtEl>
                                          <p:spTgt spid="52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7" dur="500"/>
                                        <p:tgtEl>
                                          <p:spTgt spid="164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8" dur="500"/>
                                        <p:tgtEl>
                                          <p:spTgt spid="164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221" grpId="0"/>
      <p:bldP spid="164878" grpId="0"/>
      <p:bldP spid="50218" grpId="0"/>
      <p:bldP spid="2" grpId="0"/>
      <p:bldP spid="2" grpId="1"/>
      <p:bldP spid="164882" grpId="0"/>
      <p:bldP spid="164882" grpId="1"/>
      <p:bldP spid="164883" grpId="0"/>
      <p:bldP spid="50229" grpId="0"/>
      <p:bldP spid="50230" grpId="0"/>
      <p:bldP spid="52247" grpId="0" animBg="1"/>
      <p:bldP spid="52247" grpId="1" animBg="1"/>
      <p:bldP spid="52253" grpId="0"/>
      <p:bldP spid="3" grpId="0" animBg="1"/>
      <p:bldP spid="3" grpId="1" animBg="1"/>
      <p:bldP spid="4" grpId="0" animBg="1"/>
      <p:bldP spid="4" grpId="1" animBg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ChangeArrowheads="1"/>
          </p:cNvSpPr>
          <p:nvPr/>
        </p:nvSpPr>
        <p:spPr bwMode="auto">
          <a:xfrm>
            <a:off x="0" y="0"/>
            <a:ext cx="14630400" cy="8229600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30622" tIns="65311" rIns="130622" bIns="65311" anchor="ctr"/>
          <a:lstStyle/>
          <a:p>
            <a:pPr eaLnBrk="1" hangingPunct="1"/>
            <a:endParaRPr lang="en-US" sz="2600" dirty="0">
              <a:latin typeface="Arial" charset="0"/>
            </a:endParaRPr>
          </a:p>
        </p:txBody>
      </p:sp>
      <p:sp>
        <p:nvSpPr>
          <p:cNvPr id="162821" name="Text Box 5"/>
          <p:cNvSpPr txBox="1">
            <a:spLocks noChangeArrowheads="1"/>
          </p:cNvSpPr>
          <p:nvPr/>
        </p:nvSpPr>
        <p:spPr bwMode="auto">
          <a:xfrm>
            <a:off x="480061" y="914400"/>
            <a:ext cx="12679680" cy="6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22" tIns="65311" rIns="130622" bIns="65311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400" b="1" dirty="0">
                <a:latin typeface="Times New Roman" pitchFamily="18" charset="0"/>
              </a:rPr>
              <a:t>a) </a:t>
            </a:r>
            <a:r>
              <a:rPr lang="en-US" sz="3400" b="1" dirty="0" err="1">
                <a:latin typeface="Times New Roman" pitchFamily="18" charset="0"/>
              </a:rPr>
              <a:t>Hãy</a:t>
            </a:r>
            <a:r>
              <a:rPr lang="en-US" sz="3400" b="1" dirty="0">
                <a:latin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</a:rPr>
              <a:t>cho</a:t>
            </a:r>
            <a:r>
              <a:rPr lang="en-US" sz="3400" b="1" dirty="0">
                <a:latin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</a:rPr>
              <a:t>biết</a:t>
            </a:r>
            <a:r>
              <a:rPr lang="en-US" sz="3400" b="1" dirty="0">
                <a:latin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</a:rPr>
              <a:t>vế</a:t>
            </a:r>
            <a:r>
              <a:rPr lang="en-US" sz="3400" b="1" dirty="0">
                <a:latin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</a:rPr>
              <a:t>trái</a:t>
            </a:r>
            <a:r>
              <a:rPr lang="en-US" sz="3400" b="1" dirty="0">
                <a:latin typeface="Times New Roman" pitchFamily="18" charset="0"/>
              </a:rPr>
              <a:t>, </a:t>
            </a:r>
            <a:r>
              <a:rPr lang="en-US" sz="3400" b="1" dirty="0" err="1">
                <a:latin typeface="Times New Roman" pitchFamily="18" charset="0"/>
              </a:rPr>
              <a:t>vế</a:t>
            </a:r>
            <a:r>
              <a:rPr lang="en-US" sz="3400" b="1" dirty="0">
                <a:latin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</a:rPr>
              <a:t>phải</a:t>
            </a:r>
            <a:r>
              <a:rPr lang="en-US" sz="3400" b="1" dirty="0">
                <a:latin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</a:rPr>
              <a:t>của</a:t>
            </a:r>
            <a:r>
              <a:rPr lang="en-US" sz="3400" b="1" dirty="0">
                <a:latin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</a:rPr>
              <a:t>bất</a:t>
            </a:r>
            <a:r>
              <a:rPr lang="en-US" sz="3400" b="1" dirty="0">
                <a:latin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</a:rPr>
              <a:t>phương</a:t>
            </a:r>
            <a:r>
              <a:rPr lang="en-US" sz="3400" b="1" dirty="0">
                <a:latin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</a:rPr>
              <a:t>trình</a:t>
            </a:r>
            <a:r>
              <a:rPr lang="en-US" sz="3400" b="1" dirty="0">
                <a:latin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</a:rPr>
              <a:t>trên</a:t>
            </a:r>
            <a:r>
              <a:rPr lang="en-US" sz="3400" b="1" dirty="0">
                <a:latin typeface="Times New Roman" pitchFamily="18" charset="0"/>
              </a:rPr>
              <a:t>. </a:t>
            </a:r>
          </a:p>
        </p:txBody>
      </p:sp>
      <p:graphicFrame>
        <p:nvGraphicFramePr>
          <p:cNvPr id="162822" name="Object 6"/>
          <p:cNvGraphicFramePr>
            <a:graphicFrameLocks noChangeAspect="1"/>
          </p:cNvGraphicFramePr>
          <p:nvPr/>
        </p:nvGraphicFramePr>
        <p:xfrm>
          <a:off x="7548880" y="354675"/>
          <a:ext cx="2890520" cy="609600"/>
        </p:xfrm>
        <a:graphic>
          <a:graphicData uri="http://schemas.openxmlformats.org/presentationml/2006/ole">
            <p:oleObj spid="_x0000_s162849" name="Equation" r:id="rId3" imgW="660113" imgH="203112" progId="Equation.DSMT4">
              <p:embed/>
            </p:oleObj>
          </a:graphicData>
        </a:graphic>
      </p:graphicFrame>
      <p:sp>
        <p:nvSpPr>
          <p:cNvPr id="53255" name="Text Box 7"/>
          <p:cNvSpPr txBox="1">
            <a:spLocks noChangeArrowheads="1"/>
          </p:cNvSpPr>
          <p:nvPr/>
        </p:nvSpPr>
        <p:spPr bwMode="auto">
          <a:xfrm>
            <a:off x="2308861" y="1506856"/>
            <a:ext cx="3169920" cy="6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22" tIns="65311" rIns="130622" bIns="65311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400" b="1" dirty="0" err="1">
                <a:solidFill>
                  <a:srgbClr val="0000CC"/>
                </a:solidFill>
                <a:latin typeface="Times New Roman" pitchFamily="18" charset="0"/>
              </a:rPr>
              <a:t>Vế</a:t>
            </a:r>
            <a:r>
              <a:rPr lang="en-US" sz="34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itchFamily="18" charset="0"/>
              </a:rPr>
              <a:t>trái</a:t>
            </a:r>
            <a:r>
              <a:rPr lang="en-US" sz="3400" b="1" dirty="0">
                <a:solidFill>
                  <a:srgbClr val="0000CC"/>
                </a:solidFill>
                <a:latin typeface="Times New Roman" pitchFamily="18" charset="0"/>
              </a:rPr>
              <a:t>:       </a:t>
            </a:r>
          </a:p>
        </p:txBody>
      </p:sp>
      <p:graphicFrame>
        <p:nvGraphicFramePr>
          <p:cNvPr id="53256" name="Object 8"/>
          <p:cNvGraphicFramePr>
            <a:graphicFrameLocks noChangeAspect="1"/>
          </p:cNvGraphicFramePr>
          <p:nvPr/>
        </p:nvGraphicFramePr>
        <p:xfrm>
          <a:off x="4122427" y="1474124"/>
          <a:ext cx="621373" cy="635925"/>
        </p:xfrm>
        <a:graphic>
          <a:graphicData uri="http://schemas.openxmlformats.org/presentationml/2006/ole">
            <p:oleObj spid="_x0000_s162850" name="Equation" r:id="rId4" imgW="177646" imgH="190335" progId="Equation.DSMT4">
              <p:embed/>
            </p:oleObj>
          </a:graphicData>
        </a:graphic>
      </p:graphicFrame>
      <p:sp>
        <p:nvSpPr>
          <p:cNvPr id="53257" name="Text Box 9"/>
          <p:cNvSpPr txBox="1">
            <a:spLocks noChangeArrowheads="1"/>
          </p:cNvSpPr>
          <p:nvPr/>
        </p:nvSpPr>
        <p:spPr bwMode="auto">
          <a:xfrm>
            <a:off x="4838701" y="1463040"/>
            <a:ext cx="3187699" cy="6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22" tIns="65311" rIns="130622" bIns="65311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400" b="1" dirty="0">
                <a:solidFill>
                  <a:srgbClr val="0000CC"/>
                </a:solidFill>
                <a:latin typeface="Times New Roman" pitchFamily="18" charset="0"/>
              </a:rPr>
              <a:t>;   </a:t>
            </a:r>
            <a:r>
              <a:rPr lang="en-US" sz="3400" b="1" dirty="0" err="1">
                <a:solidFill>
                  <a:srgbClr val="0000CC"/>
                </a:solidFill>
                <a:latin typeface="Times New Roman" pitchFamily="18" charset="0"/>
              </a:rPr>
              <a:t>Vế</a:t>
            </a:r>
            <a:r>
              <a:rPr lang="en-US" sz="34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itchFamily="18" charset="0"/>
              </a:rPr>
              <a:t>phải</a:t>
            </a:r>
            <a:r>
              <a:rPr lang="en-US" sz="3400" b="1" dirty="0">
                <a:solidFill>
                  <a:srgbClr val="0000CC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53259" name="Text Box 11"/>
          <p:cNvSpPr txBox="1">
            <a:spLocks noChangeArrowheads="1"/>
          </p:cNvSpPr>
          <p:nvPr/>
        </p:nvSpPr>
        <p:spPr bwMode="auto">
          <a:xfrm>
            <a:off x="7144331" y="1520016"/>
            <a:ext cx="1846581" cy="6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22" tIns="65311" rIns="130622" bIns="65311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</a:rPr>
              <a:t>6x – 5.</a:t>
            </a:r>
          </a:p>
        </p:txBody>
      </p:sp>
      <p:sp>
        <p:nvSpPr>
          <p:cNvPr id="53260" name="Text Box 12"/>
          <p:cNvSpPr txBox="1">
            <a:spLocks noChangeArrowheads="1"/>
          </p:cNvSpPr>
          <p:nvPr/>
        </p:nvSpPr>
        <p:spPr bwMode="auto">
          <a:xfrm>
            <a:off x="525781" y="2011680"/>
            <a:ext cx="14142720" cy="1439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22" tIns="65311" rIns="130622" bIns="65311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400" b="1" dirty="0">
                <a:latin typeface="Times New Roman" pitchFamily="18" charset="0"/>
              </a:rPr>
              <a:t>b) </a:t>
            </a:r>
            <a:r>
              <a:rPr lang="en-US" sz="3400" b="1" dirty="0" err="1">
                <a:latin typeface="Times New Roman" pitchFamily="18" charset="0"/>
              </a:rPr>
              <a:t>Chứng</a:t>
            </a:r>
            <a:r>
              <a:rPr lang="en-US" sz="3400" b="1" dirty="0">
                <a:latin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</a:rPr>
              <a:t>tỏ</a:t>
            </a:r>
            <a:r>
              <a:rPr lang="en-US" sz="3400" b="1" dirty="0">
                <a:latin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</a:rPr>
              <a:t>các</a:t>
            </a:r>
            <a:r>
              <a:rPr lang="en-US" sz="3400" b="1" dirty="0">
                <a:latin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</a:rPr>
              <a:t>số</a:t>
            </a:r>
            <a:r>
              <a:rPr lang="en-US" sz="3400" b="1" dirty="0">
                <a:latin typeface="Times New Roman" pitchFamily="18" charset="0"/>
              </a:rPr>
              <a:t> 3; 4 </a:t>
            </a:r>
            <a:r>
              <a:rPr lang="en-US" sz="3400" b="1" dirty="0" err="1">
                <a:latin typeface="Times New Roman" pitchFamily="18" charset="0"/>
              </a:rPr>
              <a:t>và</a:t>
            </a:r>
            <a:r>
              <a:rPr lang="en-US" sz="3400" b="1" dirty="0">
                <a:latin typeface="Times New Roman" pitchFamily="18" charset="0"/>
              </a:rPr>
              <a:t> 5 </a:t>
            </a:r>
            <a:r>
              <a:rPr lang="en-US" sz="3400" b="1" dirty="0" err="1">
                <a:latin typeface="Times New Roman" pitchFamily="18" charset="0"/>
              </a:rPr>
              <a:t>đều</a:t>
            </a:r>
            <a:r>
              <a:rPr lang="en-US" sz="3400" b="1" dirty="0">
                <a:latin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</a:rPr>
              <a:t>là</a:t>
            </a:r>
            <a:r>
              <a:rPr lang="en-US" sz="3400" b="1" dirty="0">
                <a:latin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</a:rPr>
              <a:t>nghiệm</a:t>
            </a:r>
            <a:r>
              <a:rPr lang="en-US" sz="3400" b="1" dirty="0">
                <a:latin typeface="Times New Roman" pitchFamily="18" charset="0"/>
              </a:rPr>
              <a:t>, </a:t>
            </a:r>
            <a:r>
              <a:rPr lang="en-US" sz="3400" b="1" dirty="0" err="1">
                <a:latin typeface="Times New Roman" pitchFamily="18" charset="0"/>
              </a:rPr>
              <a:t>còn</a:t>
            </a:r>
            <a:r>
              <a:rPr lang="en-US" sz="3400" b="1" dirty="0">
                <a:latin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</a:rPr>
              <a:t>số</a:t>
            </a:r>
            <a:r>
              <a:rPr lang="en-US" sz="3400" b="1" dirty="0">
                <a:latin typeface="Times New Roman" pitchFamily="18" charset="0"/>
              </a:rPr>
              <a:t> 6 </a:t>
            </a:r>
            <a:r>
              <a:rPr lang="en-US" sz="3400" b="1" dirty="0" err="1">
                <a:latin typeface="Times New Roman" pitchFamily="18" charset="0"/>
              </a:rPr>
              <a:t>không</a:t>
            </a:r>
            <a:r>
              <a:rPr lang="en-US" sz="3400" b="1" dirty="0">
                <a:latin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</a:rPr>
              <a:t>phải</a:t>
            </a:r>
            <a:r>
              <a:rPr lang="en-US" sz="3400" b="1" dirty="0">
                <a:latin typeface="Times New Roman" pitchFamily="18" charset="0"/>
              </a:rPr>
              <a:t> </a:t>
            </a:r>
          </a:p>
          <a:p>
            <a:pPr eaLnBrk="1" hangingPunct="1">
              <a:spcBef>
                <a:spcPct val="50000"/>
              </a:spcBef>
            </a:pPr>
            <a:r>
              <a:rPr lang="en-US" sz="3400" b="1" dirty="0" err="1">
                <a:latin typeface="Times New Roman" pitchFamily="18" charset="0"/>
              </a:rPr>
              <a:t>là</a:t>
            </a:r>
            <a:r>
              <a:rPr lang="en-US" sz="3400" b="1" dirty="0">
                <a:latin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</a:rPr>
              <a:t>nghiệm</a:t>
            </a:r>
            <a:r>
              <a:rPr lang="en-US" sz="3400" b="1" dirty="0">
                <a:latin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</a:rPr>
              <a:t>của</a:t>
            </a:r>
            <a:r>
              <a:rPr lang="en-US" sz="3400" b="1" dirty="0">
                <a:latin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</a:rPr>
              <a:t>bất</a:t>
            </a:r>
            <a:r>
              <a:rPr lang="en-US" sz="3400" b="1" dirty="0">
                <a:latin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</a:rPr>
              <a:t>phương</a:t>
            </a:r>
            <a:r>
              <a:rPr lang="en-US" sz="3400" b="1" dirty="0">
                <a:latin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</a:rPr>
              <a:t>trình</a:t>
            </a:r>
            <a:r>
              <a:rPr lang="en-US" sz="3400" b="1" dirty="0">
                <a:latin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</a:rPr>
              <a:t>trên</a:t>
            </a:r>
            <a:r>
              <a:rPr lang="en-US" sz="3400" b="1" dirty="0">
                <a:latin typeface="Times New Roman" pitchFamily="18" charset="0"/>
              </a:rPr>
              <a:t>. </a:t>
            </a:r>
          </a:p>
        </p:txBody>
      </p:sp>
      <p:sp>
        <p:nvSpPr>
          <p:cNvPr id="53269" name="Line 21"/>
          <p:cNvSpPr>
            <a:spLocks noChangeShapeType="1"/>
          </p:cNvSpPr>
          <p:nvPr/>
        </p:nvSpPr>
        <p:spPr bwMode="auto">
          <a:xfrm flipH="1">
            <a:off x="3657600" y="3291840"/>
            <a:ext cx="0" cy="493776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30622" tIns="65311" rIns="130622" bIns="65311"/>
          <a:lstStyle/>
          <a:p>
            <a:endParaRPr lang="en-US"/>
          </a:p>
        </p:txBody>
      </p:sp>
      <p:sp>
        <p:nvSpPr>
          <p:cNvPr id="53271" name="Text Box 23"/>
          <p:cNvSpPr txBox="1">
            <a:spLocks noChangeArrowheads="1"/>
          </p:cNvSpPr>
          <p:nvPr/>
        </p:nvSpPr>
        <p:spPr bwMode="auto">
          <a:xfrm>
            <a:off x="365760" y="3291840"/>
            <a:ext cx="3413760" cy="1701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22" tIns="65311" rIns="130622" bIns="65311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400" dirty="0">
                <a:latin typeface="Times New Roman" pitchFamily="18" charset="0"/>
              </a:rPr>
              <a:t>* </a:t>
            </a:r>
            <a:r>
              <a:rPr lang="en-US" sz="3400" dirty="0" err="1">
                <a:latin typeface="Times New Roman" pitchFamily="18" charset="0"/>
              </a:rPr>
              <a:t>Thay</a:t>
            </a:r>
            <a:r>
              <a:rPr lang="en-US" sz="3400" dirty="0">
                <a:latin typeface="Times New Roman" pitchFamily="18" charset="0"/>
              </a:rPr>
              <a:t> x = 3 </a:t>
            </a:r>
            <a:r>
              <a:rPr lang="en-US" sz="3400" dirty="0" err="1">
                <a:latin typeface="Times New Roman" pitchFamily="18" charset="0"/>
              </a:rPr>
              <a:t>vào</a:t>
            </a:r>
            <a:r>
              <a:rPr lang="en-US" sz="3400" dirty="0">
                <a:latin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</a:rPr>
              <a:t>bất</a:t>
            </a:r>
            <a:r>
              <a:rPr lang="en-US" sz="3400" dirty="0">
                <a:latin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</a:rPr>
              <a:t>phương</a:t>
            </a:r>
            <a:r>
              <a:rPr lang="en-US" sz="3400" dirty="0">
                <a:latin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</a:rPr>
              <a:t>trình</a:t>
            </a:r>
            <a:r>
              <a:rPr lang="en-US" sz="3400" dirty="0">
                <a:latin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</a:rPr>
              <a:t>ta</a:t>
            </a:r>
            <a:r>
              <a:rPr lang="en-US" sz="3400" dirty="0">
                <a:latin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</a:rPr>
              <a:t>được</a:t>
            </a:r>
            <a:r>
              <a:rPr lang="en-US" sz="3400" dirty="0">
                <a:latin typeface="Times New Roman" pitchFamily="18" charset="0"/>
              </a:rPr>
              <a:t>:</a:t>
            </a:r>
          </a:p>
        </p:txBody>
      </p:sp>
      <p:graphicFrame>
        <p:nvGraphicFramePr>
          <p:cNvPr id="53272" name="Object 24"/>
          <p:cNvGraphicFramePr>
            <a:graphicFrameLocks noChangeAspect="1"/>
          </p:cNvGraphicFramePr>
          <p:nvPr/>
        </p:nvGraphicFramePr>
        <p:xfrm>
          <a:off x="510541" y="4900871"/>
          <a:ext cx="2641600" cy="577214"/>
        </p:xfrm>
        <a:graphic>
          <a:graphicData uri="http://schemas.openxmlformats.org/presentationml/2006/ole">
            <p:oleObj spid="_x0000_s162851" name="Equation" r:id="rId5" imgW="698197" imgH="203112" progId="Equation.DSMT4">
              <p:embed/>
            </p:oleObj>
          </a:graphicData>
        </a:graphic>
      </p:graphicFrame>
      <p:sp>
        <p:nvSpPr>
          <p:cNvPr id="53273" name="Text Box 25"/>
          <p:cNvSpPr txBox="1">
            <a:spLocks noChangeArrowheads="1"/>
          </p:cNvSpPr>
          <p:nvPr/>
        </p:nvSpPr>
        <p:spPr bwMode="auto">
          <a:xfrm>
            <a:off x="243840" y="5394960"/>
            <a:ext cx="3291840" cy="1086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22" tIns="65311" rIns="130622" bIns="65311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100" dirty="0" err="1">
                <a:latin typeface="Times New Roman" pitchFamily="18" charset="0"/>
              </a:rPr>
              <a:t>Là</a:t>
            </a:r>
            <a:r>
              <a:rPr lang="en-US" sz="3100" dirty="0">
                <a:latin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</a:rPr>
              <a:t>một</a:t>
            </a:r>
            <a:r>
              <a:rPr lang="en-US" sz="3100" dirty="0">
                <a:latin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</a:rPr>
              <a:t>khẳng</a:t>
            </a:r>
            <a:r>
              <a:rPr lang="en-US" sz="3100" dirty="0">
                <a:latin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</a:rPr>
              <a:t>định</a:t>
            </a:r>
            <a:r>
              <a:rPr lang="en-US" sz="3100" dirty="0">
                <a:latin typeface="Times New Roman" pitchFamily="18" charset="0"/>
              </a:rPr>
              <a:t> </a:t>
            </a:r>
            <a:r>
              <a:rPr lang="en-US" sz="3100" dirty="0" err="1">
                <a:solidFill>
                  <a:srgbClr val="0000CC"/>
                </a:solidFill>
                <a:latin typeface="Times New Roman" pitchFamily="18" charset="0"/>
              </a:rPr>
              <a:t>đúng</a:t>
            </a:r>
            <a:r>
              <a:rPr lang="en-US" sz="3100" dirty="0">
                <a:solidFill>
                  <a:srgbClr val="0000CC"/>
                </a:solidFill>
                <a:latin typeface="Times New Roman" pitchFamily="18" charset="0"/>
              </a:rPr>
              <a:t>. </a:t>
            </a:r>
          </a:p>
        </p:txBody>
      </p:sp>
      <p:sp>
        <p:nvSpPr>
          <p:cNvPr id="53274" name="Text Box 26"/>
          <p:cNvSpPr txBox="1">
            <a:spLocks noChangeArrowheads="1"/>
          </p:cNvSpPr>
          <p:nvPr/>
        </p:nvSpPr>
        <p:spPr bwMode="auto">
          <a:xfrm>
            <a:off x="243840" y="6309360"/>
            <a:ext cx="3291840" cy="1563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22" tIns="65311" rIns="130622" bIns="65311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100" dirty="0">
                <a:latin typeface="Times New Roman" pitchFamily="18" charset="0"/>
                <a:sym typeface="Wingdings" pitchFamily="2" charset="2"/>
              </a:rPr>
              <a:t> x = 3 </a:t>
            </a:r>
            <a:r>
              <a:rPr lang="en-US" sz="3100" dirty="0" err="1">
                <a:latin typeface="Times New Roman" pitchFamily="18" charset="0"/>
                <a:sym typeface="Wingdings" pitchFamily="2" charset="2"/>
              </a:rPr>
              <a:t>là</a:t>
            </a:r>
            <a:r>
              <a:rPr lang="en-US" sz="3100" dirty="0"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3100" dirty="0" err="1">
                <a:latin typeface="Times New Roman" pitchFamily="18" charset="0"/>
                <a:sym typeface="Wingdings" pitchFamily="2" charset="2"/>
              </a:rPr>
              <a:t>một</a:t>
            </a:r>
            <a:r>
              <a:rPr lang="en-US" sz="3100" dirty="0"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3100" dirty="0" err="1">
                <a:latin typeface="Times New Roman" pitchFamily="18" charset="0"/>
                <a:sym typeface="Wingdings" pitchFamily="2" charset="2"/>
              </a:rPr>
              <a:t>nghiệm</a:t>
            </a:r>
            <a:r>
              <a:rPr lang="en-US" sz="3100" dirty="0"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3100" dirty="0" err="1">
                <a:latin typeface="Times New Roman" pitchFamily="18" charset="0"/>
                <a:sym typeface="Wingdings" pitchFamily="2" charset="2"/>
              </a:rPr>
              <a:t>của</a:t>
            </a:r>
            <a:r>
              <a:rPr lang="en-US" sz="3100" dirty="0"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3100" dirty="0" err="1">
                <a:latin typeface="Times New Roman" pitchFamily="18" charset="0"/>
                <a:sym typeface="Wingdings" pitchFamily="2" charset="2"/>
              </a:rPr>
              <a:t>bất</a:t>
            </a:r>
            <a:r>
              <a:rPr lang="en-US" sz="3100" dirty="0"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3100" dirty="0" err="1">
                <a:latin typeface="Times New Roman" pitchFamily="18" charset="0"/>
                <a:sym typeface="Wingdings" pitchFamily="2" charset="2"/>
              </a:rPr>
              <a:t>phương</a:t>
            </a:r>
            <a:r>
              <a:rPr lang="en-US" sz="3100" dirty="0"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3100" dirty="0" err="1">
                <a:latin typeface="Times New Roman" pitchFamily="18" charset="0"/>
                <a:sym typeface="Wingdings" pitchFamily="2" charset="2"/>
              </a:rPr>
              <a:t>trình</a:t>
            </a:r>
            <a:r>
              <a:rPr lang="en-US" sz="3100" dirty="0">
                <a:latin typeface="Times New Roman" pitchFamily="18" charset="0"/>
                <a:sym typeface="Wingdings" pitchFamily="2" charset="2"/>
              </a:rPr>
              <a:t>.</a:t>
            </a:r>
            <a:r>
              <a:rPr lang="en-US" sz="3100" dirty="0">
                <a:latin typeface="Times New Roman" pitchFamily="18" charset="0"/>
              </a:rPr>
              <a:t> </a:t>
            </a:r>
          </a:p>
        </p:txBody>
      </p:sp>
      <p:sp>
        <p:nvSpPr>
          <p:cNvPr id="53275" name="Line 27"/>
          <p:cNvSpPr>
            <a:spLocks noChangeShapeType="1"/>
          </p:cNvSpPr>
          <p:nvPr/>
        </p:nvSpPr>
        <p:spPr bwMode="auto">
          <a:xfrm flipH="1">
            <a:off x="7071360" y="3291840"/>
            <a:ext cx="0" cy="493776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30622" tIns="65311" rIns="130622" bIns="65311"/>
          <a:lstStyle/>
          <a:p>
            <a:endParaRPr lang="en-US"/>
          </a:p>
        </p:txBody>
      </p:sp>
      <p:sp>
        <p:nvSpPr>
          <p:cNvPr id="53276" name="Line 28"/>
          <p:cNvSpPr>
            <a:spLocks noChangeShapeType="1"/>
          </p:cNvSpPr>
          <p:nvPr/>
        </p:nvSpPr>
        <p:spPr bwMode="auto">
          <a:xfrm flipH="1">
            <a:off x="10850880" y="3291840"/>
            <a:ext cx="0" cy="493776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30622" tIns="65311" rIns="130622" bIns="65311"/>
          <a:lstStyle/>
          <a:p>
            <a:endParaRPr lang="en-US"/>
          </a:p>
        </p:txBody>
      </p:sp>
      <p:sp>
        <p:nvSpPr>
          <p:cNvPr id="53277" name="Text Box 29"/>
          <p:cNvSpPr txBox="1">
            <a:spLocks noChangeArrowheads="1"/>
          </p:cNvSpPr>
          <p:nvPr/>
        </p:nvSpPr>
        <p:spPr bwMode="auto">
          <a:xfrm>
            <a:off x="3901440" y="3223260"/>
            <a:ext cx="3413760" cy="1793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22" tIns="65311" rIns="130622" bIns="65311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400" dirty="0"/>
              <a:t>* </a:t>
            </a:r>
            <a:r>
              <a:rPr lang="en-US" sz="3400" dirty="0" err="1"/>
              <a:t>Thay</a:t>
            </a:r>
            <a:r>
              <a:rPr lang="en-US" dirty="0"/>
              <a:t> </a:t>
            </a:r>
            <a:r>
              <a:rPr lang="en-US" sz="3100" dirty="0">
                <a:latin typeface="Times New Roman" pitchFamily="18" charset="0"/>
              </a:rPr>
              <a:t>x = 4 </a:t>
            </a:r>
            <a:r>
              <a:rPr lang="en-US" sz="3100" dirty="0" err="1">
                <a:latin typeface="Times New Roman" pitchFamily="18" charset="0"/>
              </a:rPr>
              <a:t>vào</a:t>
            </a:r>
            <a:r>
              <a:rPr lang="en-US" sz="3100" dirty="0">
                <a:latin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</a:rPr>
              <a:t>bất</a:t>
            </a:r>
            <a:r>
              <a:rPr lang="en-US" sz="3400" dirty="0">
                <a:latin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</a:rPr>
              <a:t>phương</a:t>
            </a:r>
            <a:r>
              <a:rPr lang="en-US" sz="3400" dirty="0">
                <a:latin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</a:rPr>
              <a:t>trình</a:t>
            </a:r>
            <a:r>
              <a:rPr lang="en-US" sz="3400" dirty="0">
                <a:latin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</a:rPr>
              <a:t>ta</a:t>
            </a:r>
            <a:r>
              <a:rPr lang="en-US" sz="3400" dirty="0">
                <a:latin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</a:rPr>
              <a:t>được</a:t>
            </a:r>
            <a:r>
              <a:rPr lang="en-US" sz="3400" dirty="0">
                <a:latin typeface="Times New Roman" pitchFamily="18" charset="0"/>
              </a:rPr>
              <a:t>:</a:t>
            </a:r>
          </a:p>
        </p:txBody>
      </p:sp>
      <p:graphicFrame>
        <p:nvGraphicFramePr>
          <p:cNvPr id="53278" name="Object 30"/>
          <p:cNvGraphicFramePr>
            <a:graphicFrameLocks noChangeAspect="1"/>
          </p:cNvGraphicFramePr>
          <p:nvPr/>
        </p:nvGraphicFramePr>
        <p:xfrm>
          <a:off x="4137661" y="4894636"/>
          <a:ext cx="2641600" cy="575310"/>
        </p:xfrm>
        <a:graphic>
          <a:graphicData uri="http://schemas.openxmlformats.org/presentationml/2006/ole">
            <p:oleObj spid="_x0000_s162852" name="Equation" r:id="rId6" imgW="698197" imgH="203112" progId="Equation.DSMT4">
              <p:embed/>
            </p:oleObj>
          </a:graphicData>
        </a:graphic>
      </p:graphicFrame>
      <p:sp>
        <p:nvSpPr>
          <p:cNvPr id="53279" name="Text Box 31"/>
          <p:cNvSpPr txBox="1">
            <a:spLocks noChangeArrowheads="1"/>
          </p:cNvSpPr>
          <p:nvPr/>
        </p:nvSpPr>
        <p:spPr bwMode="auto">
          <a:xfrm>
            <a:off x="3901440" y="5358766"/>
            <a:ext cx="2926080" cy="1086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22" tIns="65311" rIns="130622" bIns="65311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100" dirty="0" err="1">
                <a:latin typeface="Times New Roman" pitchFamily="18" charset="0"/>
              </a:rPr>
              <a:t>Là</a:t>
            </a:r>
            <a:r>
              <a:rPr lang="en-US" sz="3100" dirty="0">
                <a:latin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</a:rPr>
              <a:t>một</a:t>
            </a:r>
            <a:r>
              <a:rPr lang="en-US" sz="3100" dirty="0">
                <a:latin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</a:rPr>
              <a:t>khẳng</a:t>
            </a:r>
            <a:r>
              <a:rPr lang="en-US" sz="3100" dirty="0">
                <a:latin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</a:rPr>
              <a:t>định</a:t>
            </a:r>
            <a:r>
              <a:rPr lang="en-US" sz="3100" dirty="0">
                <a:latin typeface="Times New Roman" pitchFamily="18" charset="0"/>
              </a:rPr>
              <a:t> </a:t>
            </a:r>
            <a:r>
              <a:rPr lang="en-US" sz="3100" dirty="0" err="1">
                <a:solidFill>
                  <a:srgbClr val="0000CC"/>
                </a:solidFill>
                <a:latin typeface="Times New Roman" pitchFamily="18" charset="0"/>
              </a:rPr>
              <a:t>đúng</a:t>
            </a:r>
            <a:r>
              <a:rPr lang="en-US" sz="3100" dirty="0">
                <a:solidFill>
                  <a:srgbClr val="0000CC"/>
                </a:solidFill>
                <a:latin typeface="Times New Roman" pitchFamily="18" charset="0"/>
              </a:rPr>
              <a:t>.</a:t>
            </a:r>
            <a:r>
              <a:rPr lang="en-US" sz="3100" dirty="0">
                <a:latin typeface="Times New Roman" pitchFamily="18" charset="0"/>
              </a:rPr>
              <a:t> </a:t>
            </a:r>
          </a:p>
        </p:txBody>
      </p:sp>
      <p:sp>
        <p:nvSpPr>
          <p:cNvPr id="53280" name="Text Box 32"/>
          <p:cNvSpPr txBox="1">
            <a:spLocks noChangeArrowheads="1"/>
          </p:cNvSpPr>
          <p:nvPr/>
        </p:nvSpPr>
        <p:spPr bwMode="auto">
          <a:xfrm>
            <a:off x="4023360" y="6309360"/>
            <a:ext cx="3048000" cy="1563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22" tIns="65311" rIns="130622" bIns="65311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100" dirty="0">
                <a:latin typeface="Times New Roman" pitchFamily="18" charset="0"/>
                <a:sym typeface="Wingdings" pitchFamily="2" charset="2"/>
              </a:rPr>
              <a:t> x = 4 </a:t>
            </a:r>
            <a:r>
              <a:rPr lang="en-US" sz="3100" dirty="0" err="1">
                <a:latin typeface="Times New Roman" pitchFamily="18" charset="0"/>
                <a:sym typeface="Wingdings" pitchFamily="2" charset="2"/>
              </a:rPr>
              <a:t>là</a:t>
            </a:r>
            <a:r>
              <a:rPr lang="en-US" sz="3100" dirty="0"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3100" dirty="0" err="1">
                <a:latin typeface="Times New Roman" pitchFamily="18" charset="0"/>
                <a:sym typeface="Wingdings" pitchFamily="2" charset="2"/>
              </a:rPr>
              <a:t>một</a:t>
            </a:r>
            <a:r>
              <a:rPr lang="en-US" sz="3100" dirty="0"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3100" dirty="0" err="1">
                <a:latin typeface="Times New Roman" pitchFamily="18" charset="0"/>
                <a:sym typeface="Wingdings" pitchFamily="2" charset="2"/>
              </a:rPr>
              <a:t>nghiệm</a:t>
            </a:r>
            <a:r>
              <a:rPr lang="en-US" sz="3100" dirty="0"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3100" dirty="0" err="1">
                <a:latin typeface="Times New Roman" pitchFamily="18" charset="0"/>
                <a:sym typeface="Wingdings" pitchFamily="2" charset="2"/>
              </a:rPr>
              <a:t>của</a:t>
            </a:r>
            <a:r>
              <a:rPr lang="en-US" sz="3100" dirty="0"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3100" dirty="0" err="1">
                <a:latin typeface="Times New Roman" pitchFamily="18" charset="0"/>
                <a:sym typeface="Wingdings" pitchFamily="2" charset="2"/>
              </a:rPr>
              <a:t>bất</a:t>
            </a:r>
            <a:r>
              <a:rPr lang="en-US" sz="3100" dirty="0"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3100" dirty="0" err="1">
                <a:latin typeface="Times New Roman" pitchFamily="18" charset="0"/>
                <a:sym typeface="Wingdings" pitchFamily="2" charset="2"/>
              </a:rPr>
              <a:t>phương</a:t>
            </a:r>
            <a:r>
              <a:rPr lang="en-US" sz="3100" dirty="0"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3100" dirty="0" err="1">
                <a:latin typeface="Times New Roman" pitchFamily="18" charset="0"/>
                <a:sym typeface="Wingdings" pitchFamily="2" charset="2"/>
              </a:rPr>
              <a:t>trình</a:t>
            </a:r>
            <a:r>
              <a:rPr lang="en-US" sz="3100" dirty="0">
                <a:latin typeface="Times New Roman" pitchFamily="18" charset="0"/>
                <a:sym typeface="Wingdings" pitchFamily="2" charset="2"/>
              </a:rPr>
              <a:t>.</a:t>
            </a:r>
            <a:endParaRPr lang="en-US" sz="3100" dirty="0">
              <a:latin typeface="Times New Roman" pitchFamily="18" charset="0"/>
            </a:endParaRPr>
          </a:p>
        </p:txBody>
      </p:sp>
      <p:sp>
        <p:nvSpPr>
          <p:cNvPr id="53281" name="Text Box 33"/>
          <p:cNvSpPr txBox="1">
            <a:spLocks noChangeArrowheads="1"/>
          </p:cNvSpPr>
          <p:nvPr/>
        </p:nvSpPr>
        <p:spPr bwMode="auto">
          <a:xfrm>
            <a:off x="7315200" y="3291840"/>
            <a:ext cx="3413760" cy="1701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22" tIns="65311" rIns="130622" bIns="65311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400" dirty="0">
                <a:latin typeface="Times New Roman" pitchFamily="18" charset="0"/>
              </a:rPr>
              <a:t>* </a:t>
            </a:r>
            <a:r>
              <a:rPr lang="en-US" sz="3400" dirty="0" err="1">
                <a:latin typeface="Times New Roman" pitchFamily="18" charset="0"/>
              </a:rPr>
              <a:t>Thay</a:t>
            </a:r>
            <a:r>
              <a:rPr lang="en-US" sz="3400" dirty="0">
                <a:latin typeface="Times New Roman" pitchFamily="18" charset="0"/>
              </a:rPr>
              <a:t> x = 5 </a:t>
            </a:r>
            <a:r>
              <a:rPr lang="en-US" sz="3400" dirty="0" err="1">
                <a:latin typeface="Times New Roman" pitchFamily="18" charset="0"/>
              </a:rPr>
              <a:t>vào</a:t>
            </a:r>
            <a:r>
              <a:rPr lang="en-US" sz="3400" dirty="0">
                <a:latin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</a:rPr>
              <a:t>bất</a:t>
            </a:r>
            <a:r>
              <a:rPr lang="en-US" sz="3400" dirty="0">
                <a:latin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</a:rPr>
              <a:t>phương</a:t>
            </a:r>
            <a:r>
              <a:rPr lang="en-US" sz="3400" dirty="0">
                <a:latin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</a:rPr>
              <a:t>trình</a:t>
            </a:r>
            <a:r>
              <a:rPr lang="en-US" sz="3400" dirty="0">
                <a:latin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</a:rPr>
              <a:t>ta</a:t>
            </a:r>
            <a:r>
              <a:rPr lang="en-US" sz="3400" dirty="0">
                <a:latin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</a:rPr>
              <a:t>được</a:t>
            </a:r>
            <a:r>
              <a:rPr lang="en-US" sz="3400" dirty="0">
                <a:latin typeface="Times New Roman" pitchFamily="18" charset="0"/>
              </a:rPr>
              <a:t>:</a:t>
            </a:r>
          </a:p>
        </p:txBody>
      </p:sp>
      <p:graphicFrame>
        <p:nvGraphicFramePr>
          <p:cNvPr id="53282" name="Object 34"/>
          <p:cNvGraphicFramePr>
            <a:graphicFrameLocks noChangeAspect="1"/>
          </p:cNvGraphicFramePr>
          <p:nvPr/>
        </p:nvGraphicFramePr>
        <p:xfrm>
          <a:off x="7539876" y="4894115"/>
          <a:ext cx="2639059" cy="577216"/>
        </p:xfrm>
        <a:graphic>
          <a:graphicData uri="http://schemas.openxmlformats.org/presentationml/2006/ole">
            <p:oleObj spid="_x0000_s162853" name="Equation" r:id="rId7" imgW="698197" imgH="203112" progId="Equation.DSMT4">
              <p:embed/>
            </p:oleObj>
          </a:graphicData>
        </a:graphic>
      </p:graphicFrame>
      <p:sp>
        <p:nvSpPr>
          <p:cNvPr id="53283" name="Text Box 35"/>
          <p:cNvSpPr txBox="1">
            <a:spLocks noChangeArrowheads="1"/>
          </p:cNvSpPr>
          <p:nvPr/>
        </p:nvSpPr>
        <p:spPr bwMode="auto">
          <a:xfrm>
            <a:off x="7315200" y="5394960"/>
            <a:ext cx="3291840" cy="1086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22" tIns="65311" rIns="130622" bIns="65311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100" dirty="0" err="1">
                <a:latin typeface="Times New Roman" pitchFamily="18" charset="0"/>
              </a:rPr>
              <a:t>Là</a:t>
            </a:r>
            <a:r>
              <a:rPr lang="en-US" sz="3100" dirty="0">
                <a:latin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</a:rPr>
              <a:t>một</a:t>
            </a:r>
            <a:r>
              <a:rPr lang="en-US" sz="3100" dirty="0">
                <a:latin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</a:rPr>
              <a:t>khẳng</a:t>
            </a:r>
            <a:r>
              <a:rPr lang="en-US" sz="3100" dirty="0">
                <a:latin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</a:rPr>
              <a:t>định</a:t>
            </a:r>
            <a:r>
              <a:rPr lang="en-US" sz="3100" dirty="0">
                <a:latin typeface="Times New Roman" pitchFamily="18" charset="0"/>
              </a:rPr>
              <a:t> </a:t>
            </a:r>
            <a:r>
              <a:rPr lang="en-US" sz="3100" dirty="0" err="1">
                <a:solidFill>
                  <a:srgbClr val="0000CC"/>
                </a:solidFill>
                <a:latin typeface="Times New Roman" pitchFamily="18" charset="0"/>
              </a:rPr>
              <a:t>đúng</a:t>
            </a:r>
            <a:r>
              <a:rPr lang="en-US" sz="3100" dirty="0">
                <a:solidFill>
                  <a:srgbClr val="0000CC"/>
                </a:solidFill>
                <a:latin typeface="Times New Roman" pitchFamily="18" charset="0"/>
              </a:rPr>
              <a:t>.</a:t>
            </a:r>
            <a:r>
              <a:rPr lang="en-US" sz="3100" dirty="0">
                <a:latin typeface="Times New Roman" pitchFamily="18" charset="0"/>
              </a:rPr>
              <a:t> </a:t>
            </a:r>
          </a:p>
        </p:txBody>
      </p:sp>
      <p:sp>
        <p:nvSpPr>
          <p:cNvPr id="53284" name="Text Box 36"/>
          <p:cNvSpPr txBox="1">
            <a:spLocks noChangeArrowheads="1"/>
          </p:cNvSpPr>
          <p:nvPr/>
        </p:nvSpPr>
        <p:spPr bwMode="auto">
          <a:xfrm>
            <a:off x="7437120" y="6309360"/>
            <a:ext cx="3413760" cy="1563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22" tIns="65311" rIns="130622" bIns="65311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100" dirty="0">
                <a:latin typeface="Times New Roman" pitchFamily="18" charset="0"/>
                <a:sym typeface="Wingdings" pitchFamily="2" charset="2"/>
              </a:rPr>
              <a:t> x = 5 </a:t>
            </a:r>
            <a:r>
              <a:rPr lang="en-US" sz="3100" dirty="0" err="1">
                <a:latin typeface="Times New Roman" pitchFamily="18" charset="0"/>
                <a:sym typeface="Wingdings" pitchFamily="2" charset="2"/>
              </a:rPr>
              <a:t>là</a:t>
            </a:r>
            <a:r>
              <a:rPr lang="en-US" sz="3100" dirty="0"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3100" dirty="0" err="1">
                <a:latin typeface="Times New Roman" pitchFamily="18" charset="0"/>
                <a:sym typeface="Wingdings" pitchFamily="2" charset="2"/>
              </a:rPr>
              <a:t>một</a:t>
            </a:r>
            <a:r>
              <a:rPr lang="en-US" sz="3100" dirty="0"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3100" dirty="0" err="1">
                <a:latin typeface="Times New Roman" pitchFamily="18" charset="0"/>
                <a:sym typeface="Wingdings" pitchFamily="2" charset="2"/>
              </a:rPr>
              <a:t>nghiệm</a:t>
            </a:r>
            <a:r>
              <a:rPr lang="en-US" sz="3100" dirty="0"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3100" dirty="0" err="1">
                <a:latin typeface="Times New Roman" pitchFamily="18" charset="0"/>
                <a:sym typeface="Wingdings" pitchFamily="2" charset="2"/>
              </a:rPr>
              <a:t>của</a:t>
            </a:r>
            <a:r>
              <a:rPr lang="en-US" sz="3100" dirty="0"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3100" dirty="0" err="1">
                <a:latin typeface="Times New Roman" pitchFamily="18" charset="0"/>
                <a:sym typeface="Wingdings" pitchFamily="2" charset="2"/>
              </a:rPr>
              <a:t>bất</a:t>
            </a:r>
            <a:r>
              <a:rPr lang="en-US" sz="3100" dirty="0"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3100" dirty="0" err="1">
                <a:latin typeface="Times New Roman" pitchFamily="18" charset="0"/>
                <a:sym typeface="Wingdings" pitchFamily="2" charset="2"/>
              </a:rPr>
              <a:t>phương</a:t>
            </a:r>
            <a:r>
              <a:rPr lang="en-US" sz="3100" dirty="0"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3100" dirty="0" err="1">
                <a:latin typeface="Times New Roman" pitchFamily="18" charset="0"/>
                <a:sym typeface="Wingdings" pitchFamily="2" charset="2"/>
              </a:rPr>
              <a:t>trình</a:t>
            </a:r>
            <a:r>
              <a:rPr lang="en-US" sz="3100" dirty="0">
                <a:latin typeface="Times New Roman" pitchFamily="18" charset="0"/>
                <a:sym typeface="Wingdings" pitchFamily="2" charset="2"/>
              </a:rPr>
              <a:t>.</a:t>
            </a:r>
            <a:r>
              <a:rPr lang="en-US" sz="3100" dirty="0">
                <a:latin typeface="Times New Roman" pitchFamily="18" charset="0"/>
              </a:rPr>
              <a:t> </a:t>
            </a:r>
          </a:p>
        </p:txBody>
      </p:sp>
      <p:sp>
        <p:nvSpPr>
          <p:cNvPr id="53285" name="Text Box 37"/>
          <p:cNvSpPr txBox="1">
            <a:spLocks noChangeArrowheads="1"/>
          </p:cNvSpPr>
          <p:nvPr/>
        </p:nvSpPr>
        <p:spPr bwMode="auto">
          <a:xfrm>
            <a:off x="11094720" y="3291840"/>
            <a:ext cx="3413760" cy="1701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22" tIns="65311" rIns="130622" bIns="65311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400" dirty="0">
                <a:latin typeface="Times New Roman" pitchFamily="18" charset="0"/>
              </a:rPr>
              <a:t>* </a:t>
            </a:r>
            <a:r>
              <a:rPr lang="en-US" sz="3400" dirty="0" err="1">
                <a:latin typeface="Times New Roman" pitchFamily="18" charset="0"/>
              </a:rPr>
              <a:t>Thay</a:t>
            </a:r>
            <a:r>
              <a:rPr lang="en-US" sz="3400" dirty="0">
                <a:latin typeface="Times New Roman" pitchFamily="18" charset="0"/>
              </a:rPr>
              <a:t> x = 6 </a:t>
            </a:r>
            <a:r>
              <a:rPr lang="en-US" sz="3400" dirty="0" err="1">
                <a:latin typeface="Times New Roman" pitchFamily="18" charset="0"/>
              </a:rPr>
              <a:t>vào</a:t>
            </a:r>
            <a:r>
              <a:rPr lang="en-US" sz="3400" dirty="0">
                <a:latin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</a:rPr>
              <a:t>bất</a:t>
            </a:r>
            <a:r>
              <a:rPr lang="en-US" sz="3400" dirty="0">
                <a:latin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</a:rPr>
              <a:t>phương</a:t>
            </a:r>
            <a:r>
              <a:rPr lang="en-US" sz="3400" dirty="0">
                <a:latin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</a:rPr>
              <a:t>trình</a:t>
            </a:r>
            <a:r>
              <a:rPr lang="en-US" sz="3400" dirty="0">
                <a:latin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</a:rPr>
              <a:t>ta</a:t>
            </a:r>
            <a:r>
              <a:rPr lang="en-US" sz="3400" dirty="0">
                <a:latin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</a:rPr>
              <a:t>được</a:t>
            </a:r>
            <a:r>
              <a:rPr lang="en-US" sz="3400" dirty="0">
                <a:latin typeface="Times New Roman" pitchFamily="18" charset="0"/>
              </a:rPr>
              <a:t>:</a:t>
            </a:r>
          </a:p>
        </p:txBody>
      </p:sp>
      <p:graphicFrame>
        <p:nvGraphicFramePr>
          <p:cNvPr id="53286" name="Object 38"/>
          <p:cNvGraphicFramePr>
            <a:graphicFrameLocks noChangeAspect="1"/>
          </p:cNvGraphicFramePr>
          <p:nvPr/>
        </p:nvGraphicFramePr>
        <p:xfrm>
          <a:off x="11400445" y="4842681"/>
          <a:ext cx="2644141" cy="577214"/>
        </p:xfrm>
        <a:graphic>
          <a:graphicData uri="http://schemas.openxmlformats.org/presentationml/2006/ole">
            <p:oleObj spid="_x0000_s162854" name="Equation" r:id="rId8" imgW="698197" imgH="203112" progId="Equation.DSMT4">
              <p:embed/>
            </p:oleObj>
          </a:graphicData>
        </a:graphic>
      </p:graphicFrame>
      <p:sp>
        <p:nvSpPr>
          <p:cNvPr id="53287" name="Text Box 39"/>
          <p:cNvSpPr txBox="1">
            <a:spLocks noChangeArrowheads="1"/>
          </p:cNvSpPr>
          <p:nvPr/>
        </p:nvSpPr>
        <p:spPr bwMode="auto">
          <a:xfrm>
            <a:off x="11049000" y="5394960"/>
            <a:ext cx="3169920" cy="1086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22" tIns="65311" rIns="130622" bIns="65311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100" dirty="0" err="1">
                <a:latin typeface="Times New Roman" pitchFamily="18" charset="0"/>
              </a:rPr>
              <a:t>Là</a:t>
            </a:r>
            <a:r>
              <a:rPr lang="en-US" sz="3100" dirty="0">
                <a:latin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</a:rPr>
              <a:t>một</a:t>
            </a:r>
            <a:r>
              <a:rPr lang="en-US" sz="3100" dirty="0">
                <a:latin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</a:rPr>
              <a:t>khẳng</a:t>
            </a:r>
            <a:r>
              <a:rPr lang="en-US" sz="3100" dirty="0">
                <a:latin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</a:rPr>
              <a:t>định</a:t>
            </a:r>
            <a:r>
              <a:rPr lang="en-US" sz="3100" dirty="0">
                <a:latin typeface="Times New Roman" pitchFamily="18" charset="0"/>
              </a:rPr>
              <a:t> </a:t>
            </a:r>
            <a:r>
              <a:rPr lang="en-US" sz="3100" dirty="0" err="1">
                <a:solidFill>
                  <a:srgbClr val="FF0000"/>
                </a:solidFill>
                <a:latin typeface="Times New Roman" pitchFamily="18" charset="0"/>
              </a:rPr>
              <a:t>sai</a:t>
            </a:r>
            <a:r>
              <a:rPr lang="en-US" sz="3100" dirty="0">
                <a:solidFill>
                  <a:srgbClr val="FF000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53288" name="Text Box 40"/>
          <p:cNvSpPr txBox="1">
            <a:spLocks noChangeArrowheads="1"/>
          </p:cNvSpPr>
          <p:nvPr/>
        </p:nvSpPr>
        <p:spPr bwMode="auto">
          <a:xfrm>
            <a:off x="11011595" y="6309361"/>
            <a:ext cx="3535680" cy="1563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0622" tIns="65311" rIns="130622" bIns="65311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100" dirty="0">
                <a:latin typeface="Times New Roman" pitchFamily="18" charset="0"/>
                <a:sym typeface="Wingdings" pitchFamily="2" charset="2"/>
              </a:rPr>
              <a:t> x = 6 </a:t>
            </a:r>
            <a:r>
              <a:rPr lang="en-US" sz="3100" dirty="0" err="1">
                <a:latin typeface="Times New Roman" pitchFamily="18" charset="0"/>
                <a:sym typeface="Wingdings" pitchFamily="2" charset="2"/>
              </a:rPr>
              <a:t>không</a:t>
            </a:r>
            <a:r>
              <a:rPr lang="en-US" sz="3100" dirty="0"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3100" dirty="0" err="1">
                <a:latin typeface="Times New Roman" pitchFamily="18" charset="0"/>
                <a:sym typeface="Wingdings" pitchFamily="2" charset="2"/>
              </a:rPr>
              <a:t>phải</a:t>
            </a:r>
            <a:r>
              <a:rPr lang="en-US" sz="3100" dirty="0"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3100" dirty="0" err="1">
                <a:latin typeface="Times New Roman" pitchFamily="18" charset="0"/>
                <a:sym typeface="Wingdings" pitchFamily="2" charset="2"/>
              </a:rPr>
              <a:t>là</a:t>
            </a:r>
            <a:r>
              <a:rPr lang="en-US" sz="3100" dirty="0"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3100" dirty="0" err="1">
                <a:latin typeface="Times New Roman" pitchFamily="18" charset="0"/>
                <a:sym typeface="Wingdings" pitchFamily="2" charset="2"/>
              </a:rPr>
              <a:t>một</a:t>
            </a:r>
            <a:r>
              <a:rPr lang="en-US" sz="3100" dirty="0"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3100" dirty="0" err="1">
                <a:latin typeface="Times New Roman" pitchFamily="18" charset="0"/>
                <a:sym typeface="Wingdings" pitchFamily="2" charset="2"/>
              </a:rPr>
              <a:t>nghiệm</a:t>
            </a:r>
            <a:r>
              <a:rPr lang="en-US" sz="3100" dirty="0"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3100" dirty="0" err="1">
                <a:latin typeface="Times New Roman" pitchFamily="18" charset="0"/>
                <a:sym typeface="Wingdings" pitchFamily="2" charset="2"/>
              </a:rPr>
              <a:t>của</a:t>
            </a:r>
            <a:r>
              <a:rPr lang="en-US" sz="3100" dirty="0"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3100" dirty="0" err="1">
                <a:latin typeface="Times New Roman" pitchFamily="18" charset="0"/>
                <a:sym typeface="Wingdings" pitchFamily="2" charset="2"/>
              </a:rPr>
              <a:t>bất</a:t>
            </a:r>
            <a:r>
              <a:rPr lang="en-US" sz="3100" dirty="0"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3100" dirty="0" err="1">
                <a:latin typeface="Times New Roman" pitchFamily="18" charset="0"/>
                <a:sym typeface="Wingdings" pitchFamily="2" charset="2"/>
              </a:rPr>
              <a:t>phương</a:t>
            </a:r>
            <a:r>
              <a:rPr lang="en-US" sz="3100" dirty="0"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3100" dirty="0" err="1">
                <a:latin typeface="Times New Roman" pitchFamily="18" charset="0"/>
                <a:sym typeface="Wingdings" pitchFamily="2" charset="2"/>
              </a:rPr>
              <a:t>trình</a:t>
            </a:r>
            <a:r>
              <a:rPr lang="en-US" sz="3100" dirty="0">
                <a:latin typeface="Times New Roman" pitchFamily="18" charset="0"/>
                <a:sym typeface="Wingdings" pitchFamily="2" charset="2"/>
              </a:rPr>
              <a:t>.</a:t>
            </a:r>
            <a:r>
              <a:rPr lang="en-US" sz="3100" dirty="0">
                <a:latin typeface="Times New Roman" pitchFamily="18" charset="0"/>
              </a:rPr>
              <a:t> </a:t>
            </a:r>
          </a:p>
        </p:txBody>
      </p:sp>
      <p:sp>
        <p:nvSpPr>
          <p:cNvPr id="162852" name="Text Box 36"/>
          <p:cNvSpPr txBox="1">
            <a:spLocks noChangeArrowheads="1"/>
          </p:cNvSpPr>
          <p:nvPr/>
        </p:nvSpPr>
        <p:spPr bwMode="auto">
          <a:xfrm>
            <a:off x="2441876" y="267045"/>
            <a:ext cx="6827520" cy="747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6600CC"/>
                </a:solidFill>
                <a:latin typeface="Times New Roman" pitchFamily="18" charset="0"/>
              </a:rPr>
              <a:t>Cho </a:t>
            </a:r>
            <a:r>
              <a:rPr lang="en-US" b="1" dirty="0" err="1">
                <a:solidFill>
                  <a:srgbClr val="6600CC"/>
                </a:solidFill>
                <a:latin typeface="Times New Roman" pitchFamily="18" charset="0"/>
              </a:rPr>
              <a:t>bất</a:t>
            </a:r>
            <a:r>
              <a:rPr lang="en-US" b="1" dirty="0">
                <a:solidFill>
                  <a:srgbClr val="6600CC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6600CC"/>
                </a:solidFill>
                <a:latin typeface="Times New Roman" pitchFamily="18" charset="0"/>
              </a:rPr>
              <a:t>phương</a:t>
            </a:r>
            <a:r>
              <a:rPr lang="en-US" b="1" dirty="0">
                <a:solidFill>
                  <a:srgbClr val="6600CC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6600CC"/>
                </a:solidFill>
                <a:latin typeface="Times New Roman" pitchFamily="18" charset="0"/>
              </a:rPr>
              <a:t>trình</a:t>
            </a:r>
            <a:r>
              <a:rPr lang="en-US" b="1" dirty="0">
                <a:solidFill>
                  <a:srgbClr val="6600CC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162853" name="Text Box 37"/>
          <p:cNvSpPr txBox="1">
            <a:spLocks noChangeArrowheads="1"/>
          </p:cNvSpPr>
          <p:nvPr/>
        </p:nvSpPr>
        <p:spPr bwMode="auto">
          <a:xfrm>
            <a:off x="205045" y="249380"/>
            <a:ext cx="2804160" cy="747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3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3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3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3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53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53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53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53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53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53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53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53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53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53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53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53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53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8" dur="500"/>
                                        <p:tgtEl>
                                          <p:spTgt spid="53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53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" dur="500"/>
                                        <p:tgtEl>
                                          <p:spTgt spid="53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9" dur="1000"/>
                                        <p:tgtEl>
                                          <p:spTgt spid="53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4" dur="500"/>
                                        <p:tgtEl>
                                          <p:spTgt spid="53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9" dur="500"/>
                                        <p:tgtEl>
                                          <p:spTgt spid="53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4" dur="500"/>
                                        <p:tgtEl>
                                          <p:spTgt spid="53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5" grpId="0"/>
      <p:bldP spid="53257" grpId="0"/>
      <p:bldP spid="53259" grpId="0"/>
      <p:bldP spid="53260" grpId="0"/>
      <p:bldP spid="53269" grpId="0" animBg="1"/>
      <p:bldP spid="53271" grpId="0"/>
      <p:bldP spid="53273" grpId="0"/>
      <p:bldP spid="53274" grpId="0"/>
      <p:bldP spid="53275" grpId="0" animBg="1"/>
      <p:bldP spid="53276" grpId="0" animBg="1"/>
      <p:bldP spid="53277" grpId="0"/>
      <p:bldP spid="53279" grpId="0"/>
      <p:bldP spid="53280" grpId="0"/>
      <p:bldP spid="53281" grpId="0"/>
      <p:bldP spid="53283" grpId="0"/>
      <p:bldP spid="53284" grpId="0"/>
      <p:bldP spid="53285" grpId="0"/>
      <p:bldP spid="53287" grpId="0"/>
      <p:bldP spid="5328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ChangeArrowheads="1"/>
          </p:cNvSpPr>
          <p:nvPr/>
        </p:nvSpPr>
        <p:spPr bwMode="auto">
          <a:xfrm>
            <a:off x="0" y="0"/>
            <a:ext cx="14630400" cy="82296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30622" tIns="65311" rIns="130622" bIns="65311" anchor="ctr"/>
          <a:lstStyle/>
          <a:p>
            <a:pPr eaLnBrk="1" hangingPunct="1"/>
            <a:endParaRPr lang="en-US" sz="2600" dirty="0">
              <a:latin typeface="Arial" charset="0"/>
            </a:endParaRPr>
          </a:p>
        </p:txBody>
      </p:sp>
      <p:grpSp>
        <p:nvGrpSpPr>
          <p:cNvPr id="71685" name="Group 5"/>
          <p:cNvGrpSpPr>
            <a:grpSpLocks/>
          </p:cNvGrpSpPr>
          <p:nvPr/>
        </p:nvGrpSpPr>
        <p:grpSpPr bwMode="auto">
          <a:xfrm>
            <a:off x="245225" y="143401"/>
            <a:ext cx="14569440" cy="1101090"/>
            <a:chOff x="0" y="0"/>
            <a:chExt cx="5760" cy="576"/>
          </a:xfrm>
        </p:grpSpPr>
        <p:sp>
          <p:nvSpPr>
            <p:cNvPr id="71686" name="Oval 6"/>
            <p:cNvSpPr>
              <a:spLocks noChangeArrowheads="1"/>
            </p:cNvSpPr>
            <p:nvPr/>
          </p:nvSpPr>
          <p:spPr bwMode="auto">
            <a:xfrm>
              <a:off x="0" y="0"/>
              <a:ext cx="1008" cy="576"/>
            </a:xfrm>
            <a:prstGeom prst="ellipse">
              <a:avLst/>
            </a:prstGeom>
            <a:solidFill>
              <a:srgbClr val="CCECFF"/>
            </a:solidFill>
            <a:ln w="12700">
              <a:solidFill>
                <a:srgbClr val="66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dirty="0" err="1" smtClean="0">
                  <a:solidFill>
                    <a:srgbClr val="FF66FF"/>
                  </a:solidFill>
                  <a:latin typeface="Times New Roman" pitchFamily="18" charset="0"/>
                  <a:cs typeface="Times New Roman" pitchFamily="18" charset="0"/>
                </a:rPr>
                <a:t>Tiết</a:t>
              </a:r>
              <a:r>
                <a:rPr lang="en-US" dirty="0" smtClean="0">
                  <a:solidFill>
                    <a:srgbClr val="FF66FF"/>
                  </a:solidFill>
                  <a:latin typeface="Times New Roman" pitchFamily="18" charset="0"/>
                  <a:cs typeface="Times New Roman" pitchFamily="18" charset="0"/>
                </a:rPr>
                <a:t> 60</a:t>
              </a:r>
              <a:endParaRPr lang="en-US" dirty="0">
                <a:solidFill>
                  <a:srgbClr val="FF66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1687" name="WordArt 7"/>
            <p:cNvSpPr>
              <a:spLocks noChangeArrowheads="1" noChangeShapeType="1" noTextEdit="1"/>
            </p:cNvSpPr>
            <p:nvPr/>
          </p:nvSpPr>
          <p:spPr bwMode="auto">
            <a:xfrm>
              <a:off x="336" y="384"/>
              <a:ext cx="18" cy="91"/>
            </a:xfrm>
            <a:prstGeom prst="rect">
              <a:avLst/>
            </a:prstGeom>
          </p:spPr>
          <p:txBody>
            <a:bodyPr wrap="none" fromWordArt="1">
              <a:prstTxWarp prst="textInflate">
                <a:avLst>
                  <a:gd name="adj" fmla="val 13634"/>
                </a:avLst>
              </a:prstTxWarp>
            </a:bodyPr>
            <a:lstStyle/>
            <a:p>
              <a:pPr algn="ctr"/>
              <a:r>
                <a:rPr lang="en-US" sz="1100" b="1" kern="10" dirty="0">
                  <a:ln w="12700">
                    <a:solidFill>
                      <a:srgbClr val="B2B2B2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FFFF66"/>
                      </a:gs>
                      <a:gs pos="100000">
                        <a:srgbClr val="FF6600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outerShdw dist="35921" dir="2700000" sy="50000" rotWithShape="0">
                      <a:srgbClr val="875B0D"/>
                    </a:outerShdw>
                  </a:effectLst>
                  <a:latin typeface=".VnTimeH"/>
                </a:rPr>
                <a:t>.</a:t>
              </a:r>
            </a:p>
          </p:txBody>
        </p:sp>
        <p:sp>
          <p:nvSpPr>
            <p:cNvPr id="71688" name="Text Box 8"/>
            <p:cNvSpPr txBox="1">
              <a:spLocks noChangeArrowheads="1"/>
            </p:cNvSpPr>
            <p:nvPr/>
          </p:nvSpPr>
          <p:spPr bwMode="auto">
            <a:xfrm>
              <a:off x="2160" y="192"/>
              <a:ext cx="3600" cy="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endParaRPr lang="en-US" sz="3400" b="1" i="1" dirty="0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50198" name="Text Box 22"/>
          <p:cNvSpPr txBox="1">
            <a:spLocks noChangeArrowheads="1"/>
          </p:cNvSpPr>
          <p:nvPr/>
        </p:nvSpPr>
        <p:spPr bwMode="auto">
          <a:xfrm>
            <a:off x="121920" y="1321725"/>
            <a:ext cx="3291840" cy="747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22" tIns="65311" rIns="130622" bIns="65311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b="1" dirty="0">
                <a:solidFill>
                  <a:srgbClr val="A50021"/>
                </a:solidFill>
                <a:latin typeface="Times New Roman" pitchFamily="18" charset="0"/>
              </a:rPr>
              <a:t>1. </a:t>
            </a:r>
            <a:r>
              <a:rPr lang="en-US" b="1" dirty="0" err="1">
                <a:solidFill>
                  <a:srgbClr val="A50021"/>
                </a:solidFill>
                <a:latin typeface="Times New Roman" pitchFamily="18" charset="0"/>
              </a:rPr>
              <a:t>Mở</a:t>
            </a:r>
            <a:r>
              <a:rPr lang="en-US" b="1" dirty="0">
                <a:solidFill>
                  <a:srgbClr val="A50021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A50021"/>
                </a:solidFill>
                <a:latin typeface="Times New Roman" pitchFamily="18" charset="0"/>
              </a:rPr>
              <a:t>đầu</a:t>
            </a:r>
            <a:r>
              <a:rPr lang="en-US" b="1" dirty="0">
                <a:solidFill>
                  <a:srgbClr val="A50021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50221" name="Text Box 45"/>
          <p:cNvSpPr txBox="1">
            <a:spLocks noChangeArrowheads="1"/>
          </p:cNvSpPr>
          <p:nvPr/>
        </p:nvSpPr>
        <p:spPr bwMode="auto">
          <a:xfrm>
            <a:off x="2468880" y="2468880"/>
            <a:ext cx="3169920" cy="6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22" tIns="65311" rIns="130622" bIns="65311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400" b="1" dirty="0">
                <a:latin typeface="Times New Roman" pitchFamily="18" charset="0"/>
              </a:rPr>
              <a:t>2200 x + 4000  </a:t>
            </a:r>
          </a:p>
        </p:txBody>
      </p:sp>
      <p:sp>
        <p:nvSpPr>
          <p:cNvPr id="71692" name="Text Box 12"/>
          <p:cNvSpPr txBox="1">
            <a:spLocks noChangeArrowheads="1"/>
          </p:cNvSpPr>
          <p:nvPr/>
        </p:nvSpPr>
        <p:spPr bwMode="auto">
          <a:xfrm>
            <a:off x="5974080" y="2468880"/>
            <a:ext cx="1767840" cy="6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400" b="1" dirty="0"/>
              <a:t>25 000</a:t>
            </a:r>
          </a:p>
        </p:txBody>
      </p:sp>
      <p:graphicFrame>
        <p:nvGraphicFramePr>
          <p:cNvPr id="71693" name="Object 13"/>
          <p:cNvGraphicFramePr>
            <a:graphicFrameLocks noChangeAspect="1"/>
          </p:cNvGraphicFramePr>
          <p:nvPr/>
        </p:nvGraphicFramePr>
        <p:xfrm>
          <a:off x="5486400" y="2434590"/>
          <a:ext cx="629920" cy="565786"/>
        </p:xfrm>
        <a:graphic>
          <a:graphicData uri="http://schemas.openxmlformats.org/presentationml/2006/ole">
            <p:oleObj spid="_x0000_s71694" name="Equation" r:id="rId3" imgW="126835" imgH="152202" progId="Equation.DSMT4">
              <p:embed/>
            </p:oleObj>
          </a:graphicData>
        </a:graphic>
      </p:graphicFrame>
      <p:sp>
        <p:nvSpPr>
          <p:cNvPr id="50218" name="Text Box 42"/>
          <p:cNvSpPr txBox="1">
            <a:spLocks noChangeArrowheads="1"/>
          </p:cNvSpPr>
          <p:nvPr/>
        </p:nvSpPr>
        <p:spPr bwMode="auto">
          <a:xfrm>
            <a:off x="609600" y="2468880"/>
            <a:ext cx="2438400" cy="6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22" tIns="65311" rIns="130622" bIns="65311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400" b="1" dirty="0" err="1">
                <a:latin typeface="Times New Roman" pitchFamily="18" charset="0"/>
              </a:rPr>
              <a:t>Hệ</a:t>
            </a:r>
            <a:r>
              <a:rPr lang="en-US" sz="3400" b="1" dirty="0">
                <a:latin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</a:rPr>
              <a:t>thức</a:t>
            </a:r>
            <a:endParaRPr lang="en-US" sz="3400" b="1" dirty="0">
              <a:latin typeface="Times New Roman" pitchFamily="18" charset="0"/>
            </a:endParaRPr>
          </a:p>
        </p:txBody>
      </p:sp>
      <p:sp>
        <p:nvSpPr>
          <p:cNvPr id="71697" name="Text Box 17"/>
          <p:cNvSpPr txBox="1">
            <a:spLocks noChangeArrowheads="1"/>
          </p:cNvSpPr>
          <p:nvPr/>
        </p:nvSpPr>
        <p:spPr bwMode="auto">
          <a:xfrm>
            <a:off x="7437120" y="2468880"/>
            <a:ext cx="7437120" cy="6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400" b="1" dirty="0" err="1">
                <a:latin typeface="Times New Roman" pitchFamily="18" charset="0"/>
              </a:rPr>
              <a:t>là</a:t>
            </a:r>
            <a:r>
              <a:rPr lang="en-US" sz="3400" b="1" dirty="0">
                <a:latin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</a:rPr>
              <a:t>một</a:t>
            </a:r>
            <a:r>
              <a:rPr lang="en-US" sz="3400" b="1" dirty="0">
                <a:latin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</a:rPr>
              <a:t>bất</a:t>
            </a:r>
            <a:r>
              <a:rPr lang="en-US" sz="3400" b="1" dirty="0">
                <a:latin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</a:rPr>
              <a:t>phương</a:t>
            </a:r>
            <a:r>
              <a:rPr lang="en-US" sz="3400" b="1" dirty="0">
                <a:latin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</a:rPr>
              <a:t>trình</a:t>
            </a:r>
            <a:r>
              <a:rPr lang="en-US" sz="3400" b="1" dirty="0">
                <a:latin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</a:rPr>
              <a:t>với</a:t>
            </a:r>
            <a:r>
              <a:rPr lang="en-US" sz="3400" b="1" dirty="0">
                <a:latin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</a:rPr>
              <a:t>ẩn</a:t>
            </a:r>
            <a:r>
              <a:rPr lang="en-US" sz="3400" b="1" dirty="0">
                <a:latin typeface="Times New Roman" pitchFamily="18" charset="0"/>
              </a:rPr>
              <a:t> x. </a:t>
            </a:r>
          </a:p>
        </p:txBody>
      </p:sp>
      <p:sp>
        <p:nvSpPr>
          <p:cNvPr id="71700" name="Text Box 20"/>
          <p:cNvSpPr txBox="1">
            <a:spLocks noChangeArrowheads="1"/>
          </p:cNvSpPr>
          <p:nvPr/>
        </p:nvSpPr>
        <p:spPr bwMode="auto">
          <a:xfrm>
            <a:off x="243840" y="1920240"/>
            <a:ext cx="4389120" cy="6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400" b="1" dirty="0">
                <a:solidFill>
                  <a:srgbClr val="000066"/>
                </a:solidFill>
                <a:latin typeface="Times New Roman" pitchFamily="18" charset="0"/>
              </a:rPr>
              <a:t>* </a:t>
            </a:r>
            <a:r>
              <a:rPr lang="en-US" sz="3400" b="1" dirty="0" err="1">
                <a:solidFill>
                  <a:srgbClr val="000066"/>
                </a:solidFill>
                <a:latin typeface="Times New Roman" pitchFamily="18" charset="0"/>
              </a:rPr>
              <a:t>Bài</a:t>
            </a:r>
            <a:r>
              <a:rPr lang="en-US" sz="3400" b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66"/>
                </a:solidFill>
                <a:latin typeface="Times New Roman" pitchFamily="18" charset="0"/>
              </a:rPr>
              <a:t>toán</a:t>
            </a:r>
            <a:r>
              <a:rPr lang="en-US" sz="3400" b="1" dirty="0">
                <a:solidFill>
                  <a:srgbClr val="000066"/>
                </a:solidFill>
                <a:latin typeface="Times New Roman" pitchFamily="18" charset="0"/>
              </a:rPr>
              <a:t>: (</a:t>
            </a:r>
            <a:r>
              <a:rPr lang="en-US" sz="3400" b="1" dirty="0" err="1">
                <a:solidFill>
                  <a:srgbClr val="000066"/>
                </a:solidFill>
                <a:latin typeface="Times New Roman" pitchFamily="18" charset="0"/>
              </a:rPr>
              <a:t>sgk</a:t>
            </a:r>
            <a:r>
              <a:rPr lang="en-US" sz="3400" b="1" dirty="0">
                <a:solidFill>
                  <a:srgbClr val="000066"/>
                </a:solidFill>
                <a:latin typeface="Times New Roman" pitchFamily="18" charset="0"/>
              </a:rPr>
              <a:t>).</a:t>
            </a:r>
          </a:p>
        </p:txBody>
      </p:sp>
      <p:sp>
        <p:nvSpPr>
          <p:cNvPr id="71701" name="Rectangle 21"/>
          <p:cNvSpPr>
            <a:spLocks noChangeArrowheads="1"/>
          </p:cNvSpPr>
          <p:nvPr/>
        </p:nvSpPr>
        <p:spPr bwMode="auto">
          <a:xfrm>
            <a:off x="121920" y="3034666"/>
            <a:ext cx="12801600" cy="747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 algn="just" eaLnBrk="1" hangingPunct="1"/>
            <a:r>
              <a:rPr lang="en-US" b="1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b="1" dirty="0" err="1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b="1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b="1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b="1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b="1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GB" b="1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b="1" dirty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02" name="Rectangle 22"/>
          <p:cNvSpPr>
            <a:spLocks noChangeArrowheads="1"/>
          </p:cNvSpPr>
          <p:nvPr/>
        </p:nvSpPr>
        <p:spPr bwMode="auto">
          <a:xfrm>
            <a:off x="135086" y="3657600"/>
            <a:ext cx="14264640" cy="1701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 algn="just" eaLnBrk="1" hangingPunct="1"/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i="1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i="1" dirty="0" err="1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 eaLnBrk="1" hangingPunct="1"/>
            <a:r>
              <a:rPr lang="en-US" sz="3400" b="1" i="1" dirty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400" b="1" i="1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i="1" dirty="0" err="1"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3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i="1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i="1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2709950" y="186345"/>
            <a:ext cx="11887200" cy="916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100" b="1" dirty="0" smtClean="0">
                <a:solidFill>
                  <a:srgbClr val="9900CC"/>
                </a:solidFill>
                <a:latin typeface="Times New Roman" pitchFamily="18" charset="0"/>
              </a:rPr>
              <a:t>BÀI 3. BẤT </a:t>
            </a:r>
            <a:r>
              <a:rPr lang="en-US" sz="5100" b="1" dirty="0">
                <a:solidFill>
                  <a:srgbClr val="9900CC"/>
                </a:solidFill>
                <a:latin typeface="Times New Roman" pitchFamily="18" charset="0"/>
              </a:rPr>
              <a:t>PHƯƠNG TRÌNH MỘT ẨN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170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7170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1" grpId="0"/>
      <p:bldP spid="71702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hủ đề của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2836</TotalTime>
  <Words>1605</Words>
  <Application>Microsoft Office PowerPoint</Application>
  <PresentationFormat>Custom</PresentationFormat>
  <Paragraphs>414</Paragraphs>
  <Slides>21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Default Design</vt:lpstr>
      <vt:lpstr>Equation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Nguyễn Văn Thủy</dc:creator>
  <cp:lastModifiedBy>Bkcomputer</cp:lastModifiedBy>
  <cp:revision>260</cp:revision>
  <cp:lastPrinted>1601-01-01T00:00:00Z</cp:lastPrinted>
  <dcterms:created xsi:type="dcterms:W3CDTF">1601-01-01T00:00:00Z</dcterms:created>
  <dcterms:modified xsi:type="dcterms:W3CDTF">2019-03-29T00:40:21Z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